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Override+xml" PartName="/ppt/theme/themeOverride1.xml"/>
  <Override ContentType="application/vnd.openxmlformats-officedocument.themeOverride+xml" PartName="/ppt/theme/themeOverride2.xml"/>
  <Override ContentType="application/vnd.openxmlformats-officedocument.themeOverride+xml" PartName="/ppt/theme/themeOverride3.xml"/>
  <Override ContentType="application/vnd.openxmlformats-officedocument.themeOverride+xml" PartName="/ppt/theme/themeOverride4.xml"/>
  <Override ContentType="application/vnd.openxmlformats-officedocument.themeOverride+xml" PartName="/ppt/theme/themeOverride5.xml"/>
  <Override ContentType="application/vnd.openxmlformats-officedocument.themeOverride+xml" PartName="/ppt/theme/themeOverride6.xml"/>
  <Override ContentType="application/vnd.openxmlformats-officedocument.themeOverride+xml" PartName="/ppt/theme/themeOverride7.xml"/>
  <Override ContentType="application/vnd.openxmlformats-officedocument.themeOverride+xml" PartName="/ppt/theme/themeOverride8.xml"/>
  <Override ContentType="application/vnd.openxmlformats-officedocument.themeOverride+xml" PartName="/ppt/theme/themeOverride9.xml"/>
  <Override ContentType="application/vnd.openxmlformats-officedocument.themeOverride+xml" PartName="/ppt/theme/themeOverride10.xml"/>
  <Override ContentType="application/vnd.openxmlformats-officedocument.themeOverride+xml" PartName="/ppt/theme/themeOverride11.xml"/>
  <Override ContentType="application/vnd.openxmlformats-officedocument.themeOverride+xml" PartName="/ppt/theme/themeOverride12.xml"/>
  <Override ContentType="application/vnd.openxmlformats-officedocument.themeOverride+xml" PartName="/ppt/theme/themeOverride13.xml"/>
  <Override ContentType="application/vnd.openxmlformats-officedocument.themeOverride+xml" PartName="/ppt/theme/themeOverride14.xml"/>
  <Override ContentType="application/vnd.openxmlformats-officedocument.themeOverride+xml" PartName="/ppt/theme/themeOverride15.xml"/>
  <Override ContentType="application/vnd.openxmlformats-officedocument.themeOverride+xml" PartName="/ppt/theme/themeOverride16.xml"/>
  <Override ContentType="application/vnd.openxmlformats-officedocument.themeOverride+xml" PartName="/ppt/theme/themeOverride17.xml"/>
  <Override ContentType="application/vnd.openxmlformats-officedocument.themeOverride+xml" PartName="/ppt/theme/themeOverride18.xml"/>
  <Override ContentType="application/vnd.openxmlformats-officedocument.themeOverride+xml" PartName="/ppt/theme/themeOverride19.xml"/>
  <Override ContentType="application/vnd.openxmlformats-officedocument.themeOverride+xml" PartName="/ppt/theme/themeOverride20.xml"/>
  <Override ContentType="application/vnd.openxmlformats-officedocument.themeOverride+xml" PartName="/ppt/theme/themeOverride21.xml"/>
  <Override ContentType="application/vnd.openxmlformats-officedocument.themeOverride+xml" PartName="/ppt/theme/themeOverride22.xml"/>
  <Override ContentType="application/vnd.openxmlformats-officedocument.themeOverride+xml" PartName="/ppt/theme/themeOverride2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3"/>
  </p:notesMasterIdLst>
  <p:handoutMasterIdLst>
    <p:handoutMasterId r:id="rId4"/>
  </p:handoutMasterIdLst>
  <p:sldIdLst>
    <p:sldId id="356" r:id="rId5"/>
    <p:sldId id="371" r:id="rId6"/>
    <p:sldId id="372" r:id="rId7"/>
    <p:sldId id="368" r:id="rId8"/>
    <p:sldId id="369" r:id="rId9"/>
    <p:sldId id="370" r:id="rId10"/>
    <p:sldId id="353" r:id="rId11"/>
    <p:sldId id="361" r:id="rId12"/>
    <p:sldId id="321" r:id="rId13"/>
    <p:sldId id="362" r:id="rId14"/>
    <p:sldId id="352" r:id="rId15"/>
    <p:sldId id="367" r:id="rId16"/>
    <p:sldId id="363" r:id="rId17"/>
    <p:sldId id="364" r:id="rId18"/>
    <p:sldId id="320" r:id="rId19"/>
    <p:sldId id="349" r:id="rId20"/>
    <p:sldId id="350" r:id="rId21"/>
    <p:sldId id="365" r:id="rId22"/>
    <p:sldId id="366" r:id="rId23"/>
    <p:sldId id="319" r:id="rId24"/>
    <p:sldId id="357" r:id="rId25"/>
    <p:sldId id="358" r:id="rId26"/>
    <p:sldId id="359" r:id="rId27"/>
    <p:sldId id="318" r:id="rId28"/>
  </p:sldIdLst>
  <p:sldSz cx="9144000" cy="5143500" type="screen16x9"/>
  <p:notesSz cx="6858000" cy="9144000"/>
  <p:custDataLst>
    <p:tags r:id="rId2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35" autoAdjust="0"/>
    <p:restoredTop sz="94660" autoAdjust="0"/>
  </p:normalViewPr>
  <p:slideViewPr>
    <p:cSldViewPr>
      <p:cViewPr varScale="1">
        <p:scale>
          <a:sx n="114" d="100"/>
          <a:sy n="114" d="100"/>
        </p:scale>
        <p:origin x="46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6.xml" Type="http://schemas.openxmlformats.org/officeDocument/2006/relationships/slide"/><Relationship Id="rId11" Target="slides/slide7.xml" Type="http://schemas.openxmlformats.org/officeDocument/2006/relationships/slide"/><Relationship Id="rId12" Target="slides/slide8.xml" Type="http://schemas.openxmlformats.org/officeDocument/2006/relationships/slide"/><Relationship Id="rId13" Target="slides/slide9.xml" Type="http://schemas.openxmlformats.org/officeDocument/2006/relationships/slide"/><Relationship Id="rId14" Target="slides/slide10.xml" Type="http://schemas.openxmlformats.org/officeDocument/2006/relationships/slide"/><Relationship Id="rId15" Target="slides/slide11.xml" Type="http://schemas.openxmlformats.org/officeDocument/2006/relationships/slide"/><Relationship Id="rId16" Target="slides/slide12.xml" Type="http://schemas.openxmlformats.org/officeDocument/2006/relationships/slide"/><Relationship Id="rId17" Target="slides/slide13.xml" Type="http://schemas.openxmlformats.org/officeDocument/2006/relationships/slide"/><Relationship Id="rId18" Target="slides/slide14.xml" Type="http://schemas.openxmlformats.org/officeDocument/2006/relationships/slide"/><Relationship Id="rId19" Target="slides/slide15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6.xml" Type="http://schemas.openxmlformats.org/officeDocument/2006/relationships/slide"/><Relationship Id="rId21" Target="slides/slide17.xml" Type="http://schemas.openxmlformats.org/officeDocument/2006/relationships/slide"/><Relationship Id="rId22" Target="slides/slide18.xml" Type="http://schemas.openxmlformats.org/officeDocument/2006/relationships/slide"/><Relationship Id="rId23" Target="slides/slide19.xml" Type="http://schemas.openxmlformats.org/officeDocument/2006/relationships/slide"/><Relationship Id="rId24" Target="slides/slide20.xml" Type="http://schemas.openxmlformats.org/officeDocument/2006/relationships/slide"/><Relationship Id="rId25" Target="slides/slide21.xml" Type="http://schemas.openxmlformats.org/officeDocument/2006/relationships/slide"/><Relationship Id="rId26" Target="slides/slide22.xml" Type="http://schemas.openxmlformats.org/officeDocument/2006/relationships/slide"/><Relationship Id="rId27" Target="slides/slide23.xml" Type="http://schemas.openxmlformats.org/officeDocument/2006/relationships/slide"/><Relationship Id="rId28" Target="slides/slide24.xml" Type="http://schemas.openxmlformats.org/officeDocument/2006/relationships/slide"/><Relationship Id="rId29" Target="tags/tag1.xml" Type="http://schemas.openxmlformats.org/officeDocument/2006/relationships/tags"/><Relationship Id="rId3" Target="notesMasters/notesMaster1.xml" Type="http://schemas.openxmlformats.org/officeDocument/2006/relationships/notesMaster"/><Relationship Id="rId30" Target="presProps.xml" Type="http://schemas.openxmlformats.org/officeDocument/2006/relationships/presProps"/><Relationship Id="rId31" Target="viewProps.xml" Type="http://schemas.openxmlformats.org/officeDocument/2006/relationships/viewProps"/><Relationship Id="rId32" Target="theme/theme1.xml" Type="http://schemas.openxmlformats.org/officeDocument/2006/relationships/theme"/><Relationship Id="rId33" Target="tableStyles.xml" Type="http://schemas.openxmlformats.org/officeDocument/2006/relationships/tableStyles"/><Relationship Id="rId4" Target="handoutMasters/handoutMaster1.xml" Type="http://schemas.openxmlformats.org/officeDocument/2006/relationships/handoutMaster"/><Relationship Id="rId5" Target="slides/slide1.xml" Type="http://schemas.openxmlformats.org/officeDocument/2006/relationships/slide"/><Relationship Id="rId6" Target="slides/slide2.xml" Type="http://schemas.openxmlformats.org/officeDocument/2006/relationships/slide"/><Relationship Id="rId7" Target="slides/slide3.xml" Type="http://schemas.openxmlformats.org/officeDocument/2006/relationships/slide"/><Relationship Id="rId8" Target="slides/slide4.xml" Type="http://schemas.openxmlformats.org/officeDocument/2006/relationships/slide"/><Relationship Id="rId9" Target="slides/slide5.xml" Type="http://schemas.openxmlformats.org/officeDocument/2006/relationships/slide"/></Relationships>
</file>

<file path=ppt/handoutMasters/_rels/handoutMaster1.xml.rels><?xml version="1.0" encoding="UTF-8" standalone="yes"?><Relationships xmlns="http://schemas.openxmlformats.org/package/2006/relationships"><Relationship Id="rId1" Target="../theme/theme4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ea typeface="微软雅黑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53A075-29DF-4CAE-8BA7-CDA0ED456C88}" type="datetimeFigureOut">
              <a:rPr lang="zh-CN" altLang="en-US" smtClean="0">
                <a:ea typeface="微软雅黑" panose="020b0503020204020204" pitchFamily="34" charset="-122"/>
              </a:rPr>
              <a:t>2018/11/14</a:t>
            </a:fld>
            <a:endParaRPr lang="zh-CN" altLang="en-US">
              <a:ea typeface="微软雅黑" panose="020b0503020204020204" pitchFamily="3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ea typeface="微软雅黑" panose="020b0503020204020204" pitchFamily="3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924EE-29F1-4E68-A53A-86CBCBDF827A}" type="slidenum">
              <a:rPr lang="zh-CN" altLang="en-US" smtClean="0">
                <a:ea typeface="微软雅黑" panose="020b0503020204020204" pitchFamily="34" charset="-122"/>
              </a:rPr>
              <a:t>‹#›</a:t>
            </a:fld>
            <a:endParaRPr lang="zh-CN" altLang="en-US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138443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微软雅黑" panose="020b0503020204020204" pitchFamily="34" charset="-122"/>
              </a:defRPr>
            </a:lvl1pPr>
          </a:lstStyle>
          <a:p>
            <a:fld id="{6A2B73EA-EE91-4E33-A9C1-8BF5DD7139A2}" type="datetimeFigureOut">
              <a:rPr lang="zh-CN" altLang="en-US" smtClean="0"/>
              <a:t>2018/11/14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微软雅黑" panose="020b0503020204020204" pitchFamily="34" charset="-122"/>
              </a:defRPr>
            </a:lvl1pPr>
          </a:lstStyle>
          <a:p>
            <a:fld id="{7392B679-AE23-4750-8FB0-6513430B89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29930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0.xml.rels><?xml version="1.0" encoding="UTF-8" standalone="yes"?><Relationships xmlns="http://schemas.openxmlformats.org/package/2006/relationships"><Relationship Id="rId1" Target="../slides/slide1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1.xml.rels><?xml version="1.0" encoding="UTF-8" standalone="yes"?><Relationships xmlns="http://schemas.openxmlformats.org/package/2006/relationships"><Relationship Id="rId1" Target="../slides/slide1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2.xml.rels><?xml version="1.0" encoding="UTF-8" standalone="yes"?><Relationships xmlns="http://schemas.openxmlformats.org/package/2006/relationships"><Relationship Id="rId1" Target="../slides/slide1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3.xml.rels><?xml version="1.0" encoding="UTF-8" standalone="yes"?><Relationships xmlns="http://schemas.openxmlformats.org/package/2006/relationships"><Relationship Id="rId1" Target="../slides/slide1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4.xml.rels><?xml version="1.0" encoding="UTF-8" standalone="yes"?><Relationships xmlns="http://schemas.openxmlformats.org/package/2006/relationships"><Relationship Id="rId1" Target="../slides/slide1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5.xml.rels><?xml version="1.0" encoding="UTF-8" standalone="yes"?><Relationships xmlns="http://schemas.openxmlformats.org/package/2006/relationships"><Relationship Id="rId1" Target="../slides/slide1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6.xml.rels><?xml version="1.0" encoding="UTF-8" standalone="yes"?><Relationships xmlns="http://schemas.openxmlformats.org/package/2006/relationships"><Relationship Id="rId1" Target="../slides/slide1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7.xml.rels><?xml version="1.0" encoding="UTF-8" standalone="yes"?><Relationships xmlns="http://schemas.openxmlformats.org/package/2006/relationships"><Relationship Id="rId1" Target="../slides/slide1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8.xml.rels><?xml version="1.0" encoding="UTF-8" standalone="yes"?><Relationships xmlns="http://schemas.openxmlformats.org/package/2006/relationships"><Relationship Id="rId1" Target="../slides/slide1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9.xml.rels><?xml version="1.0" encoding="UTF-8" standalone="yes"?><Relationships xmlns="http://schemas.openxmlformats.org/package/2006/relationships"><Relationship Id="rId1" Target="../slides/slide1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0.xml.rels><?xml version="1.0" encoding="UTF-8" standalone="yes"?><Relationships xmlns="http://schemas.openxmlformats.org/package/2006/relationships"><Relationship Id="rId1" Target="../slides/slide2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1.xml.rels><?xml version="1.0" encoding="UTF-8" standalone="yes"?><Relationships xmlns="http://schemas.openxmlformats.org/package/2006/relationships"><Relationship Id="rId1" Target="../slides/slide2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2.xml.rels><?xml version="1.0" encoding="UTF-8" standalone="yes"?><Relationships xmlns="http://schemas.openxmlformats.org/package/2006/relationships"><Relationship Id="rId1" Target="../slides/slide2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3.xml.rels><?xml version="1.0" encoding="UTF-8" standalone="yes"?><Relationships xmlns="http://schemas.openxmlformats.org/package/2006/relationships"><Relationship Id="rId1" Target="../slides/slide2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4.xml.rels><?xml version="1.0" encoding="UTF-8" standalone="yes"?><Relationships xmlns="http://schemas.openxmlformats.org/package/2006/relationships"><Relationship Id="rId1" Target="../slides/slide2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7.xml.rels><?xml version="1.0" encoding="UTF-8" standalone="yes"?><Relationships xmlns="http://schemas.openxmlformats.org/package/2006/relationships"><Relationship Id="rId1" Target="../slides/slide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8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9.xml.rels><?xml version="1.0" encoding="UTF-8" standalone="yes"?><Relationships xmlns="http://schemas.openxmlformats.org/package/2006/relationships"><Relationship Id="rId1" Target="../slides/slide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465536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885037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2163676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9103788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7952198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4186208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5654937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1323789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6325985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0737069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612108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66564272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24957255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7490348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56436777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37996614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93893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9387671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891269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5112189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1287202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4264421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2652018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913493914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t>2018/11/14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Requires="p14">
      <p:transition spd="med" advTm="3000" p14:dur="700">
        <p:fade/>
      </p:transition>
    </mc:Choice>
    <mc:Fallback>
      <p:transition spd="med" advTm="3000">
        <p:fade/>
      </p:transition>
    </mc:Fallback>
  </mc:AlternateContent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ea typeface="微软雅黑" panose="020b0503020204020204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>
                <a:ea typeface="微软雅黑" panose="020b0503020204020204" pitchFamily="34" charset="-122"/>
              </a:defRPr>
            </a:lvl1pPr>
            <a:lvl2pPr>
              <a:defRPr sz="2800">
                <a:ea typeface="微软雅黑" panose="020b0503020204020204" pitchFamily="34" charset="-122"/>
              </a:defRPr>
            </a:lvl2pPr>
            <a:lvl3pPr>
              <a:defRPr sz="2400">
                <a:ea typeface="微软雅黑" panose="020b0503020204020204" pitchFamily="34" charset="-122"/>
              </a:defRPr>
            </a:lvl3pPr>
            <a:lvl4pPr>
              <a:defRPr sz="2000">
                <a:ea typeface="微软雅黑" panose="020b0503020204020204" pitchFamily="34" charset="-122"/>
              </a:defRPr>
            </a:lvl4pPr>
            <a:lvl5pPr>
              <a:defRPr sz="2000">
                <a:ea typeface="微软雅黑" panose="020b0503020204020204" pitchFamily="34" charset="-122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ea typeface="微软雅黑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t>2018/11/14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Requires="p14">
      <p:transition spd="med" advTm="3000" p14:dur="700">
        <p:fade/>
      </p:transition>
    </mc:Choice>
    <mc:Fallback>
      <p:transition spd="med" advTm="3000">
        <p:fade/>
      </p:transition>
    </mc:Fallback>
  </mc:AlternateContent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ea typeface="微软雅黑" panose="020b0503020204020204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ea typeface="微软雅黑" panose="020b0503020204020204" pitchFamily="34" charset="-12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ea typeface="微软雅黑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t>2018/11/14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Requires="p14">
      <p:transition spd="med" advTm="3000" p14:dur="700">
        <p:fade/>
      </p:transition>
    </mc:Choice>
    <mc:Fallback>
      <p:transition spd="med" advTm="3000">
        <p:fade/>
      </p:transition>
    </mc:Fallback>
  </mc:AlternateContent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t>2018/11/14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Requires="p14">
      <p:transition spd="med" advTm="3000" p14:dur="700">
        <p:fade/>
      </p:transition>
    </mc:Choice>
    <mc:Fallback>
      <p:transition spd="med" advTm="3000">
        <p:fade/>
      </p:transition>
    </mc:Fallback>
  </mc:AlternateContent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t>2018/11/14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Requires="p14">
      <p:transition spd="med" advTm="3000" p14:dur="700">
        <p:fade/>
      </p:transition>
    </mc:Choice>
    <mc:Fallback>
      <p:transition spd="med" advTm="3000">
        <p:fade/>
      </p:transition>
    </mc:Fallback>
  </mc:AlternateContent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2018/11/14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075026709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2018/11/14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103203238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2018/11/14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24327664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2018/11/14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257954427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2018/11/14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976399599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2018/11/14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92938799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mc:AlternateContent>
    <mc:Choice Requires="p14">
      <p:transition spd="med" advTm="3000" p14:dur="700">
        <p:fade/>
      </p:transition>
    </mc:Choice>
    <mc:Fallback>
      <p:transition spd="med" advTm="3000">
        <p:fade/>
      </p:transition>
    </mc:Fallback>
  </mc:AlternateContent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2018/11/14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529229223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2018/11/14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113807082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2018/11/14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575597404"/>
      </p:ext>
    </p:extLst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2018/11/14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455107951"/>
      </p:ext>
    </p:extLst>
  </p:cSld>
  <p:clrMapOvr>
    <a:masterClrMapping/>
  </p:clrMapOvr>
  <p:transition/>
  <p:timing/>
</p:sldLayout>
</file>

<file path=ppt/slideLayouts/slideLayout2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2018/11/14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88269505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983114887"/>
      </p:ext>
    </p:extLst>
  </p:cSld>
  <p:clrMapOvr>
    <a:masterClrMapping/>
  </p:clrMapOvr>
  <mc:AlternateContent>
    <mc:Choice Requires="p14">
      <p:transition spd="med" advTm="3000" p14:dur="700">
        <p:fade/>
      </p:transition>
    </mc:Choice>
    <mc:Fallback>
      <p:transition spd="med" advTm="3000">
        <p:fade/>
      </p:transition>
    </mc:Fallback>
  </mc:AlternateContent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045121283"/>
      </p:ext>
    </p:extLst>
  </p:cSld>
  <p:clrMapOvr>
    <a:masterClrMapping/>
  </p:clrMapOvr>
  <mc:AlternateContent>
    <mc:Choice Requires="p14">
      <p:transition spd="med" advTm="3000" p14:dur="700">
        <p:fade/>
      </p:transition>
    </mc:Choice>
    <mc:Fallback>
      <p:transition spd="med" advTm="3000">
        <p:fade/>
      </p:transition>
    </mc:Fallback>
  </mc:AlternateContent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ea typeface="微软雅黑" panose="020b0503020204020204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t>2018/11/14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Requires="p14">
      <p:transition spd="med" advTm="3000" p14:dur="700">
        <p:fade/>
      </p:transition>
    </mc:Choice>
    <mc:Fallback>
      <p:transition spd="med" advTm="3000">
        <p:fade/>
      </p:transition>
    </mc:Fallback>
  </mc:AlternateContent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ea typeface="微软雅黑" panose="020b0503020204020204" pitchFamily="34" charset="-122"/>
              </a:defRPr>
            </a:lvl1pPr>
            <a:lvl2pPr>
              <a:defRPr sz="2400">
                <a:ea typeface="微软雅黑" panose="020b0503020204020204" pitchFamily="34" charset="-122"/>
              </a:defRPr>
            </a:lvl2pPr>
            <a:lvl3pPr>
              <a:defRPr sz="2000">
                <a:ea typeface="微软雅黑" panose="020b0503020204020204" pitchFamily="34" charset="-122"/>
              </a:defRPr>
            </a:lvl3pPr>
            <a:lvl4pPr>
              <a:defRPr sz="1800">
                <a:ea typeface="微软雅黑" panose="020b0503020204020204" pitchFamily="34" charset="-122"/>
              </a:defRPr>
            </a:lvl4pPr>
            <a:lvl5pPr>
              <a:defRPr sz="1800"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ea typeface="微软雅黑" panose="020b0503020204020204" pitchFamily="34" charset="-122"/>
              </a:defRPr>
            </a:lvl1pPr>
            <a:lvl2pPr>
              <a:defRPr sz="2400">
                <a:ea typeface="微软雅黑" panose="020b0503020204020204" pitchFamily="34" charset="-122"/>
              </a:defRPr>
            </a:lvl2pPr>
            <a:lvl3pPr>
              <a:defRPr sz="2000">
                <a:ea typeface="微软雅黑" panose="020b0503020204020204" pitchFamily="34" charset="-122"/>
              </a:defRPr>
            </a:lvl3pPr>
            <a:lvl4pPr>
              <a:defRPr sz="1800">
                <a:ea typeface="微软雅黑" panose="020b0503020204020204" pitchFamily="34" charset="-122"/>
              </a:defRPr>
            </a:lvl4pPr>
            <a:lvl5pPr>
              <a:defRPr sz="1800"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t>2018/11/14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Requires="p14">
      <p:transition spd="med" advTm="3000" p14:dur="700">
        <p:fade/>
      </p:transition>
    </mc:Choice>
    <mc:Fallback>
      <p:transition spd="med" advTm="3000">
        <p:fade/>
      </p:transition>
    </mc:Fallback>
  </mc:AlternateContent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>
                <a:ea typeface="微软雅黑" panose="020b0503020204020204" pitchFamily="34" charset="-122"/>
              </a:defRPr>
            </a:lvl1pPr>
            <a:lvl2pPr>
              <a:defRPr sz="2000">
                <a:ea typeface="微软雅黑" panose="020b0503020204020204" pitchFamily="34" charset="-122"/>
              </a:defRPr>
            </a:lvl2pPr>
            <a:lvl3pPr>
              <a:defRPr sz="1800">
                <a:ea typeface="微软雅黑" panose="020b0503020204020204" pitchFamily="34" charset="-122"/>
              </a:defRPr>
            </a:lvl3pPr>
            <a:lvl4pPr>
              <a:defRPr sz="1600">
                <a:ea typeface="微软雅黑" panose="020b0503020204020204" pitchFamily="34" charset="-122"/>
              </a:defRPr>
            </a:lvl4pPr>
            <a:lvl5pPr>
              <a:defRPr sz="1600"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>
                <a:ea typeface="微软雅黑" panose="020b0503020204020204" pitchFamily="34" charset="-122"/>
              </a:defRPr>
            </a:lvl1pPr>
            <a:lvl2pPr>
              <a:defRPr sz="2000">
                <a:ea typeface="微软雅黑" panose="020b0503020204020204" pitchFamily="34" charset="-122"/>
              </a:defRPr>
            </a:lvl2pPr>
            <a:lvl3pPr>
              <a:defRPr sz="1800">
                <a:ea typeface="微软雅黑" panose="020b0503020204020204" pitchFamily="34" charset="-122"/>
              </a:defRPr>
            </a:lvl3pPr>
            <a:lvl4pPr>
              <a:defRPr sz="1600">
                <a:ea typeface="微软雅黑" panose="020b0503020204020204" pitchFamily="34" charset="-122"/>
              </a:defRPr>
            </a:lvl4pPr>
            <a:lvl5pPr>
              <a:defRPr sz="1600"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t>2018/11/14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Requires="p14">
      <p:transition spd="med" advTm="3000" p14:dur="700">
        <p:fade/>
      </p:transition>
    </mc:Choice>
    <mc:Fallback>
      <p:transition spd="med" advTm="3000">
        <p:fade/>
      </p:transition>
    </mc:Fallback>
  </mc:AlternateContent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t>2018/11/14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Requires="p14">
      <p:transition spd="med" advTm="3000" p14:dur="700">
        <p:fade/>
      </p:transition>
    </mc:Choice>
    <mc:Fallback>
      <p:transition spd="med" advTm="3000">
        <p:fade/>
      </p:transition>
    </mc:Fallback>
  </mc:AlternateContent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t>2018/11/14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Requires="p14">
      <p:transition spd="med" advTm="3000" p14:dur="700">
        <p:fade/>
      </p:transition>
    </mc:Choice>
    <mc:Fallback>
      <p:transition spd="med" advTm="3000">
        <p:fade/>
      </p:transition>
    </mc:Fallback>
  </mc:AlternateContent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slideLayouts/slideLayout12.xml" Type="http://schemas.openxmlformats.org/officeDocument/2006/relationships/slideLayout"/><Relationship Id="rId13" Target="../slideLayouts/slideLayout13.xml" Type="http://schemas.openxmlformats.org/officeDocument/2006/relationships/slideLayout"/><Relationship Id="rId14" Target="../media/image1.jpeg" Type="http://schemas.openxmlformats.org/officeDocument/2006/relationships/image"/><Relationship Id="rId15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4.xml" Type="http://schemas.openxmlformats.org/officeDocument/2006/relationships/slideLayout"/><Relationship Id="rId10" Target="../slideLayouts/slideLayout23.xml" Type="http://schemas.openxmlformats.org/officeDocument/2006/relationships/slideLayout"/><Relationship Id="rId11" Target="../slideLayouts/slideLayout24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5.xml" Type="http://schemas.openxmlformats.org/officeDocument/2006/relationships/slideLayout"/><Relationship Id="rId3" Target="../slideLayouts/slideLayout16.xml" Type="http://schemas.openxmlformats.org/officeDocument/2006/relationships/slideLayout"/><Relationship Id="rId4" Target="../slideLayouts/slideLayout17.xml" Type="http://schemas.openxmlformats.org/officeDocument/2006/relationships/slideLayout"/><Relationship Id="rId5" Target="../slideLayouts/slideLayout18.xml" Type="http://schemas.openxmlformats.org/officeDocument/2006/relationships/slideLayout"/><Relationship Id="rId6" Target="../slideLayouts/slideLayout19.xml" Type="http://schemas.openxmlformats.org/officeDocument/2006/relationships/slideLayout"/><Relationship Id="rId7" Target="../slideLayouts/slideLayout20.xml" Type="http://schemas.openxmlformats.org/officeDocument/2006/relationships/slideLayout"/><Relationship Id="rId8" Target="../slideLayouts/slideLayout21.xml" Type="http://schemas.openxmlformats.org/officeDocument/2006/relationships/slideLayout"/><Relationship Id="rId9" Target="../slideLayouts/slideLayout22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14">
            <a:lum/>
          </a:blip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mc:AlternateContent>
    <mc:Choice Requires="p14">
      <p:transition spd="med" advTm="3000" p14:dur="700">
        <p:fade/>
      </p:transition>
    </mc:Choice>
    <mc:Fallback>
      <p:transition spd="med" advTm="3000">
        <p:fade/>
      </p:transition>
    </mc:Fallback>
  </mc:AlternateContent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2018/11/14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750051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/>
  <p:timing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9.xml" Type="http://schemas.openxmlformats.org/officeDocument/2006/relationships/slideLayout"/><Relationship Id="rId2" Target="../theme/themeOverride1.xml" Type="http://schemas.openxmlformats.org/officeDocument/2006/relationships/themeOverride"/><Relationship Id="rId3" Target="../notesSlides/notesSlide1.xml" Type="http://schemas.openxmlformats.org/officeDocument/2006/relationships/notesSlide"/><Relationship Id="rId4" Target="../media/image2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heme/themeOverride9.xml" Type="http://schemas.openxmlformats.org/officeDocument/2006/relationships/themeOverride"/><Relationship Id="rId3" Target="../notesSlides/notesSlide10.xml" Type="http://schemas.openxmlformats.org/officeDocument/2006/relationships/notesSlide"/><Relationship Id="rId4" Target="../media/image2.pn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heme/themeOverride10.xml" Type="http://schemas.openxmlformats.org/officeDocument/2006/relationships/themeOverride"/><Relationship Id="rId3" Target="../notesSlides/notesSlide11.xml" Type="http://schemas.openxmlformats.org/officeDocument/2006/relationships/notesSlide"/><Relationship Id="rId4" Target="../media/image2.pn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heme/themeOverride11.xml" Type="http://schemas.openxmlformats.org/officeDocument/2006/relationships/themeOverride"/><Relationship Id="rId3" Target="../notesSlides/notesSlide12.xml" Type="http://schemas.openxmlformats.org/officeDocument/2006/relationships/notesSlide"/><Relationship Id="rId4" Target="../media/image2.pn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heme/themeOverride12.xml" Type="http://schemas.openxmlformats.org/officeDocument/2006/relationships/themeOverride"/><Relationship Id="rId3" Target="../notesSlides/notesSlide13.xml" Type="http://schemas.openxmlformats.org/officeDocument/2006/relationships/notesSlide"/><Relationship Id="rId4" Target="../media/image2.pn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heme/themeOverride13.xml" Type="http://schemas.openxmlformats.org/officeDocument/2006/relationships/themeOverride"/><Relationship Id="rId3" Target="../notesSlides/notesSlide14.xml" Type="http://schemas.openxmlformats.org/officeDocument/2006/relationships/notesSlide"/><Relationship Id="rId4" Target="../media/image2.pn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theme/themeOverride14.xml" Type="http://schemas.openxmlformats.org/officeDocument/2006/relationships/themeOverride"/><Relationship Id="rId3" Target="../notesSlides/notesSlide15.xml" Type="http://schemas.openxmlformats.org/officeDocument/2006/relationships/notesSlide"/><Relationship Id="rId4" Target="../media/image2.png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heme/themeOverride15.xml" Type="http://schemas.openxmlformats.org/officeDocument/2006/relationships/themeOverride"/><Relationship Id="rId3" Target="../notesSlides/notesSlide16.xml" Type="http://schemas.openxmlformats.org/officeDocument/2006/relationships/notesSlide"/><Relationship Id="rId4" Target="../media/image2.png" Type="http://schemas.openxmlformats.org/officeDocument/2006/relationships/image"/></Relationships>
</file>

<file path=ppt/slides/_rels/slide1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heme/themeOverride16.xml" Type="http://schemas.openxmlformats.org/officeDocument/2006/relationships/themeOverride"/><Relationship Id="rId3" Target="../notesSlides/notesSlide17.xml" Type="http://schemas.openxmlformats.org/officeDocument/2006/relationships/notesSlide"/><Relationship Id="rId4" Target="../media/image2.png" Type="http://schemas.openxmlformats.org/officeDocument/2006/relationships/image"/></Relationships>
</file>

<file path=ppt/slides/_rels/slide1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heme/themeOverride17.xml" Type="http://schemas.openxmlformats.org/officeDocument/2006/relationships/themeOverride"/><Relationship Id="rId3" Target="../notesSlides/notesSlide18.xml" Type="http://schemas.openxmlformats.org/officeDocument/2006/relationships/notesSlide"/><Relationship Id="rId4" Target="../media/image2.png" Type="http://schemas.openxmlformats.org/officeDocument/2006/relationships/image"/></Relationships>
</file>

<file path=ppt/slides/_rels/slide1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heme/themeOverride18.xml" Type="http://schemas.openxmlformats.org/officeDocument/2006/relationships/themeOverride"/><Relationship Id="rId3" Target="../notesSlides/notesSlide19.xml" Type="http://schemas.openxmlformats.org/officeDocument/2006/relationships/notesSlide"/><Relationship Id="rId4" Target="../media/image2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theme/themeOverride2.xml" Type="http://schemas.openxmlformats.org/officeDocument/2006/relationships/themeOverride"/><Relationship Id="rId3" Target="../notesSlides/notesSlide2.xml" Type="http://schemas.openxmlformats.org/officeDocument/2006/relationships/notesSlide"/><Relationship Id="rId4" Target="../media/image3.jpeg" Type="http://schemas.openxmlformats.org/officeDocument/2006/relationships/image"/></Relationships>
</file>

<file path=ppt/slides/_rels/slide20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theme/themeOverride19.xml" Type="http://schemas.openxmlformats.org/officeDocument/2006/relationships/themeOverride"/><Relationship Id="rId3" Target="../notesSlides/notesSlide20.xml" Type="http://schemas.openxmlformats.org/officeDocument/2006/relationships/notesSlide"/><Relationship Id="rId4" Target="../media/image2.png" Type="http://schemas.openxmlformats.org/officeDocument/2006/relationships/image"/></Relationships>
</file>

<file path=ppt/slides/_rels/slide2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heme/themeOverride20.xml" Type="http://schemas.openxmlformats.org/officeDocument/2006/relationships/themeOverride"/><Relationship Id="rId3" Target="../notesSlides/notesSlide21.xml" Type="http://schemas.openxmlformats.org/officeDocument/2006/relationships/notesSlide"/><Relationship Id="rId4" Target="../media/image2.png" Type="http://schemas.openxmlformats.org/officeDocument/2006/relationships/image"/></Relationships>
</file>

<file path=ppt/slides/_rels/slide2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heme/themeOverride21.xml" Type="http://schemas.openxmlformats.org/officeDocument/2006/relationships/themeOverride"/><Relationship Id="rId3" Target="../notesSlides/notesSlide22.xml" Type="http://schemas.openxmlformats.org/officeDocument/2006/relationships/notesSlide"/><Relationship Id="rId4" Target="../media/image2.png" Type="http://schemas.openxmlformats.org/officeDocument/2006/relationships/image"/></Relationships>
</file>

<file path=ppt/slides/_rels/slide2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heme/themeOverride22.xml" Type="http://schemas.openxmlformats.org/officeDocument/2006/relationships/themeOverride"/><Relationship Id="rId3" Target="../notesSlides/notesSlide23.xml" Type="http://schemas.openxmlformats.org/officeDocument/2006/relationships/notesSlide"/><Relationship Id="rId4" Target="../media/image2.png" Type="http://schemas.openxmlformats.org/officeDocument/2006/relationships/image"/></Relationships>
</file>

<file path=ppt/slides/_rels/slide24.xml.rels><?xml version="1.0" encoding="UTF-8" standalone="yes"?><Relationships xmlns="http://schemas.openxmlformats.org/package/2006/relationships"><Relationship Id="rId1" Target="../slideLayouts/slideLayout9.xml" Type="http://schemas.openxmlformats.org/officeDocument/2006/relationships/slideLayout"/><Relationship Id="rId2" Target="../theme/themeOverride23.xml" Type="http://schemas.openxmlformats.org/officeDocument/2006/relationships/themeOverride"/><Relationship Id="rId3" Target="../notesSlides/notesSlide24.xml" Type="http://schemas.openxmlformats.org/officeDocument/2006/relationships/notesSlide"/><Relationship Id="rId4" Target="../media/image2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3.xml" Type="http://schemas.openxmlformats.org/officeDocument/2006/relationships/notesSlide"/><Relationship Id="rId3" Target="../media/image2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heme/themeOverride3.xml" Type="http://schemas.openxmlformats.org/officeDocument/2006/relationships/themeOverride"/><Relationship Id="rId3" Target="../notesSlides/notesSlide4.xml" Type="http://schemas.openxmlformats.org/officeDocument/2006/relationships/notesSlide"/><Relationship Id="rId4" Target="../media/image2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heme/themeOverride4.xml" Type="http://schemas.openxmlformats.org/officeDocument/2006/relationships/themeOverride"/><Relationship Id="rId3" Target="../notesSlides/notesSlide5.xml" Type="http://schemas.openxmlformats.org/officeDocument/2006/relationships/notesSlide"/><Relationship Id="rId4" Target="../media/image2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heme/themeOverride5.xml" Type="http://schemas.openxmlformats.org/officeDocument/2006/relationships/themeOverride"/><Relationship Id="rId3" Target="../notesSlides/notesSlide6.xml" Type="http://schemas.openxmlformats.org/officeDocument/2006/relationships/notesSlide"/><Relationship Id="rId4" Target="../media/image2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heme/themeOverride6.xml" Type="http://schemas.openxmlformats.org/officeDocument/2006/relationships/themeOverride"/><Relationship Id="rId3" Target="../notesSlides/notesSlide7.xml" Type="http://schemas.openxmlformats.org/officeDocument/2006/relationships/notesSlide"/><Relationship Id="rId4" Target="../media/image2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heme/themeOverride7.xml" Type="http://schemas.openxmlformats.org/officeDocument/2006/relationships/themeOverride"/><Relationship Id="rId3" Target="../notesSlides/notesSlide8.xml" Type="http://schemas.openxmlformats.org/officeDocument/2006/relationships/notesSlide"/><Relationship Id="rId4" Target="../media/image2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theme/themeOverride8.xml" Type="http://schemas.openxmlformats.org/officeDocument/2006/relationships/themeOverride"/><Relationship Id="rId3" Target="../notesSlides/notesSlide9.xml" Type="http://schemas.openxmlformats.org/officeDocument/2006/relationships/notesSlide"/><Relationship Id="rId4" Target="../media/image2.pn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102D772B-8ADE-4B4F-B6A7-8D2025349E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2450187">
            <a:off x="-2294788" y="50967"/>
            <a:ext cx="6855716" cy="5996349"/>
          </a:xfrm>
          <a:prstGeom prst="rect">
            <a:avLst/>
          </a:prstGeom>
        </p:spPr>
      </p:pic>
      <p:sp>
        <p:nvSpPr>
          <p:cNvPr id="12" name="矩形 11">
            <a:extLst>
              <a:ext uri="{FF2B5EF4-FFF2-40B4-BE49-F238E27FC236}">
                <a16:creationId xmlns:a16="http://schemas.microsoft.com/office/drawing/2014/main" id="{28587EE6-0E7B-440D-A07C-EB547A7F3241}"/>
              </a:ext>
            </a:extLst>
          </p:cNvPr>
          <p:cNvSpPr/>
          <p:nvPr/>
        </p:nvSpPr>
        <p:spPr>
          <a:xfrm>
            <a:off x="2987824" y="1131590"/>
            <a:ext cx="3715849" cy="1310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mtClean="0" spc="300" sz="8000">
                <a:solidFill>
                  <a:schemeClr val="tx1">
                    <a:lumMod val="65000"/>
                    <a:lumOff val="35000"/>
                  </a:schemeClr>
                </a:solidFill>
                <a:latin charset="0" panose="020b0503020202020204" pitchFamily="34" typeface="Agency FB"/>
                <a:ea charset="-122" panose="020b0503020204020204" pitchFamily="34" typeface="微软雅黑"/>
                <a:cs typeface="+mn-ea"/>
                <a:sym typeface="+mn-lt"/>
              </a:rPr>
              <a:t>2019</a:t>
            </a:r>
          </a:p>
        </p:txBody>
      </p:sp>
      <p:sp>
        <p:nvSpPr>
          <p:cNvPr id="13" name="TextBox 7">
            <a:extLst>
              <a:ext uri="{FF2B5EF4-FFF2-40B4-BE49-F238E27FC236}">
                <a16:creationId xmlns:a16="http://schemas.microsoft.com/office/drawing/2014/main" id="{0F22BCC6-7EEB-4EFD-86C5-E7D462329A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8309" y="2873205"/>
            <a:ext cx="4534011" cy="274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square">
            <a:spAutoFit/>
          </a:bodyPr>
          <a:lstStyle/>
          <a:p>
            <a:pPr algn="ctr">
              <a:defRPr/>
            </a:pPr>
            <a:r>
              <a:rPr altLang="en-US" lang="zh-CN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年终总结  新年计划  述职报告  工作汇报</a:t>
            </a:r>
          </a:p>
        </p:txBody>
      </p:sp>
      <p:sp>
        <p:nvSpPr>
          <p:cNvPr id="14" name="TextBox 7">
            <a:extLst>
              <a:ext uri="{FF2B5EF4-FFF2-40B4-BE49-F238E27FC236}">
                <a16:creationId xmlns:a16="http://schemas.microsoft.com/office/drawing/2014/main" id="{AB4BB523-BD9B-45BC-AF5A-7300C2F11B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8309" y="2227788"/>
            <a:ext cx="4532764" cy="67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square">
            <a:spAutoFit/>
          </a:bodyPr>
          <a:lstStyle/>
          <a:p>
            <a:pPr algn="ctr">
              <a:defRPr/>
            </a:pPr>
            <a:r>
              <a:rPr altLang="en-US" lang="zh-CN" smtClean="0" sz="44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单击此处添加标题</a:t>
            </a: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4AC883BD-9700-4D04-81C8-EAEDEC04E45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 rot="16200000">
            <a:off x="5270267" y="-1506546"/>
            <a:ext cx="6855716" cy="5996349"/>
          </a:xfrm>
          <a:prstGeom prst="rect">
            <a:avLst/>
          </a:prstGeom>
        </p:spPr>
      </p:pic>
    </p:spTree>
    <p:extLst>
      <p:ext uri="{BB962C8B-B14F-4D97-AF65-F5344CB8AC3E}">
        <p14:creationId val="4148977107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2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4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6" nodeType="afterEffect" presetClass="entr" presetID="5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autoRev="1" dur="500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autoRev="1" decel="50000" dur="500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calcmode="lin" from="(-#ppt_h/2)" to="(#ppt_y)" valueType="num">
                                      <p:cBhvr>
                                        <p:cTn dur="1000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dur="1000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1" id="23" nodeType="afterEffect" presetClass="emph" presetID="3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autoRev="1" dur="250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autoRev="1" dur="250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autoRev="1" dur="250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autoRev="1" dur="250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grpId="0" id="2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2"/>
      <p:bldP grpId="0" spid="13"/>
      <p:bldP grpId="0" spid="14"/>
      <p:bldP grpId="1" spid="14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Group 87"/>
          <p:cNvGrpSpPr/>
          <p:nvPr/>
        </p:nvGrpSpPr>
        <p:grpSpPr>
          <a:xfrm>
            <a:off x="980601" y="1370675"/>
            <a:ext cx="2035289" cy="2597568"/>
            <a:chOff x="1307468" y="1697288"/>
            <a:chExt cx="2713719" cy="3463424"/>
          </a:xfrm>
        </p:grpSpPr>
        <p:grpSp>
          <p:nvGrpSpPr>
            <p:cNvPr id="53" name="Group 88"/>
            <p:cNvGrpSpPr/>
            <p:nvPr/>
          </p:nvGrpSpPr>
          <p:grpSpPr>
            <a:xfrm>
              <a:off x="1410010" y="1697288"/>
              <a:ext cx="2611177" cy="3463424"/>
              <a:chOff x="1193500" y="1491637"/>
              <a:chExt cx="3761195" cy="3463424"/>
            </a:xfrm>
          </p:grpSpPr>
          <p:grpSp>
            <p:nvGrpSpPr>
              <p:cNvPr id="57" name="Group 92"/>
              <p:cNvGrpSpPr/>
              <p:nvPr/>
            </p:nvGrpSpPr>
            <p:grpSpPr>
              <a:xfrm>
                <a:off x="1193500" y="1491637"/>
                <a:ext cx="3761195" cy="815608"/>
                <a:chOff x="1317257" y="1824875"/>
                <a:chExt cx="3761195" cy="815608"/>
              </a:xfrm>
            </p:grpSpPr>
            <p:sp>
              <p:nvSpPr>
                <p:cNvPr id="64" name="TextBox 99"/>
                <p:cNvSpPr txBox="1"/>
                <p:nvPr/>
              </p:nvSpPr>
              <p:spPr>
                <a:xfrm>
                  <a:off x="1317257" y="2132652"/>
                  <a:ext cx="3761195" cy="507831"/>
                </a:xfrm>
                <a:prstGeom prst="rect">
                  <a:avLst/>
                </a:prstGeom>
                <a:noFill/>
              </p:spPr>
              <p:txBody>
                <a:bodyPr bIns="0" lIns="0" rIns="0" tIns="0" wrap="square">
                  <a:norm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altLang="en-US" lang="zh-CN" sz="1000">
                      <a:ea charset="-122" panose="020b0503020204020204" pitchFamily="34" typeface="微软雅黑"/>
                    </a:rPr>
                    <a:t>此部分内容作为文字排版占位显示</a:t>
                  </a:r>
                  <a:br>
                    <a:rPr altLang="en-US" lang="zh-CN" sz="1000">
                      <a:ea charset="-122" panose="020b0503020204020204" pitchFamily="34" typeface="微软雅黑"/>
                    </a:rPr>
                  </a:br>
                  <a:r>
                    <a:rPr altLang="en-US" lang="zh-CN" sz="1000">
                      <a:ea charset="-122" panose="020b0503020204020204" pitchFamily="34" typeface="微软雅黑"/>
                    </a:rPr>
                    <a:t>（建议使用主题字体）</a:t>
                  </a:r>
                </a:p>
              </p:txBody>
            </p:sp>
            <p:sp>
              <p:nvSpPr>
                <p:cNvPr id="65" name="Rectangle 100"/>
                <p:cNvSpPr/>
                <p:nvPr/>
              </p:nvSpPr>
              <p:spPr>
                <a:xfrm>
                  <a:off x="1317257" y="1824875"/>
                  <a:ext cx="3761195" cy="307777"/>
                </a:xfrm>
                <a:prstGeom prst="rect">
                  <a:avLst/>
                </a:prstGeom>
              </p:spPr>
              <p:txBody>
                <a:bodyPr bIns="0" lIns="0" rIns="0" tIns="0" wrap="none">
                  <a:normAutofit lnSpcReduction="10000"/>
                </a:bodyPr>
                <a:lstStyle/>
                <a:p>
                  <a:r>
                    <a:rPr altLang="en-US" b="1" lang="zh-CN" sz="1600">
                      <a:solidFill>
                        <a:schemeClr val="accent1"/>
                      </a:solidFill>
                      <a:ea charset="-122" panose="020b0503020204020204" pitchFamily="34" typeface="微软雅黑"/>
                    </a:rPr>
                    <a:t>标题文本预设</a:t>
                  </a:r>
                </a:p>
              </p:txBody>
            </p:sp>
          </p:grpSp>
          <p:grpSp>
            <p:nvGrpSpPr>
              <p:cNvPr id="58" name="Group 93"/>
              <p:cNvGrpSpPr/>
              <p:nvPr/>
            </p:nvGrpSpPr>
            <p:grpSpPr>
              <a:xfrm>
                <a:off x="1193500" y="2815545"/>
                <a:ext cx="3761195" cy="815608"/>
                <a:chOff x="1317257" y="1824875"/>
                <a:chExt cx="3761195" cy="815608"/>
              </a:xfrm>
            </p:grpSpPr>
            <p:sp>
              <p:nvSpPr>
                <p:cNvPr id="62" name="TextBox 97"/>
                <p:cNvSpPr txBox="1"/>
                <p:nvPr/>
              </p:nvSpPr>
              <p:spPr>
                <a:xfrm>
                  <a:off x="1317257" y="2132652"/>
                  <a:ext cx="3761195" cy="507831"/>
                </a:xfrm>
                <a:prstGeom prst="rect">
                  <a:avLst/>
                </a:prstGeom>
                <a:noFill/>
              </p:spPr>
              <p:txBody>
                <a:bodyPr bIns="0" lIns="0" rIns="0" tIns="0" wrap="square">
                  <a:norm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altLang="en-US" lang="zh-CN" sz="1000">
                      <a:ea charset="-122" panose="020b0503020204020204" pitchFamily="34" typeface="微软雅黑"/>
                    </a:rPr>
                    <a:t>此部分内容作为文字排版占位显示</a:t>
                  </a:r>
                  <a:br>
                    <a:rPr altLang="en-US" lang="zh-CN" sz="1000">
                      <a:ea charset="-122" panose="020b0503020204020204" pitchFamily="34" typeface="微软雅黑"/>
                    </a:rPr>
                  </a:br>
                  <a:r>
                    <a:rPr altLang="en-US" lang="zh-CN" sz="1000">
                      <a:ea charset="-122" panose="020b0503020204020204" pitchFamily="34" typeface="微软雅黑"/>
                    </a:rPr>
                    <a:t>（建议使用主题字体）</a:t>
                  </a:r>
                </a:p>
              </p:txBody>
            </p:sp>
            <p:sp>
              <p:nvSpPr>
                <p:cNvPr id="63" name="Rectangle 98"/>
                <p:cNvSpPr/>
                <p:nvPr/>
              </p:nvSpPr>
              <p:spPr>
                <a:xfrm>
                  <a:off x="1317257" y="1824875"/>
                  <a:ext cx="3761195" cy="307777"/>
                </a:xfrm>
                <a:prstGeom prst="rect">
                  <a:avLst/>
                </a:prstGeom>
              </p:spPr>
              <p:txBody>
                <a:bodyPr bIns="0" lIns="0" rIns="0" tIns="0" wrap="none">
                  <a:normAutofit lnSpcReduction="10000"/>
                </a:bodyPr>
                <a:lstStyle/>
                <a:p>
                  <a:r>
                    <a:rPr altLang="en-US" b="1" lang="zh-CN" sz="1600">
                      <a:solidFill>
                        <a:schemeClr val="accent2"/>
                      </a:solidFill>
                      <a:ea charset="-122" panose="020b0503020204020204" pitchFamily="34" typeface="微软雅黑"/>
                    </a:rPr>
                    <a:t>标题文本预设</a:t>
                  </a:r>
                </a:p>
              </p:txBody>
            </p:sp>
          </p:grpSp>
          <p:grpSp>
            <p:nvGrpSpPr>
              <p:cNvPr id="59" name="Group 94"/>
              <p:cNvGrpSpPr/>
              <p:nvPr/>
            </p:nvGrpSpPr>
            <p:grpSpPr>
              <a:xfrm>
                <a:off x="1193500" y="4139453"/>
                <a:ext cx="3761195" cy="815608"/>
                <a:chOff x="1317257" y="1824875"/>
                <a:chExt cx="3761195" cy="815608"/>
              </a:xfrm>
            </p:grpSpPr>
            <p:sp>
              <p:nvSpPr>
                <p:cNvPr id="60" name="TextBox 95"/>
                <p:cNvSpPr txBox="1"/>
                <p:nvPr/>
              </p:nvSpPr>
              <p:spPr>
                <a:xfrm>
                  <a:off x="1317257" y="2132652"/>
                  <a:ext cx="3761195" cy="507831"/>
                </a:xfrm>
                <a:prstGeom prst="rect">
                  <a:avLst/>
                </a:prstGeom>
                <a:noFill/>
              </p:spPr>
              <p:txBody>
                <a:bodyPr bIns="0" lIns="0" rIns="0" tIns="0" wrap="square">
                  <a:norm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altLang="en-US" lang="zh-CN" sz="1000">
                      <a:ea charset="-122" panose="020b0503020204020204" pitchFamily="34" typeface="微软雅黑"/>
                    </a:rPr>
                    <a:t>此部分内容作为文字排版占位显示</a:t>
                  </a:r>
                  <a:br>
                    <a:rPr altLang="en-US" lang="zh-CN" sz="1000">
                      <a:ea charset="-122" panose="020b0503020204020204" pitchFamily="34" typeface="微软雅黑"/>
                    </a:rPr>
                  </a:br>
                  <a:r>
                    <a:rPr altLang="en-US" lang="zh-CN" sz="1000">
                      <a:ea charset="-122" panose="020b0503020204020204" pitchFamily="34" typeface="微软雅黑"/>
                    </a:rPr>
                    <a:t>（建议使用主题字体）</a:t>
                  </a:r>
                </a:p>
              </p:txBody>
            </p:sp>
            <p:sp>
              <p:nvSpPr>
                <p:cNvPr id="61" name="Rectangle 96"/>
                <p:cNvSpPr/>
                <p:nvPr/>
              </p:nvSpPr>
              <p:spPr>
                <a:xfrm>
                  <a:off x="1317257" y="1824875"/>
                  <a:ext cx="3761195" cy="307777"/>
                </a:xfrm>
                <a:prstGeom prst="rect">
                  <a:avLst/>
                </a:prstGeom>
              </p:spPr>
              <p:txBody>
                <a:bodyPr bIns="0" lIns="0" rIns="0" tIns="0" wrap="none">
                  <a:normAutofit lnSpcReduction="10000"/>
                </a:bodyPr>
                <a:lstStyle/>
                <a:p>
                  <a:r>
                    <a:rPr altLang="en-US" b="1" lang="zh-CN" sz="1600">
                      <a:solidFill>
                        <a:schemeClr val="accent5"/>
                      </a:solidFill>
                      <a:ea charset="-122" panose="020b0503020204020204" pitchFamily="34" typeface="微软雅黑"/>
                    </a:rPr>
                    <a:t>标题文本预设</a:t>
                  </a:r>
                </a:p>
              </p:txBody>
            </p:sp>
          </p:grpSp>
        </p:grpSp>
        <p:grpSp>
          <p:nvGrpSpPr>
            <p:cNvPr id="54" name="Group 89"/>
            <p:cNvGrpSpPr/>
            <p:nvPr/>
          </p:nvGrpSpPr>
          <p:grpSpPr>
            <a:xfrm>
              <a:off x="1307468" y="2710116"/>
              <a:ext cx="2448272" cy="1338747"/>
              <a:chOff x="1307468" y="2924944"/>
              <a:chExt cx="2448272" cy="1338747"/>
            </a:xfrm>
          </p:grpSpPr>
          <p:cxnSp>
            <p:nvCxnSpPr>
              <p:cNvPr id="55" name="Straight Connector 90"/>
              <p:cNvCxnSpPr/>
              <p:nvPr/>
            </p:nvCxnSpPr>
            <p:spPr>
              <a:xfrm>
                <a:off x="1307468" y="2924944"/>
                <a:ext cx="2448272" cy="0"/>
              </a:xfrm>
              <a:prstGeom prst="line">
                <a:avLst/>
              </a:prstGeom>
              <a:ln>
                <a:solidFill>
                  <a:schemeClr val="tx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91"/>
              <p:cNvCxnSpPr/>
              <p:nvPr/>
            </p:nvCxnSpPr>
            <p:spPr>
              <a:xfrm>
                <a:off x="1307468" y="4263691"/>
                <a:ext cx="2448272" cy="0"/>
              </a:xfrm>
              <a:prstGeom prst="line">
                <a:avLst/>
              </a:prstGeom>
              <a:ln>
                <a:solidFill>
                  <a:schemeClr val="tx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" name="Group 2"/>
          <p:cNvGrpSpPr/>
          <p:nvPr/>
        </p:nvGrpSpPr>
        <p:grpSpPr>
          <a:xfrm>
            <a:off x="4142834" y="910726"/>
            <a:ext cx="3932696" cy="3304087"/>
            <a:chOff x="5523778" y="1214301"/>
            <a:chExt cx="5243594" cy="4405449"/>
          </a:xfrm>
        </p:grpSpPr>
        <p:sp>
          <p:nvSpPr>
            <p:cNvPr id="6" name="Arc 4"/>
            <p:cNvSpPr/>
            <p:nvPr/>
          </p:nvSpPr>
          <p:spPr>
            <a:xfrm>
              <a:off x="5967407" y="1536396"/>
              <a:ext cx="3785207" cy="3785207"/>
            </a:xfrm>
            <a:prstGeom prst="arc">
              <a:avLst>
                <a:gd fmla="val 2081277" name="adj1"/>
                <a:gd fmla="val 10793851" name="adj2"/>
              </a:avLst>
            </a:prstGeom>
            <a:ln w="2540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" name="Arc 5"/>
            <p:cNvSpPr/>
            <p:nvPr/>
          </p:nvSpPr>
          <p:spPr>
            <a:xfrm>
              <a:off x="6258577" y="1827566"/>
              <a:ext cx="3202868" cy="3202867"/>
            </a:xfrm>
            <a:prstGeom prst="arc">
              <a:avLst>
                <a:gd fmla="val 3922323" name="adj1"/>
                <a:gd fmla="val 10793851" name="adj2"/>
              </a:avLst>
            </a:prstGeom>
            <a:ln w="2540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" name="Arc 6"/>
            <p:cNvSpPr/>
            <p:nvPr/>
          </p:nvSpPr>
          <p:spPr>
            <a:xfrm>
              <a:off x="6549747" y="2118736"/>
              <a:ext cx="2620528" cy="2620528"/>
            </a:xfrm>
            <a:prstGeom prst="arc">
              <a:avLst>
                <a:gd fmla="val 5634777" name="adj1"/>
                <a:gd fmla="val 10793851" name="adj2"/>
              </a:avLst>
            </a:prstGeom>
            <a:ln w="2540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" name="Arc 7"/>
            <p:cNvSpPr/>
            <p:nvPr/>
          </p:nvSpPr>
          <p:spPr>
            <a:xfrm>
              <a:off x="6840916" y="2409905"/>
              <a:ext cx="2038188" cy="2038188"/>
            </a:xfrm>
            <a:prstGeom prst="arc">
              <a:avLst>
                <a:gd fmla="val 7479685" name="adj1"/>
                <a:gd fmla="val 10793851" name="adj2"/>
              </a:avLst>
            </a:prstGeom>
            <a:ln w="2540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10" name="Group 8"/>
            <p:cNvGrpSpPr/>
            <p:nvPr/>
          </p:nvGrpSpPr>
          <p:grpSpPr>
            <a:xfrm>
              <a:off x="7190690" y="2431939"/>
              <a:ext cx="698807" cy="1495255"/>
              <a:chOff x="7190690" y="2431939"/>
              <a:chExt cx="698807" cy="1495255"/>
            </a:xfrm>
          </p:grpSpPr>
          <p:grpSp>
            <p:nvGrpSpPr>
              <p:cNvPr id="45" name="Group 9"/>
              <p:cNvGrpSpPr/>
              <p:nvPr/>
            </p:nvGrpSpPr>
            <p:grpSpPr>
              <a:xfrm>
                <a:off x="7190690" y="2431939"/>
                <a:ext cx="698807" cy="1495255"/>
                <a:chOff x="6656632" y="2132856"/>
                <a:chExt cx="864000" cy="1848721"/>
              </a:xfrm>
            </p:grpSpPr>
            <p:grpSp>
              <p:nvGrpSpPr>
                <p:cNvPr id="47" name="Group 11"/>
                <p:cNvGrpSpPr/>
                <p:nvPr/>
              </p:nvGrpSpPr>
              <p:grpSpPr>
                <a:xfrm>
                  <a:off x="6656632" y="2132856"/>
                  <a:ext cx="864000" cy="1848721"/>
                  <a:chOff x="6656632" y="2132856"/>
                  <a:chExt cx="864000" cy="1848721"/>
                </a:xfrm>
              </p:grpSpPr>
              <p:sp>
                <p:nvSpPr>
                  <p:cNvPr id="49" name="Oval 13"/>
                  <p:cNvSpPr/>
                  <p:nvPr/>
                </p:nvSpPr>
                <p:spPr>
                  <a:xfrm>
                    <a:off x="6710631" y="3838855"/>
                    <a:ext cx="142722" cy="142722"/>
                  </a:xfrm>
                  <a:prstGeom prst="ellipse">
                    <a:avLst/>
                  </a:prstGeom>
                  <a:noFill/>
                  <a:ln w="38100">
                    <a:solidFill>
                      <a:schemeClr val="accent4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50" name="Straight Connector 14"/>
                  <p:cNvCxnSpPr/>
                  <p:nvPr/>
                </p:nvCxnSpPr>
                <p:spPr>
                  <a:xfrm flipH="1" flipV="1">
                    <a:off x="7088957" y="2996953"/>
                    <a:ext cx="0" cy="613027"/>
                  </a:xfrm>
                  <a:prstGeom prst="line">
                    <a:avLst/>
                  </a:prstGeom>
                  <a:noFill/>
                  <a:ln w="38100">
                    <a:solidFill>
                      <a:schemeClr val="accent4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  <p:sp>
                <p:nvSpPr>
                  <p:cNvPr id="51" name="Arc 15"/>
                  <p:cNvSpPr/>
                  <p:nvPr/>
                </p:nvSpPr>
                <p:spPr>
                  <a:xfrm>
                    <a:off x="6656632" y="2132856"/>
                    <a:ext cx="864000" cy="864000"/>
                  </a:xfrm>
                  <a:prstGeom prst="arc">
                    <a:avLst>
                      <a:gd fmla="val 2657162" name="adj1"/>
                      <a:gd fmla="val 8176062" name="adj2"/>
                    </a:avLst>
                  </a:prstGeom>
                  <a:noFill/>
                  <a:ln w="38100">
                    <a:solidFill>
                      <a:schemeClr val="accent4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/>
                    <a:endParaRPr/>
                  </a:p>
                </p:txBody>
              </p:sp>
              <p:sp>
                <p:nvSpPr>
                  <p:cNvPr id="52" name="Oval 16"/>
                  <p:cNvSpPr/>
                  <p:nvPr/>
                </p:nvSpPr>
                <p:spPr>
                  <a:xfrm>
                    <a:off x="6710632" y="2187164"/>
                    <a:ext cx="756000" cy="756000"/>
                  </a:xfrm>
                  <a:prstGeom prst="ellipse">
                    <a:avLst/>
                  </a:prstGeom>
                  <a:solidFill>
                    <a:schemeClr val="accent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/>
                    <a:endParaRPr/>
                  </a:p>
                </p:txBody>
              </p:sp>
            </p:grpSp>
            <p:sp>
              <p:nvSpPr>
                <p:cNvPr id="48" name="TextBox 12"/>
                <p:cNvSpPr txBox="1"/>
                <p:nvPr/>
              </p:nvSpPr>
              <p:spPr>
                <a:xfrm>
                  <a:off x="6832346" y="2350573"/>
                  <a:ext cx="525610" cy="418585"/>
                </a:xfrm>
                <a:prstGeom prst="rect">
                  <a:avLst/>
                </a:prstGeom>
                <a:noFill/>
              </p:spPr>
              <p:txBody>
                <a:bodyPr wrap="none">
                  <a:normAutofit fontScale="77500" lnSpcReduction="20000"/>
                </a:bodyPr>
                <a:lstStyle/>
                <a:p>
                  <a:pPr algn="ctr"/>
                  <a:r>
                    <a:rPr altLang="zh-CN" lang="id-ID" sz="1600">
                      <a:solidFill>
                        <a:schemeClr val="bg1"/>
                      </a:solidFill>
                      <a:ea charset="-122" panose="020b0503020204020204" pitchFamily="34" typeface="微软雅黑"/>
                    </a:rPr>
                    <a:t>15</a:t>
                  </a:r>
                </a:p>
              </p:txBody>
            </p:sp>
          </p:grpSp>
          <p:cxnSp>
            <p:nvCxnSpPr>
              <p:cNvPr id="46" name="Straight Connector 10"/>
              <p:cNvCxnSpPr/>
              <p:nvPr/>
            </p:nvCxnSpPr>
            <p:spPr>
              <a:xfrm flipH="1">
                <a:off x="7332895" y="3607160"/>
                <a:ext cx="212955" cy="221503"/>
              </a:xfrm>
              <a:prstGeom prst="line">
                <a:avLst/>
              </a:prstGeom>
              <a:noFill/>
              <a:ln w="38100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11" name="Group 21"/>
            <p:cNvGrpSpPr/>
            <p:nvPr/>
          </p:nvGrpSpPr>
          <p:grpSpPr>
            <a:xfrm>
              <a:off x="7878987" y="2431939"/>
              <a:ext cx="736866" cy="2042855"/>
              <a:chOff x="7878987" y="2431939"/>
              <a:chExt cx="736866" cy="2042855"/>
            </a:xfrm>
          </p:grpSpPr>
          <p:sp>
            <p:nvSpPr>
              <p:cNvPr id="39" name="Oval 22"/>
              <p:cNvSpPr/>
              <p:nvPr/>
            </p:nvSpPr>
            <p:spPr>
              <a:xfrm>
                <a:off x="7878987" y="4359360"/>
                <a:ext cx="115434" cy="115434"/>
              </a:xfrm>
              <a:prstGeom prst="ellipse">
                <a:avLst/>
              </a:prstGeom>
              <a:noFill/>
              <a:ln w="38100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cxnSp>
            <p:nvCxnSpPr>
              <p:cNvPr id="40" name="Straight Connector 23"/>
              <p:cNvCxnSpPr/>
              <p:nvPr/>
            </p:nvCxnSpPr>
            <p:spPr>
              <a:xfrm flipH="1" flipV="1">
                <a:off x="8266712" y="3145185"/>
                <a:ext cx="0" cy="942625"/>
              </a:xfrm>
              <a:prstGeom prst="line">
                <a:avLst/>
              </a:prstGeom>
              <a:noFill/>
              <a:ln w="38100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41" name="Arc 24"/>
              <p:cNvSpPr/>
              <p:nvPr/>
            </p:nvSpPr>
            <p:spPr>
              <a:xfrm>
                <a:off x="7917046" y="2431939"/>
                <a:ext cx="698807" cy="698807"/>
              </a:xfrm>
              <a:prstGeom prst="arc">
                <a:avLst>
                  <a:gd fmla="val 2657162" name="adj1"/>
                  <a:gd fmla="val 8176062" name="adj2"/>
                </a:avLst>
              </a:prstGeom>
              <a:noFill/>
              <a:ln w="38100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2" name="Oval 25"/>
              <p:cNvSpPr/>
              <p:nvPr/>
            </p:nvSpPr>
            <p:spPr>
              <a:xfrm>
                <a:off x="7960721" y="2475864"/>
                <a:ext cx="611456" cy="611456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3" name="TextBox 26"/>
              <p:cNvSpPr txBox="1"/>
              <p:nvPr/>
            </p:nvSpPr>
            <p:spPr>
              <a:xfrm>
                <a:off x="8058816" y="2608030"/>
                <a:ext cx="425116" cy="338554"/>
              </a:xfrm>
              <a:prstGeom prst="rect">
                <a:avLst/>
              </a:prstGeom>
              <a:noFill/>
            </p:spPr>
            <p:txBody>
              <a:bodyPr wrap="none">
                <a:normAutofit fontScale="77500" lnSpcReduction="20000"/>
              </a:bodyPr>
              <a:lstStyle/>
              <a:p>
                <a:pPr algn="ctr"/>
                <a:r>
                  <a:rPr altLang="zh-CN" lang="id-ID" sz="1600">
                    <a:solidFill>
                      <a:schemeClr val="bg1"/>
                    </a:solidFill>
                    <a:ea charset="-122" panose="020b0503020204020204" pitchFamily="34" typeface="微软雅黑"/>
                  </a:rPr>
                  <a:t>23</a:t>
                </a:r>
              </a:p>
            </p:txBody>
          </p:sp>
          <p:cxnSp>
            <p:nvCxnSpPr>
              <p:cNvPr id="44" name="Straight Connector 27"/>
              <p:cNvCxnSpPr/>
              <p:nvPr/>
            </p:nvCxnSpPr>
            <p:spPr>
              <a:xfrm flipH="1">
                <a:off x="7988283" y="4076048"/>
                <a:ext cx="283559" cy="294942"/>
              </a:xfrm>
              <a:prstGeom prst="line">
                <a:avLst/>
              </a:prstGeom>
              <a:noFill/>
              <a:ln w="38100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12" name="Group 28"/>
            <p:cNvGrpSpPr/>
            <p:nvPr/>
          </p:nvGrpSpPr>
          <p:grpSpPr>
            <a:xfrm>
              <a:off x="8456743" y="2431939"/>
              <a:ext cx="885465" cy="2267880"/>
              <a:chOff x="8456743" y="2431939"/>
              <a:chExt cx="885465" cy="2267880"/>
            </a:xfrm>
          </p:grpSpPr>
          <p:sp>
            <p:nvSpPr>
              <p:cNvPr id="33" name="Arc 29"/>
              <p:cNvSpPr/>
              <p:nvPr/>
            </p:nvSpPr>
            <p:spPr>
              <a:xfrm>
                <a:off x="8643401" y="2431939"/>
                <a:ext cx="698807" cy="698807"/>
              </a:xfrm>
              <a:prstGeom prst="arc">
                <a:avLst>
                  <a:gd fmla="val 2657162" name="adj1"/>
                  <a:gd fmla="val 8176062" name="adj2"/>
                </a:avLst>
              </a:prstGeom>
              <a:noFill/>
              <a:ln w="381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4" name="Oval 30"/>
              <p:cNvSpPr/>
              <p:nvPr/>
            </p:nvSpPr>
            <p:spPr>
              <a:xfrm>
                <a:off x="8687076" y="2475864"/>
                <a:ext cx="611456" cy="61145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5" name="TextBox 31"/>
              <p:cNvSpPr txBox="1"/>
              <p:nvPr/>
            </p:nvSpPr>
            <p:spPr>
              <a:xfrm>
                <a:off x="8785171" y="2608030"/>
                <a:ext cx="425116" cy="338554"/>
              </a:xfrm>
              <a:prstGeom prst="rect">
                <a:avLst/>
              </a:prstGeom>
              <a:noFill/>
            </p:spPr>
            <p:txBody>
              <a:bodyPr wrap="none">
                <a:normAutofit fontScale="77500" lnSpcReduction="20000"/>
              </a:bodyPr>
              <a:lstStyle/>
              <a:p>
                <a:pPr algn="ctr"/>
                <a:r>
                  <a:rPr altLang="zh-CN" lang="id-ID" sz="1600">
                    <a:solidFill>
                      <a:schemeClr val="bg1"/>
                    </a:solidFill>
                    <a:ea charset="-122" panose="020b0503020204020204" pitchFamily="34" typeface="微软雅黑"/>
                  </a:rPr>
                  <a:t>32</a:t>
                </a:r>
              </a:p>
            </p:txBody>
          </p:sp>
          <p:sp>
            <p:nvSpPr>
              <p:cNvPr id="36" name="Oval 32"/>
              <p:cNvSpPr/>
              <p:nvPr/>
            </p:nvSpPr>
            <p:spPr>
              <a:xfrm>
                <a:off x="8456743" y="4584385"/>
                <a:ext cx="115434" cy="115434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cxnSp>
            <p:nvCxnSpPr>
              <p:cNvPr id="37" name="Straight Connector 33"/>
              <p:cNvCxnSpPr/>
              <p:nvPr/>
            </p:nvCxnSpPr>
            <p:spPr>
              <a:xfrm flipH="1">
                <a:off x="8554464" y="4141144"/>
                <a:ext cx="441950" cy="459692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8" name="Straight Connector 34"/>
              <p:cNvCxnSpPr/>
              <p:nvPr/>
            </p:nvCxnSpPr>
            <p:spPr>
              <a:xfrm flipH="1" flipV="1">
                <a:off x="8990612" y="3169806"/>
                <a:ext cx="0" cy="983817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13" name="Group 35"/>
            <p:cNvGrpSpPr/>
            <p:nvPr/>
          </p:nvGrpSpPr>
          <p:grpSpPr>
            <a:xfrm>
              <a:off x="9369757" y="2431939"/>
              <a:ext cx="698807" cy="1896428"/>
              <a:chOff x="9369757" y="2431939"/>
              <a:chExt cx="698807" cy="1896428"/>
            </a:xfrm>
          </p:grpSpPr>
          <p:sp>
            <p:nvSpPr>
              <p:cNvPr id="27" name="Oval 36"/>
              <p:cNvSpPr/>
              <p:nvPr/>
            </p:nvSpPr>
            <p:spPr>
              <a:xfrm>
                <a:off x="9428725" y="4212933"/>
                <a:ext cx="115434" cy="115434"/>
              </a:xfrm>
              <a:prstGeom prst="ellipse">
                <a:avLst/>
              </a:prstGeom>
              <a:noFill/>
              <a:ln w="381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37"/>
              <p:cNvCxnSpPr/>
              <p:nvPr/>
            </p:nvCxnSpPr>
            <p:spPr>
              <a:xfrm flipV="1">
                <a:off x="9718899" y="3130824"/>
                <a:ext cx="523" cy="582404"/>
              </a:xfrm>
              <a:prstGeom prst="line">
                <a:avLst/>
              </a:prstGeom>
              <a:noFill/>
              <a:ln w="381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9" name="Arc 38"/>
              <p:cNvSpPr/>
              <p:nvPr/>
            </p:nvSpPr>
            <p:spPr>
              <a:xfrm>
                <a:off x="9369757" y="2431939"/>
                <a:ext cx="698807" cy="698808"/>
              </a:xfrm>
              <a:prstGeom prst="arc">
                <a:avLst>
                  <a:gd fmla="val 2657162" name="adj1"/>
                  <a:gd fmla="val 8176062" name="adj2"/>
                </a:avLst>
              </a:prstGeom>
              <a:noFill/>
              <a:ln w="381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0" name="Oval 39"/>
              <p:cNvSpPr/>
              <p:nvPr/>
            </p:nvSpPr>
            <p:spPr>
              <a:xfrm>
                <a:off x="9413432" y="2475864"/>
                <a:ext cx="611456" cy="611457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1" name="TextBox 40"/>
              <p:cNvSpPr txBox="1"/>
              <p:nvPr/>
            </p:nvSpPr>
            <p:spPr>
              <a:xfrm>
                <a:off x="9511527" y="2608030"/>
                <a:ext cx="425116" cy="338554"/>
              </a:xfrm>
              <a:prstGeom prst="rect">
                <a:avLst/>
              </a:prstGeom>
              <a:noFill/>
            </p:spPr>
            <p:txBody>
              <a:bodyPr wrap="none">
                <a:normAutofit fontScale="77500" lnSpcReduction="20000"/>
              </a:bodyPr>
              <a:lstStyle/>
              <a:p>
                <a:pPr algn="ctr"/>
                <a:r>
                  <a:rPr altLang="zh-CN" lang="id-ID" sz="1600">
                    <a:solidFill>
                      <a:schemeClr val="bg1"/>
                    </a:solidFill>
                    <a:ea charset="-122" panose="020b0503020204020204" pitchFamily="34" typeface="微软雅黑"/>
                  </a:rPr>
                  <a:t>45</a:t>
                </a:r>
              </a:p>
            </p:txBody>
          </p:sp>
          <p:cxnSp>
            <p:nvCxnSpPr>
              <p:cNvPr id="32" name="Straight Connector 41"/>
              <p:cNvCxnSpPr/>
              <p:nvPr/>
            </p:nvCxnSpPr>
            <p:spPr>
              <a:xfrm flipH="1">
                <a:off x="9511438" y="3701643"/>
                <a:ext cx="211683" cy="511290"/>
              </a:xfrm>
              <a:prstGeom prst="line">
                <a:avLst/>
              </a:prstGeom>
              <a:noFill/>
              <a:ln w="381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14" name="Arc 44"/>
            <p:cNvSpPr/>
            <p:nvPr/>
          </p:nvSpPr>
          <p:spPr>
            <a:xfrm>
              <a:off x="5669011" y="1214301"/>
              <a:ext cx="4399553" cy="4405449"/>
            </a:xfrm>
            <a:prstGeom prst="arc">
              <a:avLst>
                <a:gd fmla="val 1354082" name="adj1"/>
                <a:gd fmla="val 10758414" name="adj2"/>
              </a:avLst>
            </a:prstGeom>
            <a:ln w="2540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15" name="Group 46"/>
            <p:cNvGrpSpPr/>
            <p:nvPr/>
          </p:nvGrpSpPr>
          <p:grpSpPr>
            <a:xfrm>
              <a:off x="10068565" y="2431939"/>
              <a:ext cx="698807" cy="1692992"/>
              <a:chOff x="10068565" y="2431939"/>
              <a:chExt cx="698807" cy="1692992"/>
            </a:xfrm>
          </p:grpSpPr>
          <p:sp>
            <p:nvSpPr>
              <p:cNvPr id="21" name="Oval 47"/>
              <p:cNvSpPr/>
              <p:nvPr/>
            </p:nvSpPr>
            <p:spPr>
              <a:xfrm>
                <a:off x="10089267" y="4009497"/>
                <a:ext cx="115434" cy="115434"/>
              </a:xfrm>
              <a:prstGeom prst="ellipse">
                <a:avLst/>
              </a:prstGeom>
              <a:noFill/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cxnSp>
            <p:nvCxnSpPr>
              <p:cNvPr id="22" name="Straight Connector 48"/>
              <p:cNvCxnSpPr/>
              <p:nvPr/>
            </p:nvCxnSpPr>
            <p:spPr>
              <a:xfrm flipV="1">
                <a:off x="10417707" y="3130824"/>
                <a:ext cx="523" cy="582404"/>
              </a:xfrm>
              <a:prstGeom prst="line">
                <a:avLst/>
              </a:prstGeom>
              <a:noFill/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3" name="Arc 49"/>
              <p:cNvSpPr/>
              <p:nvPr/>
            </p:nvSpPr>
            <p:spPr>
              <a:xfrm>
                <a:off x="10068565" y="2431939"/>
                <a:ext cx="698807" cy="698808"/>
              </a:xfrm>
              <a:prstGeom prst="arc">
                <a:avLst>
                  <a:gd fmla="val 2657162" name="adj1"/>
                  <a:gd fmla="val 8176062" name="adj2"/>
                </a:avLst>
              </a:prstGeom>
              <a:noFill/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4" name="Oval 50"/>
              <p:cNvSpPr/>
              <p:nvPr/>
            </p:nvSpPr>
            <p:spPr>
              <a:xfrm>
                <a:off x="10112240" y="2475864"/>
                <a:ext cx="611456" cy="611457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5" name="TextBox 51"/>
              <p:cNvSpPr txBox="1"/>
              <p:nvPr/>
            </p:nvSpPr>
            <p:spPr>
              <a:xfrm>
                <a:off x="10210335" y="2608030"/>
                <a:ext cx="425116" cy="338554"/>
              </a:xfrm>
              <a:prstGeom prst="rect">
                <a:avLst/>
              </a:prstGeom>
              <a:noFill/>
            </p:spPr>
            <p:txBody>
              <a:bodyPr wrap="none">
                <a:normAutofit fontScale="77500" lnSpcReduction="20000"/>
              </a:bodyPr>
              <a:lstStyle/>
              <a:p>
                <a:pPr algn="ctr"/>
                <a:r>
                  <a:rPr altLang="zh-CN" lang="id-ID" sz="1600">
                    <a:solidFill>
                      <a:schemeClr val="bg1"/>
                    </a:solidFill>
                    <a:ea charset="-122" panose="020b0503020204020204" pitchFamily="34" typeface="微软雅黑"/>
                  </a:rPr>
                  <a:t>55</a:t>
                </a:r>
              </a:p>
            </p:txBody>
          </p:sp>
          <p:cxnSp>
            <p:nvCxnSpPr>
              <p:cNvPr id="26" name="Straight Connector 52"/>
              <p:cNvCxnSpPr/>
              <p:nvPr/>
            </p:nvCxnSpPr>
            <p:spPr>
              <a:xfrm flipH="1">
                <a:off x="10177860" y="3701643"/>
                <a:ext cx="244070" cy="313362"/>
              </a:xfrm>
              <a:prstGeom prst="line">
                <a:avLst/>
              </a:prstGeom>
              <a:noFill/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16" name="TextBox 17"/>
            <p:cNvSpPr txBox="1"/>
            <p:nvPr/>
          </p:nvSpPr>
          <p:spPr>
            <a:xfrm rot="16200000">
              <a:off x="5324188" y="2702319"/>
              <a:ext cx="1224463" cy="193697"/>
            </a:xfrm>
            <a:prstGeom prst="rect">
              <a:avLst/>
            </a:prstGeom>
          </p:spPr>
          <p:txBody>
            <a:bodyPr bIns="45720" lIns="91440" rIns="91440" tIns="45720" vert="horz" wrap="none">
              <a:normAutofit fontScale="25000" lnSpcReduction="20000"/>
            </a:bodyPr>
            <a:lstStyle/>
            <a:p>
              <a:pPr indent="0" marL="0">
                <a:spcBef>
                  <a:spcPct val="0"/>
                </a:spcBef>
                <a:buNone/>
              </a:pPr>
              <a:r>
                <a:rPr altLang="en-US" lang="zh-CN" sz="1400">
                  <a:solidFill>
                    <a:schemeClr val="accent1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17" name="TextBox 18"/>
            <p:cNvSpPr txBox="1"/>
            <p:nvPr/>
          </p:nvSpPr>
          <p:spPr>
            <a:xfrm rot="16200000">
              <a:off x="5621723" y="2702319"/>
              <a:ext cx="1224463" cy="193697"/>
            </a:xfrm>
            <a:prstGeom prst="rect">
              <a:avLst/>
            </a:prstGeom>
          </p:spPr>
          <p:txBody>
            <a:bodyPr bIns="45720" lIns="91440" rIns="91440" tIns="45720" vert="horz" wrap="none">
              <a:normAutofit fontScale="25000" lnSpcReduction="20000"/>
            </a:bodyPr>
            <a:lstStyle/>
            <a:p>
              <a:pPr indent="0" marL="0">
                <a:spcBef>
                  <a:spcPct val="0"/>
                </a:spcBef>
                <a:buNone/>
              </a:pPr>
              <a:r>
                <a:rPr altLang="en-US" lang="zh-CN" sz="1400">
                  <a:solidFill>
                    <a:schemeClr val="accent2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18" name="TextBox 19"/>
            <p:cNvSpPr txBox="1"/>
            <p:nvPr/>
          </p:nvSpPr>
          <p:spPr>
            <a:xfrm rot="16200000">
              <a:off x="5912344" y="2702319"/>
              <a:ext cx="1224463" cy="193697"/>
            </a:xfrm>
            <a:prstGeom prst="rect">
              <a:avLst/>
            </a:prstGeom>
          </p:spPr>
          <p:txBody>
            <a:bodyPr bIns="45720" lIns="91440" rIns="91440" tIns="45720" vert="horz" wrap="none">
              <a:normAutofit fontScale="25000" lnSpcReduction="20000"/>
            </a:bodyPr>
            <a:lstStyle/>
            <a:p>
              <a:pPr indent="0" marL="0">
                <a:spcBef>
                  <a:spcPct val="0"/>
                </a:spcBef>
                <a:buNone/>
              </a:pPr>
              <a:r>
                <a:rPr altLang="en-US" lang="zh-CN" sz="1400">
                  <a:solidFill>
                    <a:schemeClr val="accent3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19" name="TextBox 20"/>
            <p:cNvSpPr txBox="1"/>
            <p:nvPr/>
          </p:nvSpPr>
          <p:spPr>
            <a:xfrm rot="16200000">
              <a:off x="6188768" y="2702319"/>
              <a:ext cx="1224463" cy="193697"/>
            </a:xfrm>
            <a:prstGeom prst="rect">
              <a:avLst/>
            </a:prstGeom>
          </p:spPr>
          <p:txBody>
            <a:bodyPr bIns="45720" lIns="91440" rIns="91440" tIns="45720" vert="horz" wrap="none">
              <a:normAutofit fontScale="25000" lnSpcReduction="20000"/>
            </a:bodyPr>
            <a:lstStyle/>
            <a:p>
              <a:pPr indent="0" marL="0">
                <a:spcBef>
                  <a:spcPct val="0"/>
                </a:spcBef>
                <a:buNone/>
              </a:pPr>
              <a:r>
                <a:rPr altLang="en-US" lang="zh-CN" sz="1400">
                  <a:solidFill>
                    <a:schemeClr val="accent4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20" name="TextBox 45"/>
            <p:cNvSpPr txBox="1"/>
            <p:nvPr/>
          </p:nvSpPr>
          <p:spPr>
            <a:xfrm rot="16200000">
              <a:off x="5008395" y="2702319"/>
              <a:ext cx="1224463" cy="193697"/>
            </a:xfrm>
            <a:prstGeom prst="rect">
              <a:avLst/>
            </a:prstGeom>
          </p:spPr>
          <p:txBody>
            <a:bodyPr bIns="45720" lIns="91440" rIns="91440" tIns="45720" vert="horz" wrap="none">
              <a:normAutofit fontScale="25000" lnSpcReduction="20000"/>
            </a:bodyPr>
            <a:lstStyle/>
            <a:p>
              <a:pPr indent="0" marL="0">
                <a:spcBef>
                  <a:spcPct val="0"/>
                </a:spcBef>
                <a:buNone/>
              </a:pPr>
              <a:r>
                <a:rPr altLang="en-US" lang="zh-CN" sz="1400">
                  <a:solidFill>
                    <a:schemeClr val="accent5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</p:grpSp>
      <p:sp>
        <p:nvSpPr>
          <p:cNvPr id="66" name="Title 1"/>
          <p:cNvSpPr txBox="1"/>
          <p:nvPr/>
        </p:nvSpPr>
        <p:spPr>
          <a:xfrm>
            <a:off x="857880" y="200199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b="1" lang="zh-CN" smtClean="0" sz="18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点击添加标题</a:t>
            </a:r>
          </a:p>
        </p:txBody>
      </p:sp>
      <p:pic>
        <p:nvPicPr>
          <p:cNvPr id="67" name="图片 66">
            <a:extLst>
              <a:ext uri="{FF2B5EF4-FFF2-40B4-BE49-F238E27FC236}">
                <a16:creationId xmlns:a16="http://schemas.microsoft.com/office/drawing/2014/main" id="{C18C6EB7-A3B1-495E-A61E-2E8420C3DE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2450187">
            <a:off x="-4580479" y="36322"/>
            <a:ext cx="6855716" cy="5996349"/>
          </a:xfrm>
          <a:prstGeom prst="rect">
            <a:avLst/>
          </a:prstGeom>
        </p:spPr>
      </p:pic>
      <p:pic>
        <p:nvPicPr>
          <p:cNvPr id="68" name="图片 67">
            <a:extLst>
              <a:ext uri="{FF2B5EF4-FFF2-40B4-BE49-F238E27FC236}">
                <a16:creationId xmlns:a16="http://schemas.microsoft.com/office/drawing/2014/main" id="{2DB5B94B-1B01-44C0-A026-C554DDDEFD2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 rot="16200000">
            <a:off x="6187267" y="-2196181"/>
            <a:ext cx="6855716" cy="5996349"/>
          </a:xfrm>
          <a:prstGeom prst="rect">
            <a:avLst/>
          </a:prstGeom>
        </p:spPr>
      </p:pic>
    </p:spTree>
    <p:extLst>
      <p:ext uri="{BB962C8B-B14F-4D97-AF65-F5344CB8AC3E}">
        <p14:creationId val="3128076392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3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6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8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1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Freeform: Shape 187"/>
          <p:cNvSpPr/>
          <p:nvPr/>
        </p:nvSpPr>
        <p:spPr>
          <a:xfrm>
            <a:off x="3919517" y="1977605"/>
            <a:ext cx="1067656" cy="2257885"/>
          </a:xfrm>
          <a:custGeom>
            <a:gdLst>
              <a:gd fmla="*/ 0 w 1423542" name="connsiteX0"/>
              <a:gd fmla="*/ 0 h 3010513" name="connsiteY0"/>
              <a:gd fmla="*/ 651134 w 1423542" name="connsiteX1"/>
              <a:gd fmla="*/ 0 h 3010513" name="connsiteY1"/>
              <a:gd fmla="*/ 1241418 w 1423542" name="connsiteX2"/>
              <a:gd fmla="*/ 590284 h 3010513" name="connsiteY2"/>
              <a:gd fmla="*/ 1241418 w 1423542" name="connsiteX3"/>
              <a:gd fmla="*/ 2196777 h 3010513" name="connsiteY3"/>
              <a:gd fmla="*/ 1423542 w 1423542" name="connsiteX4"/>
              <a:gd fmla="*/ 2196777 h 3010513" name="connsiteY4"/>
              <a:gd fmla="*/ 849064 w 1423542" name="connsiteX5"/>
              <a:gd fmla="*/ 3010513 h 3010513" name="connsiteY5"/>
              <a:gd fmla="*/ 849064 w 1423542" name="connsiteX6"/>
              <a:gd fmla="*/ 2196777 h 3010513" name="connsiteY6"/>
              <a:gd fmla="*/ 850535 w 1423542" name="connsiteX7"/>
              <a:gd fmla="*/ 2196777 h 3010513" name="connsiteY7"/>
              <a:gd fmla="*/ 850535 w 1423542" name="connsiteX8"/>
              <a:gd fmla="*/ 679078 h 3010513" name="connsiteY8"/>
              <a:gd fmla="*/ 551091 w 1423542" name="connsiteX9"/>
              <a:gd fmla="*/ 379634 h 3010513" name="connsiteY9"/>
              <a:gd fmla="*/ 0 w 1423542" name="connsiteX10"/>
              <a:gd fmla="*/ 379634 h 3010513" name="connsiteY10"/>
              <a:gd fmla="*/ 0 w 1423542" name="connsiteX11"/>
              <a:gd fmla="*/ 0 h 3010513" name="connsiteY11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b="b" l="l" r="r" t="t"/>
            <a:pathLst>
              <a:path h="3010513" w="1423542">
                <a:moveTo>
                  <a:pt x="0" y="0"/>
                </a:moveTo>
                <a:lnTo>
                  <a:pt x="651134" y="0"/>
                </a:lnTo>
                <a:cubicBezTo>
                  <a:pt x="977139" y="0"/>
                  <a:pt x="1241418" y="264279"/>
                  <a:pt x="1241418" y="590284"/>
                </a:cubicBezTo>
                <a:lnTo>
                  <a:pt x="1241418" y="2196777"/>
                </a:lnTo>
                <a:lnTo>
                  <a:pt x="1423542" y="2196777"/>
                </a:lnTo>
                <a:lnTo>
                  <a:pt x="849064" y="3010513"/>
                </a:lnTo>
                <a:lnTo>
                  <a:pt x="849064" y="2196777"/>
                </a:lnTo>
                <a:lnTo>
                  <a:pt x="850535" y="2196777"/>
                </a:lnTo>
                <a:lnTo>
                  <a:pt x="850535" y="679078"/>
                </a:lnTo>
                <a:cubicBezTo>
                  <a:pt x="850535" y="513699"/>
                  <a:pt x="716469" y="379634"/>
                  <a:pt x="551091" y="379634"/>
                </a:cubicBezTo>
                <a:lnTo>
                  <a:pt x="0" y="37963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algn="t" blurRad="50800" dir="5400000" dist="381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6" name="Freeform: Shape 191"/>
          <p:cNvSpPr/>
          <p:nvPr/>
        </p:nvSpPr>
        <p:spPr>
          <a:xfrm>
            <a:off x="3491880" y="978573"/>
            <a:ext cx="1188833" cy="2391780"/>
          </a:xfrm>
          <a:custGeom>
            <a:gdLst>
              <a:gd fmla="*/ 574478 w 1585111" name="connsiteX0"/>
              <a:gd fmla="*/ 0 h 3189040" name="connsiteY0"/>
              <a:gd fmla="*/ 574478 w 1585111" name="connsiteX1"/>
              <a:gd fmla="*/ 813736 h 3189040" name="connsiteY1"/>
              <a:gd fmla="*/ 569563 w 1585111" name="connsiteX2"/>
              <a:gd fmla="*/ 813736 h 3189040" name="connsiteY2"/>
              <a:gd fmla="*/ 569563 w 1585111" name="connsiteX3"/>
              <a:gd fmla="*/ 2355887 h 3189040" name="connsiteY3"/>
              <a:gd fmla="*/ 1023084 w 1585111" name="connsiteX4"/>
              <a:gd fmla="*/ 2809406 h 3189040" name="connsiteY4"/>
              <a:gd fmla="*/ 1585111 w 1585111" name="connsiteX5"/>
              <a:gd fmla="*/ 2809406 h 3189040" name="connsiteY5"/>
              <a:gd fmla="*/ 1585111 w 1585111" name="connsiteX6"/>
              <a:gd fmla="*/ 3189040 h 3189040" name="connsiteY6"/>
              <a:gd fmla="*/ 893729 w 1585111" name="connsiteX7"/>
              <a:gd fmla="*/ 3189040 h 3189040" name="connsiteY7"/>
              <a:gd fmla="*/ 189929 w 1585111" name="connsiteX8"/>
              <a:gd fmla="*/ 2485242 h 3189040" name="connsiteY8"/>
              <a:gd fmla="*/ 189929 w 1585111" name="connsiteX9"/>
              <a:gd fmla="*/ 813736 h 3189040" name="connsiteY9"/>
              <a:gd fmla="*/ 0 w 1585111" name="connsiteX10"/>
              <a:gd fmla="*/ 813736 h 3189040" name="connsiteY10"/>
              <a:gd fmla="*/ 189929 w 1585111" name="connsiteX11"/>
              <a:gd fmla="*/ 544706 h 3189040" name="connsiteY11"/>
              <a:gd fmla="*/ 189929 w 1585111" name="connsiteX12"/>
              <a:gd fmla="*/ 537794 h 3189040" name="connsiteY12"/>
              <a:gd fmla="*/ 194809 w 1585111" name="connsiteX13"/>
              <a:gd fmla="*/ 537794 h 3189040" name="connsiteY13"/>
              <a:gd fmla="*/ 574478 w 1585111" name="connsiteX14"/>
              <a:gd fmla="*/ 0 h 3189040" name="connsiteY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b="b" l="l" r="r" t="t"/>
            <a:pathLst>
              <a:path h="3189040" w="1585111">
                <a:moveTo>
                  <a:pt x="574478" y="0"/>
                </a:moveTo>
                <a:lnTo>
                  <a:pt x="574478" y="813736"/>
                </a:lnTo>
                <a:lnTo>
                  <a:pt x="569563" y="813736"/>
                </a:lnTo>
                <a:lnTo>
                  <a:pt x="569563" y="2355887"/>
                </a:lnTo>
                <a:cubicBezTo>
                  <a:pt x="569563" y="2606359"/>
                  <a:pt x="772611" y="2809406"/>
                  <a:pt x="1023084" y="2809406"/>
                </a:cubicBezTo>
                <a:lnTo>
                  <a:pt x="1585111" y="2809406"/>
                </a:lnTo>
                <a:lnTo>
                  <a:pt x="1585111" y="3189040"/>
                </a:lnTo>
                <a:lnTo>
                  <a:pt x="893729" y="3189040"/>
                </a:lnTo>
                <a:cubicBezTo>
                  <a:pt x="505031" y="3189040"/>
                  <a:pt x="189929" y="2873939"/>
                  <a:pt x="189929" y="2485242"/>
                </a:cubicBezTo>
                <a:lnTo>
                  <a:pt x="189929" y="813736"/>
                </a:lnTo>
                <a:lnTo>
                  <a:pt x="0" y="813736"/>
                </a:lnTo>
                <a:lnTo>
                  <a:pt x="189929" y="544706"/>
                </a:lnTo>
                <a:lnTo>
                  <a:pt x="189929" y="537794"/>
                </a:lnTo>
                <a:lnTo>
                  <a:pt x="194809" y="537794"/>
                </a:lnTo>
                <a:lnTo>
                  <a:pt x="574478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7" name="Freeform: Shape 189"/>
          <p:cNvSpPr/>
          <p:nvPr/>
        </p:nvSpPr>
        <p:spPr>
          <a:xfrm>
            <a:off x="4680713" y="1448514"/>
            <a:ext cx="1769553" cy="1921839"/>
          </a:xfrm>
          <a:custGeom>
            <a:gdLst>
              <a:gd fmla="*/ 1784926 w 2359404" name="connsiteX0"/>
              <a:gd fmla="*/ 0 h 2562452" name="connsiteY0"/>
              <a:gd fmla="*/ 2359404 w 2359404" name="connsiteX1"/>
              <a:gd fmla="*/ 813736 h 2562452" name="connsiteY1"/>
              <a:gd fmla="*/ 2166017 w 2359404" name="connsiteX2"/>
              <a:gd fmla="*/ 813736 h 2562452" name="connsiteY2"/>
              <a:gd fmla="*/ 2166017 w 2359404" name="connsiteX3"/>
              <a:gd fmla="*/ 1858654 h 2562452" name="connsiteY3"/>
              <a:gd fmla="*/ 1462217 w 2359404" name="connsiteX4"/>
              <a:gd fmla="*/ 2562452 h 2562452" name="connsiteY4"/>
              <a:gd fmla="*/ 0 w 2359404" name="connsiteX5"/>
              <a:gd fmla="*/ 2562452 h 2562452" name="connsiteY5"/>
              <a:gd fmla="*/ 0 w 2359404" name="connsiteX6"/>
              <a:gd fmla="*/ 2182818 h 2562452" name="connsiteY6"/>
              <a:gd fmla="*/ 1332863 w 2359404" name="connsiteX7"/>
              <a:gd fmla="*/ 2182818 h 2562452" name="connsiteY7"/>
              <a:gd fmla="*/ 1786383 w 2359404" name="connsiteX8"/>
              <a:gd fmla="*/ 1729299 h 2562452" name="connsiteY8"/>
              <a:gd fmla="*/ 1786383 w 2359404" name="connsiteX9"/>
              <a:gd fmla="*/ 813736 h 2562452" name="connsiteY9"/>
              <a:gd fmla="*/ 1784926 w 2359404" name="connsiteX10"/>
              <a:gd fmla="*/ 813736 h 2562452" name="connsiteY10"/>
              <a:gd fmla="*/ 1784926 w 2359404" name="connsiteX11"/>
              <a:gd fmla="*/ 0 h 2562452" name="connsiteY11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b="b" l="l" r="r" t="t"/>
            <a:pathLst>
              <a:path h="2562452" w="2359404">
                <a:moveTo>
                  <a:pt x="1784926" y="0"/>
                </a:moveTo>
                <a:lnTo>
                  <a:pt x="2359404" y="813736"/>
                </a:lnTo>
                <a:lnTo>
                  <a:pt x="2166017" y="813736"/>
                </a:lnTo>
                <a:lnTo>
                  <a:pt x="2166017" y="1858654"/>
                </a:lnTo>
                <a:cubicBezTo>
                  <a:pt x="2166017" y="2247351"/>
                  <a:pt x="1850916" y="2562452"/>
                  <a:pt x="1462217" y="2562452"/>
                </a:cubicBezTo>
                <a:lnTo>
                  <a:pt x="0" y="2562452"/>
                </a:lnTo>
                <a:lnTo>
                  <a:pt x="0" y="2182818"/>
                </a:lnTo>
                <a:lnTo>
                  <a:pt x="1332863" y="2182818"/>
                </a:lnTo>
                <a:cubicBezTo>
                  <a:pt x="1583336" y="2182818"/>
                  <a:pt x="1786383" y="1979771"/>
                  <a:pt x="1786383" y="1729299"/>
                </a:cubicBezTo>
                <a:lnTo>
                  <a:pt x="1786383" y="813736"/>
                </a:lnTo>
                <a:lnTo>
                  <a:pt x="1784926" y="813736"/>
                </a:lnTo>
                <a:lnTo>
                  <a:pt x="1784926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8" name="Freeform: Shape 185"/>
          <p:cNvSpPr/>
          <p:nvPr/>
        </p:nvSpPr>
        <p:spPr>
          <a:xfrm>
            <a:off x="2739675" y="1977605"/>
            <a:ext cx="1179842" cy="1515454"/>
          </a:xfrm>
          <a:custGeom>
            <a:gdLst>
              <a:gd fmla="*/ 773036 w 1573123" name="connsiteX0"/>
              <a:gd fmla="*/ 0 h 2020605" name="connsiteY0"/>
              <a:gd fmla="*/ 1573123 w 1573123" name="connsiteX1"/>
              <a:gd fmla="*/ 0 h 2020605" name="connsiteY1"/>
              <a:gd fmla="*/ 1573123 w 1573123" name="connsiteX2"/>
              <a:gd fmla="*/ 379634 h 2020605" name="connsiteY2"/>
              <a:gd fmla="*/ 873080 w 1573123" name="connsiteX3"/>
              <a:gd fmla="*/ 379634 h 2020605" name="connsiteY3"/>
              <a:gd fmla="*/ 573636 w 1573123" name="connsiteX4"/>
              <a:gd fmla="*/ 679078 h 2020605" name="connsiteY4"/>
              <a:gd fmla="*/ 573636 w 1573123" name="connsiteX5"/>
              <a:gd fmla="*/ 1206869 h 2020605" name="connsiteY5"/>
              <a:gd fmla="*/ 574478 w 1573123" name="connsiteX6"/>
              <a:gd fmla="*/ 1206869 h 2020605" name="connsiteY6"/>
              <a:gd fmla="*/ 574478 w 1573123" name="connsiteX7"/>
              <a:gd fmla="*/ 2020605 h 2020605" name="connsiteY7"/>
              <a:gd fmla="*/ 0 w 1573123" name="connsiteX8"/>
              <a:gd fmla="*/ 1206869 h 2020605" name="connsiteY8"/>
              <a:gd fmla="*/ 182752 w 1573123" name="connsiteX9"/>
              <a:gd fmla="*/ 1206869 h 2020605" name="connsiteY9"/>
              <a:gd fmla="*/ 182752 w 1573123" name="connsiteX10"/>
              <a:gd fmla="*/ 590284 h 2020605" name="connsiteY10"/>
              <a:gd fmla="*/ 773036 w 1573123" name="connsiteX11"/>
              <a:gd fmla="*/ 0 h 2020605" name="connsiteY11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b="b" l="l" r="r" t="t"/>
            <a:pathLst>
              <a:path h="2020604" w="1573123">
                <a:moveTo>
                  <a:pt x="773036" y="0"/>
                </a:moveTo>
                <a:lnTo>
                  <a:pt x="1573123" y="0"/>
                </a:lnTo>
                <a:lnTo>
                  <a:pt x="1573123" y="379634"/>
                </a:lnTo>
                <a:lnTo>
                  <a:pt x="873080" y="379634"/>
                </a:lnTo>
                <a:cubicBezTo>
                  <a:pt x="707701" y="379634"/>
                  <a:pt x="573636" y="513699"/>
                  <a:pt x="573636" y="679078"/>
                </a:cubicBezTo>
                <a:lnTo>
                  <a:pt x="573636" y="1206869"/>
                </a:lnTo>
                <a:lnTo>
                  <a:pt x="574478" y="1206869"/>
                </a:lnTo>
                <a:lnTo>
                  <a:pt x="574478" y="2020605"/>
                </a:lnTo>
                <a:lnTo>
                  <a:pt x="0" y="1206869"/>
                </a:lnTo>
                <a:lnTo>
                  <a:pt x="182752" y="1206869"/>
                </a:lnTo>
                <a:lnTo>
                  <a:pt x="182752" y="590284"/>
                </a:lnTo>
                <a:cubicBezTo>
                  <a:pt x="182752" y="264279"/>
                  <a:pt x="447031" y="0"/>
                  <a:pt x="773036" y="0"/>
                </a:cubicBezTo>
                <a:close/>
              </a:path>
            </a:pathLst>
          </a:custGeom>
          <a:solidFill>
            <a:srgbClr val="7F7F7F"/>
          </a:solidFill>
          <a:ln>
            <a:noFill/>
          </a:ln>
          <a:effectLst>
            <a:outerShdw algn="t" blurRad="50800" dir="5400000" dist="381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grpSp>
        <p:nvGrpSpPr>
          <p:cNvPr id="9" name="Group 163"/>
          <p:cNvGrpSpPr/>
          <p:nvPr/>
        </p:nvGrpSpPr>
        <p:grpSpPr>
          <a:xfrm>
            <a:off x="439186" y="1392937"/>
            <a:ext cx="2300489" cy="755243"/>
            <a:chOff x="8328246" y="2276873"/>
            <a:chExt cx="2198694" cy="1006991"/>
          </a:xfrm>
        </p:grpSpPr>
        <p:sp>
          <p:nvSpPr>
            <p:cNvPr id="19" name="TextBox 164"/>
            <p:cNvSpPr txBox="1"/>
            <p:nvPr/>
          </p:nvSpPr>
          <p:spPr>
            <a:xfrm>
              <a:off x="8328247" y="2276873"/>
              <a:ext cx="2198693" cy="388226"/>
            </a:xfrm>
            <a:prstGeom prst="rect">
              <a:avLst/>
            </a:prstGeom>
            <a:noFill/>
          </p:spPr>
          <p:txBody>
            <a:bodyPr anchor="b" anchorCtr="0" bIns="0" lIns="0" rIns="360000" tIns="0" wrap="none">
              <a:normAutofit/>
            </a:bodyPr>
            <a:lstStyle/>
            <a:p>
              <a:pPr algn="r"/>
              <a:r>
                <a:rPr altLang="en-US" b="1" lang="zh-CN" sz="1600">
                  <a:solidFill>
                    <a:schemeClr val="accent2">
                      <a:lumMod val="100000"/>
                    </a:schemeClr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20" name="TextBox 165"/>
            <p:cNvSpPr txBox="1"/>
            <p:nvPr/>
          </p:nvSpPr>
          <p:spPr>
            <a:xfrm>
              <a:off x="8328246" y="2665098"/>
              <a:ext cx="2198693" cy="618766"/>
            </a:xfrm>
            <a:prstGeom prst="rect">
              <a:avLst/>
            </a:prstGeom>
          </p:spPr>
          <p:txBody>
            <a:bodyPr anchor="ctr" bIns="0" lIns="0" rIns="360000" tIns="0" vert="horz" wrap="square">
              <a:normAutofit/>
            </a:bodyPr>
            <a:lstStyle/>
            <a:p>
              <a:pPr algn="r">
                <a:lnSpc>
                  <a:spcPct val="120000"/>
                </a:lnSpc>
              </a:pPr>
              <a:r>
                <a:rPr altLang="en-US" lang="zh-CN" sz="105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此部分内容作为文字排版占位显示 </a:t>
              </a:r>
              <a:br>
                <a:rPr altLang="en-US" lang="zh-CN" sz="105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</a:br>
              <a:r>
                <a:rPr altLang="en-US" lang="zh-CN" sz="105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（建议使用主题字体）</a:t>
              </a:r>
            </a:p>
          </p:txBody>
        </p:sp>
      </p:grpSp>
      <p:grpSp>
        <p:nvGrpSpPr>
          <p:cNvPr id="10" name="Group 166"/>
          <p:cNvGrpSpPr/>
          <p:nvPr/>
        </p:nvGrpSpPr>
        <p:grpSpPr>
          <a:xfrm>
            <a:off x="6450266" y="1392937"/>
            <a:ext cx="2069418" cy="755243"/>
            <a:chOff x="1197898" y="2503545"/>
            <a:chExt cx="2198693" cy="1006991"/>
          </a:xfrm>
        </p:grpSpPr>
        <p:sp>
          <p:nvSpPr>
            <p:cNvPr id="17" name="TextBox 179"/>
            <p:cNvSpPr txBox="1"/>
            <p:nvPr/>
          </p:nvSpPr>
          <p:spPr>
            <a:xfrm>
              <a:off x="1197898" y="2503545"/>
              <a:ext cx="2198693" cy="388226"/>
            </a:xfrm>
            <a:prstGeom prst="rect">
              <a:avLst/>
            </a:prstGeom>
            <a:noFill/>
          </p:spPr>
          <p:txBody>
            <a:bodyPr anchor="b" anchorCtr="0" bIns="0" lIns="360000" rIns="0" tIns="0" wrap="none">
              <a:normAutofit/>
            </a:bodyPr>
            <a:lstStyle/>
            <a:p>
              <a:r>
                <a:rPr altLang="en-US" b="1" lang="zh-CN" sz="1600">
                  <a:solidFill>
                    <a:schemeClr val="accent4">
                      <a:lumMod val="100000"/>
                    </a:schemeClr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18" name="TextBox 181"/>
            <p:cNvSpPr txBox="1"/>
            <p:nvPr/>
          </p:nvSpPr>
          <p:spPr>
            <a:xfrm>
              <a:off x="1197898" y="2891770"/>
              <a:ext cx="2198693" cy="618766"/>
            </a:xfrm>
            <a:prstGeom prst="rect">
              <a:avLst/>
            </a:prstGeom>
          </p:spPr>
          <p:txBody>
            <a:bodyPr anchor="ctr" anchorCtr="0" bIns="0" lIns="360000" rIns="0" tIns="0" vert="horz" wrap="square">
              <a:normAutofit fontScale="92500" lnSpcReduction="20000"/>
            </a:bodyPr>
            <a:lstStyle/>
            <a:p>
              <a:pPr algn="l">
                <a:lnSpc>
                  <a:spcPct val="120000"/>
                </a:lnSpc>
              </a:pPr>
              <a:r>
                <a:rPr altLang="en-US" lang="zh-CN" sz="105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此部分内容作为文字排版占位显示 </a:t>
              </a:r>
              <a:br>
                <a:rPr altLang="en-US" lang="zh-CN" sz="105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</a:br>
              <a:r>
                <a:rPr altLang="en-US" lang="zh-CN" sz="105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（建议使用主题字体）</a:t>
              </a:r>
            </a:p>
          </p:txBody>
        </p:sp>
      </p:grpSp>
      <p:grpSp>
        <p:nvGrpSpPr>
          <p:cNvPr id="11" name="Group 182"/>
          <p:cNvGrpSpPr/>
          <p:nvPr/>
        </p:nvGrpSpPr>
        <p:grpSpPr>
          <a:xfrm>
            <a:off x="439186" y="2998531"/>
            <a:ext cx="2300489" cy="755243"/>
            <a:chOff x="8328246" y="2276873"/>
            <a:chExt cx="2198694" cy="1006991"/>
          </a:xfrm>
        </p:grpSpPr>
        <p:sp>
          <p:nvSpPr>
            <p:cNvPr id="15" name="TextBox 183"/>
            <p:cNvSpPr txBox="1"/>
            <p:nvPr/>
          </p:nvSpPr>
          <p:spPr>
            <a:xfrm>
              <a:off x="8328247" y="2276873"/>
              <a:ext cx="2198693" cy="388226"/>
            </a:xfrm>
            <a:prstGeom prst="rect">
              <a:avLst/>
            </a:prstGeom>
            <a:noFill/>
          </p:spPr>
          <p:txBody>
            <a:bodyPr anchor="b" anchorCtr="0" bIns="0" lIns="0" rIns="360000" tIns="0" wrap="none">
              <a:normAutofit/>
            </a:bodyPr>
            <a:lstStyle/>
            <a:p>
              <a:pPr algn="r"/>
              <a:r>
                <a:rPr altLang="en-US" b="1" lang="zh-CN" sz="1600">
                  <a:solidFill>
                    <a:schemeClr val="accent1">
                      <a:lumMod val="100000"/>
                    </a:schemeClr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16" name="TextBox 184"/>
            <p:cNvSpPr txBox="1"/>
            <p:nvPr/>
          </p:nvSpPr>
          <p:spPr>
            <a:xfrm>
              <a:off x="8328246" y="2665098"/>
              <a:ext cx="2198693" cy="618766"/>
            </a:xfrm>
            <a:prstGeom prst="rect">
              <a:avLst/>
            </a:prstGeom>
          </p:spPr>
          <p:txBody>
            <a:bodyPr anchor="ctr" bIns="0" lIns="0" rIns="360000" tIns="0" vert="horz" wrap="square">
              <a:normAutofit/>
            </a:bodyPr>
            <a:lstStyle/>
            <a:p>
              <a:pPr algn="r">
                <a:lnSpc>
                  <a:spcPct val="120000"/>
                </a:lnSpc>
              </a:pPr>
              <a:r>
                <a:rPr altLang="en-US" lang="zh-CN" sz="105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此部分内容作为文字排版占位显示 </a:t>
              </a:r>
              <a:br>
                <a:rPr altLang="en-US" lang="zh-CN" sz="105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</a:br>
              <a:r>
                <a:rPr altLang="en-US" lang="zh-CN" sz="105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（建议使用主题字体）</a:t>
              </a:r>
            </a:p>
          </p:txBody>
        </p:sp>
      </p:grpSp>
      <p:grpSp>
        <p:nvGrpSpPr>
          <p:cNvPr id="12" name="Group 186"/>
          <p:cNvGrpSpPr/>
          <p:nvPr/>
        </p:nvGrpSpPr>
        <p:grpSpPr>
          <a:xfrm>
            <a:off x="6450266" y="2998531"/>
            <a:ext cx="2069418" cy="755243"/>
            <a:chOff x="1197898" y="2503545"/>
            <a:chExt cx="2198693" cy="1006991"/>
          </a:xfrm>
        </p:grpSpPr>
        <p:sp>
          <p:nvSpPr>
            <p:cNvPr id="13" name="TextBox 188"/>
            <p:cNvSpPr txBox="1"/>
            <p:nvPr/>
          </p:nvSpPr>
          <p:spPr>
            <a:xfrm>
              <a:off x="1197898" y="2503545"/>
              <a:ext cx="2198693" cy="388226"/>
            </a:xfrm>
            <a:prstGeom prst="rect">
              <a:avLst/>
            </a:prstGeom>
            <a:noFill/>
          </p:spPr>
          <p:txBody>
            <a:bodyPr anchor="b" anchorCtr="0" bIns="0" lIns="360000" rIns="0" tIns="0" wrap="none">
              <a:normAutofit/>
            </a:bodyPr>
            <a:lstStyle/>
            <a:p>
              <a:r>
                <a:rPr altLang="en-US" b="1" lang="zh-CN" sz="1600">
                  <a:solidFill>
                    <a:schemeClr val="accent3">
                      <a:lumMod val="100000"/>
                    </a:schemeClr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14" name="TextBox 190"/>
            <p:cNvSpPr txBox="1"/>
            <p:nvPr/>
          </p:nvSpPr>
          <p:spPr>
            <a:xfrm>
              <a:off x="1197898" y="2891770"/>
              <a:ext cx="2198693" cy="618766"/>
            </a:xfrm>
            <a:prstGeom prst="rect">
              <a:avLst/>
            </a:prstGeom>
          </p:spPr>
          <p:txBody>
            <a:bodyPr anchor="ctr" anchorCtr="0" bIns="0" lIns="360000" rIns="0" tIns="0" vert="horz" wrap="square">
              <a:normAutofit fontScale="92500" lnSpcReduction="20000"/>
            </a:bodyPr>
            <a:lstStyle/>
            <a:p>
              <a:pPr algn="l">
                <a:lnSpc>
                  <a:spcPct val="120000"/>
                </a:lnSpc>
              </a:pPr>
              <a:r>
                <a:rPr altLang="en-US" lang="zh-CN" sz="105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此部分内容作为文字排版占位显示 </a:t>
              </a:r>
              <a:br>
                <a:rPr altLang="en-US" lang="zh-CN" sz="105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</a:br>
              <a:r>
                <a:rPr altLang="en-US" lang="zh-CN" sz="105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（建议使用主题字体）</a:t>
              </a:r>
            </a:p>
          </p:txBody>
        </p:sp>
      </p:grpSp>
      <p:sp>
        <p:nvSpPr>
          <p:cNvPr id="21" name="Title 1"/>
          <p:cNvSpPr txBox="1"/>
          <p:nvPr/>
        </p:nvSpPr>
        <p:spPr>
          <a:xfrm>
            <a:off x="857880" y="200199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b="1" lang="zh-CN" smtClean="0" sz="18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点击添加标题</a:t>
            </a:r>
          </a:p>
        </p:txBody>
      </p:sp>
      <p:pic>
        <p:nvPicPr>
          <p:cNvPr id="22" name="图片 21">
            <a:extLst>
              <a:ext uri="{FF2B5EF4-FFF2-40B4-BE49-F238E27FC236}">
                <a16:creationId xmlns:a16="http://schemas.microsoft.com/office/drawing/2014/main" id="{97AA606E-55BA-4291-A73C-EA8DA20FBA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2450187">
            <a:off x="-4580479" y="36322"/>
            <a:ext cx="6855716" cy="5996349"/>
          </a:xfrm>
          <a:prstGeom prst="rect">
            <a:avLst/>
          </a:prstGeom>
        </p:spPr>
      </p:pic>
      <p:pic>
        <p:nvPicPr>
          <p:cNvPr id="23" name="图片 22">
            <a:extLst>
              <a:ext uri="{FF2B5EF4-FFF2-40B4-BE49-F238E27FC236}">
                <a16:creationId xmlns:a16="http://schemas.microsoft.com/office/drawing/2014/main" id="{45DD93B0-2C55-451C-92E0-1C06A0DBC79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 rot="16200000">
            <a:off x="6187267" y="-2196181"/>
            <a:ext cx="6855716" cy="5996349"/>
          </a:xfrm>
          <a:prstGeom prst="rect">
            <a:avLst/>
          </a:prstGeom>
        </p:spPr>
      </p:pic>
    </p:spTree>
    <p:extLst>
      <p:ext uri="{BB962C8B-B14F-4D97-AF65-F5344CB8AC3E}">
        <p14:creationId val="1584931257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6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 nodeType="clickPar">
                      <p:stCondLst>
                        <p:cond delay="indefinite"/>
                      </p:stCondLst>
                      <p:childTnLst>
                        <p:par>
                          <p:cTn fill="hold" id="1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9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4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6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4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6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9" nodeType="clickPar">
                      <p:stCondLst>
                        <p:cond delay="indefinite"/>
                      </p:stCondLst>
                      <p:childTnLst>
                        <p:par>
                          <p:cTn fill="hold" id="4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1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43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4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6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6"/>
      <p:bldP grpId="0" spid="7"/>
      <p:bldP grpId="0" spid="8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55c4c705-e15e-4d72-92c7-fc2394307965"/>
          <p:cNvGrpSpPr>
            <a:grpSpLocks noChangeAspect="1"/>
          </p:cNvGrpSpPr>
          <p:nvPr/>
        </p:nvGrpSpPr>
        <p:grpSpPr>
          <a:xfrm>
            <a:off x="854621" y="1221599"/>
            <a:ext cx="7436655" cy="3123589"/>
            <a:chOff x="1139495" y="1628800"/>
            <a:chExt cx="9915535" cy="4164783"/>
          </a:xfrm>
        </p:grpSpPr>
        <p:sp>
          <p:nvSpPr>
            <p:cNvPr id="4" name="Oval 104"/>
            <p:cNvSpPr/>
            <p:nvPr/>
          </p:nvSpPr>
          <p:spPr>
            <a:xfrm>
              <a:off x="4018588" y="3688797"/>
              <a:ext cx="623551" cy="62355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wrap="none">
              <a:normAutofit fontScale="92500" lnSpcReduction="10000"/>
            </a:bodyPr>
            <a:lstStyle/>
            <a:p>
              <a:pPr algn="ctr"/>
              <a:r>
                <a:rPr b="1" lang="en-US"/>
                <a:t>02</a:t>
              </a:r>
            </a:p>
          </p:txBody>
        </p:sp>
        <p:sp>
          <p:nvSpPr>
            <p:cNvPr id="5" name="Oval 105"/>
            <p:cNvSpPr/>
            <p:nvPr/>
          </p:nvSpPr>
          <p:spPr>
            <a:xfrm>
              <a:off x="2168729" y="3903806"/>
              <a:ext cx="623551" cy="623553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wrap="none">
              <a:normAutofit fontScale="92500" lnSpcReduction="10000"/>
            </a:bodyPr>
            <a:lstStyle/>
            <a:p>
              <a:pPr algn="ctr"/>
              <a:r>
                <a:rPr b="1" lang="en-US"/>
                <a:t>01</a:t>
              </a:r>
            </a:p>
          </p:txBody>
        </p:sp>
        <p:sp>
          <p:nvSpPr>
            <p:cNvPr id="6" name="Oval 111"/>
            <p:cNvSpPr/>
            <p:nvPr/>
          </p:nvSpPr>
          <p:spPr>
            <a:xfrm>
              <a:off x="5827543" y="3569432"/>
              <a:ext cx="623551" cy="62355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wrap="none">
              <a:normAutofit fontScale="92500" lnSpcReduction="10000"/>
            </a:bodyPr>
            <a:lstStyle/>
            <a:p>
              <a:pPr algn="ctr"/>
              <a:r>
                <a:rPr b="1" lang="en-US"/>
                <a:t>03</a:t>
              </a:r>
            </a:p>
          </p:txBody>
        </p:sp>
        <p:sp>
          <p:nvSpPr>
            <p:cNvPr id="7" name="Oval 112"/>
            <p:cNvSpPr/>
            <p:nvPr/>
          </p:nvSpPr>
          <p:spPr>
            <a:xfrm>
              <a:off x="9431196" y="3258782"/>
              <a:ext cx="623551" cy="623553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wrap="none">
              <a:normAutofit fontScale="92500" lnSpcReduction="10000"/>
            </a:bodyPr>
            <a:lstStyle/>
            <a:p>
              <a:pPr algn="ctr"/>
              <a:r>
                <a:rPr b="1" lang="en-US"/>
                <a:t>05</a:t>
              </a:r>
            </a:p>
          </p:txBody>
        </p:sp>
        <p:grpSp>
          <p:nvGrpSpPr>
            <p:cNvPr id="8" name="Group 113"/>
            <p:cNvGrpSpPr/>
            <p:nvPr/>
          </p:nvGrpSpPr>
          <p:grpSpPr>
            <a:xfrm>
              <a:off x="1139495" y="3881210"/>
              <a:ext cx="1652117" cy="831903"/>
              <a:chOff x="474843" y="2321913"/>
              <a:chExt cx="1869714" cy="941470"/>
            </a:xfrm>
          </p:grpSpPr>
          <p:sp>
            <p:nvSpPr>
              <p:cNvPr id="69" name="Arc 114"/>
              <p:cNvSpPr/>
              <p:nvPr/>
            </p:nvSpPr>
            <p:spPr>
              <a:xfrm flipV="1" rot="5400000">
                <a:off x="1403087" y="2321913"/>
                <a:ext cx="941470" cy="941470"/>
              </a:xfrm>
              <a:prstGeom prst="arc">
                <a:avLst/>
              </a:prstGeom>
              <a:ln w="38100">
                <a:headEnd type="none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cxnSp>
            <p:nvCxnSpPr>
              <p:cNvPr id="70" name="Straight Connector 115"/>
              <p:cNvCxnSpPr/>
              <p:nvPr/>
            </p:nvCxnSpPr>
            <p:spPr>
              <a:xfrm>
                <a:off x="474843" y="2809837"/>
                <a:ext cx="952048" cy="1323"/>
              </a:xfrm>
              <a:prstGeom prst="line">
                <a:avLst/>
              </a:prstGeom>
              <a:ln w="38100"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116"/>
            <p:cNvGrpSpPr/>
            <p:nvPr/>
          </p:nvGrpSpPr>
          <p:grpSpPr>
            <a:xfrm>
              <a:off x="2165536" y="2841541"/>
              <a:ext cx="2461823" cy="1671538"/>
              <a:chOff x="1190578" y="2010533"/>
              <a:chExt cx="2290936" cy="1555509"/>
            </a:xfrm>
          </p:grpSpPr>
          <p:grpSp>
            <p:nvGrpSpPr>
              <p:cNvPr id="64" name="Group 117"/>
              <p:cNvGrpSpPr/>
              <p:nvPr/>
            </p:nvGrpSpPr>
            <p:grpSpPr>
              <a:xfrm>
                <a:off x="1190578" y="2770132"/>
                <a:ext cx="2290936" cy="795910"/>
                <a:chOff x="1376543" y="2321386"/>
                <a:chExt cx="2786064" cy="967925"/>
              </a:xfrm>
            </p:grpSpPr>
            <p:sp>
              <p:nvSpPr>
                <p:cNvPr id="66" name="Arc 119"/>
                <p:cNvSpPr/>
                <p:nvPr/>
              </p:nvSpPr>
              <p:spPr>
                <a:xfrm flipV="1" rot="5400000">
                  <a:off x="3221137" y="2321386"/>
                  <a:ext cx="941470" cy="941470"/>
                </a:xfrm>
                <a:prstGeom prst="arc">
                  <a:avLst/>
                </a:prstGeom>
                <a:ln w="38100">
                  <a:solidFill>
                    <a:schemeClr val="accent1"/>
                  </a:solidFill>
                  <a:headEnd type="none"/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67" name="Straight Connector 120"/>
                <p:cNvCxnSpPr/>
                <p:nvPr/>
              </p:nvCxnSpPr>
              <p:spPr>
                <a:xfrm>
                  <a:off x="2292893" y="2809310"/>
                  <a:ext cx="952048" cy="1323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8" name="Arc 121"/>
                <p:cNvSpPr/>
                <p:nvPr/>
              </p:nvSpPr>
              <p:spPr>
                <a:xfrm flipH="1" rot="5400000">
                  <a:off x="1376543" y="2347841"/>
                  <a:ext cx="941470" cy="941470"/>
                </a:xfrm>
                <a:prstGeom prst="arc">
                  <a:avLst/>
                </a:prstGeom>
                <a:ln w="38100"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  <p:cxnSp>
            <p:nvCxnSpPr>
              <p:cNvPr id="65" name="Straight Connector 118"/>
              <p:cNvCxnSpPr/>
              <p:nvPr/>
            </p:nvCxnSpPr>
            <p:spPr>
              <a:xfrm rot="5400000">
                <a:off x="1206584" y="2401417"/>
                <a:ext cx="782855" cy="1087"/>
              </a:xfrm>
              <a:prstGeom prst="line">
                <a:avLst/>
              </a:prstGeom>
              <a:ln w="38100">
                <a:solidFill>
                  <a:schemeClr val="accent1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122"/>
            <p:cNvGrpSpPr/>
            <p:nvPr/>
          </p:nvGrpSpPr>
          <p:grpSpPr>
            <a:xfrm>
              <a:off x="4012222" y="2701521"/>
              <a:ext cx="2461823" cy="1671535"/>
              <a:chOff x="2683929" y="2010533"/>
              <a:chExt cx="2290937" cy="1555506"/>
            </a:xfrm>
          </p:grpSpPr>
          <p:grpSp>
            <p:nvGrpSpPr>
              <p:cNvPr id="59" name="Group 123"/>
              <p:cNvGrpSpPr/>
              <p:nvPr/>
            </p:nvGrpSpPr>
            <p:grpSpPr>
              <a:xfrm>
                <a:off x="2683929" y="2770130"/>
                <a:ext cx="2290937" cy="795909"/>
                <a:chOff x="2586036" y="2266950"/>
                <a:chExt cx="3344864" cy="1162061"/>
              </a:xfrm>
            </p:grpSpPr>
            <p:sp>
              <p:nvSpPr>
                <p:cNvPr id="61" name="Arc 125"/>
                <p:cNvSpPr/>
                <p:nvPr/>
              </p:nvSpPr>
              <p:spPr>
                <a:xfrm flipV="1" rot="5400000">
                  <a:off x="4800600" y="2266950"/>
                  <a:ext cx="1130300" cy="1130300"/>
                </a:xfrm>
                <a:prstGeom prst="arc">
                  <a:avLst/>
                </a:prstGeom>
                <a:ln w="38100">
                  <a:solidFill>
                    <a:schemeClr val="accent2"/>
                  </a:solidFill>
                  <a:headEnd type="none"/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62" name="Straight Connector 126"/>
                <p:cNvCxnSpPr/>
                <p:nvPr/>
              </p:nvCxnSpPr>
              <p:spPr>
                <a:xfrm>
                  <a:off x="3686178" y="2852737"/>
                  <a:ext cx="1143000" cy="1588"/>
                </a:xfrm>
                <a:prstGeom prst="line">
                  <a:avLst/>
                </a:prstGeom>
                <a:ln w="38100">
                  <a:solidFill>
                    <a:schemeClr val="accent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3" name="Arc 127"/>
                <p:cNvSpPr/>
                <p:nvPr/>
              </p:nvSpPr>
              <p:spPr>
                <a:xfrm flipH="1" rot="5400000">
                  <a:off x="2586036" y="2298711"/>
                  <a:ext cx="1130300" cy="1130300"/>
                </a:xfrm>
                <a:prstGeom prst="arc">
                  <a:avLst/>
                </a:prstGeom>
                <a:ln w="38100">
                  <a:solidFill>
                    <a:schemeClr val="accent2"/>
                  </a:solidFill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  <p:cxnSp>
            <p:nvCxnSpPr>
              <p:cNvPr id="60" name="Straight Connector 124"/>
              <p:cNvCxnSpPr/>
              <p:nvPr/>
            </p:nvCxnSpPr>
            <p:spPr>
              <a:xfrm rot="5400000">
                <a:off x="2696552" y="2401417"/>
                <a:ext cx="782855" cy="1087"/>
              </a:xfrm>
              <a:prstGeom prst="line">
                <a:avLst/>
              </a:prstGeom>
              <a:ln w="38100">
                <a:solidFill>
                  <a:schemeClr val="accent2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128"/>
            <p:cNvGrpSpPr/>
            <p:nvPr/>
          </p:nvGrpSpPr>
          <p:grpSpPr>
            <a:xfrm>
              <a:off x="5820738" y="2565065"/>
              <a:ext cx="2461827" cy="1671535"/>
              <a:chOff x="4166839" y="2010533"/>
              <a:chExt cx="2290940" cy="1555506"/>
            </a:xfrm>
          </p:grpSpPr>
          <p:grpSp>
            <p:nvGrpSpPr>
              <p:cNvPr id="54" name="Group 129"/>
              <p:cNvGrpSpPr/>
              <p:nvPr/>
            </p:nvGrpSpPr>
            <p:grpSpPr>
              <a:xfrm>
                <a:off x="4166839" y="2770130"/>
                <a:ext cx="2290940" cy="795909"/>
                <a:chOff x="2586036" y="2266950"/>
                <a:chExt cx="3344864" cy="1162061"/>
              </a:xfrm>
            </p:grpSpPr>
            <p:sp>
              <p:nvSpPr>
                <p:cNvPr id="56" name="Arc 131"/>
                <p:cNvSpPr/>
                <p:nvPr/>
              </p:nvSpPr>
              <p:spPr>
                <a:xfrm flipV="1" rot="5400000">
                  <a:off x="4800600" y="2266950"/>
                  <a:ext cx="1130300" cy="1130300"/>
                </a:xfrm>
                <a:prstGeom prst="arc">
                  <a:avLst/>
                </a:prstGeom>
                <a:ln w="38100">
                  <a:solidFill>
                    <a:schemeClr val="accent3"/>
                  </a:solidFill>
                  <a:headEnd type="none"/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57" name="Straight Connector 132"/>
                <p:cNvCxnSpPr/>
                <p:nvPr/>
              </p:nvCxnSpPr>
              <p:spPr>
                <a:xfrm>
                  <a:off x="3686178" y="2852737"/>
                  <a:ext cx="1143000" cy="1588"/>
                </a:xfrm>
                <a:prstGeom prst="line">
                  <a:avLst/>
                </a:prstGeom>
                <a:ln w="3810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8" name="Arc 133"/>
                <p:cNvSpPr/>
                <p:nvPr/>
              </p:nvSpPr>
              <p:spPr>
                <a:xfrm flipH="1" rot="5400000">
                  <a:off x="2586036" y="2298711"/>
                  <a:ext cx="1130300" cy="1130300"/>
                </a:xfrm>
                <a:prstGeom prst="arc">
                  <a:avLst/>
                </a:prstGeom>
                <a:ln w="38100">
                  <a:solidFill>
                    <a:schemeClr val="accent3"/>
                  </a:solidFill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  <p:cxnSp>
            <p:nvCxnSpPr>
              <p:cNvPr id="55" name="Straight Connector 130"/>
              <p:cNvCxnSpPr/>
              <p:nvPr/>
            </p:nvCxnSpPr>
            <p:spPr>
              <a:xfrm rot="5400000">
                <a:off x="4182843" y="2401417"/>
                <a:ext cx="782855" cy="1087"/>
              </a:xfrm>
              <a:prstGeom prst="line">
                <a:avLst/>
              </a:prstGeom>
              <a:ln w="38100">
                <a:solidFill>
                  <a:schemeClr val="accent3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34"/>
            <p:cNvGrpSpPr/>
            <p:nvPr/>
          </p:nvGrpSpPr>
          <p:grpSpPr>
            <a:xfrm>
              <a:off x="9402913" y="2239642"/>
              <a:ext cx="1652117" cy="1674394"/>
              <a:chOff x="7157435" y="2010533"/>
              <a:chExt cx="1537436" cy="1558167"/>
            </a:xfrm>
          </p:grpSpPr>
          <p:grpSp>
            <p:nvGrpSpPr>
              <p:cNvPr id="50" name="Group 135"/>
              <p:cNvGrpSpPr/>
              <p:nvPr/>
            </p:nvGrpSpPr>
            <p:grpSpPr>
              <a:xfrm>
                <a:off x="7157435" y="2794543"/>
                <a:ext cx="1537436" cy="774157"/>
                <a:chOff x="6799443" y="2334613"/>
                <a:chExt cx="1869714" cy="941470"/>
              </a:xfrm>
            </p:grpSpPr>
            <p:sp>
              <p:nvSpPr>
                <p:cNvPr id="52" name="Arc 137"/>
                <p:cNvSpPr/>
                <p:nvPr/>
              </p:nvSpPr>
              <p:spPr>
                <a:xfrm flipH="1" rot="5400000">
                  <a:off x="6799443" y="2334613"/>
                  <a:ext cx="941470" cy="941470"/>
                </a:xfrm>
                <a:prstGeom prst="arc">
                  <a:avLst/>
                </a:prstGeom>
                <a:ln w="38100">
                  <a:solidFill>
                    <a:schemeClr val="accent5"/>
                  </a:solidFill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53" name="Straight Connector 138"/>
                <p:cNvCxnSpPr/>
                <p:nvPr/>
              </p:nvCxnSpPr>
              <p:spPr>
                <a:xfrm flipH="1" flipV="1">
                  <a:off x="7717109" y="2786836"/>
                  <a:ext cx="952048" cy="1323"/>
                </a:xfrm>
                <a:prstGeom prst="line">
                  <a:avLst/>
                </a:prstGeom>
                <a:ln w="38100">
                  <a:solidFill>
                    <a:schemeClr val="accent5"/>
                  </a:solidFill>
                  <a:headEnd type="oval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1" name="Straight Connector 136"/>
              <p:cNvCxnSpPr/>
              <p:nvPr/>
            </p:nvCxnSpPr>
            <p:spPr>
              <a:xfrm rot="5400000">
                <a:off x="7172933" y="2401417"/>
                <a:ext cx="782855" cy="1087"/>
              </a:xfrm>
              <a:prstGeom prst="line">
                <a:avLst/>
              </a:prstGeom>
              <a:ln w="38100">
                <a:solidFill>
                  <a:schemeClr val="accent5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Oval 139"/>
            <p:cNvSpPr/>
            <p:nvPr/>
          </p:nvSpPr>
          <p:spPr>
            <a:xfrm>
              <a:off x="7621246" y="3414002"/>
              <a:ext cx="623551" cy="62355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wrap="none">
              <a:normAutofit fontScale="92500" lnSpcReduction="10000"/>
            </a:bodyPr>
            <a:lstStyle/>
            <a:p>
              <a:pPr algn="ctr"/>
              <a:r>
                <a:rPr b="1" lang="en-US"/>
                <a:t>04</a:t>
              </a:r>
            </a:p>
          </p:txBody>
        </p:sp>
        <p:grpSp>
          <p:nvGrpSpPr>
            <p:cNvPr id="14" name="Group 140"/>
            <p:cNvGrpSpPr/>
            <p:nvPr/>
          </p:nvGrpSpPr>
          <p:grpSpPr>
            <a:xfrm>
              <a:off x="7613217" y="2415995"/>
              <a:ext cx="2461827" cy="1671535"/>
              <a:chOff x="5662045" y="2010533"/>
              <a:chExt cx="2290940" cy="1555506"/>
            </a:xfrm>
          </p:grpSpPr>
          <p:grpSp>
            <p:nvGrpSpPr>
              <p:cNvPr id="45" name="Group 141"/>
              <p:cNvGrpSpPr/>
              <p:nvPr/>
            </p:nvGrpSpPr>
            <p:grpSpPr>
              <a:xfrm>
                <a:off x="5662045" y="2770130"/>
                <a:ext cx="2290940" cy="795909"/>
                <a:chOff x="2586036" y="2266950"/>
                <a:chExt cx="3344864" cy="1162061"/>
              </a:xfrm>
            </p:grpSpPr>
            <p:sp>
              <p:nvSpPr>
                <p:cNvPr id="47" name="Arc 143"/>
                <p:cNvSpPr/>
                <p:nvPr/>
              </p:nvSpPr>
              <p:spPr>
                <a:xfrm flipV="1" rot="5400000">
                  <a:off x="4800600" y="2266950"/>
                  <a:ext cx="1130300" cy="1130300"/>
                </a:xfrm>
                <a:prstGeom prst="arc">
                  <a:avLst/>
                </a:prstGeom>
                <a:ln w="38100">
                  <a:solidFill>
                    <a:schemeClr val="accent4"/>
                  </a:solidFill>
                  <a:headEnd type="none"/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48" name="Straight Connector 144"/>
                <p:cNvCxnSpPr/>
                <p:nvPr/>
              </p:nvCxnSpPr>
              <p:spPr>
                <a:xfrm>
                  <a:off x="3686178" y="2852737"/>
                  <a:ext cx="1143000" cy="1588"/>
                </a:xfrm>
                <a:prstGeom prst="line">
                  <a:avLst/>
                </a:prstGeom>
                <a:ln w="38100">
                  <a:solidFill>
                    <a:schemeClr val="accent4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9" name="Arc 145"/>
                <p:cNvSpPr/>
                <p:nvPr/>
              </p:nvSpPr>
              <p:spPr>
                <a:xfrm flipH="1" rot="5400000">
                  <a:off x="2586036" y="2298711"/>
                  <a:ext cx="1130300" cy="1130300"/>
                </a:xfrm>
                <a:prstGeom prst="arc">
                  <a:avLst/>
                </a:prstGeom>
                <a:ln w="38100">
                  <a:solidFill>
                    <a:schemeClr val="accent4"/>
                  </a:solidFill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  <p:cxnSp>
            <p:nvCxnSpPr>
              <p:cNvPr id="46" name="Straight Connector 142"/>
              <p:cNvCxnSpPr/>
              <p:nvPr/>
            </p:nvCxnSpPr>
            <p:spPr>
              <a:xfrm rot="5400000">
                <a:off x="5676990" y="2401417"/>
                <a:ext cx="782855" cy="1087"/>
              </a:xfrm>
              <a:prstGeom prst="line">
                <a:avLst/>
              </a:prstGeom>
              <a:ln w="38100">
                <a:solidFill>
                  <a:schemeClr val="accent4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146"/>
            <p:cNvGrpSpPr/>
            <p:nvPr/>
          </p:nvGrpSpPr>
          <p:grpSpPr>
            <a:xfrm>
              <a:off x="4124447" y="2079457"/>
              <a:ext cx="623551" cy="623553"/>
              <a:chOff x="2898306" y="1126851"/>
              <a:chExt cx="544500" cy="544501"/>
            </a:xfrm>
          </p:grpSpPr>
          <p:sp>
            <p:nvSpPr>
              <p:cNvPr id="43" name="Oval 147"/>
              <p:cNvSpPr/>
              <p:nvPr/>
            </p:nvSpPr>
            <p:spPr>
              <a:xfrm>
                <a:off x="2898306" y="1126851"/>
                <a:ext cx="544500" cy="54450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4" name="Freeform: Shape 148"/>
              <p:cNvSpPr/>
              <p:nvPr/>
            </p:nvSpPr>
            <p:spPr bwMode="auto">
              <a:xfrm>
                <a:off x="2999254" y="1239725"/>
                <a:ext cx="342604" cy="318752"/>
              </a:xfrm>
              <a:custGeom>
                <a:cxnLst>
                  <a:cxn ang="0">
                    <a:pos x="13" y="39"/>
                  </a:cxn>
                  <a:cxn ang="0">
                    <a:pos x="8" y="39"/>
                  </a:cxn>
                  <a:cxn ang="0">
                    <a:pos x="0" y="33"/>
                  </a:cxn>
                  <a:cxn ang="0">
                    <a:pos x="5" y="19"/>
                  </a:cxn>
                  <a:cxn ang="0">
                    <a:pos x="15" y="22"/>
                  </a:cxn>
                  <a:cxn ang="0">
                    <a:pos x="20" y="21"/>
                  </a:cxn>
                  <a:cxn ang="0">
                    <a:pos x="20" y="24"/>
                  </a:cxn>
                  <a:cxn ang="0">
                    <a:pos x="23" y="34"/>
                  </a:cxn>
                  <a:cxn ang="0">
                    <a:pos x="13" y="39"/>
                  </a:cxn>
                  <a:cxn ang="0">
                    <a:pos x="15" y="19"/>
                  </a:cxn>
                  <a:cxn ang="0">
                    <a:pos x="5" y="9"/>
                  </a:cxn>
                  <a:cxn ang="0">
                    <a:pos x="15" y="0"/>
                  </a:cxn>
                  <a:cxn ang="0">
                    <a:pos x="25" y="9"/>
                  </a:cxn>
                  <a:cxn ang="0">
                    <a:pos x="15" y="19"/>
                  </a:cxn>
                  <a:cxn ang="0">
                    <a:pos x="53" y="68"/>
                  </a:cxn>
                  <a:cxn ang="0">
                    <a:pos x="20" y="68"/>
                  </a:cxn>
                  <a:cxn ang="0">
                    <a:pos x="10" y="58"/>
                  </a:cxn>
                  <a:cxn ang="0">
                    <a:pos x="23" y="36"/>
                  </a:cxn>
                  <a:cxn ang="0">
                    <a:pos x="37" y="41"/>
                  </a:cxn>
                  <a:cxn ang="0">
                    <a:pos x="50" y="36"/>
                  </a:cxn>
                  <a:cxn ang="0">
                    <a:pos x="64" y="58"/>
                  </a:cxn>
                  <a:cxn ang="0">
                    <a:pos x="53" y="68"/>
                  </a:cxn>
                  <a:cxn ang="0">
                    <a:pos x="37" y="39"/>
                  </a:cxn>
                  <a:cxn ang="0">
                    <a:pos x="22" y="24"/>
                  </a:cxn>
                  <a:cxn ang="0">
                    <a:pos x="37" y="9"/>
                  </a:cxn>
                  <a:cxn ang="0">
                    <a:pos x="51" y="24"/>
                  </a:cxn>
                  <a:cxn ang="0">
                    <a:pos x="37" y="39"/>
                  </a:cxn>
                  <a:cxn ang="0">
                    <a:pos x="59" y="19"/>
                  </a:cxn>
                  <a:cxn ang="0">
                    <a:pos x="49" y="9"/>
                  </a:cxn>
                  <a:cxn ang="0">
                    <a:pos x="59" y="0"/>
                  </a:cxn>
                  <a:cxn ang="0">
                    <a:pos x="68" y="9"/>
                  </a:cxn>
                  <a:cxn ang="0">
                    <a:pos x="59" y="19"/>
                  </a:cxn>
                  <a:cxn ang="0">
                    <a:pos x="66" y="39"/>
                  </a:cxn>
                  <a:cxn ang="0">
                    <a:pos x="61" y="39"/>
                  </a:cxn>
                  <a:cxn ang="0">
                    <a:pos x="51" y="34"/>
                  </a:cxn>
                  <a:cxn ang="0">
                    <a:pos x="54" y="24"/>
                  </a:cxn>
                  <a:cxn ang="0">
                    <a:pos x="54" y="21"/>
                  </a:cxn>
                  <a:cxn ang="0">
                    <a:pos x="59" y="22"/>
                  </a:cxn>
                  <a:cxn ang="0">
                    <a:pos x="69" y="19"/>
                  </a:cxn>
                  <a:cxn ang="0">
                    <a:pos x="73" y="33"/>
                  </a:cxn>
                  <a:cxn ang="0">
                    <a:pos x="66" y="39"/>
                  </a:cxn>
                </a:cxnLst>
                <a:rect b="b" l="0" r="r" t="0"/>
                <a:pathLst>
                  <a:path h="68" w="73">
                    <a:moveTo>
                      <a:pt x="13" y="39"/>
                    </a:moveTo>
                    <a:cubicBezTo>
                      <a:pt x="8" y="39"/>
                      <a:pt x="8" y="39"/>
                      <a:pt x="8" y="39"/>
                    </a:cubicBezTo>
                    <a:cubicBezTo>
                      <a:pt x="4" y="39"/>
                      <a:pt x="0" y="37"/>
                      <a:pt x="0" y="33"/>
                    </a:cubicBezTo>
                    <a:cubicBezTo>
                      <a:pt x="0" y="29"/>
                      <a:pt x="0" y="19"/>
                      <a:pt x="5" y="19"/>
                    </a:cubicBezTo>
                    <a:cubicBezTo>
                      <a:pt x="6" y="19"/>
                      <a:pt x="10" y="22"/>
                      <a:pt x="15" y="22"/>
                    </a:cubicBezTo>
                    <a:cubicBezTo>
                      <a:pt x="17" y="22"/>
                      <a:pt x="18" y="22"/>
                      <a:pt x="20" y="21"/>
                    </a:cubicBezTo>
                    <a:cubicBezTo>
                      <a:pt x="20" y="22"/>
                      <a:pt x="20" y="23"/>
                      <a:pt x="20" y="24"/>
                    </a:cubicBezTo>
                    <a:cubicBezTo>
                      <a:pt x="20" y="27"/>
                      <a:pt x="21" y="31"/>
                      <a:pt x="23" y="34"/>
                    </a:cubicBezTo>
                    <a:cubicBezTo>
                      <a:pt x="19" y="34"/>
                      <a:pt x="15" y="36"/>
                      <a:pt x="13" y="39"/>
                    </a:cubicBezTo>
                    <a:close/>
                    <a:moveTo>
                      <a:pt x="15" y="19"/>
                    </a:moveTo>
                    <a:cubicBezTo>
                      <a:pt x="10" y="19"/>
                      <a:pt x="5" y="15"/>
                      <a:pt x="5" y="9"/>
                    </a:cubicBezTo>
                    <a:cubicBezTo>
                      <a:pt x="5" y="4"/>
                      <a:pt x="10" y="0"/>
                      <a:pt x="15" y="0"/>
                    </a:cubicBezTo>
                    <a:cubicBezTo>
                      <a:pt x="20" y="0"/>
                      <a:pt x="25" y="4"/>
                      <a:pt x="25" y="9"/>
                    </a:cubicBezTo>
                    <a:cubicBezTo>
                      <a:pt x="25" y="15"/>
                      <a:pt x="20" y="19"/>
                      <a:pt x="15" y="19"/>
                    </a:cubicBezTo>
                    <a:close/>
                    <a:moveTo>
                      <a:pt x="53" y="68"/>
                    </a:moveTo>
                    <a:cubicBezTo>
                      <a:pt x="20" y="68"/>
                      <a:pt x="20" y="68"/>
                      <a:pt x="20" y="68"/>
                    </a:cubicBezTo>
                    <a:cubicBezTo>
                      <a:pt x="14" y="68"/>
                      <a:pt x="10" y="64"/>
                      <a:pt x="10" y="58"/>
                    </a:cubicBezTo>
                    <a:cubicBezTo>
                      <a:pt x="10" y="49"/>
                      <a:pt x="12" y="36"/>
                      <a:pt x="23" y="36"/>
                    </a:cubicBezTo>
                    <a:cubicBezTo>
                      <a:pt x="25" y="36"/>
                      <a:pt x="29" y="41"/>
                      <a:pt x="37" y="41"/>
                    </a:cubicBezTo>
                    <a:cubicBezTo>
                      <a:pt x="44" y="41"/>
                      <a:pt x="49" y="36"/>
                      <a:pt x="50" y="36"/>
                    </a:cubicBezTo>
                    <a:cubicBezTo>
                      <a:pt x="62" y="36"/>
                      <a:pt x="64" y="49"/>
                      <a:pt x="64" y="58"/>
                    </a:cubicBezTo>
                    <a:cubicBezTo>
                      <a:pt x="64" y="64"/>
                      <a:pt x="60" y="68"/>
                      <a:pt x="53" y="68"/>
                    </a:cubicBezTo>
                    <a:close/>
                    <a:moveTo>
                      <a:pt x="37" y="39"/>
                    </a:moveTo>
                    <a:cubicBezTo>
                      <a:pt x="29" y="39"/>
                      <a:pt x="22" y="32"/>
                      <a:pt x="22" y="24"/>
                    </a:cubicBezTo>
                    <a:cubicBezTo>
                      <a:pt x="22" y="16"/>
                      <a:pt x="29" y="9"/>
                      <a:pt x="37" y="9"/>
                    </a:cubicBezTo>
                    <a:cubicBezTo>
                      <a:pt x="45" y="9"/>
                      <a:pt x="51" y="16"/>
                      <a:pt x="51" y="24"/>
                    </a:cubicBezTo>
                    <a:cubicBezTo>
                      <a:pt x="51" y="32"/>
                      <a:pt x="45" y="39"/>
                      <a:pt x="37" y="39"/>
                    </a:cubicBezTo>
                    <a:close/>
                    <a:moveTo>
                      <a:pt x="59" y="19"/>
                    </a:moveTo>
                    <a:cubicBezTo>
                      <a:pt x="53" y="19"/>
                      <a:pt x="49" y="15"/>
                      <a:pt x="49" y="9"/>
                    </a:cubicBezTo>
                    <a:cubicBezTo>
                      <a:pt x="49" y="4"/>
                      <a:pt x="53" y="0"/>
                      <a:pt x="59" y="0"/>
                    </a:cubicBezTo>
                    <a:cubicBezTo>
                      <a:pt x="64" y="0"/>
                      <a:pt x="68" y="4"/>
                      <a:pt x="68" y="9"/>
                    </a:cubicBezTo>
                    <a:cubicBezTo>
                      <a:pt x="68" y="15"/>
                      <a:pt x="64" y="19"/>
                      <a:pt x="59" y="19"/>
                    </a:cubicBezTo>
                    <a:close/>
                    <a:moveTo>
                      <a:pt x="66" y="39"/>
                    </a:moveTo>
                    <a:cubicBezTo>
                      <a:pt x="61" y="39"/>
                      <a:pt x="61" y="39"/>
                      <a:pt x="61" y="39"/>
                    </a:cubicBezTo>
                    <a:cubicBezTo>
                      <a:pt x="58" y="36"/>
                      <a:pt x="55" y="34"/>
                      <a:pt x="51" y="34"/>
                    </a:cubicBezTo>
                    <a:cubicBezTo>
                      <a:pt x="53" y="31"/>
                      <a:pt x="54" y="27"/>
                      <a:pt x="54" y="24"/>
                    </a:cubicBezTo>
                    <a:cubicBezTo>
                      <a:pt x="54" y="23"/>
                      <a:pt x="54" y="22"/>
                      <a:pt x="54" y="21"/>
                    </a:cubicBezTo>
                    <a:cubicBezTo>
                      <a:pt x="55" y="22"/>
                      <a:pt x="57" y="22"/>
                      <a:pt x="59" y="22"/>
                    </a:cubicBezTo>
                    <a:cubicBezTo>
                      <a:pt x="64" y="22"/>
                      <a:pt x="68" y="19"/>
                      <a:pt x="69" y="19"/>
                    </a:cubicBezTo>
                    <a:cubicBezTo>
                      <a:pt x="73" y="19"/>
                      <a:pt x="73" y="29"/>
                      <a:pt x="73" y="33"/>
                    </a:cubicBezTo>
                    <a:cubicBezTo>
                      <a:pt x="73" y="37"/>
                      <a:pt x="70" y="39"/>
                      <a:pt x="66" y="39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16" name="Group 149"/>
            <p:cNvGrpSpPr/>
            <p:nvPr/>
          </p:nvGrpSpPr>
          <p:grpSpPr>
            <a:xfrm>
              <a:off x="7736660" y="1805153"/>
              <a:ext cx="623551" cy="623553"/>
              <a:chOff x="5702646" y="1136650"/>
              <a:chExt cx="544500" cy="544501"/>
            </a:xfrm>
          </p:grpSpPr>
          <p:sp>
            <p:nvSpPr>
              <p:cNvPr id="41" name="Oval 150"/>
              <p:cNvSpPr/>
              <p:nvPr/>
            </p:nvSpPr>
            <p:spPr>
              <a:xfrm>
                <a:off x="5702646" y="1136650"/>
                <a:ext cx="544500" cy="54450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2" name="Freeform: Shape 151"/>
              <p:cNvSpPr/>
              <p:nvPr/>
            </p:nvSpPr>
            <p:spPr bwMode="auto">
              <a:xfrm>
                <a:off x="5808889" y="1242893"/>
                <a:ext cx="332014" cy="332014"/>
              </a:xfrm>
              <a:custGeom>
                <a:cxnLst>
                  <a:cxn ang="0">
                    <a:pos x="55" y="31"/>
                  </a:cxn>
                  <a:cxn ang="0">
                    <a:pos x="54" y="33"/>
                  </a:cxn>
                  <a:cxn ang="0">
                    <a:pos x="47" y="34"/>
                  </a:cxn>
                  <a:cxn ang="0">
                    <a:pos x="46" y="37"/>
                  </a:cxn>
                  <a:cxn ang="0">
                    <a:pos x="49" y="42"/>
                  </a:cxn>
                  <a:cxn ang="0">
                    <a:pos x="50" y="43"/>
                  </a:cxn>
                  <a:cxn ang="0">
                    <a:pos x="49" y="44"/>
                  </a:cxn>
                  <a:cxn ang="0">
                    <a:pos x="43" y="50"/>
                  </a:cxn>
                  <a:cxn ang="0">
                    <a:pos x="42" y="50"/>
                  </a:cxn>
                  <a:cxn ang="0">
                    <a:pos x="37" y="46"/>
                  </a:cxn>
                  <a:cxn ang="0">
                    <a:pos x="33" y="47"/>
                  </a:cxn>
                  <a:cxn ang="0">
                    <a:pos x="32" y="54"/>
                  </a:cxn>
                  <a:cxn ang="0">
                    <a:pos x="31" y="55"/>
                  </a:cxn>
                  <a:cxn ang="0">
                    <a:pos x="23" y="55"/>
                  </a:cxn>
                  <a:cxn ang="0">
                    <a:pos x="22" y="54"/>
                  </a:cxn>
                  <a:cxn ang="0">
                    <a:pos x="21" y="47"/>
                  </a:cxn>
                  <a:cxn ang="0">
                    <a:pos x="18" y="46"/>
                  </a:cxn>
                  <a:cxn ang="0">
                    <a:pos x="13" y="50"/>
                  </a:cxn>
                  <a:cxn ang="0">
                    <a:pos x="12" y="50"/>
                  </a:cxn>
                  <a:cxn ang="0">
                    <a:pos x="11" y="50"/>
                  </a:cxn>
                  <a:cxn ang="0">
                    <a:pos x="5" y="44"/>
                  </a:cxn>
                  <a:cxn ang="0">
                    <a:pos x="5" y="43"/>
                  </a:cxn>
                  <a:cxn ang="0">
                    <a:pos x="5" y="42"/>
                  </a:cxn>
                  <a:cxn ang="0">
                    <a:pos x="9" y="37"/>
                  </a:cxn>
                  <a:cxn ang="0">
                    <a:pos x="7" y="33"/>
                  </a:cxn>
                  <a:cxn ang="0">
                    <a:pos x="1" y="33"/>
                  </a:cxn>
                  <a:cxn ang="0">
                    <a:pos x="0" y="31"/>
                  </a:cxn>
                  <a:cxn ang="0">
                    <a:pos x="0" y="23"/>
                  </a:cxn>
                  <a:cxn ang="0">
                    <a:pos x="1" y="22"/>
                  </a:cxn>
                  <a:cxn ang="0">
                    <a:pos x="7" y="21"/>
                  </a:cxn>
                  <a:cxn ang="0">
                    <a:pos x="9" y="18"/>
                  </a:cxn>
                  <a:cxn ang="0">
                    <a:pos x="5" y="13"/>
                  </a:cxn>
                  <a:cxn ang="0">
                    <a:pos x="5" y="12"/>
                  </a:cxn>
                  <a:cxn ang="0">
                    <a:pos x="5" y="11"/>
                  </a:cxn>
                  <a:cxn ang="0">
                    <a:pos x="12" y="5"/>
                  </a:cxn>
                  <a:cxn ang="0">
                    <a:pos x="13" y="5"/>
                  </a:cxn>
                  <a:cxn ang="0">
                    <a:pos x="18" y="9"/>
                  </a:cxn>
                  <a:cxn ang="0">
                    <a:pos x="21" y="8"/>
                  </a:cxn>
                  <a:cxn ang="0">
                    <a:pos x="22" y="1"/>
                  </a:cxn>
                  <a:cxn ang="0">
                    <a:pos x="23" y="0"/>
                  </a:cxn>
                  <a:cxn ang="0">
                    <a:pos x="31" y="0"/>
                  </a:cxn>
                  <a:cxn ang="0">
                    <a:pos x="32" y="1"/>
                  </a:cxn>
                  <a:cxn ang="0">
                    <a:pos x="33" y="8"/>
                  </a:cxn>
                  <a:cxn ang="0">
                    <a:pos x="37" y="9"/>
                  </a:cxn>
                  <a:cxn ang="0">
                    <a:pos x="42" y="5"/>
                  </a:cxn>
                  <a:cxn ang="0">
                    <a:pos x="43" y="5"/>
                  </a:cxn>
                  <a:cxn ang="0">
                    <a:pos x="43" y="5"/>
                  </a:cxn>
                  <a:cxn ang="0">
                    <a:pos x="49" y="11"/>
                  </a:cxn>
                  <a:cxn ang="0">
                    <a:pos x="50" y="12"/>
                  </a:cxn>
                  <a:cxn ang="0">
                    <a:pos x="49" y="13"/>
                  </a:cxn>
                  <a:cxn ang="0">
                    <a:pos x="46" y="18"/>
                  </a:cxn>
                  <a:cxn ang="0">
                    <a:pos x="47" y="21"/>
                  </a:cxn>
                  <a:cxn ang="0">
                    <a:pos x="54" y="22"/>
                  </a:cxn>
                  <a:cxn ang="0">
                    <a:pos x="55" y="23"/>
                  </a:cxn>
                  <a:cxn ang="0">
                    <a:pos x="55" y="31"/>
                  </a:cxn>
                  <a:cxn ang="0">
                    <a:pos x="27" y="18"/>
                  </a:cxn>
                  <a:cxn ang="0">
                    <a:pos x="18" y="27"/>
                  </a:cxn>
                  <a:cxn ang="0">
                    <a:pos x="27" y="36"/>
                  </a:cxn>
                  <a:cxn ang="0">
                    <a:pos x="36" y="27"/>
                  </a:cxn>
                  <a:cxn ang="0">
                    <a:pos x="27" y="18"/>
                  </a:cxn>
                </a:cxnLst>
                <a:rect b="b" l="0" r="r" t="0"/>
                <a:pathLst>
                  <a:path h="55" w="55">
                    <a:moveTo>
                      <a:pt x="55" y="31"/>
                    </a:moveTo>
                    <a:cubicBezTo>
                      <a:pt x="55" y="32"/>
                      <a:pt x="54" y="33"/>
                      <a:pt x="54" y="33"/>
                    </a:cubicBezTo>
                    <a:cubicBezTo>
                      <a:pt x="47" y="34"/>
                      <a:pt x="47" y="34"/>
                      <a:pt x="47" y="34"/>
                    </a:cubicBezTo>
                    <a:cubicBezTo>
                      <a:pt x="47" y="35"/>
                      <a:pt x="46" y="36"/>
                      <a:pt x="46" y="37"/>
                    </a:cubicBezTo>
                    <a:cubicBezTo>
                      <a:pt x="47" y="39"/>
                      <a:pt x="48" y="40"/>
                      <a:pt x="49" y="42"/>
                    </a:cubicBezTo>
                    <a:cubicBezTo>
                      <a:pt x="50" y="42"/>
                      <a:pt x="50" y="42"/>
                      <a:pt x="50" y="43"/>
                    </a:cubicBezTo>
                    <a:cubicBezTo>
                      <a:pt x="50" y="43"/>
                      <a:pt x="50" y="43"/>
                      <a:pt x="49" y="44"/>
                    </a:cubicBezTo>
                    <a:cubicBezTo>
                      <a:pt x="49" y="45"/>
                      <a:pt x="44" y="50"/>
                      <a:pt x="43" y="50"/>
                    </a:cubicBezTo>
                    <a:cubicBezTo>
                      <a:pt x="42" y="50"/>
                      <a:pt x="42" y="50"/>
                      <a:pt x="42" y="50"/>
                    </a:cubicBezTo>
                    <a:cubicBezTo>
                      <a:pt x="37" y="46"/>
                      <a:pt x="37" y="46"/>
                      <a:pt x="37" y="46"/>
                    </a:cubicBezTo>
                    <a:cubicBezTo>
                      <a:pt x="36" y="46"/>
                      <a:pt x="35" y="47"/>
                      <a:pt x="33" y="47"/>
                    </a:cubicBezTo>
                    <a:cubicBezTo>
                      <a:pt x="33" y="49"/>
                      <a:pt x="33" y="52"/>
                      <a:pt x="32" y="54"/>
                    </a:cubicBezTo>
                    <a:cubicBezTo>
                      <a:pt x="32" y="54"/>
                      <a:pt x="32" y="55"/>
                      <a:pt x="31" y="55"/>
                    </a:cubicBezTo>
                    <a:cubicBezTo>
                      <a:pt x="23" y="55"/>
                      <a:pt x="23" y="55"/>
                      <a:pt x="23" y="55"/>
                    </a:cubicBezTo>
                    <a:cubicBezTo>
                      <a:pt x="23" y="55"/>
                      <a:pt x="22" y="54"/>
                      <a:pt x="22" y="54"/>
                    </a:cubicBezTo>
                    <a:cubicBezTo>
                      <a:pt x="21" y="47"/>
                      <a:pt x="21" y="47"/>
                      <a:pt x="21" y="47"/>
                    </a:cubicBezTo>
                    <a:cubicBezTo>
                      <a:pt x="20" y="47"/>
                      <a:pt x="19" y="46"/>
                      <a:pt x="18" y="46"/>
                    </a:cubicBezTo>
                    <a:cubicBezTo>
                      <a:pt x="13" y="50"/>
                      <a:pt x="13" y="50"/>
                      <a:pt x="13" y="50"/>
                    </a:cubicBezTo>
                    <a:cubicBezTo>
                      <a:pt x="12" y="50"/>
                      <a:pt x="12" y="50"/>
                      <a:pt x="12" y="50"/>
                    </a:cubicBezTo>
                    <a:cubicBezTo>
                      <a:pt x="11" y="50"/>
                      <a:pt x="11" y="50"/>
                      <a:pt x="11" y="50"/>
                    </a:cubicBezTo>
                    <a:cubicBezTo>
                      <a:pt x="9" y="48"/>
                      <a:pt x="7" y="46"/>
                      <a:pt x="5" y="44"/>
                    </a:cubicBezTo>
                    <a:cubicBezTo>
                      <a:pt x="5" y="43"/>
                      <a:pt x="5" y="43"/>
                      <a:pt x="5" y="43"/>
                    </a:cubicBezTo>
                    <a:cubicBezTo>
                      <a:pt x="5" y="42"/>
                      <a:pt x="5" y="42"/>
                      <a:pt x="5" y="42"/>
                    </a:cubicBezTo>
                    <a:cubicBezTo>
                      <a:pt x="6" y="40"/>
                      <a:pt x="8" y="39"/>
                      <a:pt x="9" y="37"/>
                    </a:cubicBezTo>
                    <a:cubicBezTo>
                      <a:pt x="8" y="36"/>
                      <a:pt x="8" y="35"/>
                      <a:pt x="7" y="33"/>
                    </a:cubicBezTo>
                    <a:cubicBezTo>
                      <a:pt x="1" y="33"/>
                      <a:pt x="1" y="33"/>
                      <a:pt x="1" y="33"/>
                    </a:cubicBezTo>
                    <a:cubicBezTo>
                      <a:pt x="0" y="32"/>
                      <a:pt x="0" y="32"/>
                      <a:pt x="0" y="31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0" y="23"/>
                      <a:pt x="0" y="22"/>
                      <a:pt x="1" y="22"/>
                    </a:cubicBezTo>
                    <a:cubicBezTo>
                      <a:pt x="7" y="21"/>
                      <a:pt x="7" y="21"/>
                      <a:pt x="7" y="21"/>
                    </a:cubicBezTo>
                    <a:cubicBezTo>
                      <a:pt x="8" y="20"/>
                      <a:pt x="8" y="19"/>
                      <a:pt x="9" y="18"/>
                    </a:cubicBezTo>
                    <a:cubicBezTo>
                      <a:pt x="8" y="16"/>
                      <a:pt x="6" y="14"/>
                      <a:pt x="5" y="13"/>
                    </a:cubicBezTo>
                    <a:cubicBezTo>
                      <a:pt x="5" y="13"/>
                      <a:pt x="5" y="12"/>
                      <a:pt x="5" y="12"/>
                    </a:cubicBezTo>
                    <a:cubicBezTo>
                      <a:pt x="5" y="12"/>
                      <a:pt x="5" y="11"/>
                      <a:pt x="5" y="11"/>
                    </a:cubicBezTo>
                    <a:cubicBezTo>
                      <a:pt x="6" y="10"/>
                      <a:pt x="11" y="5"/>
                      <a:pt x="12" y="5"/>
                    </a:cubicBezTo>
                    <a:cubicBezTo>
                      <a:pt x="12" y="5"/>
                      <a:pt x="12" y="5"/>
                      <a:pt x="13" y="5"/>
                    </a:cubicBezTo>
                    <a:cubicBezTo>
                      <a:pt x="18" y="9"/>
                      <a:pt x="18" y="9"/>
                      <a:pt x="18" y="9"/>
                    </a:cubicBezTo>
                    <a:cubicBezTo>
                      <a:pt x="19" y="8"/>
                      <a:pt x="20" y="8"/>
                      <a:pt x="21" y="8"/>
                    </a:cubicBezTo>
                    <a:cubicBezTo>
                      <a:pt x="21" y="5"/>
                      <a:pt x="21" y="3"/>
                      <a:pt x="22" y="1"/>
                    </a:cubicBezTo>
                    <a:cubicBezTo>
                      <a:pt x="22" y="0"/>
                      <a:pt x="23" y="0"/>
                      <a:pt x="23" y="0"/>
                    </a:cubicBezTo>
                    <a:cubicBezTo>
                      <a:pt x="31" y="0"/>
                      <a:pt x="31" y="0"/>
                      <a:pt x="31" y="0"/>
                    </a:cubicBezTo>
                    <a:cubicBezTo>
                      <a:pt x="32" y="0"/>
                      <a:pt x="32" y="0"/>
                      <a:pt x="32" y="1"/>
                    </a:cubicBezTo>
                    <a:cubicBezTo>
                      <a:pt x="33" y="8"/>
                      <a:pt x="33" y="8"/>
                      <a:pt x="33" y="8"/>
                    </a:cubicBezTo>
                    <a:cubicBezTo>
                      <a:pt x="35" y="8"/>
                      <a:pt x="36" y="8"/>
                      <a:pt x="37" y="9"/>
                    </a:cubicBezTo>
                    <a:cubicBezTo>
                      <a:pt x="42" y="5"/>
                      <a:pt x="42" y="5"/>
                      <a:pt x="42" y="5"/>
                    </a:cubicBezTo>
                    <a:cubicBezTo>
                      <a:pt x="42" y="5"/>
                      <a:pt x="42" y="5"/>
                      <a:pt x="43" y="5"/>
                    </a:cubicBezTo>
                    <a:cubicBezTo>
                      <a:pt x="43" y="5"/>
                      <a:pt x="43" y="5"/>
                      <a:pt x="43" y="5"/>
                    </a:cubicBezTo>
                    <a:cubicBezTo>
                      <a:pt x="45" y="7"/>
                      <a:pt x="48" y="9"/>
                      <a:pt x="49" y="11"/>
                    </a:cubicBezTo>
                    <a:cubicBezTo>
                      <a:pt x="50" y="11"/>
                      <a:pt x="50" y="12"/>
                      <a:pt x="50" y="12"/>
                    </a:cubicBezTo>
                    <a:cubicBezTo>
                      <a:pt x="50" y="12"/>
                      <a:pt x="49" y="13"/>
                      <a:pt x="49" y="13"/>
                    </a:cubicBezTo>
                    <a:cubicBezTo>
                      <a:pt x="48" y="14"/>
                      <a:pt x="47" y="16"/>
                      <a:pt x="46" y="18"/>
                    </a:cubicBezTo>
                    <a:cubicBezTo>
                      <a:pt x="46" y="19"/>
                      <a:pt x="47" y="20"/>
                      <a:pt x="47" y="21"/>
                    </a:cubicBezTo>
                    <a:cubicBezTo>
                      <a:pt x="54" y="22"/>
                      <a:pt x="54" y="22"/>
                      <a:pt x="54" y="22"/>
                    </a:cubicBezTo>
                    <a:cubicBezTo>
                      <a:pt x="54" y="22"/>
                      <a:pt x="55" y="23"/>
                      <a:pt x="55" y="23"/>
                    </a:cubicBezTo>
                    <a:lnTo>
                      <a:pt x="55" y="31"/>
                    </a:lnTo>
                    <a:close/>
                    <a:moveTo>
                      <a:pt x="27" y="18"/>
                    </a:moveTo>
                    <a:cubicBezTo>
                      <a:pt x="22" y="18"/>
                      <a:pt x="18" y="22"/>
                      <a:pt x="18" y="27"/>
                    </a:cubicBezTo>
                    <a:cubicBezTo>
                      <a:pt x="18" y="32"/>
                      <a:pt x="22" y="36"/>
                      <a:pt x="27" y="36"/>
                    </a:cubicBezTo>
                    <a:cubicBezTo>
                      <a:pt x="32" y="36"/>
                      <a:pt x="36" y="32"/>
                      <a:pt x="36" y="27"/>
                    </a:cubicBezTo>
                    <a:cubicBezTo>
                      <a:pt x="36" y="22"/>
                      <a:pt x="32" y="18"/>
                      <a:pt x="27" y="18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17" name="Group 152"/>
            <p:cNvGrpSpPr/>
            <p:nvPr/>
          </p:nvGrpSpPr>
          <p:grpSpPr>
            <a:xfrm>
              <a:off x="5944179" y="1954224"/>
              <a:ext cx="623551" cy="623553"/>
              <a:chOff x="4299606" y="1136650"/>
              <a:chExt cx="544500" cy="544501"/>
            </a:xfrm>
          </p:grpSpPr>
          <p:sp>
            <p:nvSpPr>
              <p:cNvPr id="39" name="Oval 153"/>
              <p:cNvSpPr/>
              <p:nvPr/>
            </p:nvSpPr>
            <p:spPr>
              <a:xfrm>
                <a:off x="4299606" y="1136650"/>
                <a:ext cx="544500" cy="54450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0" name="Freeform: Shape 154"/>
              <p:cNvSpPr/>
              <p:nvPr/>
            </p:nvSpPr>
            <p:spPr bwMode="auto">
              <a:xfrm>
                <a:off x="4420110" y="1259353"/>
                <a:ext cx="303492" cy="299095"/>
              </a:xfrm>
              <a:custGeom>
                <a:cxnLst>
                  <a:cxn ang="0">
                    <a:pos x="59" y="63"/>
                  </a:cxn>
                  <a:cxn ang="0">
                    <a:pos x="55" y="61"/>
                  </a:cxn>
                  <a:cxn ang="0">
                    <a:pos x="42" y="48"/>
                  </a:cxn>
                  <a:cxn ang="0">
                    <a:pos x="27" y="53"/>
                  </a:cxn>
                  <a:cxn ang="0">
                    <a:pos x="0" y="26"/>
                  </a:cxn>
                  <a:cxn ang="0">
                    <a:pos x="27" y="0"/>
                  </a:cxn>
                  <a:cxn ang="0">
                    <a:pos x="54" y="26"/>
                  </a:cxn>
                  <a:cxn ang="0">
                    <a:pos x="49" y="41"/>
                  </a:cxn>
                  <a:cxn ang="0">
                    <a:pos x="62" y="54"/>
                  </a:cxn>
                  <a:cxn ang="0">
                    <a:pos x="64" y="58"/>
                  </a:cxn>
                  <a:cxn ang="0">
                    <a:pos x="59" y="63"/>
                  </a:cxn>
                  <a:cxn ang="0">
                    <a:pos x="27" y="9"/>
                  </a:cxn>
                  <a:cxn ang="0">
                    <a:pos x="10" y="26"/>
                  </a:cxn>
                  <a:cxn ang="0">
                    <a:pos x="27" y="43"/>
                  </a:cxn>
                  <a:cxn ang="0">
                    <a:pos x="44" y="26"/>
                  </a:cxn>
                  <a:cxn ang="0">
                    <a:pos x="27" y="9"/>
                  </a:cxn>
                </a:cxnLst>
                <a:rect b="b" l="0" r="r" t="0"/>
                <a:pathLst>
                  <a:path h="62" w="64">
                    <a:moveTo>
                      <a:pt x="59" y="63"/>
                    </a:moveTo>
                    <a:cubicBezTo>
                      <a:pt x="57" y="63"/>
                      <a:pt x="56" y="62"/>
                      <a:pt x="55" y="61"/>
                    </a:cubicBezTo>
                    <a:cubicBezTo>
                      <a:pt x="42" y="48"/>
                      <a:pt x="42" y="48"/>
                      <a:pt x="42" y="48"/>
                    </a:cubicBezTo>
                    <a:cubicBezTo>
                      <a:pt x="38" y="51"/>
                      <a:pt x="33" y="53"/>
                      <a:pt x="27" y="53"/>
                    </a:cubicBezTo>
                    <a:cubicBezTo>
                      <a:pt x="12" y="53"/>
                      <a:pt x="0" y="41"/>
                      <a:pt x="0" y="26"/>
                    </a:cubicBezTo>
                    <a:cubicBezTo>
                      <a:pt x="0" y="12"/>
                      <a:pt x="12" y="0"/>
                      <a:pt x="27" y="0"/>
                    </a:cubicBezTo>
                    <a:cubicBezTo>
                      <a:pt x="42" y="0"/>
                      <a:pt x="54" y="12"/>
                      <a:pt x="54" y="26"/>
                    </a:cubicBezTo>
                    <a:cubicBezTo>
                      <a:pt x="54" y="32"/>
                      <a:pt x="52" y="37"/>
                      <a:pt x="49" y="41"/>
                    </a:cubicBezTo>
                    <a:cubicBezTo>
                      <a:pt x="62" y="54"/>
                      <a:pt x="62" y="54"/>
                      <a:pt x="62" y="54"/>
                    </a:cubicBezTo>
                    <a:cubicBezTo>
                      <a:pt x="63" y="55"/>
                      <a:pt x="64" y="57"/>
                      <a:pt x="64" y="58"/>
                    </a:cubicBezTo>
                    <a:cubicBezTo>
                      <a:pt x="64" y="61"/>
                      <a:pt x="61" y="63"/>
                      <a:pt x="59" y="63"/>
                    </a:cubicBezTo>
                    <a:close/>
                    <a:moveTo>
                      <a:pt x="27" y="9"/>
                    </a:moveTo>
                    <a:cubicBezTo>
                      <a:pt x="18" y="9"/>
                      <a:pt x="10" y="17"/>
                      <a:pt x="10" y="26"/>
                    </a:cubicBezTo>
                    <a:cubicBezTo>
                      <a:pt x="10" y="36"/>
                      <a:pt x="18" y="43"/>
                      <a:pt x="27" y="43"/>
                    </a:cubicBezTo>
                    <a:cubicBezTo>
                      <a:pt x="37" y="43"/>
                      <a:pt x="44" y="36"/>
                      <a:pt x="44" y="26"/>
                    </a:cubicBezTo>
                    <a:cubicBezTo>
                      <a:pt x="44" y="17"/>
                      <a:pt x="37" y="9"/>
                      <a:pt x="27" y="9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18" name="Group 155"/>
            <p:cNvGrpSpPr/>
            <p:nvPr/>
          </p:nvGrpSpPr>
          <p:grpSpPr>
            <a:xfrm>
              <a:off x="2277758" y="2219478"/>
              <a:ext cx="623551" cy="623553"/>
              <a:chOff x="1497006" y="1126851"/>
              <a:chExt cx="544500" cy="544501"/>
            </a:xfrm>
          </p:grpSpPr>
          <p:sp>
            <p:nvSpPr>
              <p:cNvPr id="37" name="Oval 156"/>
              <p:cNvSpPr/>
              <p:nvPr/>
            </p:nvSpPr>
            <p:spPr>
              <a:xfrm>
                <a:off x="1497006" y="1126851"/>
                <a:ext cx="544500" cy="54450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8" name="Freeform: Shape 157"/>
              <p:cNvSpPr/>
              <p:nvPr/>
            </p:nvSpPr>
            <p:spPr bwMode="auto">
              <a:xfrm>
                <a:off x="1641942" y="1211627"/>
                <a:ext cx="254629" cy="374949"/>
              </a:xfrm>
              <a:custGeom>
                <a:cxnLst>
                  <a:cxn ang="0">
                    <a:pos x="37" y="29"/>
                  </a:cxn>
                  <a:cxn ang="0">
                    <a:pos x="31" y="41"/>
                  </a:cxn>
                  <a:cxn ang="0">
                    <a:pos x="33" y="44"/>
                  </a:cxn>
                  <a:cxn ang="0">
                    <a:pos x="32" y="47"/>
                  </a:cxn>
                  <a:cxn ang="0">
                    <a:pos x="33" y="49"/>
                  </a:cxn>
                  <a:cxn ang="0">
                    <a:pos x="31" y="53"/>
                  </a:cxn>
                  <a:cxn ang="0">
                    <a:pos x="31" y="54"/>
                  </a:cxn>
                  <a:cxn ang="0">
                    <a:pos x="27" y="58"/>
                  </a:cxn>
                  <a:cxn ang="0">
                    <a:pos x="21" y="62"/>
                  </a:cxn>
                  <a:cxn ang="0">
                    <a:pos x="15" y="58"/>
                  </a:cxn>
                  <a:cxn ang="0">
                    <a:pos x="11" y="54"/>
                  </a:cxn>
                  <a:cxn ang="0">
                    <a:pos x="11" y="53"/>
                  </a:cxn>
                  <a:cxn ang="0">
                    <a:pos x="9" y="49"/>
                  </a:cxn>
                  <a:cxn ang="0">
                    <a:pos x="10" y="47"/>
                  </a:cxn>
                  <a:cxn ang="0">
                    <a:pos x="9" y="44"/>
                  </a:cxn>
                  <a:cxn ang="0">
                    <a:pos x="11" y="41"/>
                  </a:cxn>
                  <a:cxn ang="0">
                    <a:pos x="5" y="29"/>
                  </a:cxn>
                  <a:cxn ang="0">
                    <a:pos x="0" y="18"/>
                  </a:cxn>
                  <a:cxn ang="0">
                    <a:pos x="21" y="0"/>
                  </a:cxn>
                  <a:cxn ang="0">
                    <a:pos x="42" y="18"/>
                  </a:cxn>
                  <a:cxn ang="0">
                    <a:pos x="37" y="29"/>
                  </a:cxn>
                  <a:cxn ang="0">
                    <a:pos x="21" y="6"/>
                  </a:cxn>
                  <a:cxn ang="0">
                    <a:pos x="6" y="18"/>
                  </a:cxn>
                  <a:cxn ang="0">
                    <a:pos x="8" y="26"/>
                  </a:cxn>
                  <a:cxn ang="0">
                    <a:pos x="11" y="28"/>
                  </a:cxn>
                  <a:cxn ang="0">
                    <a:pos x="16" y="40"/>
                  </a:cxn>
                  <a:cxn ang="0">
                    <a:pos x="26" y="40"/>
                  </a:cxn>
                  <a:cxn ang="0">
                    <a:pos x="31" y="28"/>
                  </a:cxn>
                  <a:cxn ang="0">
                    <a:pos x="34" y="26"/>
                  </a:cxn>
                  <a:cxn ang="0">
                    <a:pos x="36" y="18"/>
                  </a:cxn>
                  <a:cxn ang="0">
                    <a:pos x="21" y="6"/>
                  </a:cxn>
                  <a:cxn ang="0">
                    <a:pos x="29" y="20"/>
                  </a:cxn>
                  <a:cxn ang="0">
                    <a:pos x="27" y="18"/>
                  </a:cxn>
                  <a:cxn ang="0">
                    <a:pos x="21" y="15"/>
                  </a:cxn>
                  <a:cxn ang="0">
                    <a:pos x="20" y="13"/>
                  </a:cxn>
                  <a:cxn ang="0">
                    <a:pos x="21" y="12"/>
                  </a:cxn>
                  <a:cxn ang="0">
                    <a:pos x="30" y="18"/>
                  </a:cxn>
                  <a:cxn ang="0">
                    <a:pos x="29" y="20"/>
                  </a:cxn>
                </a:cxnLst>
                <a:rect b="b" l="0" r="r" t="0"/>
                <a:pathLst>
                  <a:path h="62" w="42">
                    <a:moveTo>
                      <a:pt x="37" y="29"/>
                    </a:moveTo>
                    <a:cubicBezTo>
                      <a:pt x="35" y="32"/>
                      <a:pt x="31" y="37"/>
                      <a:pt x="31" y="41"/>
                    </a:cubicBezTo>
                    <a:cubicBezTo>
                      <a:pt x="32" y="42"/>
                      <a:pt x="33" y="43"/>
                      <a:pt x="33" y="44"/>
                    </a:cubicBezTo>
                    <a:cubicBezTo>
                      <a:pt x="33" y="45"/>
                      <a:pt x="32" y="46"/>
                      <a:pt x="32" y="47"/>
                    </a:cubicBezTo>
                    <a:cubicBezTo>
                      <a:pt x="32" y="47"/>
                      <a:pt x="33" y="48"/>
                      <a:pt x="33" y="49"/>
                    </a:cubicBezTo>
                    <a:cubicBezTo>
                      <a:pt x="33" y="51"/>
                      <a:pt x="32" y="52"/>
                      <a:pt x="31" y="53"/>
                    </a:cubicBezTo>
                    <a:cubicBezTo>
                      <a:pt x="31" y="53"/>
                      <a:pt x="31" y="54"/>
                      <a:pt x="31" y="54"/>
                    </a:cubicBezTo>
                    <a:cubicBezTo>
                      <a:pt x="31" y="57"/>
                      <a:pt x="29" y="58"/>
                      <a:pt x="27" y="58"/>
                    </a:cubicBezTo>
                    <a:cubicBezTo>
                      <a:pt x="26" y="61"/>
                      <a:pt x="24" y="62"/>
                      <a:pt x="21" y="62"/>
                    </a:cubicBezTo>
                    <a:cubicBezTo>
                      <a:pt x="19" y="62"/>
                      <a:pt x="16" y="61"/>
                      <a:pt x="15" y="58"/>
                    </a:cubicBezTo>
                    <a:cubicBezTo>
                      <a:pt x="13" y="58"/>
                      <a:pt x="11" y="57"/>
                      <a:pt x="11" y="54"/>
                    </a:cubicBezTo>
                    <a:cubicBezTo>
                      <a:pt x="11" y="54"/>
                      <a:pt x="11" y="53"/>
                      <a:pt x="11" y="53"/>
                    </a:cubicBezTo>
                    <a:cubicBezTo>
                      <a:pt x="10" y="52"/>
                      <a:pt x="9" y="51"/>
                      <a:pt x="9" y="49"/>
                    </a:cubicBezTo>
                    <a:cubicBezTo>
                      <a:pt x="9" y="48"/>
                      <a:pt x="10" y="47"/>
                      <a:pt x="10" y="47"/>
                    </a:cubicBezTo>
                    <a:cubicBezTo>
                      <a:pt x="10" y="46"/>
                      <a:pt x="9" y="45"/>
                      <a:pt x="9" y="44"/>
                    </a:cubicBezTo>
                    <a:cubicBezTo>
                      <a:pt x="9" y="43"/>
                      <a:pt x="10" y="42"/>
                      <a:pt x="11" y="41"/>
                    </a:cubicBezTo>
                    <a:cubicBezTo>
                      <a:pt x="11" y="37"/>
                      <a:pt x="7" y="32"/>
                      <a:pt x="5" y="29"/>
                    </a:cubicBezTo>
                    <a:cubicBezTo>
                      <a:pt x="2" y="26"/>
                      <a:pt x="0" y="23"/>
                      <a:pt x="0" y="18"/>
                    </a:cubicBezTo>
                    <a:cubicBezTo>
                      <a:pt x="0" y="8"/>
                      <a:pt x="11" y="0"/>
                      <a:pt x="21" y="0"/>
                    </a:cubicBezTo>
                    <a:cubicBezTo>
                      <a:pt x="31" y="0"/>
                      <a:pt x="42" y="8"/>
                      <a:pt x="42" y="18"/>
                    </a:cubicBezTo>
                    <a:cubicBezTo>
                      <a:pt x="42" y="23"/>
                      <a:pt x="40" y="26"/>
                      <a:pt x="37" y="29"/>
                    </a:cubicBezTo>
                    <a:close/>
                    <a:moveTo>
                      <a:pt x="21" y="6"/>
                    </a:moveTo>
                    <a:cubicBezTo>
                      <a:pt x="14" y="6"/>
                      <a:pt x="6" y="10"/>
                      <a:pt x="6" y="18"/>
                    </a:cubicBezTo>
                    <a:cubicBezTo>
                      <a:pt x="6" y="21"/>
                      <a:pt x="7" y="24"/>
                      <a:pt x="8" y="26"/>
                    </a:cubicBezTo>
                    <a:cubicBezTo>
                      <a:pt x="9" y="27"/>
                      <a:pt x="10" y="27"/>
                      <a:pt x="11" y="28"/>
                    </a:cubicBezTo>
                    <a:cubicBezTo>
                      <a:pt x="14" y="32"/>
                      <a:pt x="16" y="36"/>
                      <a:pt x="16" y="40"/>
                    </a:cubicBezTo>
                    <a:cubicBezTo>
                      <a:pt x="26" y="40"/>
                      <a:pt x="26" y="40"/>
                      <a:pt x="26" y="40"/>
                    </a:cubicBezTo>
                    <a:cubicBezTo>
                      <a:pt x="26" y="36"/>
                      <a:pt x="28" y="32"/>
                      <a:pt x="31" y="28"/>
                    </a:cubicBezTo>
                    <a:cubicBezTo>
                      <a:pt x="32" y="27"/>
                      <a:pt x="33" y="27"/>
                      <a:pt x="34" y="26"/>
                    </a:cubicBezTo>
                    <a:cubicBezTo>
                      <a:pt x="35" y="24"/>
                      <a:pt x="36" y="21"/>
                      <a:pt x="36" y="18"/>
                    </a:cubicBezTo>
                    <a:cubicBezTo>
                      <a:pt x="36" y="10"/>
                      <a:pt x="28" y="6"/>
                      <a:pt x="21" y="6"/>
                    </a:cubicBezTo>
                    <a:close/>
                    <a:moveTo>
                      <a:pt x="29" y="20"/>
                    </a:moveTo>
                    <a:cubicBezTo>
                      <a:pt x="28" y="20"/>
                      <a:pt x="27" y="19"/>
                      <a:pt x="27" y="18"/>
                    </a:cubicBezTo>
                    <a:cubicBezTo>
                      <a:pt x="27" y="16"/>
                      <a:pt x="23" y="15"/>
                      <a:pt x="21" y="15"/>
                    </a:cubicBezTo>
                    <a:cubicBezTo>
                      <a:pt x="20" y="15"/>
                      <a:pt x="20" y="14"/>
                      <a:pt x="20" y="13"/>
                    </a:cubicBezTo>
                    <a:cubicBezTo>
                      <a:pt x="20" y="13"/>
                      <a:pt x="20" y="12"/>
                      <a:pt x="21" y="12"/>
                    </a:cubicBezTo>
                    <a:cubicBezTo>
                      <a:pt x="25" y="12"/>
                      <a:pt x="30" y="14"/>
                      <a:pt x="30" y="18"/>
                    </a:cubicBezTo>
                    <a:cubicBezTo>
                      <a:pt x="30" y="19"/>
                      <a:pt x="29" y="20"/>
                      <a:pt x="29" y="2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19" name="Group 158"/>
            <p:cNvGrpSpPr/>
            <p:nvPr/>
          </p:nvGrpSpPr>
          <p:grpSpPr>
            <a:xfrm>
              <a:off x="9524464" y="1628800"/>
              <a:ext cx="623551" cy="623553"/>
              <a:chOff x="7104207" y="1136650"/>
              <a:chExt cx="544500" cy="544501"/>
            </a:xfrm>
          </p:grpSpPr>
          <p:sp>
            <p:nvSpPr>
              <p:cNvPr id="35" name="Oval 159"/>
              <p:cNvSpPr/>
              <p:nvPr/>
            </p:nvSpPr>
            <p:spPr>
              <a:xfrm>
                <a:off x="7104207" y="1136650"/>
                <a:ext cx="544500" cy="54450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6" name="Freeform: Shape 160"/>
              <p:cNvSpPr/>
              <p:nvPr/>
            </p:nvSpPr>
            <p:spPr bwMode="auto">
              <a:xfrm>
                <a:off x="7213377" y="1244711"/>
                <a:ext cx="326160" cy="328379"/>
              </a:xfrm>
              <a:custGeom>
                <a:cxnLst>
                  <a:cxn ang="0">
                    <a:pos x="68" y="3"/>
                  </a:cxn>
                  <a:cxn ang="0">
                    <a:pos x="58" y="61"/>
                  </a:cxn>
                  <a:cxn ang="0">
                    <a:pos x="57" y="63"/>
                  </a:cxn>
                  <a:cxn ang="0">
                    <a:pos x="56" y="63"/>
                  </a:cxn>
                  <a:cxn ang="0">
                    <a:pos x="55" y="63"/>
                  </a:cxn>
                  <a:cxn ang="0">
                    <a:pos x="38" y="56"/>
                  </a:cxn>
                  <a:cxn ang="0">
                    <a:pos x="28" y="67"/>
                  </a:cxn>
                  <a:cxn ang="0">
                    <a:pos x="26" y="68"/>
                  </a:cxn>
                  <a:cxn ang="0">
                    <a:pos x="26" y="68"/>
                  </a:cxn>
                  <a:cxn ang="0">
                    <a:pos x="24" y="65"/>
                  </a:cxn>
                  <a:cxn ang="0">
                    <a:pos x="24" y="52"/>
                  </a:cxn>
                  <a:cxn ang="0">
                    <a:pos x="57" y="12"/>
                  </a:cxn>
                  <a:cxn ang="0">
                    <a:pos x="16" y="47"/>
                  </a:cxn>
                  <a:cxn ang="0">
                    <a:pos x="1" y="41"/>
                  </a:cxn>
                  <a:cxn ang="0">
                    <a:pos x="0" y="39"/>
                  </a:cxn>
                  <a:cxn ang="0">
                    <a:pos x="1" y="36"/>
                  </a:cxn>
                  <a:cxn ang="0">
                    <a:pos x="64" y="0"/>
                  </a:cxn>
                  <a:cxn ang="0">
                    <a:pos x="65" y="0"/>
                  </a:cxn>
                  <a:cxn ang="0">
                    <a:pos x="67" y="0"/>
                  </a:cxn>
                  <a:cxn ang="0">
                    <a:pos x="68" y="3"/>
                  </a:cxn>
                </a:cxnLst>
                <a:rect b="b" l="0" r="r" t="0"/>
                <a:pathLst>
                  <a:path h="68" w="68">
                    <a:moveTo>
                      <a:pt x="68" y="3"/>
                    </a:moveTo>
                    <a:cubicBezTo>
                      <a:pt x="58" y="61"/>
                      <a:pt x="58" y="61"/>
                      <a:pt x="58" y="61"/>
                    </a:cubicBezTo>
                    <a:cubicBezTo>
                      <a:pt x="58" y="62"/>
                      <a:pt x="57" y="62"/>
                      <a:pt x="57" y="63"/>
                    </a:cubicBezTo>
                    <a:cubicBezTo>
                      <a:pt x="56" y="63"/>
                      <a:pt x="56" y="63"/>
                      <a:pt x="56" y="63"/>
                    </a:cubicBezTo>
                    <a:cubicBezTo>
                      <a:pt x="55" y="63"/>
                      <a:pt x="55" y="63"/>
                      <a:pt x="55" y="63"/>
                    </a:cubicBezTo>
                    <a:cubicBezTo>
                      <a:pt x="38" y="56"/>
                      <a:pt x="38" y="56"/>
                      <a:pt x="38" y="56"/>
                    </a:cubicBezTo>
                    <a:cubicBezTo>
                      <a:pt x="28" y="67"/>
                      <a:pt x="28" y="67"/>
                      <a:pt x="28" y="67"/>
                    </a:cubicBezTo>
                    <a:cubicBezTo>
                      <a:pt x="28" y="67"/>
                      <a:pt x="27" y="68"/>
                      <a:pt x="26" y="68"/>
                    </a:cubicBezTo>
                    <a:cubicBezTo>
                      <a:pt x="26" y="68"/>
                      <a:pt x="26" y="68"/>
                      <a:pt x="26" y="68"/>
                    </a:cubicBezTo>
                    <a:cubicBezTo>
                      <a:pt x="25" y="67"/>
                      <a:pt x="24" y="66"/>
                      <a:pt x="24" y="65"/>
                    </a:cubicBezTo>
                    <a:cubicBezTo>
                      <a:pt x="24" y="52"/>
                      <a:pt x="24" y="52"/>
                      <a:pt x="24" y="52"/>
                    </a:cubicBezTo>
                    <a:cubicBezTo>
                      <a:pt x="57" y="12"/>
                      <a:pt x="57" y="12"/>
                      <a:pt x="57" y="12"/>
                    </a:cubicBezTo>
                    <a:cubicBezTo>
                      <a:pt x="16" y="47"/>
                      <a:pt x="16" y="47"/>
                      <a:pt x="16" y="47"/>
                    </a:cubicBezTo>
                    <a:cubicBezTo>
                      <a:pt x="1" y="41"/>
                      <a:pt x="1" y="41"/>
                      <a:pt x="1" y="41"/>
                    </a:cubicBezTo>
                    <a:cubicBezTo>
                      <a:pt x="0" y="40"/>
                      <a:pt x="0" y="40"/>
                      <a:pt x="0" y="39"/>
                    </a:cubicBezTo>
                    <a:cubicBezTo>
                      <a:pt x="0" y="38"/>
                      <a:pt x="0" y="37"/>
                      <a:pt x="1" y="36"/>
                    </a:cubicBezTo>
                    <a:cubicBezTo>
                      <a:pt x="64" y="0"/>
                      <a:pt x="64" y="0"/>
                      <a:pt x="64" y="0"/>
                    </a:cubicBezTo>
                    <a:cubicBezTo>
                      <a:pt x="65" y="0"/>
                      <a:pt x="65" y="0"/>
                      <a:pt x="65" y="0"/>
                    </a:cubicBezTo>
                    <a:cubicBezTo>
                      <a:pt x="66" y="0"/>
                      <a:pt x="66" y="0"/>
                      <a:pt x="67" y="0"/>
                    </a:cubicBezTo>
                    <a:cubicBezTo>
                      <a:pt x="68" y="1"/>
                      <a:pt x="68" y="2"/>
                      <a:pt x="68" y="3"/>
                    </a:cubicBezTo>
                    <a:close/>
                  </a:path>
                </a:pathLst>
              </a:custGeom>
              <a:solidFill>
                <a:schemeClr val="accent5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20" name="Group 2"/>
            <p:cNvGrpSpPr/>
            <p:nvPr/>
          </p:nvGrpSpPr>
          <p:grpSpPr>
            <a:xfrm>
              <a:off x="1667508" y="4713113"/>
              <a:ext cx="1726132" cy="1080470"/>
              <a:chOff x="1703512" y="4797152"/>
              <a:chExt cx="1726132" cy="1080470"/>
            </a:xfrm>
          </p:grpSpPr>
          <p:sp>
            <p:nvSpPr>
              <p:cNvPr id="33" name="TextBox 60"/>
              <p:cNvSpPr txBox="1"/>
              <p:nvPr/>
            </p:nvSpPr>
            <p:spPr bwMode="auto">
              <a:xfrm>
                <a:off x="1703512" y="4797152"/>
                <a:ext cx="1726132" cy="570458"/>
              </a:xfrm>
              <a:prstGeom prst="rect">
                <a:avLst/>
              </a:prstGeom>
              <a:noFill/>
              <a:extLst/>
            </p:spPr>
            <p:txBody>
              <a:bodyPr anchor="b" anchorCtr="1" bIns="46800" lIns="90000" rIns="90000" tIns="46800" wrap="none">
                <a:normAutofit/>
              </a:bodyPr>
              <a:lstStyle/>
              <a:p>
                <a:pPr latinLnBrk="0"/>
                <a:r>
                  <a:rPr altLang="en-US" lang="zh-CN" sz="1400">
                    <a:solidFill>
                      <a:schemeClr val="accent1"/>
                    </a:solidFill>
                    <a:effectLst/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  <p:sp>
            <p:nvSpPr>
              <p:cNvPr id="34" name="TextBox 61"/>
              <p:cNvSpPr txBox="1"/>
              <p:nvPr/>
            </p:nvSpPr>
            <p:spPr bwMode="auto">
              <a:xfrm>
                <a:off x="1703512" y="5367610"/>
                <a:ext cx="1726132" cy="510012"/>
              </a:xfrm>
              <a:prstGeom prst="rect">
                <a:avLst/>
              </a:prstGeom>
              <a:noFill/>
              <a:extLst/>
            </p:spPr>
            <p:txBody>
              <a:bodyPr bIns="46800" lIns="90000" rIns="90000" tIns="46800" wrap="square">
                <a:normAutofit fontScale="70000" lnSpcReduction="20000"/>
              </a:bodyPr>
              <a:lstStyle/>
              <a:p>
                <a:pPr latinLnBrk="0">
                  <a:lnSpc>
                    <a:spcPct val="120000"/>
                  </a:lnSpc>
                </a:pPr>
                <a:r>
                  <a:rPr altLang="en-US" b="0" lang="zh-CN" sz="9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ea charset="-122" panose="020b0503020204020204" pitchFamily="34" typeface="微软雅黑"/>
                  </a:rPr>
                  <a:t>此部分内容作为文字排版占位</a:t>
                </a:r>
                <a:br>
                  <a:rPr altLang="en-US" b="0" lang="zh-CN" sz="9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ea charset="-122" panose="020b0503020204020204" pitchFamily="34" typeface="微软雅黑"/>
                  </a:rPr>
                </a:br>
                <a:r>
                  <a:rPr altLang="en-US" b="0" lang="zh-CN" sz="9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ea charset="-122" panose="020b0503020204020204" pitchFamily="34" typeface="微软雅黑"/>
                  </a:rPr>
                  <a:t>显示 （建议使用主题字体）</a:t>
                </a:r>
              </a:p>
            </p:txBody>
          </p:sp>
        </p:grpSp>
        <p:grpSp>
          <p:nvGrpSpPr>
            <p:cNvPr id="21" name="Group 66"/>
            <p:cNvGrpSpPr/>
            <p:nvPr/>
          </p:nvGrpSpPr>
          <p:grpSpPr>
            <a:xfrm>
              <a:off x="3467297" y="4513079"/>
              <a:ext cx="1726132" cy="1080470"/>
              <a:chOff x="1703512" y="4797152"/>
              <a:chExt cx="1726132" cy="1080470"/>
            </a:xfrm>
          </p:grpSpPr>
          <p:sp>
            <p:nvSpPr>
              <p:cNvPr id="31" name="TextBox 67"/>
              <p:cNvSpPr txBox="1"/>
              <p:nvPr/>
            </p:nvSpPr>
            <p:spPr bwMode="auto">
              <a:xfrm>
                <a:off x="1703512" y="4797152"/>
                <a:ext cx="1726132" cy="570458"/>
              </a:xfrm>
              <a:prstGeom prst="rect">
                <a:avLst/>
              </a:prstGeom>
              <a:noFill/>
              <a:extLst/>
            </p:spPr>
            <p:txBody>
              <a:bodyPr anchor="b" anchorCtr="1" bIns="46800" lIns="90000" rIns="90000" tIns="46800" wrap="none">
                <a:normAutofit/>
              </a:bodyPr>
              <a:lstStyle/>
              <a:p>
                <a:pPr latinLnBrk="0"/>
                <a:r>
                  <a:rPr altLang="en-US" lang="zh-CN" sz="1400">
                    <a:solidFill>
                      <a:schemeClr val="accent2">
                        <a:lumMod val="100000"/>
                      </a:schemeClr>
                    </a:solidFill>
                    <a:effectLst/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  <p:sp>
            <p:nvSpPr>
              <p:cNvPr id="32" name="TextBox 68"/>
              <p:cNvSpPr txBox="1"/>
              <p:nvPr/>
            </p:nvSpPr>
            <p:spPr bwMode="auto">
              <a:xfrm>
                <a:off x="1703512" y="5367610"/>
                <a:ext cx="1726132" cy="510012"/>
              </a:xfrm>
              <a:prstGeom prst="rect">
                <a:avLst/>
              </a:prstGeom>
              <a:noFill/>
              <a:extLst/>
            </p:spPr>
            <p:txBody>
              <a:bodyPr bIns="46800" lIns="90000" rIns="90000" tIns="46800" wrap="square">
                <a:normAutofit fontScale="70000" lnSpcReduction="20000"/>
              </a:bodyPr>
              <a:lstStyle/>
              <a:p>
                <a:pPr latinLnBrk="0">
                  <a:lnSpc>
                    <a:spcPct val="120000"/>
                  </a:lnSpc>
                </a:pPr>
                <a:r>
                  <a:rPr altLang="en-US" b="0" lang="zh-CN" sz="9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ea charset="-122" panose="020b0503020204020204" pitchFamily="34" typeface="微软雅黑"/>
                  </a:rPr>
                  <a:t>此部分内容作为文字排版占位</a:t>
                </a:r>
                <a:br>
                  <a:rPr altLang="en-US" b="0" lang="zh-CN" sz="9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ea charset="-122" panose="020b0503020204020204" pitchFamily="34" typeface="微软雅黑"/>
                  </a:rPr>
                </a:br>
                <a:r>
                  <a:rPr altLang="en-US" b="0" lang="zh-CN" sz="9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ea charset="-122" panose="020b0503020204020204" pitchFamily="34" typeface="微软雅黑"/>
                  </a:rPr>
                  <a:t>显示 （建议使用主题字体）</a:t>
                </a:r>
              </a:p>
            </p:txBody>
          </p:sp>
        </p:grpSp>
        <p:grpSp>
          <p:nvGrpSpPr>
            <p:cNvPr id="22" name="Group 69"/>
            <p:cNvGrpSpPr/>
            <p:nvPr/>
          </p:nvGrpSpPr>
          <p:grpSpPr>
            <a:xfrm>
              <a:off x="5281393" y="4373058"/>
              <a:ext cx="1726132" cy="1080470"/>
              <a:chOff x="1703512" y="4797152"/>
              <a:chExt cx="1726132" cy="1080470"/>
            </a:xfrm>
          </p:grpSpPr>
          <p:sp>
            <p:nvSpPr>
              <p:cNvPr id="29" name="TextBox 78"/>
              <p:cNvSpPr txBox="1"/>
              <p:nvPr/>
            </p:nvSpPr>
            <p:spPr bwMode="auto">
              <a:xfrm>
                <a:off x="1703512" y="4797152"/>
                <a:ext cx="1726132" cy="570458"/>
              </a:xfrm>
              <a:prstGeom prst="rect">
                <a:avLst/>
              </a:prstGeom>
              <a:noFill/>
              <a:extLst/>
            </p:spPr>
            <p:txBody>
              <a:bodyPr anchor="b" anchorCtr="1" bIns="46800" lIns="90000" rIns="90000" tIns="46800" wrap="none">
                <a:normAutofit/>
              </a:bodyPr>
              <a:lstStyle/>
              <a:p>
                <a:pPr latinLnBrk="0"/>
                <a:r>
                  <a:rPr altLang="en-US" lang="zh-CN" sz="1400">
                    <a:solidFill>
                      <a:schemeClr val="accent3">
                        <a:lumMod val="100000"/>
                      </a:schemeClr>
                    </a:solidFill>
                    <a:effectLst/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  <p:sp>
            <p:nvSpPr>
              <p:cNvPr id="30" name="TextBox 79"/>
              <p:cNvSpPr txBox="1"/>
              <p:nvPr/>
            </p:nvSpPr>
            <p:spPr bwMode="auto">
              <a:xfrm>
                <a:off x="1703512" y="5367610"/>
                <a:ext cx="1726132" cy="510012"/>
              </a:xfrm>
              <a:prstGeom prst="rect">
                <a:avLst/>
              </a:prstGeom>
              <a:noFill/>
              <a:extLst/>
            </p:spPr>
            <p:txBody>
              <a:bodyPr bIns="46800" lIns="90000" rIns="90000" tIns="46800" wrap="square">
                <a:normAutofit fontScale="70000" lnSpcReduction="20000"/>
              </a:bodyPr>
              <a:lstStyle/>
              <a:p>
                <a:pPr latinLnBrk="0">
                  <a:lnSpc>
                    <a:spcPct val="120000"/>
                  </a:lnSpc>
                </a:pPr>
                <a:r>
                  <a:rPr altLang="en-US" b="0" lang="zh-CN" sz="9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ea charset="-122" panose="020b0503020204020204" pitchFamily="34" typeface="微软雅黑"/>
                  </a:rPr>
                  <a:t>此部分内容作为文字排版占位</a:t>
                </a:r>
                <a:br>
                  <a:rPr altLang="en-US" b="0" lang="zh-CN" sz="9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ea charset="-122" panose="020b0503020204020204" pitchFamily="34" typeface="微软雅黑"/>
                  </a:rPr>
                </a:br>
                <a:r>
                  <a:rPr altLang="en-US" b="0" lang="zh-CN" sz="9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ea charset="-122" panose="020b0503020204020204" pitchFamily="34" typeface="微软雅黑"/>
                  </a:rPr>
                  <a:t>显示 （建议使用主题字体）</a:t>
                </a:r>
              </a:p>
            </p:txBody>
          </p:sp>
        </p:grpSp>
        <p:grpSp>
          <p:nvGrpSpPr>
            <p:cNvPr id="23" name="Group 80"/>
            <p:cNvGrpSpPr/>
            <p:nvPr/>
          </p:nvGrpSpPr>
          <p:grpSpPr>
            <a:xfrm>
              <a:off x="7069955" y="4236602"/>
              <a:ext cx="1726132" cy="1080470"/>
              <a:chOff x="1703512" y="4797152"/>
              <a:chExt cx="1726132" cy="1080470"/>
            </a:xfrm>
          </p:grpSpPr>
          <p:sp>
            <p:nvSpPr>
              <p:cNvPr id="27" name="TextBox 81"/>
              <p:cNvSpPr txBox="1"/>
              <p:nvPr/>
            </p:nvSpPr>
            <p:spPr bwMode="auto">
              <a:xfrm>
                <a:off x="1703512" y="4797152"/>
                <a:ext cx="1726132" cy="570458"/>
              </a:xfrm>
              <a:prstGeom prst="rect">
                <a:avLst/>
              </a:prstGeom>
              <a:noFill/>
              <a:extLst/>
            </p:spPr>
            <p:txBody>
              <a:bodyPr anchor="b" anchorCtr="1" bIns="46800" lIns="90000" rIns="90000" tIns="46800" wrap="none">
                <a:normAutofit/>
              </a:bodyPr>
              <a:lstStyle/>
              <a:p>
                <a:pPr latinLnBrk="0"/>
                <a:r>
                  <a:rPr altLang="en-US" lang="zh-CN" sz="1400">
                    <a:solidFill>
                      <a:schemeClr val="accent4">
                        <a:lumMod val="100000"/>
                      </a:schemeClr>
                    </a:solidFill>
                    <a:effectLst/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  <p:sp>
            <p:nvSpPr>
              <p:cNvPr id="28" name="TextBox 82"/>
              <p:cNvSpPr txBox="1"/>
              <p:nvPr/>
            </p:nvSpPr>
            <p:spPr bwMode="auto">
              <a:xfrm>
                <a:off x="1703512" y="5367610"/>
                <a:ext cx="1726132" cy="510012"/>
              </a:xfrm>
              <a:prstGeom prst="rect">
                <a:avLst/>
              </a:prstGeom>
              <a:noFill/>
              <a:extLst/>
            </p:spPr>
            <p:txBody>
              <a:bodyPr bIns="46800" lIns="90000" rIns="90000" tIns="46800" wrap="square">
                <a:normAutofit fontScale="70000" lnSpcReduction="20000"/>
              </a:bodyPr>
              <a:lstStyle/>
              <a:p>
                <a:pPr latinLnBrk="0">
                  <a:lnSpc>
                    <a:spcPct val="120000"/>
                  </a:lnSpc>
                </a:pPr>
                <a:r>
                  <a:rPr altLang="en-US" b="0" lang="zh-CN" sz="9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ea charset="-122" panose="020b0503020204020204" pitchFamily="34" typeface="微软雅黑"/>
                  </a:rPr>
                  <a:t>此部分内容作为文字排版占位</a:t>
                </a:r>
                <a:br>
                  <a:rPr altLang="en-US" b="0" lang="zh-CN" sz="9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ea charset="-122" panose="020b0503020204020204" pitchFamily="34" typeface="微软雅黑"/>
                  </a:rPr>
                </a:br>
                <a:r>
                  <a:rPr altLang="en-US" b="0" lang="zh-CN" sz="9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ea charset="-122" panose="020b0503020204020204" pitchFamily="34" typeface="微软雅黑"/>
                  </a:rPr>
                  <a:t>显示 （建议使用主题字体）</a:t>
                </a:r>
              </a:p>
            </p:txBody>
          </p:sp>
        </p:grpSp>
        <p:grpSp>
          <p:nvGrpSpPr>
            <p:cNvPr id="24" name="Group 83"/>
            <p:cNvGrpSpPr/>
            <p:nvPr/>
          </p:nvGrpSpPr>
          <p:grpSpPr>
            <a:xfrm>
              <a:off x="8879905" y="4087532"/>
              <a:ext cx="1726132" cy="1080470"/>
              <a:chOff x="1703512" y="4797152"/>
              <a:chExt cx="1726132" cy="1080470"/>
            </a:xfrm>
          </p:grpSpPr>
          <p:sp>
            <p:nvSpPr>
              <p:cNvPr id="25" name="TextBox 84"/>
              <p:cNvSpPr txBox="1"/>
              <p:nvPr/>
            </p:nvSpPr>
            <p:spPr bwMode="auto">
              <a:xfrm>
                <a:off x="1703512" y="4797152"/>
                <a:ext cx="1726132" cy="570458"/>
              </a:xfrm>
              <a:prstGeom prst="rect">
                <a:avLst/>
              </a:prstGeom>
              <a:noFill/>
              <a:extLst/>
            </p:spPr>
            <p:txBody>
              <a:bodyPr anchor="b" anchorCtr="1" bIns="46800" lIns="90000" rIns="90000" tIns="46800" wrap="none">
                <a:normAutofit/>
              </a:bodyPr>
              <a:lstStyle/>
              <a:p>
                <a:pPr latinLnBrk="0"/>
                <a:r>
                  <a:rPr altLang="en-US" lang="zh-CN" sz="1400">
                    <a:solidFill>
                      <a:schemeClr val="accent5">
                        <a:lumMod val="100000"/>
                      </a:schemeClr>
                    </a:solidFill>
                    <a:effectLst/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  <p:sp>
            <p:nvSpPr>
              <p:cNvPr id="26" name="TextBox 85"/>
              <p:cNvSpPr txBox="1"/>
              <p:nvPr/>
            </p:nvSpPr>
            <p:spPr bwMode="auto">
              <a:xfrm>
                <a:off x="1703512" y="5367610"/>
                <a:ext cx="1726132" cy="510012"/>
              </a:xfrm>
              <a:prstGeom prst="rect">
                <a:avLst/>
              </a:prstGeom>
              <a:noFill/>
              <a:extLst/>
            </p:spPr>
            <p:txBody>
              <a:bodyPr bIns="46800" lIns="90000" rIns="90000" tIns="46800" wrap="square">
                <a:normAutofit fontScale="70000" lnSpcReduction="20000"/>
              </a:bodyPr>
              <a:lstStyle/>
              <a:p>
                <a:pPr latinLnBrk="0">
                  <a:lnSpc>
                    <a:spcPct val="120000"/>
                  </a:lnSpc>
                </a:pPr>
                <a:r>
                  <a:rPr altLang="en-US" b="0" lang="zh-CN" sz="9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ea charset="-122" panose="020b0503020204020204" pitchFamily="34" typeface="微软雅黑"/>
                  </a:rPr>
                  <a:t>此部分内容作为文字排版占位</a:t>
                </a:r>
                <a:br>
                  <a:rPr altLang="en-US" b="0" lang="zh-CN" sz="9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ea charset="-122" panose="020b0503020204020204" pitchFamily="34" typeface="微软雅黑"/>
                  </a:rPr>
                </a:br>
                <a:r>
                  <a:rPr altLang="en-US" b="0" lang="zh-CN" sz="9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ea charset="-122" panose="020b0503020204020204" pitchFamily="34" typeface="微软雅黑"/>
                  </a:rPr>
                  <a:t>显示 （建议使用主题字体）</a:t>
                </a:r>
              </a:p>
            </p:txBody>
          </p:sp>
        </p:grpSp>
      </p:grpSp>
      <p:sp>
        <p:nvSpPr>
          <p:cNvPr id="71" name="Title 1"/>
          <p:cNvSpPr txBox="1"/>
          <p:nvPr/>
        </p:nvSpPr>
        <p:spPr>
          <a:xfrm>
            <a:off x="857880" y="200199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b="1" lang="zh-CN" smtClean="0" sz="18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点击添加标题</a:t>
            </a:r>
          </a:p>
        </p:txBody>
      </p:sp>
      <p:pic>
        <p:nvPicPr>
          <p:cNvPr id="72" name="图片 71">
            <a:extLst>
              <a:ext uri="{FF2B5EF4-FFF2-40B4-BE49-F238E27FC236}">
                <a16:creationId xmlns:a16="http://schemas.microsoft.com/office/drawing/2014/main" id="{F7D6C840-C892-4000-8CA3-0903A7C01B5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2450187">
            <a:off x="-4580479" y="36322"/>
            <a:ext cx="6855716" cy="5996349"/>
          </a:xfrm>
          <a:prstGeom prst="rect">
            <a:avLst/>
          </a:prstGeom>
        </p:spPr>
      </p:pic>
      <p:pic>
        <p:nvPicPr>
          <p:cNvPr id="73" name="图片 72">
            <a:extLst>
              <a:ext uri="{FF2B5EF4-FFF2-40B4-BE49-F238E27FC236}">
                <a16:creationId xmlns:a16="http://schemas.microsoft.com/office/drawing/2014/main" id="{6B1521E0-0E2B-451C-80EA-2DE27F9B898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 rot="16200000">
            <a:off x="6187267" y="-2196181"/>
            <a:ext cx="6855716" cy="5996349"/>
          </a:xfrm>
          <a:prstGeom prst="rect">
            <a:avLst/>
          </a:prstGeom>
        </p:spPr>
      </p:pic>
    </p:spTree>
    <p:extLst>
      <p:ext uri="{BB962C8B-B14F-4D97-AF65-F5344CB8AC3E}">
        <p14:creationId val="3186987096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2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3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5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e5725f6b-69c9-4f41-b257-7033e3da8004"/>
          <p:cNvGrpSpPr>
            <a:grpSpLocks noChangeAspect="1"/>
          </p:cNvGrpSpPr>
          <p:nvPr/>
        </p:nvGrpSpPr>
        <p:grpSpPr>
          <a:xfrm>
            <a:off x="558095" y="1283745"/>
            <a:ext cx="8027811" cy="2741220"/>
            <a:chOff x="761930" y="1711660"/>
            <a:chExt cx="10703748" cy="3654960"/>
          </a:xfrm>
        </p:grpSpPr>
        <p:sp>
          <p:nvSpPr>
            <p:cNvPr id="4" name="Freeform: Shape 1"/>
            <p:cNvSpPr/>
            <p:nvPr/>
          </p:nvSpPr>
          <p:spPr>
            <a:xfrm>
              <a:off x="2033882" y="1952836"/>
              <a:ext cx="1059322" cy="1081418"/>
            </a:xfrm>
            <a:custGeom>
              <a:gdLst>
                <a:gd fmla="*/ 0 w 2032000" name="connsiteX0"/>
                <a:gd fmla="*/ 1354666 h 1354666" name="connsiteY0"/>
                <a:gd fmla="*/ 1016000 w 2032000" name="connsiteX1"/>
                <a:gd fmla="*/ 0 h 1354666" name="connsiteY1"/>
                <a:gd fmla="*/ 1016000 w 2032000" name="connsiteX2"/>
                <a:gd fmla="*/ 0 h 1354666" name="connsiteY2"/>
                <a:gd fmla="*/ 2032000 w 2032000" name="connsiteX3"/>
                <a:gd fmla="*/ 1354666 h 1354666" name="connsiteY3"/>
                <a:gd fmla="*/ 0 w 2032000" name="connsiteX4"/>
                <a:gd fmla="*/ 1354666 h 1354666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354666" w="2032000">
                  <a:moveTo>
                    <a:pt x="0" y="1354666"/>
                  </a:moveTo>
                  <a:lnTo>
                    <a:pt x="1016000" y="0"/>
                  </a:lnTo>
                  <a:lnTo>
                    <a:pt x="1016000" y="0"/>
                  </a:lnTo>
                  <a:lnTo>
                    <a:pt x="2032000" y="1354666"/>
                  </a:lnTo>
                  <a:lnTo>
                    <a:pt x="0" y="1354666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" name="Freeform: Shape 2"/>
            <p:cNvSpPr/>
            <p:nvPr/>
          </p:nvSpPr>
          <p:spPr>
            <a:xfrm>
              <a:off x="1415398" y="3116754"/>
              <a:ext cx="2296289" cy="1081418"/>
            </a:xfrm>
            <a:custGeom>
              <a:gdLst>
                <a:gd fmla="*/ 0 w 4064000" name="connsiteX0"/>
                <a:gd fmla="*/ 1354666 h 1354666" name="connsiteY0"/>
                <a:gd fmla="*/ 1016000 w 4064000" name="connsiteX1"/>
                <a:gd fmla="*/ 0 h 1354666" name="connsiteY1"/>
                <a:gd fmla="*/ 3048000 w 4064000" name="connsiteX2"/>
                <a:gd fmla="*/ 0 h 1354666" name="connsiteY2"/>
                <a:gd fmla="*/ 4064000 w 4064000" name="connsiteX3"/>
                <a:gd fmla="*/ 1354666 h 1354666" name="connsiteY3"/>
                <a:gd fmla="*/ 0 w 4064000" name="connsiteX4"/>
                <a:gd fmla="*/ 1354666 h 1354666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354666" w="4064000">
                  <a:moveTo>
                    <a:pt x="0" y="1354666"/>
                  </a:moveTo>
                  <a:lnTo>
                    <a:pt x="1016000" y="0"/>
                  </a:lnTo>
                  <a:lnTo>
                    <a:pt x="3048000" y="0"/>
                  </a:lnTo>
                  <a:lnTo>
                    <a:pt x="4064000" y="1354666"/>
                  </a:lnTo>
                  <a:lnTo>
                    <a:pt x="0" y="135466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" name="Freeform: Shape 3"/>
            <p:cNvSpPr/>
            <p:nvPr/>
          </p:nvSpPr>
          <p:spPr>
            <a:xfrm>
              <a:off x="761930" y="4285202"/>
              <a:ext cx="3603227" cy="1081418"/>
            </a:xfrm>
            <a:custGeom>
              <a:gdLst>
                <a:gd fmla="*/ 0 w 6096000" name="connsiteX0"/>
                <a:gd fmla="*/ 1354666 h 1354666" name="connsiteY0"/>
                <a:gd fmla="*/ 1016000 w 6096000" name="connsiteX1"/>
                <a:gd fmla="*/ 0 h 1354666" name="connsiteY1"/>
                <a:gd fmla="*/ 5080000 w 6096000" name="connsiteX2"/>
                <a:gd fmla="*/ 0 h 1354666" name="connsiteY2"/>
                <a:gd fmla="*/ 6096000 w 6096000" name="connsiteX3"/>
                <a:gd fmla="*/ 1354666 h 1354666" name="connsiteY3"/>
                <a:gd fmla="*/ 0 w 6096000" name="connsiteX4"/>
                <a:gd fmla="*/ 1354666 h 1354666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354666" w="6096000">
                  <a:moveTo>
                    <a:pt x="0" y="1354666"/>
                  </a:moveTo>
                  <a:lnTo>
                    <a:pt x="1016000" y="0"/>
                  </a:lnTo>
                  <a:lnTo>
                    <a:pt x="5080000" y="0"/>
                  </a:lnTo>
                  <a:lnTo>
                    <a:pt x="6096000" y="1354666"/>
                  </a:lnTo>
                  <a:lnTo>
                    <a:pt x="0" y="135466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" name="TextBox 4"/>
            <p:cNvSpPr txBox="1"/>
            <p:nvPr/>
          </p:nvSpPr>
          <p:spPr>
            <a:xfrm>
              <a:off x="2332712" y="4739814"/>
              <a:ext cx="461665" cy="276999"/>
            </a:xfrm>
            <a:prstGeom prst="rect">
              <a:avLst/>
            </a:prstGeom>
          </p:spPr>
          <p:txBody>
            <a:bodyPr anchor="b" bIns="0" lIns="0" rIns="0" tIns="0" wrap="none">
              <a:normAutofit fontScale="92500" lnSpcReduction="20000"/>
            </a:bodyPr>
            <a:lstStyle/>
            <a:p>
              <a:pPr defTabSz="914400" eaLnBrk="1" fontAlgn="auto" hangingPunct="1" indent="0" latinLnBrk="0" lvl="0" marL="0" marR="0" rtl="0">
                <a:spcBef>
                  <a:spcPct val="0"/>
                </a:spcBef>
                <a:buClrTx/>
                <a:buSzTx/>
                <a:buFont charset="0" pitchFamily="34" typeface="Arial"/>
                <a:buNone/>
                <a:defRPr/>
              </a:pPr>
              <a:r>
                <a:rPr b="1" baseline="0" cap="none" i="0" kern="1200" kumimoji="0" lang="en-US" noProof="0" normalizeH="0" spc="0" strike="noStrike" sz="1800" u="none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80%</a:t>
              </a:r>
            </a:p>
          </p:txBody>
        </p:sp>
        <p:sp>
          <p:nvSpPr>
            <p:cNvPr id="8" name="TextBox 5"/>
            <p:cNvSpPr txBox="1"/>
            <p:nvPr/>
          </p:nvSpPr>
          <p:spPr>
            <a:xfrm>
              <a:off x="2332712" y="3650855"/>
              <a:ext cx="461665" cy="276999"/>
            </a:xfrm>
            <a:prstGeom prst="rect">
              <a:avLst/>
            </a:prstGeom>
          </p:spPr>
          <p:txBody>
            <a:bodyPr anchor="b" bIns="0" lIns="0" rIns="0" tIns="0" wrap="none">
              <a:normAutofit fontScale="92500" lnSpcReduction="20000"/>
            </a:bodyPr>
            <a:lstStyle/>
            <a:p>
              <a:pPr defTabSz="914400" eaLnBrk="1" fontAlgn="auto" hangingPunct="1" indent="0" latinLnBrk="0" lvl="0" marL="0" marR="0">
                <a:spcBef>
                  <a:spcPct val="0"/>
                </a:spcBef>
                <a:buClrTx/>
                <a:buSzTx/>
                <a:buFont charset="0" pitchFamily="34" typeface="Arial"/>
                <a:buNone/>
                <a:defRPr/>
              </a:pPr>
              <a:r>
                <a:rPr b="1" baseline="0" cap="none" i="0" kern="1200" kumimoji="0" lang="en-US" noProof="0" normalizeH="0" spc="0" strike="noStrike" sz="1800" u="none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70%</a:t>
              </a:r>
            </a:p>
          </p:txBody>
        </p:sp>
        <p:sp>
          <p:nvSpPr>
            <p:cNvPr id="9" name="TextBox 6"/>
            <p:cNvSpPr txBox="1"/>
            <p:nvPr/>
          </p:nvSpPr>
          <p:spPr>
            <a:xfrm>
              <a:off x="2358359" y="2691841"/>
              <a:ext cx="410369" cy="246221"/>
            </a:xfrm>
            <a:prstGeom prst="rect">
              <a:avLst/>
            </a:prstGeom>
          </p:spPr>
          <p:txBody>
            <a:bodyPr anchor="b" bIns="0" lIns="0" rIns="0" tIns="0" wrap="none">
              <a:normAutofit fontScale="92500" lnSpcReduction="20000"/>
            </a:bodyPr>
            <a:lstStyle/>
            <a:p>
              <a:pPr defTabSz="914400" eaLnBrk="1" fontAlgn="auto" hangingPunct="1" indent="0" latinLnBrk="0" lvl="0" marL="0" marR="0" rtl="0">
                <a:spcBef>
                  <a:spcPct val="0"/>
                </a:spcBef>
                <a:buClrTx/>
                <a:buSzTx/>
                <a:buFont charset="0" pitchFamily="34" typeface="Arial"/>
                <a:buNone/>
                <a:defRPr/>
              </a:pPr>
              <a:r>
                <a:rPr b="1" baseline="0" cap="none" i="0" kern="1200" kumimoji="0" lang="en-US" noProof="0" normalizeH="0" spc="0" strike="noStrike" sz="1600" u="none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30%</a:t>
              </a:r>
            </a:p>
          </p:txBody>
        </p:sp>
        <p:sp>
          <p:nvSpPr>
            <p:cNvPr id="10" name="Arc 7"/>
            <p:cNvSpPr/>
            <p:nvPr/>
          </p:nvSpPr>
          <p:spPr>
            <a:xfrm rot="1449945">
              <a:off x="1918977" y="2013752"/>
              <a:ext cx="1687439" cy="1687439"/>
            </a:xfrm>
            <a:prstGeom prst="arc">
              <a:avLst/>
            </a:prstGeom>
            <a:ln w="28575">
              <a:solidFill>
                <a:schemeClr val="bg1">
                  <a:lumMod val="65000"/>
                </a:schemeClr>
              </a:solidFill>
              <a:prstDash val="sysDot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1" name="Arc 8"/>
            <p:cNvSpPr/>
            <p:nvPr/>
          </p:nvSpPr>
          <p:spPr>
            <a:xfrm rot="1311995">
              <a:off x="2717692" y="3602674"/>
              <a:ext cx="1687439" cy="1687439"/>
            </a:xfrm>
            <a:prstGeom prst="arc">
              <a:avLst/>
            </a:prstGeom>
            <a:ln w="28575">
              <a:solidFill>
                <a:schemeClr val="bg1">
                  <a:lumMod val="65000"/>
                </a:schemeClr>
              </a:solidFill>
              <a:prstDash val="sysDot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cxnSp>
          <p:nvCxnSpPr>
            <p:cNvPr id="12" name="Straight Connector 9"/>
            <p:cNvCxnSpPr/>
            <p:nvPr/>
          </p:nvCxnSpPr>
          <p:spPr>
            <a:xfrm flipH="1">
              <a:off x="4936894" y="1952836"/>
              <a:ext cx="0" cy="3336471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ysDot"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Freeform: Shape 15"/>
            <p:cNvSpPr/>
            <p:nvPr/>
          </p:nvSpPr>
          <p:spPr bwMode="auto">
            <a:xfrm>
              <a:off x="8346634" y="2218662"/>
              <a:ext cx="666150" cy="666150"/>
            </a:xfrm>
            <a:custGeom>
              <a:cxnLst>
                <a:cxn ang="0">
                  <a:pos x="55" y="44"/>
                </a:cxn>
                <a:cxn ang="0">
                  <a:pos x="44" y="55"/>
                </a:cxn>
                <a:cxn ang="0">
                  <a:pos x="10" y="55"/>
                </a:cxn>
                <a:cxn ang="0">
                  <a:pos x="0" y="44"/>
                </a:cxn>
                <a:cxn ang="0">
                  <a:pos x="0" y="10"/>
                </a:cxn>
                <a:cxn ang="0">
                  <a:pos x="10" y="0"/>
                </a:cxn>
                <a:cxn ang="0">
                  <a:pos x="44" y="0"/>
                </a:cxn>
                <a:cxn ang="0">
                  <a:pos x="55" y="10"/>
                </a:cxn>
                <a:cxn ang="0">
                  <a:pos x="55" y="44"/>
                </a:cxn>
                <a:cxn ang="0">
                  <a:pos x="46" y="20"/>
                </a:cxn>
                <a:cxn ang="0">
                  <a:pos x="46" y="17"/>
                </a:cxn>
                <a:cxn ang="0">
                  <a:pos x="42" y="13"/>
                </a:cxn>
                <a:cxn ang="0">
                  <a:pos x="39" y="13"/>
                </a:cxn>
                <a:cxn ang="0">
                  <a:pos x="23" y="30"/>
                </a:cxn>
                <a:cxn ang="0">
                  <a:pos x="15" y="22"/>
                </a:cxn>
                <a:cxn ang="0">
                  <a:pos x="12" y="22"/>
                </a:cxn>
                <a:cxn ang="0">
                  <a:pos x="8" y="26"/>
                </a:cxn>
                <a:cxn ang="0">
                  <a:pos x="8" y="29"/>
                </a:cxn>
                <a:cxn ang="0">
                  <a:pos x="21" y="42"/>
                </a:cxn>
                <a:cxn ang="0">
                  <a:pos x="24" y="42"/>
                </a:cxn>
                <a:cxn ang="0">
                  <a:pos x="46" y="20"/>
                </a:cxn>
              </a:cxnLst>
              <a:rect b="b" l="0" r="r" t="0"/>
              <a:pathLst>
                <a:path h="55" w="55">
                  <a:moveTo>
                    <a:pt x="55" y="44"/>
                  </a:moveTo>
                  <a:cubicBezTo>
                    <a:pt x="55" y="50"/>
                    <a:pt x="50" y="55"/>
                    <a:pt x="44" y="55"/>
                  </a:cubicBezTo>
                  <a:cubicBezTo>
                    <a:pt x="10" y="55"/>
                    <a:pt x="10" y="55"/>
                    <a:pt x="10" y="55"/>
                  </a:cubicBezTo>
                  <a:cubicBezTo>
                    <a:pt x="4" y="55"/>
                    <a:pt x="0" y="50"/>
                    <a:pt x="0" y="44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5"/>
                    <a:pt x="4" y="0"/>
                    <a:pt x="10" y="0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50" y="0"/>
                    <a:pt x="55" y="5"/>
                    <a:pt x="55" y="10"/>
                  </a:cubicBezTo>
                  <a:lnTo>
                    <a:pt x="55" y="44"/>
                  </a:lnTo>
                  <a:close/>
                  <a:moveTo>
                    <a:pt x="46" y="20"/>
                  </a:moveTo>
                  <a:cubicBezTo>
                    <a:pt x="47" y="19"/>
                    <a:pt x="47" y="17"/>
                    <a:pt x="46" y="17"/>
                  </a:cubicBezTo>
                  <a:cubicBezTo>
                    <a:pt x="42" y="13"/>
                    <a:pt x="42" y="13"/>
                    <a:pt x="42" y="13"/>
                  </a:cubicBezTo>
                  <a:cubicBezTo>
                    <a:pt x="42" y="12"/>
                    <a:pt x="40" y="12"/>
                    <a:pt x="39" y="13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4" y="21"/>
                    <a:pt x="13" y="21"/>
                    <a:pt x="12" y="22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7" y="27"/>
                    <a:pt x="7" y="28"/>
                    <a:pt x="8" y="29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2" y="43"/>
                    <a:pt x="23" y="43"/>
                    <a:pt x="24" y="42"/>
                  </a:cubicBezTo>
                  <a:lnTo>
                    <a:pt x="46" y="2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4" name="Freeform: Shape 16"/>
            <p:cNvSpPr/>
            <p:nvPr/>
          </p:nvSpPr>
          <p:spPr bwMode="auto">
            <a:xfrm>
              <a:off x="8346634" y="3394264"/>
              <a:ext cx="666150" cy="666150"/>
            </a:xfrm>
            <a:custGeom>
              <a:cxnLst>
                <a:cxn ang="0">
                  <a:pos x="55" y="44"/>
                </a:cxn>
                <a:cxn ang="0">
                  <a:pos x="44" y="55"/>
                </a:cxn>
                <a:cxn ang="0">
                  <a:pos x="10" y="55"/>
                </a:cxn>
                <a:cxn ang="0">
                  <a:pos x="0" y="44"/>
                </a:cxn>
                <a:cxn ang="0">
                  <a:pos x="0" y="10"/>
                </a:cxn>
                <a:cxn ang="0">
                  <a:pos x="10" y="0"/>
                </a:cxn>
                <a:cxn ang="0">
                  <a:pos x="44" y="0"/>
                </a:cxn>
                <a:cxn ang="0">
                  <a:pos x="55" y="10"/>
                </a:cxn>
                <a:cxn ang="0">
                  <a:pos x="55" y="44"/>
                </a:cxn>
                <a:cxn ang="0">
                  <a:pos x="46" y="20"/>
                </a:cxn>
                <a:cxn ang="0">
                  <a:pos x="46" y="17"/>
                </a:cxn>
                <a:cxn ang="0">
                  <a:pos x="42" y="13"/>
                </a:cxn>
                <a:cxn ang="0">
                  <a:pos x="39" y="13"/>
                </a:cxn>
                <a:cxn ang="0">
                  <a:pos x="23" y="30"/>
                </a:cxn>
                <a:cxn ang="0">
                  <a:pos x="15" y="22"/>
                </a:cxn>
                <a:cxn ang="0">
                  <a:pos x="12" y="22"/>
                </a:cxn>
                <a:cxn ang="0">
                  <a:pos x="8" y="26"/>
                </a:cxn>
                <a:cxn ang="0">
                  <a:pos x="8" y="29"/>
                </a:cxn>
                <a:cxn ang="0">
                  <a:pos x="21" y="42"/>
                </a:cxn>
                <a:cxn ang="0">
                  <a:pos x="24" y="42"/>
                </a:cxn>
                <a:cxn ang="0">
                  <a:pos x="46" y="20"/>
                </a:cxn>
              </a:cxnLst>
              <a:rect b="b" l="0" r="r" t="0"/>
              <a:pathLst>
                <a:path h="55" w="55">
                  <a:moveTo>
                    <a:pt x="55" y="44"/>
                  </a:moveTo>
                  <a:cubicBezTo>
                    <a:pt x="55" y="50"/>
                    <a:pt x="50" y="55"/>
                    <a:pt x="44" y="55"/>
                  </a:cubicBezTo>
                  <a:cubicBezTo>
                    <a:pt x="10" y="55"/>
                    <a:pt x="10" y="55"/>
                    <a:pt x="10" y="55"/>
                  </a:cubicBezTo>
                  <a:cubicBezTo>
                    <a:pt x="4" y="55"/>
                    <a:pt x="0" y="50"/>
                    <a:pt x="0" y="44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5"/>
                    <a:pt x="4" y="0"/>
                    <a:pt x="10" y="0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50" y="0"/>
                    <a:pt x="55" y="5"/>
                    <a:pt x="55" y="10"/>
                  </a:cubicBezTo>
                  <a:lnTo>
                    <a:pt x="55" y="44"/>
                  </a:lnTo>
                  <a:close/>
                  <a:moveTo>
                    <a:pt x="46" y="20"/>
                  </a:moveTo>
                  <a:cubicBezTo>
                    <a:pt x="47" y="19"/>
                    <a:pt x="47" y="17"/>
                    <a:pt x="46" y="17"/>
                  </a:cubicBezTo>
                  <a:cubicBezTo>
                    <a:pt x="42" y="13"/>
                    <a:pt x="42" y="13"/>
                    <a:pt x="42" y="13"/>
                  </a:cubicBezTo>
                  <a:cubicBezTo>
                    <a:pt x="42" y="12"/>
                    <a:pt x="40" y="12"/>
                    <a:pt x="39" y="13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4" y="21"/>
                    <a:pt x="13" y="21"/>
                    <a:pt x="12" y="22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7" y="27"/>
                    <a:pt x="7" y="28"/>
                    <a:pt x="8" y="29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2" y="43"/>
                    <a:pt x="23" y="43"/>
                    <a:pt x="24" y="42"/>
                  </a:cubicBezTo>
                  <a:lnTo>
                    <a:pt x="46" y="20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5" name="Freeform: Shape 17"/>
            <p:cNvSpPr/>
            <p:nvPr/>
          </p:nvSpPr>
          <p:spPr bwMode="auto">
            <a:xfrm>
              <a:off x="8346634" y="4545843"/>
              <a:ext cx="666150" cy="666150"/>
            </a:xfrm>
            <a:custGeom>
              <a:cxnLst>
                <a:cxn ang="0">
                  <a:pos x="55" y="44"/>
                </a:cxn>
                <a:cxn ang="0">
                  <a:pos x="44" y="55"/>
                </a:cxn>
                <a:cxn ang="0">
                  <a:pos x="10" y="55"/>
                </a:cxn>
                <a:cxn ang="0">
                  <a:pos x="0" y="44"/>
                </a:cxn>
                <a:cxn ang="0">
                  <a:pos x="0" y="10"/>
                </a:cxn>
                <a:cxn ang="0">
                  <a:pos x="10" y="0"/>
                </a:cxn>
                <a:cxn ang="0">
                  <a:pos x="44" y="0"/>
                </a:cxn>
                <a:cxn ang="0">
                  <a:pos x="55" y="10"/>
                </a:cxn>
                <a:cxn ang="0">
                  <a:pos x="55" y="44"/>
                </a:cxn>
                <a:cxn ang="0">
                  <a:pos x="46" y="20"/>
                </a:cxn>
                <a:cxn ang="0">
                  <a:pos x="46" y="17"/>
                </a:cxn>
                <a:cxn ang="0">
                  <a:pos x="42" y="13"/>
                </a:cxn>
                <a:cxn ang="0">
                  <a:pos x="39" y="13"/>
                </a:cxn>
                <a:cxn ang="0">
                  <a:pos x="23" y="30"/>
                </a:cxn>
                <a:cxn ang="0">
                  <a:pos x="15" y="22"/>
                </a:cxn>
                <a:cxn ang="0">
                  <a:pos x="12" y="22"/>
                </a:cxn>
                <a:cxn ang="0">
                  <a:pos x="8" y="26"/>
                </a:cxn>
                <a:cxn ang="0">
                  <a:pos x="8" y="29"/>
                </a:cxn>
                <a:cxn ang="0">
                  <a:pos x="21" y="42"/>
                </a:cxn>
                <a:cxn ang="0">
                  <a:pos x="24" y="42"/>
                </a:cxn>
                <a:cxn ang="0">
                  <a:pos x="46" y="20"/>
                </a:cxn>
              </a:cxnLst>
              <a:rect b="b" l="0" r="r" t="0"/>
              <a:pathLst>
                <a:path h="55" w="55">
                  <a:moveTo>
                    <a:pt x="55" y="44"/>
                  </a:moveTo>
                  <a:cubicBezTo>
                    <a:pt x="55" y="50"/>
                    <a:pt x="50" y="55"/>
                    <a:pt x="44" y="55"/>
                  </a:cubicBezTo>
                  <a:cubicBezTo>
                    <a:pt x="10" y="55"/>
                    <a:pt x="10" y="55"/>
                    <a:pt x="10" y="55"/>
                  </a:cubicBezTo>
                  <a:cubicBezTo>
                    <a:pt x="4" y="55"/>
                    <a:pt x="0" y="50"/>
                    <a:pt x="0" y="44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5"/>
                    <a:pt x="4" y="0"/>
                    <a:pt x="10" y="0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50" y="0"/>
                    <a:pt x="55" y="5"/>
                    <a:pt x="55" y="10"/>
                  </a:cubicBezTo>
                  <a:lnTo>
                    <a:pt x="55" y="44"/>
                  </a:lnTo>
                  <a:close/>
                  <a:moveTo>
                    <a:pt x="46" y="20"/>
                  </a:moveTo>
                  <a:cubicBezTo>
                    <a:pt x="47" y="19"/>
                    <a:pt x="47" y="17"/>
                    <a:pt x="46" y="17"/>
                  </a:cubicBezTo>
                  <a:cubicBezTo>
                    <a:pt x="42" y="13"/>
                    <a:pt x="42" y="13"/>
                    <a:pt x="42" y="13"/>
                  </a:cubicBezTo>
                  <a:cubicBezTo>
                    <a:pt x="42" y="12"/>
                    <a:pt x="40" y="12"/>
                    <a:pt x="39" y="13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4" y="21"/>
                    <a:pt x="13" y="21"/>
                    <a:pt x="12" y="22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7" y="27"/>
                    <a:pt x="7" y="28"/>
                    <a:pt x="8" y="29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2" y="43"/>
                    <a:pt x="23" y="43"/>
                    <a:pt x="24" y="42"/>
                  </a:cubicBezTo>
                  <a:lnTo>
                    <a:pt x="46" y="2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6" name="TextBox 18"/>
            <p:cNvSpPr txBox="1"/>
            <p:nvPr/>
          </p:nvSpPr>
          <p:spPr>
            <a:xfrm>
              <a:off x="6251452" y="4902736"/>
              <a:ext cx="410369" cy="246221"/>
            </a:xfrm>
            <a:prstGeom prst="rect">
              <a:avLst/>
            </a:prstGeom>
            <a:noFill/>
          </p:spPr>
          <p:txBody>
            <a:bodyPr bIns="0" lIns="0" rIns="0" tIns="0" wrap="none">
              <a:normAutofit fontScale="92500" lnSpcReduction="20000"/>
            </a:bodyPr>
            <a:lstStyle/>
            <a:p>
              <a:pPr algn="ctr"/>
              <a:r>
                <a:rPr b="1" lang="en-US" sz="1600">
                  <a:solidFill>
                    <a:schemeClr val="accent1"/>
                  </a:solidFill>
                </a:rPr>
                <a:t>75%</a:t>
              </a:r>
            </a:p>
          </p:txBody>
        </p:sp>
        <p:grpSp>
          <p:nvGrpSpPr>
            <p:cNvPr id="17" name="Group 19"/>
            <p:cNvGrpSpPr>
              <a:grpSpLocks noChangeAspect="1"/>
            </p:cNvGrpSpPr>
            <p:nvPr/>
          </p:nvGrpSpPr>
          <p:grpSpPr>
            <a:xfrm>
              <a:off x="5864664" y="3511081"/>
              <a:ext cx="1183946" cy="1183941"/>
              <a:chOff x="4046972" y="1821242"/>
              <a:chExt cx="751216" cy="751214"/>
            </a:xfrm>
          </p:grpSpPr>
          <p:sp>
            <p:nvSpPr>
              <p:cNvPr id="34" name="Oval 20"/>
              <p:cNvSpPr/>
              <p:nvPr/>
            </p:nvSpPr>
            <p:spPr>
              <a:xfrm>
                <a:off x="4046972" y="1821242"/>
                <a:ext cx="751216" cy="751214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grpSp>
            <p:nvGrpSpPr>
              <p:cNvPr id="35" name="Group 21"/>
              <p:cNvGrpSpPr/>
              <p:nvPr/>
            </p:nvGrpSpPr>
            <p:grpSpPr>
              <a:xfrm>
                <a:off x="4321607" y="1938430"/>
                <a:ext cx="201944" cy="516839"/>
                <a:chOff x="5054600" y="1652588"/>
                <a:chExt cx="187325" cy="479424"/>
              </a:xfrm>
              <a:solidFill>
                <a:schemeClr val="bg1"/>
              </a:solidFill>
            </p:grpSpPr>
            <p:sp>
              <p:nvSpPr>
                <p:cNvPr id="36" name="Freeform: Shape 22"/>
                <p:cNvSpPr/>
                <p:nvPr/>
              </p:nvSpPr>
              <p:spPr bwMode="auto">
                <a:xfrm>
                  <a:off x="5054600" y="1733550"/>
                  <a:ext cx="187325" cy="398462"/>
                </a:xfrm>
                <a:custGeom>
                  <a:cxnLst>
                    <a:cxn ang="0">
                      <a:pos x="55" y="1"/>
                    </a:cxn>
                    <a:cxn ang="0">
                      <a:pos x="19" y="0"/>
                    </a:cxn>
                    <a:cxn ang="0">
                      <a:pos x="0" y="16"/>
                    </a:cxn>
                    <a:cxn ang="0">
                      <a:pos x="0" y="16"/>
                    </a:cxn>
                    <a:cxn ang="0">
                      <a:pos x="0" y="18"/>
                    </a:cxn>
                    <a:cxn ang="0">
                      <a:pos x="0" y="69"/>
                    </a:cxn>
                    <a:cxn ang="0">
                      <a:pos x="6" y="75"/>
                    </a:cxn>
                    <a:cxn ang="0">
                      <a:pos x="12" y="69"/>
                    </a:cxn>
                    <a:cxn ang="0">
                      <a:pos x="12" y="25"/>
                    </a:cxn>
                    <a:cxn ang="0">
                      <a:pos x="18" y="25"/>
                    </a:cxn>
                    <a:cxn ang="0">
                      <a:pos x="18" y="68"/>
                    </a:cxn>
                    <a:cxn ang="0">
                      <a:pos x="18" y="69"/>
                    </a:cxn>
                    <a:cxn ang="0">
                      <a:pos x="18" y="145"/>
                    </a:cxn>
                    <a:cxn ang="0">
                      <a:pos x="26" y="153"/>
                    </a:cxn>
                    <a:cxn ang="0">
                      <a:pos x="34" y="145"/>
                    </a:cxn>
                    <a:cxn ang="0">
                      <a:pos x="34" y="78"/>
                    </a:cxn>
                    <a:cxn ang="0">
                      <a:pos x="39" y="78"/>
                    </a:cxn>
                    <a:cxn ang="0">
                      <a:pos x="39" y="145"/>
                    </a:cxn>
                    <a:cxn ang="0">
                      <a:pos x="47" y="153"/>
                    </a:cxn>
                    <a:cxn ang="0">
                      <a:pos x="55" y="145"/>
                    </a:cxn>
                    <a:cxn ang="0">
                      <a:pos x="55" y="68"/>
                    </a:cxn>
                    <a:cxn ang="0">
                      <a:pos x="55" y="67"/>
                    </a:cxn>
                    <a:cxn ang="0">
                      <a:pos x="55" y="25"/>
                    </a:cxn>
                    <a:cxn ang="0">
                      <a:pos x="60" y="25"/>
                    </a:cxn>
                    <a:cxn ang="0">
                      <a:pos x="60" y="69"/>
                    </a:cxn>
                    <a:cxn ang="0">
                      <a:pos x="66" y="75"/>
                    </a:cxn>
                    <a:cxn ang="0">
                      <a:pos x="73" y="69"/>
                    </a:cxn>
                    <a:cxn ang="0">
                      <a:pos x="73" y="18"/>
                    </a:cxn>
                    <a:cxn ang="0">
                      <a:pos x="73" y="16"/>
                    </a:cxn>
                    <a:cxn ang="0">
                      <a:pos x="73" y="15"/>
                    </a:cxn>
                    <a:cxn ang="0">
                      <a:pos x="55" y="1"/>
                    </a:cxn>
                  </a:cxnLst>
                  <a:rect b="b" l="0" r="r" t="0"/>
                  <a:pathLst>
                    <a:path h="153" w="73">
                      <a:moveTo>
                        <a:pt x="55" y="1"/>
                      </a:moveTo>
                      <a:cubicBezTo>
                        <a:pt x="19" y="0"/>
                        <a:pt x="19" y="0"/>
                        <a:pt x="19" y="0"/>
                      </a:cubicBezTo>
                      <a:cubicBezTo>
                        <a:pt x="5" y="1"/>
                        <a:pt x="0" y="12"/>
                        <a:pt x="0" y="16"/>
                      </a:cubicBezTo>
                      <a:cubicBezTo>
                        <a:pt x="0" y="16"/>
                        <a:pt x="0" y="16"/>
                        <a:pt x="0" y="16"/>
                      </a:cubicBezTo>
                      <a:cubicBezTo>
                        <a:pt x="0" y="18"/>
                        <a:pt x="0" y="18"/>
                        <a:pt x="0" y="18"/>
                      </a:cubicBezTo>
                      <a:cubicBezTo>
                        <a:pt x="0" y="69"/>
                        <a:pt x="0" y="69"/>
                        <a:pt x="0" y="69"/>
                      </a:cubicBezTo>
                      <a:cubicBezTo>
                        <a:pt x="0" y="73"/>
                        <a:pt x="3" y="75"/>
                        <a:pt x="6" y="75"/>
                      </a:cubicBezTo>
                      <a:cubicBezTo>
                        <a:pt x="10" y="75"/>
                        <a:pt x="12" y="73"/>
                        <a:pt x="12" y="69"/>
                      </a:cubicBezTo>
                      <a:cubicBezTo>
                        <a:pt x="12" y="25"/>
                        <a:pt x="12" y="25"/>
                        <a:pt x="12" y="25"/>
                      </a:cubicBezTo>
                      <a:cubicBezTo>
                        <a:pt x="18" y="25"/>
                        <a:pt x="18" y="25"/>
                        <a:pt x="18" y="25"/>
                      </a:cubicBezTo>
                      <a:cubicBezTo>
                        <a:pt x="18" y="68"/>
                        <a:pt x="18" y="68"/>
                        <a:pt x="18" y="68"/>
                      </a:cubicBezTo>
                      <a:cubicBezTo>
                        <a:pt x="18" y="68"/>
                        <a:pt x="18" y="69"/>
                        <a:pt x="18" y="69"/>
                      </a:cubicBezTo>
                      <a:cubicBezTo>
                        <a:pt x="18" y="145"/>
                        <a:pt x="18" y="145"/>
                        <a:pt x="18" y="145"/>
                      </a:cubicBezTo>
                      <a:cubicBezTo>
                        <a:pt x="18" y="150"/>
                        <a:pt x="21" y="153"/>
                        <a:pt x="26" y="153"/>
                      </a:cubicBezTo>
                      <a:cubicBezTo>
                        <a:pt x="31" y="153"/>
                        <a:pt x="34" y="150"/>
                        <a:pt x="34" y="145"/>
                      </a:cubicBezTo>
                      <a:cubicBezTo>
                        <a:pt x="34" y="78"/>
                        <a:pt x="34" y="78"/>
                        <a:pt x="34" y="78"/>
                      </a:cubicBezTo>
                      <a:cubicBezTo>
                        <a:pt x="39" y="78"/>
                        <a:pt x="39" y="78"/>
                        <a:pt x="39" y="78"/>
                      </a:cubicBezTo>
                      <a:cubicBezTo>
                        <a:pt x="39" y="145"/>
                        <a:pt x="39" y="145"/>
                        <a:pt x="39" y="145"/>
                      </a:cubicBezTo>
                      <a:cubicBezTo>
                        <a:pt x="39" y="150"/>
                        <a:pt x="42" y="153"/>
                        <a:pt x="47" y="153"/>
                      </a:cubicBezTo>
                      <a:cubicBezTo>
                        <a:pt x="52" y="153"/>
                        <a:pt x="55" y="150"/>
                        <a:pt x="55" y="145"/>
                      </a:cubicBezTo>
                      <a:cubicBezTo>
                        <a:pt x="55" y="68"/>
                        <a:pt x="55" y="68"/>
                        <a:pt x="55" y="68"/>
                      </a:cubicBezTo>
                      <a:cubicBezTo>
                        <a:pt x="55" y="67"/>
                        <a:pt x="55" y="67"/>
                        <a:pt x="55" y="67"/>
                      </a:cubicBezTo>
                      <a:cubicBezTo>
                        <a:pt x="55" y="25"/>
                        <a:pt x="55" y="25"/>
                        <a:pt x="55" y="25"/>
                      </a:cubicBezTo>
                      <a:cubicBezTo>
                        <a:pt x="60" y="25"/>
                        <a:pt x="60" y="25"/>
                        <a:pt x="60" y="25"/>
                      </a:cubicBezTo>
                      <a:cubicBezTo>
                        <a:pt x="60" y="69"/>
                        <a:pt x="60" y="69"/>
                        <a:pt x="60" y="69"/>
                      </a:cubicBezTo>
                      <a:cubicBezTo>
                        <a:pt x="60" y="73"/>
                        <a:pt x="63" y="75"/>
                        <a:pt x="66" y="75"/>
                      </a:cubicBezTo>
                      <a:cubicBezTo>
                        <a:pt x="70" y="75"/>
                        <a:pt x="73" y="73"/>
                        <a:pt x="73" y="69"/>
                      </a:cubicBezTo>
                      <a:cubicBezTo>
                        <a:pt x="73" y="18"/>
                        <a:pt x="73" y="18"/>
                        <a:pt x="73" y="18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15"/>
                        <a:pt x="73" y="15"/>
                        <a:pt x="73" y="15"/>
                      </a:cubicBezTo>
                      <a:cubicBezTo>
                        <a:pt x="73" y="10"/>
                        <a:pt x="67" y="1"/>
                        <a:pt x="55" y="1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37" name="Oval 23"/>
                <p:cNvSpPr/>
                <p:nvPr/>
              </p:nvSpPr>
              <p:spPr bwMode="auto">
                <a:xfrm>
                  <a:off x="5110163" y="1652588"/>
                  <a:ext cx="74613" cy="76200"/>
                </a:xfrm>
                <a:prstGeom prst="ellipse">
                  <a:avLst/>
                </a:prstGeom>
                <a:grpFill/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</p:grpSp>
        <p:grpSp>
          <p:nvGrpSpPr>
            <p:cNvPr id="18" name="Group 24"/>
            <p:cNvGrpSpPr>
              <a:grpSpLocks noChangeAspect="1"/>
            </p:cNvGrpSpPr>
            <p:nvPr/>
          </p:nvGrpSpPr>
          <p:grpSpPr>
            <a:xfrm>
              <a:off x="5864664" y="2172512"/>
              <a:ext cx="1183946" cy="1183941"/>
              <a:chOff x="5397701" y="1821242"/>
              <a:chExt cx="751216" cy="751214"/>
            </a:xfrm>
          </p:grpSpPr>
          <p:sp>
            <p:nvSpPr>
              <p:cNvPr id="30" name="Oval 25"/>
              <p:cNvSpPr/>
              <p:nvPr/>
            </p:nvSpPr>
            <p:spPr>
              <a:xfrm>
                <a:off x="5397701" y="1821242"/>
                <a:ext cx="751216" cy="751214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grpSp>
            <p:nvGrpSpPr>
              <p:cNvPr id="31" name="Group 26"/>
              <p:cNvGrpSpPr/>
              <p:nvPr/>
            </p:nvGrpSpPr>
            <p:grpSpPr>
              <a:xfrm>
                <a:off x="5653784" y="1940300"/>
                <a:ext cx="238994" cy="513083"/>
                <a:chOff x="6213475" y="1668463"/>
                <a:chExt cx="227013" cy="487362"/>
              </a:xfrm>
              <a:solidFill>
                <a:schemeClr val="bg1"/>
              </a:solidFill>
            </p:grpSpPr>
            <p:sp>
              <p:nvSpPr>
                <p:cNvPr id="32" name="Oval 27"/>
                <p:cNvSpPr/>
                <p:nvPr/>
              </p:nvSpPr>
              <p:spPr bwMode="auto">
                <a:xfrm>
                  <a:off x="6291263" y="1668463"/>
                  <a:ext cx="73025" cy="73025"/>
                </a:xfrm>
                <a:prstGeom prst="ellipse">
                  <a:avLst/>
                </a:prstGeom>
                <a:grpFill/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33" name="Freeform: Shape 28"/>
                <p:cNvSpPr/>
                <p:nvPr/>
              </p:nvSpPr>
              <p:spPr bwMode="auto">
                <a:xfrm>
                  <a:off x="6213475" y="1757363"/>
                  <a:ext cx="227013" cy="398462"/>
                </a:xfrm>
                <a:custGeom>
                  <a:cxnLst>
                    <a:cxn ang="0">
                      <a:pos x="87" y="56"/>
                    </a:cxn>
                    <a:cxn ang="0">
                      <a:pos x="71" y="9"/>
                    </a:cxn>
                    <a:cxn ang="0">
                      <a:pos x="61" y="0"/>
                    </a:cxn>
                    <a:cxn ang="0">
                      <a:pos x="26" y="0"/>
                    </a:cxn>
                    <a:cxn ang="0">
                      <a:pos x="18" y="4"/>
                    </a:cxn>
                    <a:cxn ang="0">
                      <a:pos x="17" y="6"/>
                    </a:cxn>
                    <a:cxn ang="0">
                      <a:pos x="17" y="6"/>
                    </a:cxn>
                    <a:cxn ang="0">
                      <a:pos x="16" y="7"/>
                    </a:cxn>
                    <a:cxn ang="0">
                      <a:pos x="1" y="56"/>
                    </a:cxn>
                    <a:cxn ang="0">
                      <a:pos x="5" y="64"/>
                    </a:cxn>
                    <a:cxn ang="0">
                      <a:pos x="13" y="60"/>
                    </a:cxn>
                    <a:cxn ang="0">
                      <a:pos x="25" y="21"/>
                    </a:cxn>
                    <a:cxn ang="0">
                      <a:pos x="26" y="21"/>
                    </a:cxn>
                    <a:cxn ang="0">
                      <a:pos x="27" y="21"/>
                    </a:cxn>
                    <a:cxn ang="0">
                      <a:pos x="9" y="91"/>
                    </a:cxn>
                    <a:cxn ang="0">
                      <a:pos x="28" y="91"/>
                    </a:cxn>
                    <a:cxn ang="0">
                      <a:pos x="28" y="146"/>
                    </a:cxn>
                    <a:cxn ang="0">
                      <a:pos x="35" y="153"/>
                    </a:cxn>
                    <a:cxn ang="0">
                      <a:pos x="42" y="146"/>
                    </a:cxn>
                    <a:cxn ang="0">
                      <a:pos x="42" y="91"/>
                    </a:cxn>
                    <a:cxn ang="0">
                      <a:pos x="46" y="91"/>
                    </a:cxn>
                    <a:cxn ang="0">
                      <a:pos x="46" y="146"/>
                    </a:cxn>
                    <a:cxn ang="0">
                      <a:pos x="54" y="153"/>
                    </a:cxn>
                    <a:cxn ang="0">
                      <a:pos x="61" y="146"/>
                    </a:cxn>
                    <a:cxn ang="0">
                      <a:pos x="61" y="91"/>
                    </a:cxn>
                    <a:cxn ang="0">
                      <a:pos x="80" y="91"/>
                    </a:cxn>
                    <a:cxn ang="0">
                      <a:pos x="60" y="21"/>
                    </a:cxn>
                    <a:cxn ang="0">
                      <a:pos x="61" y="21"/>
                    </a:cxn>
                    <a:cxn ang="0">
                      <a:pos x="62" y="21"/>
                    </a:cxn>
                    <a:cxn ang="0">
                      <a:pos x="75" y="60"/>
                    </a:cxn>
                    <a:cxn ang="0">
                      <a:pos x="83" y="64"/>
                    </a:cxn>
                    <a:cxn ang="0">
                      <a:pos x="87" y="56"/>
                    </a:cxn>
                  </a:cxnLst>
                  <a:rect b="b" l="0" r="r" t="0"/>
                  <a:pathLst>
                    <a:path h="153" w="88">
                      <a:moveTo>
                        <a:pt x="87" y="56"/>
                      </a:moveTo>
                      <a:cubicBezTo>
                        <a:pt x="71" y="9"/>
                        <a:pt x="71" y="9"/>
                        <a:pt x="71" y="9"/>
                      </a:cubicBezTo>
                      <a:cubicBezTo>
                        <a:pt x="71" y="4"/>
                        <a:pt x="67" y="0"/>
                        <a:pt x="61" y="0"/>
                      </a:cubicBezTo>
                      <a:cubicBezTo>
                        <a:pt x="26" y="0"/>
                        <a:pt x="26" y="0"/>
                        <a:pt x="26" y="0"/>
                      </a:cubicBezTo>
                      <a:cubicBezTo>
                        <a:pt x="23" y="0"/>
                        <a:pt x="19" y="1"/>
                        <a:pt x="18" y="4"/>
                      </a:cubicBezTo>
                      <a:cubicBezTo>
                        <a:pt x="17" y="5"/>
                        <a:pt x="17" y="5"/>
                        <a:pt x="17" y="6"/>
                      </a:cubicBezTo>
                      <a:cubicBezTo>
                        <a:pt x="17" y="6"/>
                        <a:pt x="17" y="6"/>
                        <a:pt x="17" y="6"/>
                      </a:cubicBezTo>
                      <a:cubicBezTo>
                        <a:pt x="17" y="7"/>
                        <a:pt x="16" y="7"/>
                        <a:pt x="16" y="7"/>
                      </a:cubicBezTo>
                      <a:cubicBezTo>
                        <a:pt x="1" y="56"/>
                        <a:pt x="1" y="56"/>
                        <a:pt x="1" y="56"/>
                      </a:cubicBezTo>
                      <a:cubicBezTo>
                        <a:pt x="0" y="60"/>
                        <a:pt x="2" y="63"/>
                        <a:pt x="5" y="64"/>
                      </a:cubicBezTo>
                      <a:cubicBezTo>
                        <a:pt x="8" y="65"/>
                        <a:pt x="12" y="63"/>
                        <a:pt x="13" y="60"/>
                      </a:cubicBezTo>
                      <a:cubicBezTo>
                        <a:pt x="25" y="21"/>
                        <a:pt x="25" y="21"/>
                        <a:pt x="25" y="21"/>
                      </a:cubicBezTo>
                      <a:cubicBezTo>
                        <a:pt x="25" y="21"/>
                        <a:pt x="26" y="21"/>
                        <a:pt x="26" y="21"/>
                      </a:cubicBezTo>
                      <a:cubicBezTo>
                        <a:pt x="27" y="21"/>
                        <a:pt x="27" y="21"/>
                        <a:pt x="27" y="21"/>
                      </a:cubicBezTo>
                      <a:cubicBezTo>
                        <a:pt x="9" y="91"/>
                        <a:pt x="9" y="91"/>
                        <a:pt x="9" y="91"/>
                      </a:cubicBezTo>
                      <a:cubicBezTo>
                        <a:pt x="28" y="91"/>
                        <a:pt x="28" y="91"/>
                        <a:pt x="28" y="91"/>
                      </a:cubicBezTo>
                      <a:cubicBezTo>
                        <a:pt x="28" y="146"/>
                        <a:pt x="28" y="146"/>
                        <a:pt x="28" y="146"/>
                      </a:cubicBezTo>
                      <a:cubicBezTo>
                        <a:pt x="28" y="150"/>
                        <a:pt x="31" y="153"/>
                        <a:pt x="35" y="153"/>
                      </a:cubicBezTo>
                      <a:cubicBezTo>
                        <a:pt x="39" y="153"/>
                        <a:pt x="42" y="150"/>
                        <a:pt x="42" y="146"/>
                      </a:cubicBezTo>
                      <a:cubicBezTo>
                        <a:pt x="42" y="91"/>
                        <a:pt x="42" y="91"/>
                        <a:pt x="42" y="91"/>
                      </a:cubicBezTo>
                      <a:cubicBezTo>
                        <a:pt x="46" y="91"/>
                        <a:pt x="46" y="91"/>
                        <a:pt x="46" y="91"/>
                      </a:cubicBezTo>
                      <a:cubicBezTo>
                        <a:pt x="46" y="146"/>
                        <a:pt x="46" y="146"/>
                        <a:pt x="46" y="146"/>
                      </a:cubicBezTo>
                      <a:cubicBezTo>
                        <a:pt x="46" y="150"/>
                        <a:pt x="50" y="153"/>
                        <a:pt x="54" y="153"/>
                      </a:cubicBezTo>
                      <a:cubicBezTo>
                        <a:pt x="58" y="153"/>
                        <a:pt x="61" y="150"/>
                        <a:pt x="61" y="146"/>
                      </a:cubicBezTo>
                      <a:cubicBezTo>
                        <a:pt x="61" y="91"/>
                        <a:pt x="61" y="91"/>
                        <a:pt x="61" y="91"/>
                      </a:cubicBezTo>
                      <a:cubicBezTo>
                        <a:pt x="80" y="91"/>
                        <a:pt x="80" y="91"/>
                        <a:pt x="80" y="91"/>
                      </a:cubicBezTo>
                      <a:cubicBezTo>
                        <a:pt x="60" y="21"/>
                        <a:pt x="60" y="21"/>
                        <a:pt x="60" y="21"/>
                      </a:cubicBezTo>
                      <a:cubicBezTo>
                        <a:pt x="61" y="21"/>
                        <a:pt x="61" y="21"/>
                        <a:pt x="61" y="21"/>
                      </a:cubicBezTo>
                      <a:cubicBezTo>
                        <a:pt x="62" y="21"/>
                        <a:pt x="62" y="21"/>
                        <a:pt x="62" y="21"/>
                      </a:cubicBezTo>
                      <a:cubicBezTo>
                        <a:pt x="75" y="60"/>
                        <a:pt x="75" y="60"/>
                        <a:pt x="75" y="60"/>
                      </a:cubicBezTo>
                      <a:cubicBezTo>
                        <a:pt x="77" y="63"/>
                        <a:pt x="80" y="65"/>
                        <a:pt x="83" y="64"/>
                      </a:cubicBezTo>
                      <a:cubicBezTo>
                        <a:pt x="87" y="63"/>
                        <a:pt x="88" y="59"/>
                        <a:pt x="87" y="56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</p:grpSp>
        <p:sp>
          <p:nvSpPr>
            <p:cNvPr id="19" name="TextBox 29"/>
            <p:cNvSpPr txBox="1"/>
            <p:nvPr/>
          </p:nvSpPr>
          <p:spPr>
            <a:xfrm>
              <a:off x="6251452" y="1711660"/>
              <a:ext cx="410369" cy="246221"/>
            </a:xfrm>
            <a:prstGeom prst="rect">
              <a:avLst/>
            </a:prstGeom>
            <a:noFill/>
          </p:spPr>
          <p:txBody>
            <a:bodyPr bIns="0" lIns="0" rIns="0" tIns="0" wrap="none">
              <a:normAutofit fontScale="92500" lnSpcReduction="20000"/>
            </a:bodyPr>
            <a:lstStyle/>
            <a:p>
              <a:pPr algn="ctr"/>
              <a:r>
                <a:rPr b="1" lang="en-US" sz="1600">
                  <a:solidFill>
                    <a:schemeClr val="accent4"/>
                  </a:solidFill>
                </a:rPr>
                <a:t>95%</a:t>
              </a:r>
            </a:p>
          </p:txBody>
        </p:sp>
        <p:cxnSp>
          <p:nvCxnSpPr>
            <p:cNvPr id="20" name="Straight Connector 30"/>
            <p:cNvCxnSpPr/>
            <p:nvPr/>
          </p:nvCxnSpPr>
          <p:spPr>
            <a:xfrm flipH="1">
              <a:off x="7952146" y="1952836"/>
              <a:ext cx="0" cy="3336471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prstDash val="sysDot"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" name="Group 11"/>
            <p:cNvGrpSpPr/>
            <p:nvPr/>
          </p:nvGrpSpPr>
          <p:grpSpPr>
            <a:xfrm>
              <a:off x="9019425" y="2192036"/>
              <a:ext cx="2446253" cy="719401"/>
              <a:chOff x="9019425" y="1601180"/>
              <a:chExt cx="2446253" cy="719401"/>
            </a:xfrm>
          </p:grpSpPr>
          <p:sp>
            <p:nvSpPr>
              <p:cNvPr id="28" name="TextBox 10"/>
              <p:cNvSpPr txBox="1"/>
              <p:nvPr/>
            </p:nvSpPr>
            <p:spPr>
              <a:xfrm>
                <a:off x="9019425" y="1601180"/>
                <a:ext cx="2446253" cy="253617"/>
              </a:xfrm>
              <a:prstGeom prst="rect">
                <a:avLst/>
              </a:prstGeom>
              <a:noFill/>
            </p:spPr>
            <p:txBody>
              <a:bodyPr anchor="b" anchorCtr="0" bIns="0" lIns="72000" rIns="72000" tIns="0" wrap="none">
                <a:normAutofit/>
              </a:bodyPr>
              <a:lstStyle/>
              <a:p>
                <a:r>
                  <a:rPr altLang="en-US" b="1" lang="zh-CN" sz="1200">
                    <a:solidFill>
                      <a:schemeClr val="accent1"/>
                    </a:solidFill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  <p:sp>
            <p:nvSpPr>
              <p:cNvPr id="29" name="TextBox 35"/>
              <p:cNvSpPr txBox="1"/>
              <p:nvPr/>
            </p:nvSpPr>
            <p:spPr>
              <a:xfrm>
                <a:off x="9019425" y="1854797"/>
                <a:ext cx="2446253" cy="465784"/>
              </a:xfrm>
              <a:prstGeom prst="rect">
                <a:avLst/>
              </a:prstGeom>
              <a:noFill/>
            </p:spPr>
            <p:txBody>
              <a:bodyPr anchor="t" anchorCtr="0" bIns="0" lIns="72000" rIns="72000" tIns="0" wrap="square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altLang="en-US" lang="zh-CN" sz="1000">
                    <a:solidFill>
                      <a:schemeClr val="dk1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  <a:t>此部分内容作为文字排版占位显示</a:t>
                </a:r>
                <a:br>
                  <a:rPr altLang="en-US" lang="zh-CN" sz="1000">
                    <a:solidFill>
                      <a:schemeClr val="dk1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</a:br>
                <a:r>
                  <a:rPr altLang="en-US" lang="zh-CN" sz="1000">
                    <a:solidFill>
                      <a:schemeClr val="dk1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  <a:t>（建议使用主题字体）</a:t>
                </a:r>
              </a:p>
            </p:txBody>
          </p:sp>
        </p:grpSp>
        <p:grpSp>
          <p:nvGrpSpPr>
            <p:cNvPr id="22" name="Group 36"/>
            <p:cNvGrpSpPr/>
            <p:nvPr/>
          </p:nvGrpSpPr>
          <p:grpSpPr>
            <a:xfrm>
              <a:off x="9019425" y="3383650"/>
              <a:ext cx="2446253" cy="719401"/>
              <a:chOff x="9019425" y="1601180"/>
              <a:chExt cx="2446253" cy="719401"/>
            </a:xfrm>
          </p:grpSpPr>
          <p:sp>
            <p:nvSpPr>
              <p:cNvPr id="26" name="TextBox 37"/>
              <p:cNvSpPr txBox="1"/>
              <p:nvPr/>
            </p:nvSpPr>
            <p:spPr>
              <a:xfrm>
                <a:off x="9019425" y="1601180"/>
                <a:ext cx="2446253" cy="253617"/>
              </a:xfrm>
              <a:prstGeom prst="rect">
                <a:avLst/>
              </a:prstGeom>
              <a:noFill/>
            </p:spPr>
            <p:txBody>
              <a:bodyPr anchor="b" anchorCtr="0" bIns="0" lIns="72000" rIns="72000" tIns="0" wrap="none">
                <a:normAutofit/>
              </a:bodyPr>
              <a:lstStyle/>
              <a:p>
                <a:r>
                  <a:rPr altLang="en-US" b="1" lang="zh-CN" sz="1200">
                    <a:solidFill>
                      <a:schemeClr val="accent2"/>
                    </a:solidFill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  <p:sp>
            <p:nvSpPr>
              <p:cNvPr id="27" name="TextBox 38"/>
              <p:cNvSpPr txBox="1"/>
              <p:nvPr/>
            </p:nvSpPr>
            <p:spPr>
              <a:xfrm>
                <a:off x="9019425" y="1854797"/>
                <a:ext cx="2446253" cy="465784"/>
              </a:xfrm>
              <a:prstGeom prst="rect">
                <a:avLst/>
              </a:prstGeom>
              <a:noFill/>
            </p:spPr>
            <p:txBody>
              <a:bodyPr anchor="t" anchorCtr="0" bIns="0" lIns="72000" rIns="72000" tIns="0" wrap="square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altLang="en-US" lang="zh-CN" sz="1000">
                    <a:solidFill>
                      <a:schemeClr val="dk1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  <a:t>此部分内容作为文字排版占位显示</a:t>
                </a:r>
                <a:br>
                  <a:rPr altLang="en-US" lang="zh-CN" sz="1000">
                    <a:solidFill>
                      <a:schemeClr val="dk1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</a:br>
                <a:r>
                  <a:rPr altLang="en-US" lang="zh-CN" sz="1000">
                    <a:solidFill>
                      <a:schemeClr val="dk1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  <a:t>（建议使用主题字体）</a:t>
                </a:r>
              </a:p>
            </p:txBody>
          </p:sp>
        </p:grpSp>
        <p:grpSp>
          <p:nvGrpSpPr>
            <p:cNvPr id="23" name="Group 39"/>
            <p:cNvGrpSpPr/>
            <p:nvPr/>
          </p:nvGrpSpPr>
          <p:grpSpPr>
            <a:xfrm>
              <a:off x="9019425" y="4462878"/>
              <a:ext cx="2446253" cy="719401"/>
              <a:chOff x="9019425" y="1601180"/>
              <a:chExt cx="2446253" cy="719401"/>
            </a:xfrm>
          </p:grpSpPr>
          <p:sp>
            <p:nvSpPr>
              <p:cNvPr id="24" name="TextBox 40"/>
              <p:cNvSpPr txBox="1"/>
              <p:nvPr/>
            </p:nvSpPr>
            <p:spPr>
              <a:xfrm>
                <a:off x="9019425" y="1601180"/>
                <a:ext cx="2446253" cy="253617"/>
              </a:xfrm>
              <a:prstGeom prst="rect">
                <a:avLst/>
              </a:prstGeom>
              <a:noFill/>
            </p:spPr>
            <p:txBody>
              <a:bodyPr anchor="b" anchorCtr="0" bIns="0" lIns="72000" rIns="72000" tIns="0" wrap="none">
                <a:normAutofit/>
              </a:bodyPr>
              <a:lstStyle/>
              <a:p>
                <a:r>
                  <a:rPr altLang="en-US" b="1" lang="zh-CN" sz="1200">
                    <a:solidFill>
                      <a:schemeClr val="accent3"/>
                    </a:solidFill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  <p:sp>
            <p:nvSpPr>
              <p:cNvPr id="25" name="TextBox 41"/>
              <p:cNvSpPr txBox="1"/>
              <p:nvPr/>
            </p:nvSpPr>
            <p:spPr>
              <a:xfrm>
                <a:off x="9019425" y="1854797"/>
                <a:ext cx="2446253" cy="465784"/>
              </a:xfrm>
              <a:prstGeom prst="rect">
                <a:avLst/>
              </a:prstGeom>
              <a:noFill/>
            </p:spPr>
            <p:txBody>
              <a:bodyPr anchor="t" anchorCtr="0" bIns="0" lIns="72000" rIns="72000" tIns="0" wrap="square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altLang="en-US" lang="zh-CN" sz="1000">
                    <a:solidFill>
                      <a:schemeClr val="dk1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  <a:t>此部分内容作为文字排版占位显示</a:t>
                </a:r>
                <a:br>
                  <a:rPr altLang="en-US" lang="zh-CN" sz="1000">
                    <a:solidFill>
                      <a:schemeClr val="dk1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</a:br>
                <a:r>
                  <a:rPr altLang="en-US" lang="zh-CN" sz="1000">
                    <a:solidFill>
                      <a:schemeClr val="dk1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  <a:t>（建议使用主题字体）</a:t>
                </a:r>
              </a:p>
            </p:txBody>
          </p:sp>
        </p:grpSp>
      </p:grpSp>
      <p:sp>
        <p:nvSpPr>
          <p:cNvPr id="38" name="Title 1"/>
          <p:cNvSpPr txBox="1"/>
          <p:nvPr/>
        </p:nvSpPr>
        <p:spPr>
          <a:xfrm>
            <a:off x="857880" y="200199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b="1" lang="zh-CN" smtClean="0" sz="18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点击添加标题</a:t>
            </a:r>
          </a:p>
        </p:txBody>
      </p:sp>
      <p:pic>
        <p:nvPicPr>
          <p:cNvPr id="39" name="图片 38">
            <a:extLst>
              <a:ext uri="{FF2B5EF4-FFF2-40B4-BE49-F238E27FC236}">
                <a16:creationId xmlns:a16="http://schemas.microsoft.com/office/drawing/2014/main" id="{D706739E-6EF7-465B-8DE1-1BAC91CE57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2450187">
            <a:off x="-4580479" y="36322"/>
            <a:ext cx="6855716" cy="5996349"/>
          </a:xfrm>
          <a:prstGeom prst="rect">
            <a:avLst/>
          </a:prstGeom>
        </p:spPr>
      </p:pic>
      <p:pic>
        <p:nvPicPr>
          <p:cNvPr id="40" name="图片 39">
            <a:extLst>
              <a:ext uri="{FF2B5EF4-FFF2-40B4-BE49-F238E27FC236}">
                <a16:creationId xmlns:a16="http://schemas.microsoft.com/office/drawing/2014/main" id="{6F4079F8-E14E-41B9-8560-9E1DD64E2AA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 rot="16200000">
            <a:off x="6187267" y="-2196181"/>
            <a:ext cx="6855716" cy="5996349"/>
          </a:xfrm>
          <a:prstGeom prst="rect">
            <a:avLst/>
          </a:prstGeom>
        </p:spPr>
      </p:pic>
    </p:spTree>
    <p:extLst>
      <p:ext uri="{BB962C8B-B14F-4D97-AF65-F5344CB8AC3E}">
        <p14:creationId val="284223121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478c2fb4-bfc7-4a91-8b33-491b58f3ec75"/>
          <p:cNvGrpSpPr>
            <a:grpSpLocks noChangeAspect="1"/>
          </p:cNvGrpSpPr>
          <p:nvPr/>
        </p:nvGrpSpPr>
        <p:grpSpPr>
          <a:xfrm>
            <a:off x="789409" y="1032580"/>
            <a:ext cx="7664560" cy="3281701"/>
            <a:chOff x="1052546" y="1376773"/>
            <a:chExt cx="10219413" cy="4375601"/>
          </a:xfrm>
        </p:grpSpPr>
        <p:sp>
          <p:nvSpPr>
            <p:cNvPr id="4" name="Arc 6"/>
            <p:cNvSpPr/>
            <p:nvPr/>
          </p:nvSpPr>
          <p:spPr>
            <a:xfrm flipH="1" rot="152113">
              <a:off x="1527591" y="2190561"/>
              <a:ext cx="5065788" cy="1611576"/>
            </a:xfrm>
            <a:prstGeom prst="arc">
              <a:avLst>
                <a:gd fmla="val 12596661" name="adj1"/>
                <a:gd fmla="val 20489397" name="adj2"/>
              </a:avLst>
            </a:prstGeom>
            <a:ln w="12700">
              <a:solidFill>
                <a:schemeClr val="tx2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" name="Arc 9"/>
            <p:cNvSpPr/>
            <p:nvPr/>
          </p:nvSpPr>
          <p:spPr>
            <a:xfrm flipH="1" rot="20899888">
              <a:off x="2945686" y="2365905"/>
              <a:ext cx="3026277" cy="1611576"/>
            </a:xfrm>
            <a:prstGeom prst="arc">
              <a:avLst>
                <a:gd fmla="val 12596661" name="adj1"/>
                <a:gd fmla="val 21380040" name="adj2"/>
              </a:avLst>
            </a:prstGeom>
            <a:ln w="12700">
              <a:solidFill>
                <a:schemeClr val="tx2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" name="Arc 12"/>
            <p:cNvSpPr/>
            <p:nvPr/>
          </p:nvSpPr>
          <p:spPr>
            <a:xfrm flipH="1" rot="20899888">
              <a:off x="4049849" y="2343022"/>
              <a:ext cx="2249777" cy="3048407"/>
            </a:xfrm>
            <a:prstGeom prst="arc">
              <a:avLst>
                <a:gd fmla="val 13745913" name="adj1"/>
                <a:gd fmla="val 525263" name="adj2"/>
              </a:avLst>
            </a:prstGeom>
            <a:ln w="12700">
              <a:solidFill>
                <a:schemeClr val="tx2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" name="Arc 15"/>
            <p:cNvSpPr/>
            <p:nvPr/>
          </p:nvSpPr>
          <p:spPr>
            <a:xfrm flipH="1">
              <a:off x="6186295" y="2232300"/>
              <a:ext cx="5085664" cy="1572411"/>
            </a:xfrm>
            <a:prstGeom prst="arc">
              <a:avLst>
                <a:gd fmla="val 12596661" name="adj1"/>
                <a:gd fmla="val 20457581" name="adj2"/>
              </a:avLst>
            </a:prstGeom>
            <a:ln w="12700">
              <a:solidFill>
                <a:schemeClr val="tx2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" name="Arc 18"/>
            <p:cNvSpPr/>
            <p:nvPr/>
          </p:nvSpPr>
          <p:spPr>
            <a:xfrm rot="700111">
              <a:off x="6182744" y="2475663"/>
              <a:ext cx="3090363" cy="1611576"/>
            </a:xfrm>
            <a:prstGeom prst="arc">
              <a:avLst>
                <a:gd fmla="val 12596661" name="adj1"/>
                <a:gd fmla="val 20993129" name="adj2"/>
              </a:avLst>
            </a:prstGeom>
            <a:ln w="12700">
              <a:solidFill>
                <a:schemeClr val="tx2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" name="Arc 21"/>
            <p:cNvSpPr/>
            <p:nvPr/>
          </p:nvSpPr>
          <p:spPr>
            <a:xfrm rot="700111">
              <a:off x="6053073" y="2419202"/>
              <a:ext cx="2249777" cy="3048407"/>
            </a:xfrm>
            <a:prstGeom prst="arc">
              <a:avLst>
                <a:gd fmla="val 13745913" name="adj1"/>
                <a:gd fmla="val 525263" name="adj2"/>
              </a:avLst>
            </a:prstGeom>
            <a:ln w="12700">
              <a:solidFill>
                <a:schemeClr val="tx2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" name="Rectangle 22"/>
            <p:cNvSpPr/>
            <p:nvPr/>
          </p:nvSpPr>
          <p:spPr>
            <a:xfrm>
              <a:off x="1052546" y="2800137"/>
              <a:ext cx="1261884" cy="307777"/>
            </a:xfrm>
            <a:prstGeom prst="rect">
              <a:avLst/>
            </a:prstGeom>
          </p:spPr>
          <p:txBody>
            <a:bodyPr wrap="none">
              <a:normAutofit fontScale="77500" lnSpcReduction="20000"/>
            </a:bodyPr>
            <a:lstStyle/>
            <a:p>
              <a:pPr algn="ctr"/>
              <a:r>
                <a:rPr altLang="en-US" b="1" lang="zh-CN" sz="1400">
                  <a:solidFill>
                    <a:schemeClr val="accent1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11" name="Rectangle 23"/>
            <p:cNvSpPr/>
            <p:nvPr/>
          </p:nvSpPr>
          <p:spPr>
            <a:xfrm>
              <a:off x="2023033" y="4388420"/>
              <a:ext cx="1261884" cy="307777"/>
            </a:xfrm>
            <a:prstGeom prst="rect">
              <a:avLst/>
            </a:prstGeom>
          </p:spPr>
          <p:txBody>
            <a:bodyPr wrap="none">
              <a:normAutofit fontScale="77500" lnSpcReduction="20000"/>
            </a:bodyPr>
            <a:lstStyle/>
            <a:p>
              <a:pPr algn="ctr"/>
              <a:r>
                <a:rPr altLang="en-US" b="1" lang="zh-CN" sz="1400">
                  <a:solidFill>
                    <a:schemeClr val="accent2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12" name="Rectangle 24"/>
            <p:cNvSpPr/>
            <p:nvPr/>
          </p:nvSpPr>
          <p:spPr>
            <a:xfrm>
              <a:off x="3439375" y="5444597"/>
              <a:ext cx="1261884" cy="307777"/>
            </a:xfrm>
            <a:prstGeom prst="rect">
              <a:avLst/>
            </a:prstGeom>
          </p:spPr>
          <p:txBody>
            <a:bodyPr wrap="none">
              <a:normAutofit fontScale="77500" lnSpcReduction="20000"/>
            </a:bodyPr>
            <a:lstStyle/>
            <a:p>
              <a:pPr algn="ctr"/>
              <a:r>
                <a:rPr altLang="en-US" b="1" lang="zh-CN" sz="1400">
                  <a:solidFill>
                    <a:schemeClr val="accent3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13" name="Rectangle 25"/>
            <p:cNvSpPr/>
            <p:nvPr/>
          </p:nvSpPr>
          <p:spPr>
            <a:xfrm>
              <a:off x="7520184" y="5444597"/>
              <a:ext cx="1261884" cy="307777"/>
            </a:xfrm>
            <a:prstGeom prst="rect">
              <a:avLst/>
            </a:prstGeom>
          </p:spPr>
          <p:txBody>
            <a:bodyPr wrap="none">
              <a:normAutofit fontScale="77500" lnSpcReduction="20000"/>
            </a:bodyPr>
            <a:lstStyle/>
            <a:p>
              <a:pPr algn="ctr"/>
              <a:r>
                <a:rPr altLang="en-US" b="1" lang="zh-CN" sz="1400">
                  <a:solidFill>
                    <a:schemeClr val="accent4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14" name="Rectangle 26"/>
            <p:cNvSpPr/>
            <p:nvPr/>
          </p:nvSpPr>
          <p:spPr>
            <a:xfrm>
              <a:off x="8922423" y="4388420"/>
              <a:ext cx="1261884" cy="307777"/>
            </a:xfrm>
            <a:prstGeom prst="rect">
              <a:avLst/>
            </a:prstGeom>
          </p:spPr>
          <p:txBody>
            <a:bodyPr wrap="none">
              <a:normAutofit fontScale="77500" lnSpcReduction="20000"/>
            </a:bodyPr>
            <a:lstStyle/>
            <a:p>
              <a:pPr algn="ctr"/>
              <a:r>
                <a:rPr altLang="en-US" b="1" lang="zh-CN" sz="1400">
                  <a:solidFill>
                    <a:schemeClr val="accent5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15" name="Rectangle 27"/>
            <p:cNvSpPr/>
            <p:nvPr/>
          </p:nvSpPr>
          <p:spPr>
            <a:xfrm>
              <a:off x="9883975" y="2800137"/>
              <a:ext cx="1261884" cy="307777"/>
            </a:xfrm>
            <a:prstGeom prst="rect">
              <a:avLst/>
            </a:prstGeom>
          </p:spPr>
          <p:txBody>
            <a:bodyPr wrap="none">
              <a:normAutofit fontScale="77500" lnSpcReduction="20000"/>
            </a:bodyPr>
            <a:lstStyle/>
            <a:p>
              <a:pPr algn="ctr"/>
              <a:r>
                <a:rPr altLang="en-US" b="1" lang="zh-CN" sz="1400">
                  <a:solidFill>
                    <a:schemeClr val="accent6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grpSp>
          <p:nvGrpSpPr>
            <p:cNvPr id="16" name="Group 1"/>
            <p:cNvGrpSpPr/>
            <p:nvPr/>
          </p:nvGrpSpPr>
          <p:grpSpPr>
            <a:xfrm>
              <a:off x="1200929" y="1835053"/>
              <a:ext cx="965083" cy="965083"/>
              <a:chOff x="1200929" y="1835053"/>
              <a:chExt cx="965082" cy="965083"/>
            </a:xfrm>
          </p:grpSpPr>
          <p:sp>
            <p:nvSpPr>
              <p:cNvPr id="48" name="Oval 29"/>
              <p:cNvSpPr/>
              <p:nvPr/>
            </p:nvSpPr>
            <p:spPr>
              <a:xfrm>
                <a:off x="1200929" y="1835053"/>
                <a:ext cx="965082" cy="965083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9" name="Freeform: Shape 30"/>
              <p:cNvSpPr/>
              <p:nvPr/>
            </p:nvSpPr>
            <p:spPr bwMode="auto">
              <a:xfrm>
                <a:off x="1485629" y="2125198"/>
                <a:ext cx="447290" cy="447288"/>
              </a:xfrm>
              <a:custGeom>
                <a:gdLst>
                  <a:gd fmla="*/ 197644 w 21600" name="T0"/>
                  <a:gd fmla="*/ 197644 h 21592" name="T1"/>
                  <a:gd fmla="*/ 197644 w 21600" name="T2"/>
                  <a:gd fmla="*/ 197644 h 21592" name="T3"/>
                  <a:gd fmla="*/ 197644 w 21600" name="T4"/>
                  <a:gd fmla="*/ 197644 h 21592" name="T5"/>
                  <a:gd fmla="*/ 197644 w 21600" name="T6"/>
                  <a:gd fmla="*/ 197644 h 21592" name="T7"/>
                  <a:gd fmla="*/ 0 60000 65536" name="T8"/>
                  <a:gd fmla="*/ 0 60000 65536" name="T9"/>
                  <a:gd fmla="*/ 0 60000 65536" name="T10"/>
                  <a:gd fmla="*/ 0 60000 65536" name="T11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b" l="0" r="r" t="0"/>
                <a:pathLst>
                  <a:path h="21592" w="21600">
                    <a:moveTo>
                      <a:pt x="16719" y="11484"/>
                    </a:moveTo>
                    <a:cubicBezTo>
                      <a:pt x="16972" y="11823"/>
                      <a:pt x="17102" y="12217"/>
                      <a:pt x="17111" y="12666"/>
                    </a:cubicBezTo>
                    <a:cubicBezTo>
                      <a:pt x="17118" y="13118"/>
                      <a:pt x="16986" y="13503"/>
                      <a:pt x="16719" y="13825"/>
                    </a:cubicBezTo>
                    <a:lnTo>
                      <a:pt x="10660" y="21039"/>
                    </a:lnTo>
                    <a:cubicBezTo>
                      <a:pt x="10393" y="21361"/>
                      <a:pt x="10061" y="21530"/>
                      <a:pt x="9664" y="21548"/>
                    </a:cubicBezTo>
                    <a:cubicBezTo>
                      <a:pt x="9270" y="21568"/>
                      <a:pt x="8950" y="21398"/>
                      <a:pt x="8704" y="21039"/>
                    </a:cubicBezTo>
                    <a:lnTo>
                      <a:pt x="991" y="10768"/>
                    </a:lnTo>
                    <a:cubicBezTo>
                      <a:pt x="721" y="10408"/>
                      <a:pt x="488" y="9960"/>
                      <a:pt x="293" y="9416"/>
                    </a:cubicBezTo>
                    <a:cubicBezTo>
                      <a:pt x="98" y="8878"/>
                      <a:pt x="0" y="8375"/>
                      <a:pt x="0" y="7918"/>
                    </a:cubicBezTo>
                    <a:lnTo>
                      <a:pt x="0" y="1668"/>
                    </a:lnTo>
                    <a:cubicBezTo>
                      <a:pt x="0" y="1216"/>
                      <a:pt x="134" y="825"/>
                      <a:pt x="401" y="497"/>
                    </a:cubicBezTo>
                    <a:cubicBezTo>
                      <a:pt x="671" y="166"/>
                      <a:pt x="1003" y="0"/>
                      <a:pt x="1392" y="0"/>
                    </a:cubicBezTo>
                    <a:lnTo>
                      <a:pt x="6619" y="0"/>
                    </a:lnTo>
                    <a:cubicBezTo>
                      <a:pt x="6811" y="0"/>
                      <a:pt x="7016" y="28"/>
                      <a:pt x="7237" y="83"/>
                    </a:cubicBezTo>
                    <a:cubicBezTo>
                      <a:pt x="7456" y="138"/>
                      <a:pt x="7677" y="224"/>
                      <a:pt x="7899" y="336"/>
                    </a:cubicBezTo>
                    <a:cubicBezTo>
                      <a:pt x="8120" y="451"/>
                      <a:pt x="8332" y="580"/>
                      <a:pt x="8524" y="724"/>
                    </a:cubicBezTo>
                    <a:cubicBezTo>
                      <a:pt x="8719" y="865"/>
                      <a:pt x="8880" y="1021"/>
                      <a:pt x="9005" y="1185"/>
                    </a:cubicBezTo>
                    <a:lnTo>
                      <a:pt x="16719" y="11484"/>
                    </a:lnTo>
                    <a:close/>
                    <a:moveTo>
                      <a:pt x="3603" y="5922"/>
                    </a:moveTo>
                    <a:cubicBezTo>
                      <a:pt x="3964" y="5922"/>
                      <a:pt x="4279" y="5761"/>
                      <a:pt x="4548" y="5441"/>
                    </a:cubicBezTo>
                    <a:cubicBezTo>
                      <a:pt x="4815" y="5116"/>
                      <a:pt x="4952" y="4740"/>
                      <a:pt x="4952" y="4311"/>
                    </a:cubicBezTo>
                    <a:cubicBezTo>
                      <a:pt x="4952" y="3862"/>
                      <a:pt x="4815" y="3477"/>
                      <a:pt x="4548" y="3160"/>
                    </a:cubicBezTo>
                    <a:cubicBezTo>
                      <a:pt x="4281" y="2844"/>
                      <a:pt x="3966" y="2686"/>
                      <a:pt x="3603" y="2686"/>
                    </a:cubicBezTo>
                    <a:cubicBezTo>
                      <a:pt x="3227" y="2686"/>
                      <a:pt x="2908" y="2844"/>
                      <a:pt x="2643" y="3160"/>
                    </a:cubicBezTo>
                    <a:cubicBezTo>
                      <a:pt x="2378" y="3477"/>
                      <a:pt x="2246" y="3862"/>
                      <a:pt x="2246" y="4311"/>
                    </a:cubicBezTo>
                    <a:cubicBezTo>
                      <a:pt x="2246" y="4739"/>
                      <a:pt x="2378" y="5116"/>
                      <a:pt x="2643" y="5441"/>
                    </a:cubicBezTo>
                    <a:cubicBezTo>
                      <a:pt x="2905" y="5761"/>
                      <a:pt x="3225" y="5922"/>
                      <a:pt x="3603" y="5922"/>
                    </a:cubicBezTo>
                    <a:moveTo>
                      <a:pt x="21198" y="11510"/>
                    </a:moveTo>
                    <a:cubicBezTo>
                      <a:pt x="21465" y="11852"/>
                      <a:pt x="21599" y="12252"/>
                      <a:pt x="21599" y="12709"/>
                    </a:cubicBezTo>
                    <a:cubicBezTo>
                      <a:pt x="21599" y="13167"/>
                      <a:pt x="21465" y="13558"/>
                      <a:pt x="21198" y="13880"/>
                    </a:cubicBezTo>
                    <a:lnTo>
                      <a:pt x="15163" y="21093"/>
                    </a:lnTo>
                    <a:cubicBezTo>
                      <a:pt x="14896" y="21415"/>
                      <a:pt x="14564" y="21582"/>
                      <a:pt x="14174" y="21591"/>
                    </a:cubicBezTo>
                    <a:cubicBezTo>
                      <a:pt x="13782" y="21600"/>
                      <a:pt x="13450" y="21433"/>
                      <a:pt x="13183" y="21093"/>
                    </a:cubicBezTo>
                    <a:lnTo>
                      <a:pt x="13044" y="20903"/>
                    </a:lnTo>
                    <a:lnTo>
                      <a:pt x="18963" y="13825"/>
                    </a:lnTo>
                    <a:cubicBezTo>
                      <a:pt x="19230" y="13503"/>
                      <a:pt x="19365" y="13118"/>
                      <a:pt x="19360" y="12660"/>
                    </a:cubicBezTo>
                    <a:cubicBezTo>
                      <a:pt x="19355" y="12206"/>
                      <a:pt x="19223" y="11812"/>
                      <a:pt x="18963" y="11484"/>
                    </a:cubicBezTo>
                    <a:lnTo>
                      <a:pt x="11247" y="1185"/>
                    </a:lnTo>
                    <a:cubicBezTo>
                      <a:pt x="11009" y="865"/>
                      <a:pt x="10689" y="604"/>
                      <a:pt x="10282" y="408"/>
                    </a:cubicBezTo>
                    <a:cubicBezTo>
                      <a:pt x="9873" y="210"/>
                      <a:pt x="9484" y="83"/>
                      <a:pt x="9109" y="28"/>
                    </a:cubicBezTo>
                    <a:lnTo>
                      <a:pt x="11112" y="28"/>
                    </a:lnTo>
                    <a:cubicBezTo>
                      <a:pt x="11502" y="28"/>
                      <a:pt x="11935" y="141"/>
                      <a:pt x="12406" y="365"/>
                    </a:cubicBezTo>
                    <a:cubicBezTo>
                      <a:pt x="12878" y="589"/>
                      <a:pt x="13236" y="874"/>
                      <a:pt x="13481" y="1213"/>
                    </a:cubicBezTo>
                    <a:lnTo>
                      <a:pt x="21198" y="1151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/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17" name="Group 4"/>
            <p:cNvGrpSpPr/>
            <p:nvPr/>
          </p:nvGrpSpPr>
          <p:grpSpPr>
            <a:xfrm>
              <a:off x="2171427" y="3423336"/>
              <a:ext cx="965083" cy="965083"/>
              <a:chOff x="2171427" y="3423335"/>
              <a:chExt cx="965082" cy="965083"/>
            </a:xfrm>
          </p:grpSpPr>
          <p:sp>
            <p:nvSpPr>
              <p:cNvPr id="46" name="Oval 32"/>
              <p:cNvSpPr/>
              <p:nvPr/>
            </p:nvSpPr>
            <p:spPr>
              <a:xfrm>
                <a:off x="2171427" y="3423335"/>
                <a:ext cx="965082" cy="965083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7" name="Freeform: Shape 33"/>
              <p:cNvSpPr/>
              <p:nvPr/>
            </p:nvSpPr>
            <p:spPr bwMode="auto">
              <a:xfrm>
                <a:off x="2388591" y="3721932"/>
                <a:ext cx="537636" cy="421969"/>
              </a:xfrm>
              <a:custGeom>
                <a:gdLst>
                  <a:gd fmla="*/ 50 w 106" name="T0"/>
                  <a:gd fmla="*/ 11 h 83" name="T1"/>
                  <a:gd fmla="*/ 51 w 106" name="T2"/>
                  <a:gd fmla="*/ 11 h 83" name="T3"/>
                  <a:gd fmla="*/ 51 w 106" name="T4"/>
                  <a:gd fmla="*/ 43 h 83" name="T5"/>
                  <a:gd fmla="*/ 19 w 106" name="T6"/>
                  <a:gd fmla="*/ 27 h 83" name="T7"/>
                  <a:gd fmla="*/ 19 w 106" name="T8"/>
                  <a:gd fmla="*/ 26 h 83" name="T9"/>
                  <a:gd fmla="*/ 55 w 106" name="T10"/>
                  <a:gd fmla="*/ 42 h 83" name="T11"/>
                  <a:gd fmla="*/ 56 w 106" name="T12"/>
                  <a:gd fmla="*/ 43 h 83" name="T13"/>
                  <a:gd fmla="*/ 87 w 106" name="T14"/>
                  <a:gd fmla="*/ 27 h 83" name="T15"/>
                  <a:gd fmla="*/ 56 w 106" name="T16"/>
                  <a:gd fmla="*/ 11 h 83" name="T17"/>
                  <a:gd fmla="*/ 55 w 106" name="T18"/>
                  <a:gd fmla="*/ 11 h 83" name="T19"/>
                  <a:gd fmla="*/ 15 w 106" name="T20"/>
                  <a:gd fmla="*/ 29 h 83" name="T21"/>
                  <a:gd fmla="*/ 1 w 106" name="T22"/>
                  <a:gd fmla="*/ 35 h 83" name="T23"/>
                  <a:gd fmla="*/ 1 w 106" name="T24"/>
                  <a:gd fmla="*/ 37 h 83" name="T25"/>
                  <a:gd fmla="*/ 34 w 106" name="T26"/>
                  <a:gd fmla="*/ 53 h 83" name="T27"/>
                  <a:gd fmla="*/ 48 w 106" name="T28"/>
                  <a:gd fmla="*/ 46 h 83" name="T29"/>
                  <a:gd fmla="*/ 105 w 106" name="T30"/>
                  <a:gd fmla="*/ 16 h 83" name="T31"/>
                  <a:gd fmla="*/ 105 w 106" name="T32"/>
                  <a:gd fmla="*/ 18 h 83" name="T33"/>
                  <a:gd fmla="*/ 91 w 106" name="T34"/>
                  <a:gd fmla="*/ 25 h 83" name="T35"/>
                  <a:gd fmla="*/ 58 w 106" name="T36"/>
                  <a:gd fmla="*/ 8 h 83" name="T37"/>
                  <a:gd fmla="*/ 72 w 106" name="T38"/>
                  <a:gd fmla="*/ 0 h 83" name="T39"/>
                  <a:gd fmla="*/ 105 w 106" name="T40"/>
                  <a:gd fmla="*/ 16 h 83" name="T41"/>
                  <a:gd fmla="*/ 106 w 106" name="T42"/>
                  <a:gd fmla="*/ 36 h 83" name="T43"/>
                  <a:gd fmla="*/ 72 w 106" name="T44"/>
                  <a:gd fmla="*/ 53 h 83" name="T45"/>
                  <a:gd fmla="*/ 58 w 106" name="T46"/>
                  <a:gd fmla="*/ 47 h 83" name="T47"/>
                  <a:gd fmla="*/ 58 w 106" name="T48"/>
                  <a:gd fmla="*/ 45 h 83" name="T49"/>
                  <a:gd fmla="*/ 92 w 106" name="T50"/>
                  <a:gd fmla="*/ 29 h 83" name="T51"/>
                  <a:gd fmla="*/ 48 w 106" name="T52"/>
                  <a:gd fmla="*/ 7 h 83" name="T53"/>
                  <a:gd fmla="*/ 33 w 106" name="T54"/>
                  <a:gd fmla="*/ 0 h 83" name="T55"/>
                  <a:gd fmla="*/ 0 w 106" name="T56"/>
                  <a:gd fmla="*/ 17 h 83" name="T57"/>
                  <a:gd fmla="*/ 14 w 106" name="T58"/>
                  <a:gd fmla="*/ 25 h 83" name="T59"/>
                  <a:gd fmla="*/ 48 w 106" name="T60"/>
                  <a:gd fmla="*/ 9 h 83" name="T61"/>
                  <a:gd fmla="*/ 48 w 106" name="T62"/>
                  <a:gd fmla="*/ 7 h 83" name="T63"/>
                  <a:gd fmla="*/ 55 w 106" name="T64"/>
                  <a:gd fmla="*/ 82 h 83" name="T65"/>
                  <a:gd fmla="*/ 56 w 106" name="T66"/>
                  <a:gd fmla="*/ 83 h 83" name="T67"/>
                  <a:gd fmla="*/ 90 w 106" name="T68"/>
                  <a:gd fmla="*/ 65 h 83" name="T69"/>
                  <a:gd fmla="*/ 89 w 106" name="T70"/>
                  <a:gd fmla="*/ 49 h 83" name="T71"/>
                  <a:gd fmla="*/ 73 w 106" name="T72"/>
                  <a:gd fmla="*/ 57 h 83" name="T73"/>
                  <a:gd fmla="*/ 72 w 106" name="T74"/>
                  <a:gd fmla="*/ 57 h 83" name="T75"/>
                  <a:gd fmla="*/ 56 w 106" name="T76"/>
                  <a:gd fmla="*/ 49 h 83" name="T77"/>
                  <a:gd fmla="*/ 55 w 106" name="T78"/>
                  <a:gd fmla="*/ 50 h 83" name="T79"/>
                  <a:gd fmla="*/ 17 w 106" name="T80"/>
                  <a:gd fmla="*/ 49 h 83" name="T81"/>
                  <a:gd fmla="*/ 33 w 106" name="T82"/>
                  <a:gd fmla="*/ 57 h 83" name="T83"/>
                  <a:gd fmla="*/ 50 w 106" name="T84"/>
                  <a:gd fmla="*/ 49 h 83" name="T85"/>
                  <a:gd fmla="*/ 51 w 106" name="T86"/>
                  <a:gd fmla="*/ 50 h 83" name="T87"/>
                  <a:gd fmla="*/ 51 w 106" name="T88"/>
                  <a:gd fmla="*/ 83 h 83" name="T89"/>
                  <a:gd fmla="*/ 17 w 106" name="T90"/>
                  <a:gd fmla="*/ 66 h 83" name="T91"/>
                  <a:gd fmla="*/ 16 w 106" name="T92"/>
                  <a:gd fmla="*/ 50 h 83" name="T9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b="b" l="0" r="r" t="0"/>
                <a:pathLst>
                  <a:path h="83" w="105">
                    <a:moveTo>
                      <a:pt x="19" y="26"/>
                    </a:moveTo>
                    <a:cubicBezTo>
                      <a:pt x="50" y="11"/>
                      <a:pt x="50" y="11"/>
                      <a:pt x="50" y="11"/>
                    </a:cubicBezTo>
                    <a:cubicBezTo>
                      <a:pt x="50" y="11"/>
                      <a:pt x="51" y="11"/>
                      <a:pt x="51" y="11"/>
                    </a:cubicBezTo>
                    <a:cubicBezTo>
                      <a:pt x="51" y="11"/>
                      <a:pt x="51" y="11"/>
                      <a:pt x="51" y="11"/>
                    </a:cubicBezTo>
                    <a:cubicBezTo>
                      <a:pt x="51" y="42"/>
                      <a:pt x="51" y="42"/>
                      <a:pt x="51" y="42"/>
                    </a:cubicBezTo>
                    <a:cubicBezTo>
                      <a:pt x="51" y="42"/>
                      <a:pt x="51" y="43"/>
                      <a:pt x="51" y="43"/>
                    </a:cubicBezTo>
                    <a:cubicBezTo>
                      <a:pt x="51" y="43"/>
                      <a:pt x="50" y="43"/>
                      <a:pt x="50" y="43"/>
                    </a:cubicBezTo>
                    <a:cubicBezTo>
                      <a:pt x="19" y="27"/>
                      <a:pt x="19" y="27"/>
                      <a:pt x="19" y="27"/>
                    </a:cubicBezTo>
                    <a:cubicBezTo>
                      <a:pt x="19" y="27"/>
                      <a:pt x="19" y="27"/>
                      <a:pt x="19" y="27"/>
                    </a:cubicBezTo>
                    <a:cubicBezTo>
                      <a:pt x="19" y="26"/>
                      <a:pt x="19" y="26"/>
                      <a:pt x="19" y="26"/>
                    </a:cubicBezTo>
                    <a:close/>
                    <a:moveTo>
                      <a:pt x="55" y="11"/>
                    </a:moveTo>
                    <a:cubicBezTo>
                      <a:pt x="55" y="42"/>
                      <a:pt x="55" y="42"/>
                      <a:pt x="55" y="42"/>
                    </a:cubicBezTo>
                    <a:cubicBezTo>
                      <a:pt x="55" y="42"/>
                      <a:pt x="55" y="43"/>
                      <a:pt x="55" y="43"/>
                    </a:cubicBezTo>
                    <a:cubicBezTo>
                      <a:pt x="55" y="43"/>
                      <a:pt x="56" y="43"/>
                      <a:pt x="56" y="43"/>
                    </a:cubicBezTo>
                    <a:cubicBezTo>
                      <a:pt x="87" y="27"/>
                      <a:pt x="87" y="27"/>
                      <a:pt x="87" y="27"/>
                    </a:cubicBezTo>
                    <a:cubicBezTo>
                      <a:pt x="87" y="27"/>
                      <a:pt x="87" y="27"/>
                      <a:pt x="87" y="27"/>
                    </a:cubicBezTo>
                    <a:cubicBezTo>
                      <a:pt x="87" y="26"/>
                      <a:pt x="87" y="26"/>
                      <a:pt x="87" y="26"/>
                    </a:cubicBezTo>
                    <a:cubicBezTo>
                      <a:pt x="56" y="11"/>
                      <a:pt x="56" y="11"/>
                      <a:pt x="56" y="11"/>
                    </a:cubicBezTo>
                    <a:cubicBezTo>
                      <a:pt x="56" y="11"/>
                      <a:pt x="55" y="11"/>
                      <a:pt x="55" y="11"/>
                    </a:cubicBezTo>
                    <a:cubicBezTo>
                      <a:pt x="55" y="11"/>
                      <a:pt x="55" y="11"/>
                      <a:pt x="55" y="11"/>
                    </a:cubicBezTo>
                    <a:close/>
                    <a:moveTo>
                      <a:pt x="48" y="45"/>
                    </a:moveTo>
                    <a:cubicBezTo>
                      <a:pt x="15" y="29"/>
                      <a:pt x="15" y="29"/>
                      <a:pt x="15" y="29"/>
                    </a:cubicBezTo>
                    <a:cubicBezTo>
                      <a:pt x="15" y="29"/>
                      <a:pt x="15" y="29"/>
                      <a:pt x="14" y="29"/>
                    </a:cubicBezTo>
                    <a:cubicBezTo>
                      <a:pt x="1" y="35"/>
                      <a:pt x="1" y="35"/>
                      <a:pt x="1" y="35"/>
                    </a:cubicBezTo>
                    <a:cubicBezTo>
                      <a:pt x="1" y="36"/>
                      <a:pt x="0" y="36"/>
                      <a:pt x="0" y="36"/>
                    </a:cubicBezTo>
                    <a:cubicBezTo>
                      <a:pt x="0" y="37"/>
                      <a:pt x="1" y="37"/>
                      <a:pt x="1" y="37"/>
                    </a:cubicBezTo>
                    <a:cubicBezTo>
                      <a:pt x="33" y="53"/>
                      <a:pt x="33" y="53"/>
                      <a:pt x="33" y="53"/>
                    </a:cubicBezTo>
                    <a:cubicBezTo>
                      <a:pt x="34" y="54"/>
                      <a:pt x="34" y="54"/>
                      <a:pt x="34" y="53"/>
                    </a:cubicBezTo>
                    <a:cubicBezTo>
                      <a:pt x="48" y="47"/>
                      <a:pt x="48" y="47"/>
                      <a:pt x="48" y="47"/>
                    </a:cubicBezTo>
                    <a:cubicBezTo>
                      <a:pt x="48" y="47"/>
                      <a:pt x="48" y="46"/>
                      <a:pt x="48" y="46"/>
                    </a:cubicBezTo>
                    <a:cubicBezTo>
                      <a:pt x="48" y="45"/>
                      <a:pt x="48" y="45"/>
                      <a:pt x="48" y="45"/>
                    </a:cubicBezTo>
                    <a:close/>
                    <a:moveTo>
                      <a:pt x="105" y="16"/>
                    </a:moveTo>
                    <a:cubicBezTo>
                      <a:pt x="105" y="17"/>
                      <a:pt x="106" y="17"/>
                      <a:pt x="106" y="17"/>
                    </a:cubicBezTo>
                    <a:cubicBezTo>
                      <a:pt x="106" y="18"/>
                      <a:pt x="105" y="18"/>
                      <a:pt x="105" y="18"/>
                    </a:cubicBezTo>
                    <a:cubicBezTo>
                      <a:pt x="92" y="25"/>
                      <a:pt x="92" y="25"/>
                      <a:pt x="92" y="25"/>
                    </a:cubicBezTo>
                    <a:cubicBezTo>
                      <a:pt x="91" y="25"/>
                      <a:pt x="91" y="25"/>
                      <a:pt x="91" y="25"/>
                    </a:cubicBezTo>
                    <a:cubicBezTo>
                      <a:pt x="58" y="9"/>
                      <a:pt x="58" y="9"/>
                      <a:pt x="58" y="9"/>
                    </a:cubicBezTo>
                    <a:cubicBezTo>
                      <a:pt x="58" y="8"/>
                      <a:pt x="58" y="8"/>
                      <a:pt x="58" y="8"/>
                    </a:cubicBezTo>
                    <a:cubicBezTo>
                      <a:pt x="58" y="7"/>
                      <a:pt x="58" y="7"/>
                      <a:pt x="58" y="7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105" y="16"/>
                      <a:pt x="105" y="16"/>
                      <a:pt x="105" y="16"/>
                    </a:cubicBezTo>
                    <a:close/>
                    <a:moveTo>
                      <a:pt x="105" y="35"/>
                    </a:moveTo>
                    <a:cubicBezTo>
                      <a:pt x="105" y="36"/>
                      <a:pt x="106" y="36"/>
                      <a:pt x="106" y="36"/>
                    </a:cubicBezTo>
                    <a:cubicBezTo>
                      <a:pt x="106" y="37"/>
                      <a:pt x="105" y="37"/>
                      <a:pt x="105" y="37"/>
                    </a:cubicBezTo>
                    <a:cubicBezTo>
                      <a:pt x="72" y="53"/>
                      <a:pt x="72" y="53"/>
                      <a:pt x="72" y="53"/>
                    </a:cubicBezTo>
                    <a:cubicBezTo>
                      <a:pt x="72" y="54"/>
                      <a:pt x="72" y="54"/>
                      <a:pt x="72" y="53"/>
                    </a:cubicBezTo>
                    <a:cubicBezTo>
                      <a:pt x="58" y="47"/>
                      <a:pt x="58" y="47"/>
                      <a:pt x="58" y="47"/>
                    </a:cubicBezTo>
                    <a:cubicBezTo>
                      <a:pt x="58" y="47"/>
                      <a:pt x="58" y="46"/>
                      <a:pt x="58" y="46"/>
                    </a:cubicBezTo>
                    <a:cubicBezTo>
                      <a:pt x="58" y="45"/>
                      <a:pt x="58" y="45"/>
                      <a:pt x="58" y="45"/>
                    </a:cubicBezTo>
                    <a:cubicBezTo>
                      <a:pt x="91" y="29"/>
                      <a:pt x="91" y="29"/>
                      <a:pt x="91" y="29"/>
                    </a:cubicBezTo>
                    <a:cubicBezTo>
                      <a:pt x="91" y="29"/>
                      <a:pt x="91" y="29"/>
                      <a:pt x="92" y="29"/>
                    </a:cubicBezTo>
                    <a:cubicBezTo>
                      <a:pt x="105" y="35"/>
                      <a:pt x="105" y="35"/>
                      <a:pt x="105" y="35"/>
                    </a:cubicBezTo>
                    <a:close/>
                    <a:moveTo>
                      <a:pt x="48" y="7"/>
                    </a:moveTo>
                    <a:cubicBezTo>
                      <a:pt x="34" y="0"/>
                      <a:pt x="34" y="0"/>
                      <a:pt x="34" y="0"/>
                    </a:cubicBezTo>
                    <a:cubicBezTo>
                      <a:pt x="34" y="0"/>
                      <a:pt x="34" y="0"/>
                      <a:pt x="33" y="0"/>
                    </a:cubicBezTo>
                    <a:cubicBezTo>
                      <a:pt x="1" y="16"/>
                      <a:pt x="1" y="16"/>
                      <a:pt x="1" y="16"/>
                    </a:cubicBezTo>
                    <a:cubicBezTo>
                      <a:pt x="1" y="17"/>
                      <a:pt x="0" y="17"/>
                      <a:pt x="0" y="17"/>
                    </a:cubicBezTo>
                    <a:cubicBezTo>
                      <a:pt x="0" y="18"/>
                      <a:pt x="1" y="18"/>
                      <a:pt x="1" y="18"/>
                    </a:cubicBezTo>
                    <a:cubicBezTo>
                      <a:pt x="14" y="25"/>
                      <a:pt x="14" y="25"/>
                      <a:pt x="14" y="25"/>
                    </a:cubicBezTo>
                    <a:cubicBezTo>
                      <a:pt x="15" y="25"/>
                      <a:pt x="15" y="25"/>
                      <a:pt x="15" y="25"/>
                    </a:cubicBezTo>
                    <a:cubicBezTo>
                      <a:pt x="48" y="9"/>
                      <a:pt x="48" y="9"/>
                      <a:pt x="48" y="9"/>
                    </a:cubicBezTo>
                    <a:cubicBezTo>
                      <a:pt x="48" y="8"/>
                      <a:pt x="48" y="8"/>
                      <a:pt x="48" y="8"/>
                    </a:cubicBezTo>
                    <a:cubicBezTo>
                      <a:pt x="48" y="7"/>
                      <a:pt x="48" y="7"/>
                      <a:pt x="48" y="7"/>
                    </a:cubicBezTo>
                    <a:close/>
                    <a:moveTo>
                      <a:pt x="55" y="50"/>
                    </a:moveTo>
                    <a:cubicBezTo>
                      <a:pt x="55" y="82"/>
                      <a:pt x="55" y="82"/>
                      <a:pt x="55" y="82"/>
                    </a:cubicBezTo>
                    <a:cubicBezTo>
                      <a:pt x="55" y="82"/>
                      <a:pt x="55" y="83"/>
                      <a:pt x="55" y="83"/>
                    </a:cubicBezTo>
                    <a:cubicBezTo>
                      <a:pt x="55" y="83"/>
                      <a:pt x="56" y="83"/>
                      <a:pt x="56" y="83"/>
                    </a:cubicBezTo>
                    <a:cubicBezTo>
                      <a:pt x="89" y="66"/>
                      <a:pt x="89" y="66"/>
                      <a:pt x="89" y="66"/>
                    </a:cubicBezTo>
                    <a:cubicBezTo>
                      <a:pt x="89" y="66"/>
                      <a:pt x="90" y="66"/>
                      <a:pt x="90" y="65"/>
                    </a:cubicBezTo>
                    <a:cubicBezTo>
                      <a:pt x="90" y="50"/>
                      <a:pt x="90" y="50"/>
                      <a:pt x="90" y="50"/>
                    </a:cubicBezTo>
                    <a:cubicBezTo>
                      <a:pt x="90" y="50"/>
                      <a:pt x="89" y="49"/>
                      <a:pt x="89" y="49"/>
                    </a:cubicBezTo>
                    <a:cubicBezTo>
                      <a:pt x="89" y="49"/>
                      <a:pt x="89" y="49"/>
                      <a:pt x="88" y="49"/>
                    </a:cubicBezTo>
                    <a:cubicBezTo>
                      <a:pt x="73" y="57"/>
                      <a:pt x="73" y="57"/>
                      <a:pt x="73" y="57"/>
                    </a:cubicBezTo>
                    <a:cubicBezTo>
                      <a:pt x="72" y="57"/>
                      <a:pt x="72" y="57"/>
                      <a:pt x="72" y="57"/>
                    </a:cubicBezTo>
                    <a:cubicBezTo>
                      <a:pt x="72" y="57"/>
                      <a:pt x="72" y="57"/>
                      <a:pt x="72" y="57"/>
                    </a:cubicBezTo>
                    <a:cubicBezTo>
                      <a:pt x="71" y="57"/>
                      <a:pt x="71" y="57"/>
                      <a:pt x="71" y="57"/>
                    </a:cubicBezTo>
                    <a:cubicBezTo>
                      <a:pt x="56" y="49"/>
                      <a:pt x="56" y="49"/>
                      <a:pt x="56" y="49"/>
                    </a:cubicBezTo>
                    <a:cubicBezTo>
                      <a:pt x="56" y="49"/>
                      <a:pt x="55" y="49"/>
                      <a:pt x="55" y="49"/>
                    </a:cubicBezTo>
                    <a:cubicBezTo>
                      <a:pt x="55" y="49"/>
                      <a:pt x="55" y="50"/>
                      <a:pt x="55" y="50"/>
                    </a:cubicBezTo>
                    <a:close/>
                    <a:moveTo>
                      <a:pt x="16" y="50"/>
                    </a:moveTo>
                    <a:cubicBezTo>
                      <a:pt x="16" y="50"/>
                      <a:pt x="17" y="49"/>
                      <a:pt x="17" y="49"/>
                    </a:cubicBezTo>
                    <a:cubicBezTo>
                      <a:pt x="17" y="49"/>
                      <a:pt x="17" y="49"/>
                      <a:pt x="18" y="49"/>
                    </a:cubicBezTo>
                    <a:cubicBezTo>
                      <a:pt x="33" y="57"/>
                      <a:pt x="33" y="57"/>
                      <a:pt x="33" y="57"/>
                    </a:cubicBezTo>
                    <a:cubicBezTo>
                      <a:pt x="34" y="57"/>
                      <a:pt x="34" y="57"/>
                      <a:pt x="34" y="57"/>
                    </a:cubicBezTo>
                    <a:cubicBezTo>
                      <a:pt x="50" y="49"/>
                      <a:pt x="50" y="49"/>
                      <a:pt x="50" y="49"/>
                    </a:cubicBezTo>
                    <a:cubicBezTo>
                      <a:pt x="50" y="49"/>
                      <a:pt x="51" y="49"/>
                      <a:pt x="51" y="49"/>
                    </a:cubicBezTo>
                    <a:cubicBezTo>
                      <a:pt x="51" y="49"/>
                      <a:pt x="51" y="50"/>
                      <a:pt x="51" y="50"/>
                    </a:cubicBezTo>
                    <a:cubicBezTo>
                      <a:pt x="51" y="82"/>
                      <a:pt x="51" y="82"/>
                      <a:pt x="51" y="82"/>
                    </a:cubicBezTo>
                    <a:cubicBezTo>
                      <a:pt x="51" y="82"/>
                      <a:pt x="51" y="83"/>
                      <a:pt x="51" y="83"/>
                    </a:cubicBezTo>
                    <a:cubicBezTo>
                      <a:pt x="51" y="83"/>
                      <a:pt x="50" y="83"/>
                      <a:pt x="50" y="83"/>
                    </a:cubicBezTo>
                    <a:cubicBezTo>
                      <a:pt x="17" y="66"/>
                      <a:pt x="17" y="66"/>
                      <a:pt x="17" y="66"/>
                    </a:cubicBezTo>
                    <a:cubicBezTo>
                      <a:pt x="17" y="66"/>
                      <a:pt x="16" y="66"/>
                      <a:pt x="16" y="65"/>
                    </a:cubicBezTo>
                    <a:lnTo>
                      <a:pt x="16" y="5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18" name="Group 7"/>
            <p:cNvGrpSpPr/>
            <p:nvPr/>
          </p:nvGrpSpPr>
          <p:grpSpPr>
            <a:xfrm>
              <a:off x="3587768" y="4479513"/>
              <a:ext cx="965083" cy="965083"/>
              <a:chOff x="3587768" y="4479513"/>
              <a:chExt cx="965082" cy="965083"/>
            </a:xfrm>
          </p:grpSpPr>
          <p:sp>
            <p:nvSpPr>
              <p:cNvPr id="38" name="Oval 35"/>
              <p:cNvSpPr/>
              <p:nvPr/>
            </p:nvSpPr>
            <p:spPr>
              <a:xfrm>
                <a:off x="3587768" y="4479513"/>
                <a:ext cx="965082" cy="965083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grpSp>
            <p:nvGrpSpPr>
              <p:cNvPr id="39" name="Group 36"/>
              <p:cNvGrpSpPr/>
              <p:nvPr/>
            </p:nvGrpSpPr>
            <p:grpSpPr>
              <a:xfrm>
                <a:off x="3828714" y="4728344"/>
                <a:ext cx="547558" cy="467429"/>
                <a:chOff x="3440113" y="1050925"/>
                <a:chExt cx="390525" cy="333376"/>
              </a:xfrm>
              <a:solidFill>
                <a:schemeClr val="bg1"/>
              </a:solidFill>
            </p:grpSpPr>
            <p:sp>
              <p:nvSpPr>
                <p:cNvPr id="40" name="Freeform: Shape 37"/>
                <p:cNvSpPr/>
                <p:nvPr/>
              </p:nvSpPr>
              <p:spPr bwMode="auto">
                <a:xfrm>
                  <a:off x="3563938" y="1244600"/>
                  <a:ext cx="69850" cy="71438"/>
                </a:xfrm>
                <a:custGeom>
                  <a:gdLst>
                    <a:gd fmla="*/ 44 w 44" name="T0"/>
                    <a:gd fmla="*/ 25 h 45" name="T1"/>
                    <a:gd fmla="*/ 19 w 44" name="T2"/>
                    <a:gd fmla="*/ 0 h 45" name="T3"/>
                    <a:gd fmla="*/ 19 w 44" name="T4"/>
                    <a:gd fmla="*/ 0 h 45" name="T5"/>
                    <a:gd fmla="*/ 0 w 44" name="T6"/>
                    <a:gd fmla="*/ 45 h 45" name="T7"/>
                    <a:gd fmla="*/ 44 w 44" name="T8"/>
                    <a:gd fmla="*/ 25 h 45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5" w="44">
                      <a:moveTo>
                        <a:pt x="44" y="25"/>
                      </a:moveTo>
                      <a:lnTo>
                        <a:pt x="19" y="0"/>
                      </a:lnTo>
                      <a:lnTo>
                        <a:pt x="19" y="0"/>
                      </a:lnTo>
                      <a:lnTo>
                        <a:pt x="0" y="45"/>
                      </a:lnTo>
                      <a:lnTo>
                        <a:pt x="44" y="25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41" name="Rectangle 38"/>
                <p:cNvSpPr/>
                <p:nvPr/>
              </p:nvSpPr>
              <p:spPr bwMode="auto">
                <a:xfrm>
                  <a:off x="3633788" y="1284288"/>
                  <a:ext cx="1588" cy="158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42" name="Freeform: Shape 39"/>
                <p:cNvSpPr/>
                <p:nvPr/>
              </p:nvSpPr>
              <p:spPr bwMode="auto">
                <a:xfrm>
                  <a:off x="3605213" y="1074738"/>
                  <a:ext cx="176213" cy="176213"/>
                </a:xfrm>
                <a:custGeom>
                  <a:gdLst>
                    <a:gd fmla="*/ 101 w 111" name="T0"/>
                    <a:gd fmla="*/ 0 h 111" name="T1"/>
                    <a:gd fmla="*/ 0 w 111" name="T2"/>
                    <a:gd fmla="*/ 101 h 111" name="T3"/>
                    <a:gd fmla="*/ 10 w 111" name="T4"/>
                    <a:gd fmla="*/ 111 h 111" name="T5"/>
                    <a:gd fmla="*/ 111 w 111" name="T6"/>
                    <a:gd fmla="*/ 10 h 111" name="T7"/>
                    <a:gd fmla="*/ 101 w 111" name="T8"/>
                    <a:gd fmla="*/ 0 h 111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110" w="110">
                      <a:moveTo>
                        <a:pt x="101" y="0"/>
                      </a:moveTo>
                      <a:lnTo>
                        <a:pt x="0" y="101"/>
                      </a:lnTo>
                      <a:lnTo>
                        <a:pt x="10" y="111"/>
                      </a:lnTo>
                      <a:lnTo>
                        <a:pt x="111" y="10"/>
                      </a:lnTo>
                      <a:lnTo>
                        <a:pt x="101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43" name="Freeform: Shape 40"/>
                <p:cNvSpPr/>
                <p:nvPr/>
              </p:nvSpPr>
              <p:spPr bwMode="auto">
                <a:xfrm>
                  <a:off x="3629025" y="1098550"/>
                  <a:ext cx="177800" cy="177800"/>
                </a:xfrm>
                <a:custGeom>
                  <a:gdLst>
                    <a:gd fmla="*/ 0 w 112" name="T0"/>
                    <a:gd fmla="*/ 102 h 112" name="T1"/>
                    <a:gd fmla="*/ 10 w 112" name="T2"/>
                    <a:gd fmla="*/ 112 h 112" name="T3"/>
                    <a:gd fmla="*/ 112 w 112" name="T4"/>
                    <a:gd fmla="*/ 12 h 112" name="T5"/>
                    <a:gd fmla="*/ 102 w 112" name="T6"/>
                    <a:gd fmla="*/ 0 h 112" name="T7"/>
                    <a:gd fmla="*/ 0 w 112" name="T8"/>
                    <a:gd fmla="*/ 102 h 112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112" w="112">
                      <a:moveTo>
                        <a:pt x="0" y="102"/>
                      </a:moveTo>
                      <a:lnTo>
                        <a:pt x="10" y="112"/>
                      </a:lnTo>
                      <a:lnTo>
                        <a:pt x="112" y="12"/>
                      </a:lnTo>
                      <a:lnTo>
                        <a:pt x="102" y="0"/>
                      </a:lnTo>
                      <a:lnTo>
                        <a:pt x="0" y="10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44" name="Freeform: Shape 41"/>
                <p:cNvSpPr/>
                <p:nvPr/>
              </p:nvSpPr>
              <p:spPr bwMode="auto">
                <a:xfrm>
                  <a:off x="3775075" y="1050925"/>
                  <a:ext cx="55563" cy="52388"/>
                </a:xfrm>
                <a:custGeom>
                  <a:gdLst>
                    <a:gd fmla="*/ 14 w 21" name="T0"/>
                    <a:gd fmla="*/ 6 h 20" name="T1"/>
                    <a:gd fmla="*/ 0 w 21" name="T2"/>
                    <a:gd fmla="*/ 6 h 20" name="T3"/>
                    <a:gd fmla="*/ 15 w 21" name="T4"/>
                    <a:gd fmla="*/ 20 h 20" name="T5"/>
                    <a:gd fmla="*/ 14 w 21" name="T6"/>
                    <a:gd fmla="*/ 6 h 20" name="T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b="b" l="0" r="r" t="0"/>
                  <a:pathLst>
                    <a:path h="20" w="21">
                      <a:moveTo>
                        <a:pt x="14" y="6"/>
                      </a:moveTo>
                      <a:cubicBezTo>
                        <a:pt x="8" y="0"/>
                        <a:pt x="0" y="6"/>
                        <a:pt x="0" y="6"/>
                      </a:cubicBezTo>
                      <a:cubicBezTo>
                        <a:pt x="15" y="20"/>
                        <a:pt x="15" y="20"/>
                        <a:pt x="15" y="20"/>
                      </a:cubicBezTo>
                      <a:cubicBezTo>
                        <a:pt x="15" y="20"/>
                        <a:pt x="21" y="14"/>
                        <a:pt x="14" y="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45" name="Freeform: Shape 42"/>
                <p:cNvSpPr/>
                <p:nvPr/>
              </p:nvSpPr>
              <p:spPr bwMode="auto">
                <a:xfrm>
                  <a:off x="3440113" y="1058863"/>
                  <a:ext cx="327025" cy="325438"/>
                </a:xfrm>
                <a:custGeom>
                  <a:gdLst>
                    <a:gd fmla="*/ 182 w 206" name="T0"/>
                    <a:gd fmla="*/ 180 h 205" name="T1"/>
                    <a:gd fmla="*/ 25 w 206" name="T2"/>
                    <a:gd fmla="*/ 180 h 205" name="T3"/>
                    <a:gd fmla="*/ 25 w 206" name="T4"/>
                    <a:gd fmla="*/ 25 h 205" name="T5"/>
                    <a:gd fmla="*/ 172 w 206" name="T6"/>
                    <a:gd fmla="*/ 25 h 205" name="T7"/>
                    <a:gd fmla="*/ 198 w 206" name="T8"/>
                    <a:gd fmla="*/ 0 h 205" name="T9"/>
                    <a:gd fmla="*/ 0 w 206" name="T10"/>
                    <a:gd fmla="*/ 0 h 205" name="T11"/>
                    <a:gd fmla="*/ 0 w 206" name="T12"/>
                    <a:gd fmla="*/ 205 h 205" name="T13"/>
                    <a:gd fmla="*/ 206 w 206" name="T14"/>
                    <a:gd fmla="*/ 205 h 205" name="T15"/>
                    <a:gd fmla="*/ 206 w 206" name="T16"/>
                    <a:gd fmla="*/ 76 h 205" name="T17"/>
                    <a:gd fmla="*/ 182 w 206" name="T18"/>
                    <a:gd fmla="*/ 101 h 205" name="T19"/>
                    <a:gd fmla="*/ 182 w 206" name="T20"/>
                    <a:gd fmla="*/ 180 h 205" name="T2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b="b" l="0" r="r" t="0"/>
                  <a:pathLst>
                    <a:path h="205" w="206">
                      <a:moveTo>
                        <a:pt x="182" y="180"/>
                      </a:moveTo>
                      <a:lnTo>
                        <a:pt x="25" y="180"/>
                      </a:lnTo>
                      <a:lnTo>
                        <a:pt x="25" y="25"/>
                      </a:lnTo>
                      <a:lnTo>
                        <a:pt x="172" y="25"/>
                      </a:lnTo>
                      <a:lnTo>
                        <a:pt x="198" y="0"/>
                      </a:lnTo>
                      <a:lnTo>
                        <a:pt x="0" y="0"/>
                      </a:lnTo>
                      <a:lnTo>
                        <a:pt x="0" y="205"/>
                      </a:lnTo>
                      <a:lnTo>
                        <a:pt x="206" y="205"/>
                      </a:lnTo>
                      <a:lnTo>
                        <a:pt x="206" y="76"/>
                      </a:lnTo>
                      <a:lnTo>
                        <a:pt x="182" y="101"/>
                      </a:lnTo>
                      <a:lnTo>
                        <a:pt x="182" y="1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</p:grpSp>
        <p:grpSp>
          <p:nvGrpSpPr>
            <p:cNvPr id="19" name="Group 10"/>
            <p:cNvGrpSpPr/>
            <p:nvPr/>
          </p:nvGrpSpPr>
          <p:grpSpPr>
            <a:xfrm>
              <a:off x="7668545" y="4479513"/>
              <a:ext cx="965083" cy="965083"/>
              <a:chOff x="7668545" y="4479513"/>
              <a:chExt cx="965083" cy="965083"/>
            </a:xfrm>
          </p:grpSpPr>
          <p:sp>
            <p:nvSpPr>
              <p:cNvPr id="36" name="Oval 44"/>
              <p:cNvSpPr/>
              <p:nvPr/>
            </p:nvSpPr>
            <p:spPr>
              <a:xfrm>
                <a:off x="7668545" y="4479513"/>
                <a:ext cx="965083" cy="965083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7" name="Freeform: Shape 45"/>
              <p:cNvSpPr/>
              <p:nvPr/>
            </p:nvSpPr>
            <p:spPr bwMode="auto">
              <a:xfrm>
                <a:off x="7934046" y="4762289"/>
                <a:ext cx="474812" cy="393021"/>
              </a:xfrm>
              <a:custGeom>
                <a:gdLst>
                  <a:gd fmla="*/ 260 w 287" name="T0"/>
                  <a:gd fmla="*/ 78 h 237" name="T1"/>
                  <a:gd fmla="*/ 244 w 287" name="T2"/>
                  <a:gd fmla="*/ 94 h 237" name="T3"/>
                  <a:gd fmla="*/ 260 w 287" name="T4"/>
                  <a:gd fmla="*/ 111 h 237" name="T5"/>
                  <a:gd fmla="*/ 277 w 287" name="T6"/>
                  <a:gd fmla="*/ 94 h 237" name="T7"/>
                  <a:gd fmla="*/ 260 w 287" name="T8"/>
                  <a:gd fmla="*/ 78 h 237" name="T9"/>
                  <a:gd fmla="*/ 27 w 287" name="T10"/>
                  <a:gd fmla="*/ 78 h 237" name="T11"/>
                  <a:gd fmla="*/ 11 w 287" name="T12"/>
                  <a:gd fmla="*/ 94 h 237" name="T13"/>
                  <a:gd fmla="*/ 27 w 287" name="T14"/>
                  <a:gd fmla="*/ 111 h 237" name="T15"/>
                  <a:gd fmla="*/ 43 w 287" name="T16"/>
                  <a:gd fmla="*/ 94 h 237" name="T17"/>
                  <a:gd fmla="*/ 27 w 287" name="T18"/>
                  <a:gd fmla="*/ 78 h 237" name="T19"/>
                  <a:gd fmla="*/ 212 w 287" name="T20"/>
                  <a:gd fmla="*/ 49 h 237" name="T21"/>
                  <a:gd fmla="*/ 188 w 287" name="T22"/>
                  <a:gd fmla="*/ 73 h 237" name="T23"/>
                  <a:gd fmla="*/ 212 w 287" name="T24"/>
                  <a:gd fmla="*/ 97 h 237" name="T25"/>
                  <a:gd fmla="*/ 236 w 287" name="T26"/>
                  <a:gd fmla="*/ 73 h 237" name="T27"/>
                  <a:gd fmla="*/ 212 w 287" name="T28"/>
                  <a:gd fmla="*/ 49 h 237" name="T29"/>
                  <a:gd fmla="*/ 287 w 287" name="T30"/>
                  <a:gd fmla="*/ 196 h 237" name="T31"/>
                  <a:gd fmla="*/ 259 w 287" name="T32"/>
                  <a:gd fmla="*/ 196 h 237" name="T33"/>
                  <a:gd fmla="*/ 259 w 287" name="T34"/>
                  <a:gd fmla="*/ 145 h 237" name="T35"/>
                  <a:gd fmla="*/ 253 w 287" name="T36"/>
                  <a:gd fmla="*/ 121 h 237" name="T37"/>
                  <a:gd fmla="*/ 260 w 287" name="T38"/>
                  <a:gd fmla="*/ 120 h 237" name="T39"/>
                  <a:gd fmla="*/ 287 w 287" name="T40"/>
                  <a:gd fmla="*/ 147 h 237" name="T41"/>
                  <a:gd fmla="*/ 287 w 287" name="T42"/>
                  <a:gd fmla="*/ 196 h 237" name="T43"/>
                  <a:gd fmla="*/ 75 w 287" name="T44"/>
                  <a:gd fmla="*/ 49 h 237" name="T45"/>
                  <a:gd fmla="*/ 51 w 287" name="T46"/>
                  <a:gd fmla="*/ 73 h 237" name="T47"/>
                  <a:gd fmla="*/ 75 w 287" name="T48"/>
                  <a:gd fmla="*/ 97 h 237" name="T49"/>
                  <a:gd fmla="*/ 99 w 287" name="T50"/>
                  <a:gd fmla="*/ 73 h 237" name="T51"/>
                  <a:gd fmla="*/ 75 w 287" name="T52"/>
                  <a:gd fmla="*/ 49 h 237" name="T53"/>
                  <a:gd fmla="*/ 27 w 287" name="T54"/>
                  <a:gd fmla="*/ 120 h 237" name="T55"/>
                  <a:gd fmla="*/ 34 w 287" name="T56"/>
                  <a:gd fmla="*/ 121 h 237" name="T57"/>
                  <a:gd fmla="*/ 28 w 287" name="T58"/>
                  <a:gd fmla="*/ 145 h 237" name="T59"/>
                  <a:gd fmla="*/ 28 w 287" name="T60"/>
                  <a:gd fmla="*/ 196 h 237" name="T61"/>
                  <a:gd fmla="*/ 0 w 287" name="T62"/>
                  <a:gd fmla="*/ 196 h 237" name="T63"/>
                  <a:gd fmla="*/ 0 w 287" name="T64"/>
                  <a:gd fmla="*/ 147 h 237" name="T65"/>
                  <a:gd fmla="*/ 27 w 287" name="T66"/>
                  <a:gd fmla="*/ 120 h 237" name="T67"/>
                  <a:gd fmla="*/ 144 w 287" name="T68"/>
                  <a:gd fmla="*/ 0 h 237" name="T69"/>
                  <a:gd fmla="*/ 108 w 287" name="T70"/>
                  <a:gd fmla="*/ 36 h 237" name="T71"/>
                  <a:gd fmla="*/ 144 w 287" name="T72"/>
                  <a:gd fmla="*/ 72 h 237" name="T73"/>
                  <a:gd fmla="*/ 179 w 287" name="T74"/>
                  <a:gd fmla="*/ 36 h 237" name="T75"/>
                  <a:gd fmla="*/ 144 w 287" name="T76"/>
                  <a:gd fmla="*/ 0 h 237" name="T77"/>
                  <a:gd fmla="*/ 251 w 287" name="T78"/>
                  <a:gd fmla="*/ 214 h 237" name="T79"/>
                  <a:gd fmla="*/ 208 w 287" name="T80"/>
                  <a:gd fmla="*/ 214 h 237" name="T81"/>
                  <a:gd fmla="*/ 208 w 287" name="T82"/>
                  <a:gd fmla="*/ 137 h 237" name="T83"/>
                  <a:gd fmla="*/ 201 w 287" name="T84"/>
                  <a:gd fmla="*/ 108 h 237" name="T85"/>
                  <a:gd fmla="*/ 212 w 287" name="T86"/>
                  <a:gd fmla="*/ 106 h 237" name="T87"/>
                  <a:gd fmla="*/ 251 w 287" name="T88"/>
                  <a:gd fmla="*/ 145 h 237" name="T89"/>
                  <a:gd fmla="*/ 251 w 287" name="T90"/>
                  <a:gd fmla="*/ 214 h 237" name="T91"/>
                  <a:gd fmla="*/ 79 w 287" name="T92"/>
                  <a:gd fmla="*/ 137 h 237" name="T93"/>
                  <a:gd fmla="*/ 79 w 287" name="T94"/>
                  <a:gd fmla="*/ 214 h 237" name="T95"/>
                  <a:gd fmla="*/ 37 w 287" name="T96"/>
                  <a:gd fmla="*/ 214 h 237" name="T97"/>
                  <a:gd fmla="*/ 37 w 287" name="T98"/>
                  <a:gd fmla="*/ 145 h 237" name="T99"/>
                  <a:gd fmla="*/ 75 w 287" name="T100"/>
                  <a:gd fmla="*/ 106 h 237" name="T101"/>
                  <a:gd fmla="*/ 86 w 287" name="T102"/>
                  <a:gd fmla="*/ 108 h 237" name="T103"/>
                  <a:gd fmla="*/ 79 w 287" name="T104"/>
                  <a:gd fmla="*/ 137 h 237" name="T105"/>
                  <a:gd fmla="*/ 88 w 287" name="T106"/>
                  <a:gd fmla="*/ 237 h 237" name="T107"/>
                  <a:gd fmla="*/ 200 w 287" name="T108"/>
                  <a:gd fmla="*/ 237 h 237" name="T109"/>
                  <a:gd fmla="*/ 200 w 287" name="T110"/>
                  <a:gd fmla="*/ 137 h 237" name="T111"/>
                  <a:gd fmla="*/ 144 w 287" name="T112"/>
                  <a:gd fmla="*/ 81 h 237" name="T113"/>
                  <a:gd fmla="*/ 88 w 287" name="T114"/>
                  <a:gd fmla="*/ 137 h 237" name="T115"/>
                  <a:gd fmla="*/ 88 w 287" name="T116"/>
                  <a:gd fmla="*/ 237 h 237" name="T1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b="b" l="0" r="r" t="0"/>
                <a:pathLst>
                  <a:path h="236" w="287">
                    <a:moveTo>
                      <a:pt x="260" y="78"/>
                    </a:moveTo>
                    <a:cubicBezTo>
                      <a:pt x="251" y="78"/>
                      <a:pt x="244" y="85"/>
                      <a:pt x="244" y="94"/>
                    </a:cubicBezTo>
                    <a:cubicBezTo>
                      <a:pt x="244" y="103"/>
                      <a:pt x="251" y="111"/>
                      <a:pt x="260" y="111"/>
                    </a:cubicBezTo>
                    <a:cubicBezTo>
                      <a:pt x="269" y="111"/>
                      <a:pt x="277" y="103"/>
                      <a:pt x="277" y="94"/>
                    </a:cubicBezTo>
                    <a:cubicBezTo>
                      <a:pt x="277" y="85"/>
                      <a:pt x="269" y="78"/>
                      <a:pt x="260" y="78"/>
                    </a:cubicBezTo>
                    <a:close/>
                    <a:moveTo>
                      <a:pt x="27" y="78"/>
                    </a:moveTo>
                    <a:cubicBezTo>
                      <a:pt x="18" y="78"/>
                      <a:pt x="11" y="85"/>
                      <a:pt x="11" y="94"/>
                    </a:cubicBezTo>
                    <a:cubicBezTo>
                      <a:pt x="11" y="103"/>
                      <a:pt x="18" y="111"/>
                      <a:pt x="27" y="111"/>
                    </a:cubicBezTo>
                    <a:cubicBezTo>
                      <a:pt x="36" y="111"/>
                      <a:pt x="43" y="103"/>
                      <a:pt x="43" y="94"/>
                    </a:cubicBezTo>
                    <a:cubicBezTo>
                      <a:pt x="43" y="85"/>
                      <a:pt x="36" y="78"/>
                      <a:pt x="27" y="78"/>
                    </a:cubicBezTo>
                    <a:close/>
                    <a:moveTo>
                      <a:pt x="212" y="49"/>
                    </a:moveTo>
                    <a:cubicBezTo>
                      <a:pt x="199" y="49"/>
                      <a:pt x="188" y="59"/>
                      <a:pt x="188" y="73"/>
                    </a:cubicBezTo>
                    <a:cubicBezTo>
                      <a:pt x="188" y="86"/>
                      <a:pt x="199" y="97"/>
                      <a:pt x="212" y="97"/>
                    </a:cubicBezTo>
                    <a:cubicBezTo>
                      <a:pt x="225" y="97"/>
                      <a:pt x="236" y="86"/>
                      <a:pt x="236" y="73"/>
                    </a:cubicBezTo>
                    <a:cubicBezTo>
                      <a:pt x="236" y="59"/>
                      <a:pt x="225" y="49"/>
                      <a:pt x="212" y="49"/>
                    </a:cubicBezTo>
                    <a:close/>
                    <a:moveTo>
                      <a:pt x="287" y="196"/>
                    </a:moveTo>
                    <a:cubicBezTo>
                      <a:pt x="259" y="196"/>
                      <a:pt x="259" y="196"/>
                      <a:pt x="259" y="196"/>
                    </a:cubicBezTo>
                    <a:cubicBezTo>
                      <a:pt x="259" y="145"/>
                      <a:pt x="259" y="145"/>
                      <a:pt x="259" y="145"/>
                    </a:cubicBezTo>
                    <a:cubicBezTo>
                      <a:pt x="259" y="136"/>
                      <a:pt x="257" y="128"/>
                      <a:pt x="253" y="121"/>
                    </a:cubicBezTo>
                    <a:cubicBezTo>
                      <a:pt x="255" y="120"/>
                      <a:pt x="258" y="120"/>
                      <a:pt x="260" y="120"/>
                    </a:cubicBezTo>
                    <a:cubicBezTo>
                      <a:pt x="275" y="120"/>
                      <a:pt x="287" y="132"/>
                      <a:pt x="287" y="147"/>
                    </a:cubicBezTo>
                    <a:lnTo>
                      <a:pt x="287" y="196"/>
                    </a:lnTo>
                    <a:close/>
                    <a:moveTo>
                      <a:pt x="75" y="49"/>
                    </a:moveTo>
                    <a:cubicBezTo>
                      <a:pt x="62" y="49"/>
                      <a:pt x="51" y="59"/>
                      <a:pt x="51" y="73"/>
                    </a:cubicBezTo>
                    <a:cubicBezTo>
                      <a:pt x="51" y="86"/>
                      <a:pt x="62" y="97"/>
                      <a:pt x="75" y="97"/>
                    </a:cubicBezTo>
                    <a:cubicBezTo>
                      <a:pt x="88" y="97"/>
                      <a:pt x="99" y="86"/>
                      <a:pt x="99" y="73"/>
                    </a:cubicBezTo>
                    <a:cubicBezTo>
                      <a:pt x="99" y="59"/>
                      <a:pt x="88" y="49"/>
                      <a:pt x="75" y="49"/>
                    </a:cubicBezTo>
                    <a:close/>
                    <a:moveTo>
                      <a:pt x="27" y="120"/>
                    </a:moveTo>
                    <a:cubicBezTo>
                      <a:pt x="29" y="120"/>
                      <a:pt x="32" y="120"/>
                      <a:pt x="34" y="121"/>
                    </a:cubicBezTo>
                    <a:cubicBezTo>
                      <a:pt x="30" y="128"/>
                      <a:pt x="28" y="136"/>
                      <a:pt x="28" y="145"/>
                    </a:cubicBezTo>
                    <a:cubicBezTo>
                      <a:pt x="28" y="196"/>
                      <a:pt x="28" y="196"/>
                      <a:pt x="28" y="196"/>
                    </a:cubicBezTo>
                    <a:cubicBezTo>
                      <a:pt x="0" y="196"/>
                      <a:pt x="0" y="196"/>
                      <a:pt x="0" y="196"/>
                    </a:cubicBezTo>
                    <a:cubicBezTo>
                      <a:pt x="0" y="147"/>
                      <a:pt x="0" y="147"/>
                      <a:pt x="0" y="147"/>
                    </a:cubicBezTo>
                    <a:cubicBezTo>
                      <a:pt x="0" y="132"/>
                      <a:pt x="12" y="120"/>
                      <a:pt x="27" y="120"/>
                    </a:cubicBezTo>
                    <a:close/>
                    <a:moveTo>
                      <a:pt x="144" y="0"/>
                    </a:moveTo>
                    <a:cubicBezTo>
                      <a:pt x="124" y="0"/>
                      <a:pt x="108" y="16"/>
                      <a:pt x="108" y="36"/>
                    </a:cubicBezTo>
                    <a:cubicBezTo>
                      <a:pt x="108" y="56"/>
                      <a:pt x="124" y="72"/>
                      <a:pt x="144" y="72"/>
                    </a:cubicBezTo>
                    <a:cubicBezTo>
                      <a:pt x="163" y="72"/>
                      <a:pt x="179" y="56"/>
                      <a:pt x="179" y="36"/>
                    </a:cubicBezTo>
                    <a:cubicBezTo>
                      <a:pt x="179" y="16"/>
                      <a:pt x="163" y="0"/>
                      <a:pt x="144" y="0"/>
                    </a:cubicBezTo>
                    <a:close/>
                    <a:moveTo>
                      <a:pt x="251" y="214"/>
                    </a:moveTo>
                    <a:cubicBezTo>
                      <a:pt x="208" y="214"/>
                      <a:pt x="208" y="214"/>
                      <a:pt x="208" y="214"/>
                    </a:cubicBezTo>
                    <a:cubicBezTo>
                      <a:pt x="208" y="137"/>
                      <a:pt x="208" y="137"/>
                      <a:pt x="208" y="137"/>
                    </a:cubicBezTo>
                    <a:cubicBezTo>
                      <a:pt x="208" y="127"/>
                      <a:pt x="206" y="117"/>
                      <a:pt x="201" y="108"/>
                    </a:cubicBezTo>
                    <a:cubicBezTo>
                      <a:pt x="205" y="107"/>
                      <a:pt x="208" y="106"/>
                      <a:pt x="212" y="106"/>
                    </a:cubicBezTo>
                    <a:cubicBezTo>
                      <a:pt x="233" y="106"/>
                      <a:pt x="251" y="124"/>
                      <a:pt x="251" y="145"/>
                    </a:cubicBezTo>
                    <a:lnTo>
                      <a:pt x="251" y="214"/>
                    </a:lnTo>
                    <a:close/>
                    <a:moveTo>
                      <a:pt x="79" y="137"/>
                    </a:moveTo>
                    <a:cubicBezTo>
                      <a:pt x="79" y="214"/>
                      <a:pt x="79" y="214"/>
                      <a:pt x="79" y="214"/>
                    </a:cubicBezTo>
                    <a:cubicBezTo>
                      <a:pt x="37" y="214"/>
                      <a:pt x="37" y="214"/>
                      <a:pt x="37" y="214"/>
                    </a:cubicBezTo>
                    <a:cubicBezTo>
                      <a:pt x="37" y="145"/>
                      <a:pt x="37" y="145"/>
                      <a:pt x="37" y="145"/>
                    </a:cubicBezTo>
                    <a:cubicBezTo>
                      <a:pt x="37" y="124"/>
                      <a:pt x="54" y="106"/>
                      <a:pt x="75" y="106"/>
                    </a:cubicBezTo>
                    <a:cubicBezTo>
                      <a:pt x="79" y="106"/>
                      <a:pt x="83" y="107"/>
                      <a:pt x="86" y="108"/>
                    </a:cubicBezTo>
                    <a:cubicBezTo>
                      <a:pt x="81" y="117"/>
                      <a:pt x="79" y="127"/>
                      <a:pt x="79" y="137"/>
                    </a:cubicBezTo>
                    <a:close/>
                    <a:moveTo>
                      <a:pt x="88" y="237"/>
                    </a:moveTo>
                    <a:cubicBezTo>
                      <a:pt x="200" y="237"/>
                      <a:pt x="200" y="237"/>
                      <a:pt x="200" y="237"/>
                    </a:cubicBezTo>
                    <a:cubicBezTo>
                      <a:pt x="200" y="137"/>
                      <a:pt x="200" y="137"/>
                      <a:pt x="200" y="137"/>
                    </a:cubicBezTo>
                    <a:cubicBezTo>
                      <a:pt x="200" y="106"/>
                      <a:pt x="174" y="81"/>
                      <a:pt x="144" y="81"/>
                    </a:cubicBezTo>
                    <a:cubicBezTo>
                      <a:pt x="113" y="81"/>
                      <a:pt x="88" y="106"/>
                      <a:pt x="88" y="137"/>
                    </a:cubicBezTo>
                    <a:lnTo>
                      <a:pt x="88" y="23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20" name="Group 13"/>
            <p:cNvGrpSpPr/>
            <p:nvPr/>
          </p:nvGrpSpPr>
          <p:grpSpPr>
            <a:xfrm>
              <a:off x="9070817" y="3423336"/>
              <a:ext cx="965083" cy="965083"/>
              <a:chOff x="9070818" y="3423335"/>
              <a:chExt cx="965082" cy="965083"/>
            </a:xfrm>
          </p:grpSpPr>
          <p:sp>
            <p:nvSpPr>
              <p:cNvPr id="34" name="Oval 47"/>
              <p:cNvSpPr/>
              <p:nvPr/>
            </p:nvSpPr>
            <p:spPr>
              <a:xfrm>
                <a:off x="9070818" y="3423335"/>
                <a:ext cx="965082" cy="965083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5" name="Freeform: Shape 48"/>
              <p:cNvSpPr>
                <a:spLocks noChangeAspect="1"/>
              </p:cNvSpPr>
              <p:nvPr/>
            </p:nvSpPr>
            <p:spPr bwMode="auto">
              <a:xfrm>
                <a:off x="9328984" y="3662726"/>
                <a:ext cx="418870" cy="501324"/>
              </a:xfrm>
              <a:custGeom>
                <a:gdLst>
                  <a:gd fmla="*/ 206367 w 449768" name="connsiteX0"/>
                  <a:gd fmla="*/ 423375 h 538305" name="connsiteY0"/>
                  <a:gd fmla="*/ 208536 w 449768" name="connsiteX1"/>
                  <a:gd fmla="*/ 434347 h 538305" name="connsiteY1"/>
                  <a:gd fmla="*/ 136133 w 449768" name="connsiteX2"/>
                  <a:gd fmla="*/ 527584 h 538305" name="connsiteY2"/>
                  <a:gd fmla="*/ 120760 w 449768" name="connsiteX3"/>
                  <a:gd fmla="*/ 517169 h 538305" name="connsiteY3"/>
                  <a:gd fmla="*/ 192667 w 449768" name="connsiteX4"/>
                  <a:gd fmla="*/ 423933 h 538305" name="connsiteY4"/>
                  <a:gd fmla="*/ 206367 w 449768" name="connsiteX5"/>
                  <a:gd fmla="*/ 423375 h 538305" name="connsiteY5"/>
                  <a:gd fmla="*/ 158371 w 449768" name="connsiteX6"/>
                  <a:gd fmla="*/ 386315 h 538305" name="connsiteY6"/>
                  <a:gd fmla="*/ 160292 w 449768" name="connsiteX7"/>
                  <a:gd fmla="*/ 397002 h 538305" name="connsiteY7"/>
                  <a:gd fmla="*/ 51725 w 449768" name="connsiteX8"/>
                  <a:gd fmla="*/ 536376 h 538305" name="connsiteY8"/>
                  <a:gd fmla="*/ 41315 w 449768" name="connsiteX9"/>
                  <a:gd fmla="*/ 525997 h 538305" name="connsiteY9"/>
                  <a:gd fmla="*/ 144924 w 449768" name="connsiteX10"/>
                  <a:gd fmla="*/ 387118 h 538305" name="connsiteY10"/>
                  <a:gd fmla="*/ 158371 w 449768" name="connsiteX11"/>
                  <a:gd fmla="*/ 386315 h 538305" name="connsiteY11"/>
                  <a:gd fmla="*/ 112005 w 449768" name="connsiteX12"/>
                  <a:gd fmla="*/ 349971 h 538305" name="connsiteY12"/>
                  <a:gd fmla="*/ 113740 w 449768" name="connsiteX13"/>
                  <a:gd fmla="*/ 362927 h 538305" name="connsiteY13"/>
                  <a:gd fmla="*/ 41338 w 449768" name="connsiteX14"/>
                  <a:gd fmla="*/ 455221 h 538305" name="connsiteY14"/>
                  <a:gd fmla="*/ 25965 w 449768" name="connsiteX15"/>
                  <a:gd fmla="*/ 444857 h 538305" name="connsiteY15"/>
                  <a:gd fmla="*/ 98367 w 449768" name="connsiteX16"/>
                  <a:gd fmla="*/ 352562 h 538305" name="connsiteY16"/>
                  <a:gd fmla="*/ 112005 w 449768" name="connsiteX17"/>
                  <a:gd fmla="*/ 349971 h 538305" name="connsiteY17"/>
                  <a:gd fmla="*/ 287508 w 449768" name="connsiteX18"/>
                  <a:gd fmla="*/ 153269 h 538305" name="connsiteY18"/>
                  <a:gd fmla="*/ 261020 w 449768" name="connsiteX19"/>
                  <a:gd fmla="*/ 165441 h 538305" name="connsiteY19"/>
                  <a:gd fmla="*/ 255548 w 449768" name="connsiteX20"/>
                  <a:gd fmla="*/ 175874 h 538305" name="connsiteY20"/>
                  <a:gd fmla="*/ 276441 w 449768" name="connsiteX21"/>
                  <a:gd fmla="*/ 232511 h 538305" name="connsiteY21"/>
                  <a:gd fmla="*/ 328174 w 449768" name="connsiteX22"/>
                  <a:gd fmla="*/ 227543 h 538305" name="connsiteY22"/>
                  <a:gd fmla="*/ 333645 w 449768" name="connsiteX23"/>
                  <a:gd fmla="*/ 217110 h 538305" name="connsiteY23"/>
                  <a:gd fmla="*/ 317727 w 449768" name="connsiteX24"/>
                  <a:gd fmla="*/ 160472 h 538305" name="connsiteY24"/>
                  <a:gd fmla="*/ 287508 w 449768" name="connsiteX25"/>
                  <a:gd fmla="*/ 153269 h 538305" name="connsiteY25"/>
                  <a:gd fmla="*/ 437111 w 449768" name="connsiteX26"/>
                  <a:gd fmla="*/ 0 h 538305" name="connsiteY26"/>
                  <a:gd fmla="*/ 442086 w 449768" name="connsiteX27"/>
                  <a:gd fmla="*/ 0 h 538305" name="connsiteY27"/>
                  <a:gd fmla="*/ 447557 w 449768" name="connsiteX28"/>
                  <a:gd fmla="*/ 4968 h 538305" name="connsiteY28"/>
                  <a:gd fmla="*/ 447557 w 449768" name="connsiteX29"/>
                  <a:gd fmla="*/ 9937 h 538305" name="connsiteY29"/>
                  <a:gd fmla="*/ 447557 w 449768" name="connsiteX30"/>
                  <a:gd fmla="*/ 20370 h 538305" name="connsiteY30"/>
                  <a:gd fmla="*/ 447557 w 449768" name="connsiteX31"/>
                  <a:gd fmla="*/ 46204 h 538305" name="connsiteY31"/>
                  <a:gd fmla="*/ 442086 w 449768" name="connsiteX32"/>
                  <a:gd fmla="*/ 103338 h 538305" name="connsiteY32"/>
                  <a:gd fmla="*/ 442086 w 449768" name="connsiteX33"/>
                  <a:gd fmla="*/ 113771 h 538305" name="connsiteY33"/>
                  <a:gd fmla="*/ 437111 w 449768" name="connsiteX34"/>
                  <a:gd fmla="*/ 134141 h 538305" name="connsiteY34"/>
                  <a:gd fmla="*/ 421194 w 449768" name="connsiteX35"/>
                  <a:gd fmla="*/ 175874 h 538305" name="connsiteY35"/>
                  <a:gd fmla="*/ 354040 w 449768" name="connsiteX36"/>
                  <a:gd fmla="*/ 289645 h 538305" name="connsiteY36"/>
                  <a:gd fmla="*/ 344091 w 449768" name="connsiteX37"/>
                  <a:gd fmla="*/ 325913 h 538305" name="connsiteY37"/>
                  <a:gd fmla="*/ 276441 w 449768" name="connsiteX38"/>
                  <a:gd fmla="*/ 506754 h 538305" name="connsiteY38"/>
                  <a:gd fmla="*/ 261020 w 449768" name="connsiteX39"/>
                  <a:gd fmla="*/ 496321 h 538305" name="connsiteY39"/>
                  <a:gd fmla="*/ 17278 w 449768" name="connsiteX40"/>
                  <a:gd fmla="*/ 310511 h 538305" name="connsiteY40"/>
                  <a:gd fmla="*/ 1858 w 449768" name="connsiteX41"/>
                  <a:gd fmla="*/ 289645 h 538305" name="connsiteY41"/>
                  <a:gd fmla="*/ 162528 w 449768" name="connsiteX42"/>
                  <a:gd fmla="*/ 186307 h 538305" name="connsiteY42"/>
                  <a:gd fmla="*/ 193369 w 449768" name="connsiteX43"/>
                  <a:gd fmla="*/ 165441 h 538305" name="connsiteY43"/>
                  <a:gd fmla="*/ 312753 w 449768" name="connsiteX44"/>
                  <a:gd fmla="*/ 51669 h 538305" name="connsiteY44"/>
                  <a:gd fmla="*/ 400799 w 449768" name="connsiteX45"/>
                  <a:gd fmla="*/ 9937 h 538305" name="connsiteY45"/>
                  <a:gd fmla="*/ 426665 w 449768" name="connsiteX46"/>
                  <a:gd fmla="*/ 4968 h 538305" name="connsiteY46"/>
                  <a:gd fmla="*/ 437111 w 449768" name="connsiteX47"/>
                  <a:gd fmla="*/ 0 h 538305" name="connsiteY47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b="b" l="l" r="r" t="t"/>
                <a:pathLst>
                  <a:path h="538305" w="449768">
                    <a:moveTo>
                      <a:pt x="206367" y="423375"/>
                    </a:moveTo>
                    <a:cubicBezTo>
                      <a:pt x="209652" y="425297"/>
                      <a:pt x="211016" y="429140"/>
                      <a:pt x="208536" y="434347"/>
                    </a:cubicBezTo>
                    <a:cubicBezTo>
                      <a:pt x="198122" y="460136"/>
                      <a:pt x="172335" y="506754"/>
                      <a:pt x="136133" y="527584"/>
                    </a:cubicBezTo>
                    <a:cubicBezTo>
                      <a:pt x="125719" y="532543"/>
                      <a:pt x="115305" y="527584"/>
                      <a:pt x="120760" y="517169"/>
                    </a:cubicBezTo>
                    <a:cubicBezTo>
                      <a:pt x="130678" y="491380"/>
                      <a:pt x="151507" y="450217"/>
                      <a:pt x="192667" y="423933"/>
                    </a:cubicBezTo>
                    <a:cubicBezTo>
                      <a:pt x="197874" y="421453"/>
                      <a:pt x="203081" y="421453"/>
                      <a:pt x="206367" y="423375"/>
                    </a:cubicBezTo>
                    <a:close/>
                    <a:moveTo>
                      <a:pt x="158371" y="386315"/>
                    </a:moveTo>
                    <a:cubicBezTo>
                      <a:pt x="161532" y="388230"/>
                      <a:pt x="162771" y="392060"/>
                      <a:pt x="160292" y="397002"/>
                    </a:cubicBezTo>
                    <a:cubicBezTo>
                      <a:pt x="144924" y="433081"/>
                      <a:pt x="113693" y="500297"/>
                      <a:pt x="51725" y="536376"/>
                    </a:cubicBezTo>
                    <a:cubicBezTo>
                      <a:pt x="41315" y="541318"/>
                      <a:pt x="36357" y="536376"/>
                      <a:pt x="41315" y="525997"/>
                    </a:cubicBezTo>
                    <a:cubicBezTo>
                      <a:pt x="51725" y="489918"/>
                      <a:pt x="82957" y="422702"/>
                      <a:pt x="144924" y="387118"/>
                    </a:cubicBezTo>
                    <a:cubicBezTo>
                      <a:pt x="150130" y="384399"/>
                      <a:pt x="155211" y="384399"/>
                      <a:pt x="158371" y="386315"/>
                    </a:cubicBezTo>
                    <a:close/>
                    <a:moveTo>
                      <a:pt x="112005" y="349971"/>
                    </a:moveTo>
                    <a:cubicBezTo>
                      <a:pt x="115228" y="352562"/>
                      <a:pt x="116468" y="357744"/>
                      <a:pt x="113740" y="362927"/>
                    </a:cubicBezTo>
                    <a:cubicBezTo>
                      <a:pt x="103326" y="388591"/>
                      <a:pt x="77539" y="429556"/>
                      <a:pt x="41338" y="455221"/>
                    </a:cubicBezTo>
                    <a:cubicBezTo>
                      <a:pt x="25965" y="460157"/>
                      <a:pt x="21006" y="455221"/>
                      <a:pt x="25965" y="444857"/>
                    </a:cubicBezTo>
                    <a:cubicBezTo>
                      <a:pt x="36379" y="419192"/>
                      <a:pt x="57207" y="378227"/>
                      <a:pt x="98367" y="352562"/>
                    </a:cubicBezTo>
                    <a:cubicBezTo>
                      <a:pt x="103574" y="347380"/>
                      <a:pt x="108781" y="347380"/>
                      <a:pt x="112005" y="349971"/>
                    </a:cubicBezTo>
                    <a:close/>
                    <a:moveTo>
                      <a:pt x="287508" y="153269"/>
                    </a:moveTo>
                    <a:cubicBezTo>
                      <a:pt x="277809" y="153890"/>
                      <a:pt x="268730" y="157740"/>
                      <a:pt x="261020" y="165441"/>
                    </a:cubicBezTo>
                    <a:cubicBezTo>
                      <a:pt x="261020" y="170409"/>
                      <a:pt x="261020" y="170409"/>
                      <a:pt x="255548" y="175874"/>
                    </a:cubicBezTo>
                    <a:cubicBezTo>
                      <a:pt x="245600" y="196243"/>
                      <a:pt x="250574" y="222575"/>
                      <a:pt x="276441" y="232511"/>
                    </a:cubicBezTo>
                    <a:cubicBezTo>
                      <a:pt x="291861" y="242944"/>
                      <a:pt x="317727" y="242944"/>
                      <a:pt x="328174" y="227543"/>
                    </a:cubicBezTo>
                    <a:cubicBezTo>
                      <a:pt x="333645" y="222575"/>
                      <a:pt x="333645" y="222575"/>
                      <a:pt x="333645" y="217110"/>
                    </a:cubicBezTo>
                    <a:cubicBezTo>
                      <a:pt x="349066" y="196243"/>
                      <a:pt x="338620" y="170409"/>
                      <a:pt x="317727" y="160472"/>
                    </a:cubicBezTo>
                    <a:cubicBezTo>
                      <a:pt x="307530" y="155256"/>
                      <a:pt x="297208" y="152648"/>
                      <a:pt x="287508" y="153269"/>
                    </a:cubicBezTo>
                    <a:close/>
                    <a:moveTo>
                      <a:pt x="437111" y="0"/>
                    </a:moveTo>
                    <a:lnTo>
                      <a:pt x="442086" y="0"/>
                    </a:lnTo>
                    <a:cubicBezTo>
                      <a:pt x="447557" y="0"/>
                      <a:pt x="452532" y="0"/>
                      <a:pt x="447557" y="4968"/>
                    </a:cubicBezTo>
                    <a:lnTo>
                      <a:pt x="447557" y="9937"/>
                    </a:lnTo>
                    <a:cubicBezTo>
                      <a:pt x="452532" y="15402"/>
                      <a:pt x="447557" y="15402"/>
                      <a:pt x="447557" y="20370"/>
                    </a:cubicBezTo>
                    <a:cubicBezTo>
                      <a:pt x="447557" y="25835"/>
                      <a:pt x="447557" y="36268"/>
                      <a:pt x="447557" y="46204"/>
                    </a:cubicBezTo>
                    <a:cubicBezTo>
                      <a:pt x="447557" y="62102"/>
                      <a:pt x="447557" y="82472"/>
                      <a:pt x="442086" y="103338"/>
                    </a:cubicBezTo>
                    <a:cubicBezTo>
                      <a:pt x="442086" y="108306"/>
                      <a:pt x="442086" y="108306"/>
                      <a:pt x="442086" y="113771"/>
                    </a:cubicBezTo>
                    <a:cubicBezTo>
                      <a:pt x="437111" y="124205"/>
                      <a:pt x="437111" y="129173"/>
                      <a:pt x="437111" y="134141"/>
                    </a:cubicBezTo>
                    <a:cubicBezTo>
                      <a:pt x="431640" y="150039"/>
                      <a:pt x="426665" y="165441"/>
                      <a:pt x="421194" y="175874"/>
                    </a:cubicBezTo>
                    <a:cubicBezTo>
                      <a:pt x="406271" y="212141"/>
                      <a:pt x="385378" y="248409"/>
                      <a:pt x="354040" y="289645"/>
                    </a:cubicBezTo>
                    <a:cubicBezTo>
                      <a:pt x="349066" y="294613"/>
                      <a:pt x="344091" y="315479"/>
                      <a:pt x="344091" y="325913"/>
                    </a:cubicBezTo>
                    <a:cubicBezTo>
                      <a:pt x="354040" y="367148"/>
                      <a:pt x="359512" y="460053"/>
                      <a:pt x="276441" y="506754"/>
                    </a:cubicBezTo>
                    <a:cubicBezTo>
                      <a:pt x="265994" y="517187"/>
                      <a:pt x="255548" y="512219"/>
                      <a:pt x="261020" y="496321"/>
                    </a:cubicBezTo>
                    <a:cubicBezTo>
                      <a:pt x="261020" y="439684"/>
                      <a:pt x="240128" y="305046"/>
                      <a:pt x="17278" y="310511"/>
                    </a:cubicBezTo>
                    <a:cubicBezTo>
                      <a:pt x="1858" y="310511"/>
                      <a:pt x="-3117" y="300078"/>
                      <a:pt x="1858" y="289645"/>
                    </a:cubicBezTo>
                    <a:cubicBezTo>
                      <a:pt x="17278" y="253377"/>
                      <a:pt x="59062" y="180842"/>
                      <a:pt x="162528" y="186307"/>
                    </a:cubicBezTo>
                    <a:cubicBezTo>
                      <a:pt x="172975" y="186307"/>
                      <a:pt x="188395" y="175874"/>
                      <a:pt x="193369" y="165441"/>
                    </a:cubicBezTo>
                    <a:cubicBezTo>
                      <a:pt x="214261" y="139606"/>
                      <a:pt x="250574" y="87937"/>
                      <a:pt x="312753" y="51669"/>
                    </a:cubicBezTo>
                    <a:cubicBezTo>
                      <a:pt x="349066" y="25835"/>
                      <a:pt x="379907" y="15402"/>
                      <a:pt x="400799" y="9937"/>
                    </a:cubicBezTo>
                    <a:cubicBezTo>
                      <a:pt x="416219" y="9937"/>
                      <a:pt x="426665" y="9937"/>
                      <a:pt x="426665" y="4968"/>
                    </a:cubicBezTo>
                    <a:cubicBezTo>
                      <a:pt x="431640" y="4968"/>
                      <a:pt x="431640" y="0"/>
                      <a:pt x="437111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lc="http://schemas.openxmlformats.org/drawingml/2006/lockedCanvas" cap="flat" w="9525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lc="http://schemas.openxmlformats.org/drawingml/2006/lockedCanvas">
                    <a:effectLst>
                      <a:outerShdw algn="ctr" blurRad="63500" dir="2700000" dist="38099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21" name="Group 16"/>
            <p:cNvGrpSpPr/>
            <p:nvPr/>
          </p:nvGrpSpPr>
          <p:grpSpPr>
            <a:xfrm>
              <a:off x="10032361" y="1835053"/>
              <a:ext cx="965083" cy="965083"/>
              <a:chOff x="10032361" y="1835053"/>
              <a:chExt cx="965083" cy="965083"/>
            </a:xfrm>
          </p:grpSpPr>
          <p:sp>
            <p:nvSpPr>
              <p:cNvPr id="32" name="Oval 50"/>
              <p:cNvSpPr/>
              <p:nvPr/>
            </p:nvSpPr>
            <p:spPr>
              <a:xfrm>
                <a:off x="10032361" y="1835053"/>
                <a:ext cx="965083" cy="965083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3" name="Freeform: Shape 51"/>
              <p:cNvSpPr>
                <a:spLocks noChangeAspect="1"/>
              </p:cNvSpPr>
              <p:nvPr/>
            </p:nvSpPr>
            <p:spPr bwMode="auto">
              <a:xfrm>
                <a:off x="10330794" y="2031228"/>
                <a:ext cx="437349" cy="566963"/>
              </a:xfrm>
              <a:custGeom>
                <a:gdLst>
                  <a:gd fmla="*/ 719 w 1222" name="T0"/>
                  <a:gd fmla="*/ 1338 h 1581" name="T1"/>
                  <a:gd fmla="*/ 686 w 1222" name="T2"/>
                  <a:gd fmla="*/ 1221 h 1581" name="T3"/>
                  <a:gd fmla="*/ 686 w 1222" name="T4"/>
                  <a:gd fmla="*/ 359 h 1581" name="T5"/>
                  <a:gd fmla="*/ 719 w 1222" name="T6"/>
                  <a:gd fmla="*/ 243 h 1581" name="T7"/>
                  <a:gd fmla="*/ 17 w 1222" name="T8"/>
                  <a:gd fmla="*/ 460 h 1581" name="T9"/>
                  <a:gd fmla="*/ 0 w 1222" name="T10"/>
                  <a:gd fmla="*/ 794 h 1581" name="T11"/>
                  <a:gd fmla="*/ 17 w 1222" name="T12"/>
                  <a:gd fmla="*/ 1120 h 1581" name="T13"/>
                  <a:gd fmla="*/ 502 w 1222" name="T14"/>
                  <a:gd fmla="*/ 1530 h 1581" name="T15"/>
                  <a:gd fmla="*/ 493 w 1222" name="T16"/>
                  <a:gd fmla="*/ 1112 h 1581" name="T17"/>
                  <a:gd fmla="*/ 284 w 1222" name="T18"/>
                  <a:gd fmla="*/ 1120 h 1581" name="T19"/>
                  <a:gd fmla="*/ 284 w 1222" name="T20"/>
                  <a:gd fmla="*/ 794 h 1581" name="T21"/>
                  <a:gd fmla="*/ 284 w 1222" name="T22"/>
                  <a:gd fmla="*/ 460 h 1581" name="T23"/>
                  <a:gd fmla="*/ 493 w 1222" name="T24"/>
                  <a:gd fmla="*/ 468 h 1581" name="T25"/>
                  <a:gd fmla="*/ 502 w 1222" name="T26"/>
                  <a:gd fmla="*/ 58 h 1581" name="T27"/>
                  <a:gd fmla="*/ 17 w 1222" name="T28"/>
                  <a:gd fmla="*/ 460 h 1581" name="T29"/>
                  <a:gd fmla="*/ 602 w 1222" name="T30"/>
                  <a:gd fmla="*/ 911 h 1581" name="T31"/>
                  <a:gd fmla="*/ 493 w 1222" name="T32"/>
                  <a:gd fmla="*/ 861 h 1581" name="T33"/>
                  <a:gd fmla="*/ 543 w 1222" name="T34"/>
                  <a:gd fmla="*/ 828 h 1581" name="T35"/>
                  <a:gd fmla="*/ 610 w 1222" name="T36"/>
                  <a:gd fmla="*/ 778 h 1581" name="T37"/>
                  <a:gd fmla="*/ 627 w 1222" name="T38"/>
                  <a:gd fmla="*/ 660 h 1581" name="T39"/>
                  <a:gd fmla="*/ 476 w 1222" name="T40"/>
                  <a:gd fmla="*/ 677 h 1581" name="T41"/>
                  <a:gd fmla="*/ 510 w 1222" name="T42"/>
                  <a:gd fmla="*/ 736 h 1581" name="T43"/>
                  <a:gd fmla="*/ 560 w 1222" name="T44"/>
                  <a:gd fmla="*/ 677 h 1581" name="T45"/>
                  <a:gd fmla="*/ 585 w 1222" name="T46"/>
                  <a:gd fmla="*/ 719 h 1581" name="T47"/>
                  <a:gd fmla="*/ 502 w 1222" name="T48"/>
                  <a:gd fmla="*/ 803 h 1581" name="T49"/>
                  <a:gd fmla="*/ 410 w 1222" name="T50"/>
                  <a:gd fmla="*/ 911 h 1581" name="T51"/>
                  <a:gd fmla="*/ 819 w 1222" name="T52"/>
                  <a:gd fmla="*/ 811 h 1581" name="T53"/>
                  <a:gd fmla="*/ 794 w 1222" name="T54"/>
                  <a:gd fmla="*/ 635 h 1581" name="T55"/>
                  <a:gd fmla="*/ 644 w 1222" name="T56"/>
                  <a:gd fmla="*/ 853 h 1581" name="T57"/>
                  <a:gd fmla="*/ 744 w 1222" name="T58"/>
                  <a:gd fmla="*/ 911 h 1581" name="T59"/>
                  <a:gd fmla="*/ 803 w 1222" name="T60"/>
                  <a:gd fmla="*/ 853 h 1581" name="T61"/>
                  <a:gd fmla="*/ 844 w 1222" name="T62"/>
                  <a:gd fmla="*/ 811 h 1581" name="T63"/>
                  <a:gd fmla="*/ 786 w 1222" name="T64"/>
                  <a:gd fmla="*/ 686 h 1581" name="T65"/>
                  <a:gd fmla="*/ 694 w 1222" name="T66"/>
                  <a:gd fmla="*/ 811 h 1581" name="T67"/>
                  <a:gd fmla="*/ 694 w 1222" name="T68"/>
                  <a:gd fmla="*/ 811 h 1581" name="T6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b="b" l="0" r="r" t="0"/>
                <a:pathLst>
                  <a:path h="1581" w="1222">
                    <a:moveTo>
                      <a:pt x="1221" y="794"/>
                    </a:moveTo>
                    <a:cubicBezTo>
                      <a:pt x="1221" y="1079"/>
                      <a:pt x="995" y="1313"/>
                      <a:pt x="719" y="1338"/>
                    </a:cubicBezTo>
                    <a:cubicBezTo>
                      <a:pt x="719" y="1329"/>
                      <a:pt x="711" y="1313"/>
                      <a:pt x="711" y="1296"/>
                    </a:cubicBezTo>
                    <a:cubicBezTo>
                      <a:pt x="711" y="1296"/>
                      <a:pt x="702" y="1262"/>
                      <a:pt x="686" y="1221"/>
                    </a:cubicBezTo>
                    <a:cubicBezTo>
                      <a:pt x="911" y="1212"/>
                      <a:pt x="1095" y="1028"/>
                      <a:pt x="1095" y="794"/>
                    </a:cubicBezTo>
                    <a:cubicBezTo>
                      <a:pt x="1095" y="560"/>
                      <a:pt x="911" y="368"/>
                      <a:pt x="686" y="359"/>
                    </a:cubicBezTo>
                    <a:cubicBezTo>
                      <a:pt x="702" y="326"/>
                      <a:pt x="711" y="293"/>
                      <a:pt x="711" y="284"/>
                    </a:cubicBezTo>
                    <a:cubicBezTo>
                      <a:pt x="711" y="276"/>
                      <a:pt x="719" y="259"/>
                      <a:pt x="719" y="243"/>
                    </a:cubicBezTo>
                    <a:cubicBezTo>
                      <a:pt x="995" y="267"/>
                      <a:pt x="1221" y="510"/>
                      <a:pt x="1221" y="794"/>
                    </a:cubicBezTo>
                    <a:close/>
                    <a:moveTo>
                      <a:pt x="17" y="460"/>
                    </a:moveTo>
                    <a:cubicBezTo>
                      <a:pt x="8" y="568"/>
                      <a:pt x="0" y="677"/>
                      <a:pt x="0" y="786"/>
                    </a:cubicBezTo>
                    <a:lnTo>
                      <a:pt x="0" y="794"/>
                    </a:lnTo>
                    <a:lnTo>
                      <a:pt x="0" y="803"/>
                    </a:lnTo>
                    <a:cubicBezTo>
                      <a:pt x="0" y="911"/>
                      <a:pt x="8" y="1012"/>
                      <a:pt x="17" y="1120"/>
                    </a:cubicBezTo>
                    <a:cubicBezTo>
                      <a:pt x="42" y="1396"/>
                      <a:pt x="259" y="1580"/>
                      <a:pt x="468" y="1538"/>
                    </a:cubicBezTo>
                    <a:cubicBezTo>
                      <a:pt x="485" y="1530"/>
                      <a:pt x="493" y="1530"/>
                      <a:pt x="502" y="1530"/>
                    </a:cubicBezTo>
                    <a:cubicBezTo>
                      <a:pt x="552" y="1505"/>
                      <a:pt x="594" y="1471"/>
                      <a:pt x="644" y="1438"/>
                    </a:cubicBezTo>
                    <a:cubicBezTo>
                      <a:pt x="702" y="1396"/>
                      <a:pt x="569" y="1070"/>
                      <a:pt x="493" y="1112"/>
                    </a:cubicBezTo>
                    <a:cubicBezTo>
                      <a:pt x="460" y="1129"/>
                      <a:pt x="376" y="1196"/>
                      <a:pt x="343" y="1196"/>
                    </a:cubicBezTo>
                    <a:cubicBezTo>
                      <a:pt x="309" y="1204"/>
                      <a:pt x="293" y="1162"/>
                      <a:pt x="284" y="1120"/>
                    </a:cubicBezTo>
                    <a:cubicBezTo>
                      <a:pt x="276" y="1028"/>
                      <a:pt x="284" y="903"/>
                      <a:pt x="284" y="803"/>
                    </a:cubicBezTo>
                    <a:cubicBezTo>
                      <a:pt x="284" y="794"/>
                      <a:pt x="284" y="794"/>
                      <a:pt x="284" y="794"/>
                    </a:cubicBezTo>
                    <a:cubicBezTo>
                      <a:pt x="284" y="786"/>
                      <a:pt x="284" y="786"/>
                      <a:pt x="284" y="786"/>
                    </a:cubicBezTo>
                    <a:cubicBezTo>
                      <a:pt x="284" y="677"/>
                      <a:pt x="276" y="560"/>
                      <a:pt x="284" y="460"/>
                    </a:cubicBezTo>
                    <a:cubicBezTo>
                      <a:pt x="293" y="426"/>
                      <a:pt x="309" y="385"/>
                      <a:pt x="343" y="385"/>
                    </a:cubicBezTo>
                    <a:cubicBezTo>
                      <a:pt x="376" y="393"/>
                      <a:pt x="460" y="452"/>
                      <a:pt x="493" y="468"/>
                    </a:cubicBezTo>
                    <a:cubicBezTo>
                      <a:pt x="569" y="510"/>
                      <a:pt x="702" y="184"/>
                      <a:pt x="644" y="142"/>
                    </a:cubicBezTo>
                    <a:cubicBezTo>
                      <a:pt x="594" y="117"/>
                      <a:pt x="552" y="75"/>
                      <a:pt x="502" y="58"/>
                    </a:cubicBezTo>
                    <a:cubicBezTo>
                      <a:pt x="493" y="50"/>
                      <a:pt x="485" y="50"/>
                      <a:pt x="468" y="50"/>
                    </a:cubicBezTo>
                    <a:cubicBezTo>
                      <a:pt x="259" y="0"/>
                      <a:pt x="42" y="184"/>
                      <a:pt x="17" y="460"/>
                    </a:cubicBezTo>
                    <a:close/>
                    <a:moveTo>
                      <a:pt x="410" y="911"/>
                    </a:moveTo>
                    <a:cubicBezTo>
                      <a:pt x="602" y="911"/>
                      <a:pt x="602" y="911"/>
                      <a:pt x="602" y="911"/>
                    </a:cubicBezTo>
                    <a:cubicBezTo>
                      <a:pt x="610" y="861"/>
                      <a:pt x="610" y="861"/>
                      <a:pt x="610" y="861"/>
                    </a:cubicBezTo>
                    <a:cubicBezTo>
                      <a:pt x="493" y="861"/>
                      <a:pt x="493" y="861"/>
                      <a:pt x="493" y="861"/>
                    </a:cubicBezTo>
                    <a:cubicBezTo>
                      <a:pt x="493" y="861"/>
                      <a:pt x="502" y="853"/>
                      <a:pt x="510" y="853"/>
                    </a:cubicBezTo>
                    <a:cubicBezTo>
                      <a:pt x="510" y="845"/>
                      <a:pt x="527" y="836"/>
                      <a:pt x="543" y="828"/>
                    </a:cubicBezTo>
                    <a:cubicBezTo>
                      <a:pt x="569" y="811"/>
                      <a:pt x="569" y="811"/>
                      <a:pt x="569" y="811"/>
                    </a:cubicBezTo>
                    <a:cubicBezTo>
                      <a:pt x="585" y="803"/>
                      <a:pt x="602" y="786"/>
                      <a:pt x="610" y="778"/>
                    </a:cubicBezTo>
                    <a:cubicBezTo>
                      <a:pt x="627" y="761"/>
                      <a:pt x="635" y="744"/>
                      <a:pt x="644" y="719"/>
                    </a:cubicBezTo>
                    <a:cubicBezTo>
                      <a:pt x="652" y="694"/>
                      <a:pt x="644" y="677"/>
                      <a:pt x="627" y="660"/>
                    </a:cubicBezTo>
                    <a:cubicBezTo>
                      <a:pt x="619" y="644"/>
                      <a:pt x="594" y="635"/>
                      <a:pt x="569" y="635"/>
                    </a:cubicBezTo>
                    <a:cubicBezTo>
                      <a:pt x="527" y="635"/>
                      <a:pt x="502" y="644"/>
                      <a:pt x="476" y="677"/>
                    </a:cubicBezTo>
                    <a:cubicBezTo>
                      <a:pt x="468" y="686"/>
                      <a:pt x="460" y="711"/>
                      <a:pt x="452" y="736"/>
                    </a:cubicBezTo>
                    <a:cubicBezTo>
                      <a:pt x="510" y="736"/>
                      <a:pt x="510" y="736"/>
                      <a:pt x="510" y="736"/>
                    </a:cubicBezTo>
                    <a:cubicBezTo>
                      <a:pt x="510" y="719"/>
                      <a:pt x="518" y="702"/>
                      <a:pt x="518" y="694"/>
                    </a:cubicBezTo>
                    <a:cubicBezTo>
                      <a:pt x="527" y="686"/>
                      <a:pt x="543" y="677"/>
                      <a:pt x="560" y="677"/>
                    </a:cubicBezTo>
                    <a:cubicBezTo>
                      <a:pt x="569" y="677"/>
                      <a:pt x="577" y="686"/>
                      <a:pt x="585" y="694"/>
                    </a:cubicBezTo>
                    <a:cubicBezTo>
                      <a:pt x="585" y="702"/>
                      <a:pt x="594" y="711"/>
                      <a:pt x="585" y="719"/>
                    </a:cubicBezTo>
                    <a:cubicBezTo>
                      <a:pt x="585" y="736"/>
                      <a:pt x="577" y="744"/>
                      <a:pt x="560" y="761"/>
                    </a:cubicBezTo>
                    <a:cubicBezTo>
                      <a:pt x="552" y="769"/>
                      <a:pt x="535" y="778"/>
                      <a:pt x="502" y="803"/>
                    </a:cubicBezTo>
                    <a:cubicBezTo>
                      <a:pt x="468" y="819"/>
                      <a:pt x="452" y="836"/>
                      <a:pt x="435" y="861"/>
                    </a:cubicBezTo>
                    <a:cubicBezTo>
                      <a:pt x="426" y="878"/>
                      <a:pt x="418" y="895"/>
                      <a:pt x="410" y="911"/>
                    </a:cubicBezTo>
                    <a:close/>
                    <a:moveTo>
                      <a:pt x="844" y="811"/>
                    </a:moveTo>
                    <a:cubicBezTo>
                      <a:pt x="819" y="811"/>
                      <a:pt x="819" y="811"/>
                      <a:pt x="819" y="811"/>
                    </a:cubicBezTo>
                    <a:cubicBezTo>
                      <a:pt x="853" y="635"/>
                      <a:pt x="853" y="635"/>
                      <a:pt x="853" y="635"/>
                    </a:cubicBezTo>
                    <a:cubicBezTo>
                      <a:pt x="794" y="635"/>
                      <a:pt x="794" y="635"/>
                      <a:pt x="794" y="635"/>
                    </a:cubicBezTo>
                    <a:cubicBezTo>
                      <a:pt x="652" y="803"/>
                      <a:pt x="652" y="803"/>
                      <a:pt x="652" y="803"/>
                    </a:cubicBezTo>
                    <a:cubicBezTo>
                      <a:pt x="644" y="853"/>
                      <a:pt x="644" y="853"/>
                      <a:pt x="644" y="853"/>
                    </a:cubicBezTo>
                    <a:cubicBezTo>
                      <a:pt x="753" y="853"/>
                      <a:pt x="753" y="853"/>
                      <a:pt x="753" y="853"/>
                    </a:cubicBezTo>
                    <a:cubicBezTo>
                      <a:pt x="744" y="911"/>
                      <a:pt x="744" y="911"/>
                      <a:pt x="744" y="911"/>
                    </a:cubicBezTo>
                    <a:cubicBezTo>
                      <a:pt x="794" y="911"/>
                      <a:pt x="794" y="911"/>
                      <a:pt x="794" y="911"/>
                    </a:cubicBezTo>
                    <a:cubicBezTo>
                      <a:pt x="803" y="853"/>
                      <a:pt x="803" y="853"/>
                      <a:pt x="803" y="853"/>
                    </a:cubicBezTo>
                    <a:cubicBezTo>
                      <a:pt x="836" y="853"/>
                      <a:pt x="836" y="853"/>
                      <a:pt x="836" y="853"/>
                    </a:cubicBezTo>
                    <a:lnTo>
                      <a:pt x="844" y="811"/>
                    </a:lnTo>
                    <a:close/>
                    <a:moveTo>
                      <a:pt x="694" y="811"/>
                    </a:moveTo>
                    <a:cubicBezTo>
                      <a:pt x="786" y="686"/>
                      <a:pt x="786" y="686"/>
                      <a:pt x="786" y="686"/>
                    </a:cubicBezTo>
                    <a:cubicBezTo>
                      <a:pt x="761" y="811"/>
                      <a:pt x="761" y="811"/>
                      <a:pt x="761" y="811"/>
                    </a:cubicBezTo>
                    <a:lnTo>
                      <a:pt x="694" y="811"/>
                    </a:lnTo>
                    <a:close/>
                    <a:moveTo>
                      <a:pt x="694" y="811"/>
                    </a:moveTo>
                    <a:lnTo>
                      <a:pt x="694" y="81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/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sp>
          <p:nvSpPr>
            <p:cNvPr id="22" name="Freeform: Shape 53"/>
            <p:cNvSpPr/>
            <p:nvPr/>
          </p:nvSpPr>
          <p:spPr bwMode="auto">
            <a:xfrm>
              <a:off x="4473447" y="1376773"/>
              <a:ext cx="3439824" cy="2595891"/>
            </a:xfrm>
            <a:custGeom>
              <a:gdLst>
                <a:gd fmla="*/ 885 w 951" name="T0"/>
                <a:gd fmla="*/ 718 h 718" name="T1"/>
                <a:gd fmla="*/ 951 w 951" name="T2"/>
                <a:gd fmla="*/ 476 h 718" name="T3"/>
                <a:gd fmla="*/ 475 w 951" name="T4"/>
                <a:gd fmla="*/ 0 h 718" name="T5"/>
                <a:gd fmla="*/ 0 w 951" name="T6"/>
                <a:gd fmla="*/ 476 h 718" name="T7"/>
                <a:gd fmla="*/ 66 w 951" name="T8"/>
                <a:gd fmla="*/ 718 h 718" name="T9"/>
                <a:gd fmla="*/ 476 w 951" name="T10"/>
                <a:gd fmla="*/ 485 h 718" name="T11"/>
                <a:gd fmla="*/ 885 w 951" name="T12"/>
                <a:gd fmla="*/ 718 h 718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718" w="951">
                  <a:moveTo>
                    <a:pt x="885" y="718"/>
                  </a:moveTo>
                  <a:cubicBezTo>
                    <a:pt x="927" y="647"/>
                    <a:pt x="951" y="564"/>
                    <a:pt x="951" y="476"/>
                  </a:cubicBezTo>
                  <a:cubicBezTo>
                    <a:pt x="951" y="213"/>
                    <a:pt x="738" y="0"/>
                    <a:pt x="475" y="0"/>
                  </a:cubicBezTo>
                  <a:cubicBezTo>
                    <a:pt x="213" y="0"/>
                    <a:pt x="0" y="213"/>
                    <a:pt x="0" y="476"/>
                  </a:cubicBezTo>
                  <a:cubicBezTo>
                    <a:pt x="0" y="564"/>
                    <a:pt x="24" y="647"/>
                    <a:pt x="66" y="718"/>
                  </a:cubicBezTo>
                  <a:cubicBezTo>
                    <a:pt x="476" y="485"/>
                    <a:pt x="476" y="485"/>
                    <a:pt x="476" y="485"/>
                  </a:cubicBezTo>
                  <a:lnTo>
                    <a:pt x="885" y="718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3" name="Freeform: Shape 54"/>
            <p:cNvSpPr/>
            <p:nvPr/>
          </p:nvSpPr>
          <p:spPr bwMode="auto">
            <a:xfrm>
              <a:off x="4597054" y="1503441"/>
              <a:ext cx="3194121" cy="2202159"/>
            </a:xfrm>
            <a:custGeom>
              <a:gdLst>
                <a:gd fmla="*/ 826 w 883" name="T0"/>
                <a:gd fmla="*/ 605 h 609" name="T1"/>
                <a:gd fmla="*/ 815 w 883" name="T2"/>
                <a:gd fmla="*/ 603 h 609" name="T3"/>
                <a:gd fmla="*/ 792 w 883" name="T4"/>
                <a:gd fmla="*/ 557 h 609" name="T5"/>
                <a:gd fmla="*/ 811 w 883" name="T6"/>
                <a:gd fmla="*/ 441 h 609" name="T7"/>
                <a:gd fmla="*/ 441 w 883" name="T8"/>
                <a:gd fmla="*/ 72 h 609" name="T9"/>
                <a:gd fmla="*/ 72 w 883" name="T10"/>
                <a:gd fmla="*/ 441 h 609" name="T11"/>
                <a:gd fmla="*/ 91 w 883" name="T12"/>
                <a:gd fmla="*/ 557 h 609" name="T13"/>
                <a:gd fmla="*/ 68 w 883" name="T14"/>
                <a:gd fmla="*/ 603 h 609" name="T15"/>
                <a:gd fmla="*/ 23 w 883" name="T16"/>
                <a:gd fmla="*/ 580 h 609" name="T17"/>
                <a:gd fmla="*/ 0 w 883" name="T18"/>
                <a:gd fmla="*/ 441 h 609" name="T19"/>
                <a:gd fmla="*/ 441 w 883" name="T20"/>
                <a:gd fmla="*/ 0 h 609" name="T21"/>
                <a:gd fmla="*/ 883 w 883" name="T22"/>
                <a:gd fmla="*/ 441 h 609" name="T23"/>
                <a:gd fmla="*/ 860 w 883" name="T24"/>
                <a:gd fmla="*/ 580 h 609" name="T25"/>
                <a:gd fmla="*/ 826 w 883" name="T26"/>
                <a:gd fmla="*/ 605 h 609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609" w="883">
                  <a:moveTo>
                    <a:pt x="826" y="605"/>
                  </a:moveTo>
                  <a:cubicBezTo>
                    <a:pt x="822" y="605"/>
                    <a:pt x="818" y="604"/>
                    <a:pt x="815" y="603"/>
                  </a:cubicBezTo>
                  <a:cubicBezTo>
                    <a:pt x="796" y="597"/>
                    <a:pt x="785" y="576"/>
                    <a:pt x="792" y="557"/>
                  </a:cubicBezTo>
                  <a:cubicBezTo>
                    <a:pt x="804" y="520"/>
                    <a:pt x="811" y="481"/>
                    <a:pt x="811" y="441"/>
                  </a:cubicBezTo>
                  <a:cubicBezTo>
                    <a:pt x="811" y="238"/>
                    <a:pt x="645" y="72"/>
                    <a:pt x="441" y="72"/>
                  </a:cubicBezTo>
                  <a:cubicBezTo>
                    <a:pt x="238" y="72"/>
                    <a:pt x="72" y="238"/>
                    <a:pt x="72" y="441"/>
                  </a:cubicBezTo>
                  <a:cubicBezTo>
                    <a:pt x="72" y="481"/>
                    <a:pt x="79" y="520"/>
                    <a:pt x="91" y="557"/>
                  </a:cubicBezTo>
                  <a:cubicBezTo>
                    <a:pt x="98" y="576"/>
                    <a:pt x="87" y="597"/>
                    <a:pt x="68" y="603"/>
                  </a:cubicBezTo>
                  <a:cubicBezTo>
                    <a:pt x="50" y="609"/>
                    <a:pt x="29" y="599"/>
                    <a:pt x="23" y="580"/>
                  </a:cubicBezTo>
                  <a:cubicBezTo>
                    <a:pt x="8" y="535"/>
                    <a:pt x="0" y="489"/>
                    <a:pt x="0" y="441"/>
                  </a:cubicBezTo>
                  <a:cubicBezTo>
                    <a:pt x="0" y="198"/>
                    <a:pt x="198" y="0"/>
                    <a:pt x="441" y="0"/>
                  </a:cubicBezTo>
                  <a:cubicBezTo>
                    <a:pt x="685" y="0"/>
                    <a:pt x="883" y="198"/>
                    <a:pt x="883" y="441"/>
                  </a:cubicBezTo>
                  <a:cubicBezTo>
                    <a:pt x="883" y="489"/>
                    <a:pt x="875" y="535"/>
                    <a:pt x="860" y="580"/>
                  </a:cubicBezTo>
                  <a:cubicBezTo>
                    <a:pt x="855" y="595"/>
                    <a:pt x="841" y="605"/>
                    <a:pt x="826" y="605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4" name="Freeform: Shape 55"/>
            <p:cNvSpPr/>
            <p:nvPr/>
          </p:nvSpPr>
          <p:spPr bwMode="auto">
            <a:xfrm>
              <a:off x="5935447" y="1828505"/>
              <a:ext cx="517349" cy="1269713"/>
            </a:xfrm>
            <a:custGeom>
              <a:gdLst>
                <a:gd fmla="*/ 81 w 143" name="T0"/>
                <a:gd fmla="*/ 24 h 351" name="T1"/>
                <a:gd fmla="*/ 62 w 143" name="T2"/>
                <a:gd fmla="*/ 24 h 351" name="T3"/>
                <a:gd fmla="*/ 4 w 143" name="T4"/>
                <a:gd fmla="*/ 307 h 351" name="T5"/>
                <a:gd fmla="*/ 0 w 143" name="T6"/>
                <a:gd fmla="*/ 351 h 351" name="T7"/>
                <a:gd fmla="*/ 143 w 143" name="T8"/>
                <a:gd fmla="*/ 351 h 351" name="T9"/>
                <a:gd fmla="*/ 139 w 143" name="T10"/>
                <a:gd fmla="*/ 307 h 351" name="T11"/>
                <a:gd fmla="*/ 81 w 143" name="T12"/>
                <a:gd fmla="*/ 24 h 35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51" w="143">
                  <a:moveTo>
                    <a:pt x="81" y="24"/>
                  </a:moveTo>
                  <a:cubicBezTo>
                    <a:pt x="76" y="0"/>
                    <a:pt x="67" y="0"/>
                    <a:pt x="62" y="24"/>
                  </a:cubicBezTo>
                  <a:cubicBezTo>
                    <a:pt x="4" y="307"/>
                    <a:pt x="4" y="307"/>
                    <a:pt x="4" y="307"/>
                  </a:cubicBezTo>
                  <a:cubicBezTo>
                    <a:pt x="1" y="319"/>
                    <a:pt x="0" y="335"/>
                    <a:pt x="0" y="351"/>
                  </a:cubicBezTo>
                  <a:cubicBezTo>
                    <a:pt x="143" y="351"/>
                    <a:pt x="143" y="351"/>
                    <a:pt x="143" y="351"/>
                  </a:cubicBezTo>
                  <a:cubicBezTo>
                    <a:pt x="143" y="335"/>
                    <a:pt x="142" y="319"/>
                    <a:pt x="139" y="307"/>
                  </a:cubicBezTo>
                  <a:lnTo>
                    <a:pt x="81" y="2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5" name="Oval 56"/>
            <p:cNvSpPr/>
            <p:nvPr/>
          </p:nvSpPr>
          <p:spPr bwMode="auto">
            <a:xfrm>
              <a:off x="5935447" y="2837246"/>
              <a:ext cx="517349" cy="521927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 w="190500">
              <a:solidFill>
                <a:schemeClr val="bg1">
                  <a:alpha val="70000"/>
                </a:schemeClr>
              </a:solidFill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6" name="Oval 5"/>
            <p:cNvSpPr/>
            <p:nvPr/>
          </p:nvSpPr>
          <p:spPr>
            <a:xfrm>
              <a:off x="2299994" y="2264082"/>
              <a:ext cx="120193" cy="120193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7" name="Oval 8"/>
            <p:cNvSpPr/>
            <p:nvPr/>
          </p:nvSpPr>
          <p:spPr>
            <a:xfrm>
              <a:off x="2893108" y="3314037"/>
              <a:ext cx="120193" cy="120193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8" name="Oval 11"/>
            <p:cNvSpPr/>
            <p:nvPr/>
          </p:nvSpPr>
          <p:spPr>
            <a:xfrm>
              <a:off x="4060385" y="4275581"/>
              <a:ext cx="120193" cy="120193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9" name="Oval 14"/>
            <p:cNvSpPr/>
            <p:nvPr/>
          </p:nvSpPr>
          <p:spPr>
            <a:xfrm>
              <a:off x="9832597" y="2257500"/>
              <a:ext cx="120193" cy="120193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0" name="Oval 17"/>
            <p:cNvSpPr/>
            <p:nvPr/>
          </p:nvSpPr>
          <p:spPr>
            <a:xfrm>
              <a:off x="9189245" y="3309302"/>
              <a:ext cx="120193" cy="120193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1" name="Oval 20"/>
            <p:cNvSpPr/>
            <p:nvPr/>
          </p:nvSpPr>
          <p:spPr>
            <a:xfrm>
              <a:off x="8176053" y="4275581"/>
              <a:ext cx="120193" cy="120193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</p:grpSp>
      <p:sp>
        <p:nvSpPr>
          <p:cNvPr id="50" name="Title 1"/>
          <p:cNvSpPr txBox="1"/>
          <p:nvPr/>
        </p:nvSpPr>
        <p:spPr>
          <a:xfrm>
            <a:off x="857880" y="200199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b="1" lang="zh-CN" smtClean="0" sz="18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点击添加标题</a:t>
            </a:r>
          </a:p>
        </p:txBody>
      </p:sp>
      <p:pic>
        <p:nvPicPr>
          <p:cNvPr id="51" name="图片 50">
            <a:extLst>
              <a:ext uri="{FF2B5EF4-FFF2-40B4-BE49-F238E27FC236}">
                <a16:creationId xmlns:a16="http://schemas.microsoft.com/office/drawing/2014/main" id="{7BC9B012-CC9C-487D-AE21-B5A5B30743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2450187">
            <a:off x="-4580479" y="36322"/>
            <a:ext cx="6855716" cy="5996349"/>
          </a:xfrm>
          <a:prstGeom prst="rect">
            <a:avLst/>
          </a:prstGeom>
        </p:spPr>
      </p:pic>
      <p:pic>
        <p:nvPicPr>
          <p:cNvPr id="52" name="图片 51">
            <a:extLst>
              <a:ext uri="{FF2B5EF4-FFF2-40B4-BE49-F238E27FC236}">
                <a16:creationId xmlns:a16="http://schemas.microsoft.com/office/drawing/2014/main" id="{00C48ECD-62B1-4AA6-AD85-A482C765EA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 rot="16200000">
            <a:off x="6187267" y="-2196181"/>
            <a:ext cx="6855716" cy="5996349"/>
          </a:xfrm>
          <a:prstGeom prst="rect">
            <a:avLst/>
          </a:prstGeom>
        </p:spPr>
      </p:pic>
    </p:spTree>
    <p:extLst>
      <p:ext uri="{BB962C8B-B14F-4D97-AF65-F5344CB8AC3E}">
        <p14:creationId val="246419828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ccel="50000" decel="50000" fill="hold" id="8" nodeType="withEffect" presetClass="path" presetID="63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372 -0.810758 L 0 0 E" pathEditMode="relative" ptsTypes="">
                                      <p:cBhvr>
                                        <p:cTn dur="2000" fill="hold" id="9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accel="50000" decel="50000" fill="hold" id="10" nodeType="withEffect" presetClass="emph" presetID="6" presetSubtype="0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dur="2000" fill="hold" id="11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  <p:from x="4697" y="6583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" nodeType="clickPar">
                      <p:stCondLst>
                        <p:cond delay="indefinite"/>
                        <p:cond delay="0" evt="onBegin">
                          <p:tn val="11"/>
                        </p:cond>
                      </p:stCondLst>
                      <p:childTnLst>
                        <p:par>
                          <p:cTn fill="hold" id="1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4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6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9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3" name="图片 32">
            <a:extLst>
              <a:ext uri="{FF2B5EF4-FFF2-40B4-BE49-F238E27FC236}">
                <a16:creationId xmlns:a16="http://schemas.microsoft.com/office/drawing/2014/main" id="{05C505D4-2788-4AE3-AE4A-1F560C3EAAF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2450187">
            <a:off x="-2294788" y="50967"/>
            <a:ext cx="6855716" cy="5996349"/>
          </a:xfrm>
          <a:prstGeom prst="rect">
            <a:avLst/>
          </a:prstGeom>
        </p:spPr>
      </p:pic>
      <p:pic>
        <p:nvPicPr>
          <p:cNvPr id="34" name="图片 33">
            <a:extLst>
              <a:ext uri="{FF2B5EF4-FFF2-40B4-BE49-F238E27FC236}">
                <a16:creationId xmlns:a16="http://schemas.microsoft.com/office/drawing/2014/main" id="{2F752640-3D2B-475D-B324-3B7EF7322E0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 rot="16200000">
            <a:off x="5270267" y="-1506546"/>
            <a:ext cx="6855716" cy="5996349"/>
          </a:xfrm>
          <a:prstGeom prst="rect">
            <a:avLst/>
          </a:prstGeom>
        </p:spPr>
      </p:pic>
      <p:sp>
        <p:nvSpPr>
          <p:cNvPr id="35" name="矩形 34">
            <a:extLst>
              <a:ext uri="{FF2B5EF4-FFF2-40B4-BE49-F238E27FC236}">
                <a16:creationId xmlns:a16="http://schemas.microsoft.com/office/drawing/2014/main" id="{A99D343B-28F9-4334-9614-2D59C740A2A0}"/>
              </a:ext>
            </a:extLst>
          </p:cNvPr>
          <p:cNvSpPr/>
          <p:nvPr/>
        </p:nvSpPr>
        <p:spPr>
          <a:xfrm>
            <a:off x="4093794" y="1092512"/>
            <a:ext cx="2674451" cy="1310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pc="300" sz="8000">
                <a:solidFill>
                  <a:schemeClr val="tx1">
                    <a:lumMod val="65000"/>
                    <a:lumOff val="35000"/>
                  </a:schemeClr>
                </a:solidFill>
                <a:latin charset="0" panose="020b0503020202020204" pitchFamily="34" typeface="Agency FB"/>
                <a:ea charset="-122" panose="020b0503020204020204" pitchFamily="34" typeface="微软雅黑"/>
                <a:cs typeface="+mn-ea"/>
                <a:sym typeface="+mn-lt"/>
              </a:rPr>
              <a:t>03</a:t>
            </a:r>
          </a:p>
        </p:txBody>
      </p:sp>
      <p:sp>
        <p:nvSpPr>
          <p:cNvPr id="36" name="TextBox 7">
            <a:extLst>
              <a:ext uri="{FF2B5EF4-FFF2-40B4-BE49-F238E27FC236}">
                <a16:creationId xmlns:a16="http://schemas.microsoft.com/office/drawing/2014/main" id="{5E08B56C-C06E-40F0-846F-33E7EAE240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5756" y="2227788"/>
            <a:ext cx="4392488" cy="67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square">
            <a:spAutoFit/>
          </a:bodyPr>
          <a:lstStyle/>
          <a:p>
            <a:pPr algn="ctr">
              <a:defRPr/>
            </a:pPr>
            <a:r>
              <a:rPr altLang="en-US" lang="zh-CN" smtClean="0" sz="44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点击添加标题</a:t>
            </a:r>
          </a:p>
        </p:txBody>
      </p:sp>
    </p:spTree>
    <p:extLst>
      <p:ext uri="{BB962C8B-B14F-4D97-AF65-F5344CB8AC3E}">
        <p14:creationId val="539095478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2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4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6" nodeType="afterEffect" presetClass="entr" presetID="5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autoRev="1" dur="500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autoRev="1" decel="50000" dur="500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calcmode="lin" from="(-#ppt_h/2)" to="(#ppt_y)" valueType="num">
                                      <p:cBhvr>
                                        <p:cTn dur="1000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dur="1000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1" id="23" nodeType="afterEffect" presetClass="emph" presetID="3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autoRev="1" dur="250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autoRev="1" dur="250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autoRev="1" dur="250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autoRev="1" dur="250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5"/>
      <p:bldP grpId="0" spid="36"/>
      <p:bldP grpId="1" spid="36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7" name="组合 36"/>
          <p:cNvGrpSpPr/>
          <p:nvPr/>
        </p:nvGrpSpPr>
        <p:grpSpPr>
          <a:xfrm>
            <a:off x="533632" y="2406242"/>
            <a:ext cx="1150937" cy="641349"/>
            <a:chOff x="533632" y="2406242"/>
            <a:chExt cx="1150937" cy="641349"/>
          </a:xfrm>
        </p:grpSpPr>
        <p:sp>
          <p:nvSpPr>
            <p:cNvPr id="4" name="Freeform: Shape 3"/>
            <p:cNvSpPr/>
            <p:nvPr/>
          </p:nvSpPr>
          <p:spPr bwMode="auto">
            <a:xfrm>
              <a:off x="533632" y="2406242"/>
              <a:ext cx="1150937" cy="641349"/>
            </a:xfrm>
            <a:custGeom>
              <a:gdLst>
                <a:gd fmla="*/ 0 w 725" name="T0"/>
                <a:gd fmla="*/ 0 h 404" name="T1"/>
                <a:gd fmla="*/ 0 w 725" name="T2"/>
                <a:gd fmla="*/ 404 h 404" name="T3"/>
                <a:gd fmla="*/ 725 w 725" name="T4"/>
                <a:gd fmla="*/ 404 h 404" name="T5"/>
                <a:gd fmla="*/ 324 w 725" name="T6"/>
                <a:gd fmla="*/ 0 h 404" name="T7"/>
                <a:gd fmla="*/ 0 w 725" name="T8"/>
                <a:gd fmla="*/ 0 h 40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03" w="725">
                  <a:moveTo>
                    <a:pt x="0" y="0"/>
                  </a:moveTo>
                  <a:lnTo>
                    <a:pt x="0" y="404"/>
                  </a:lnTo>
                  <a:lnTo>
                    <a:pt x="725" y="404"/>
                  </a:lnTo>
                  <a:lnTo>
                    <a:pt x="32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" name="Freeform: Shape 4"/>
            <p:cNvSpPr/>
            <p:nvPr/>
          </p:nvSpPr>
          <p:spPr bwMode="auto">
            <a:xfrm>
              <a:off x="734449" y="2569754"/>
              <a:ext cx="342652" cy="340075"/>
            </a:xfrm>
            <a:custGeom>
              <a:cxnLst>
                <a:cxn ang="0">
                  <a:pos x="33" y="1"/>
                </a:cxn>
                <a:cxn ang="0">
                  <a:pos x="22" y="1"/>
                </a:cxn>
                <a:cxn ang="0">
                  <a:pos x="0" y="28"/>
                </a:cxn>
                <a:cxn ang="0">
                  <a:pos x="22" y="55"/>
                </a:cxn>
                <a:cxn ang="0">
                  <a:pos x="33" y="55"/>
                </a:cxn>
                <a:cxn ang="0">
                  <a:pos x="56" y="28"/>
                </a:cxn>
                <a:cxn ang="0">
                  <a:pos x="20" y="7"/>
                </a:cxn>
                <a:cxn ang="0">
                  <a:pos x="10" y="14"/>
                </a:cxn>
                <a:cxn ang="0">
                  <a:pos x="7" y="19"/>
                </a:cxn>
                <a:cxn ang="0">
                  <a:pos x="11" y="25"/>
                </a:cxn>
                <a:cxn ang="0">
                  <a:pos x="7" y="19"/>
                </a:cxn>
                <a:cxn ang="0">
                  <a:pos x="5" y="30"/>
                </a:cxn>
                <a:cxn ang="0">
                  <a:pos x="12" y="36"/>
                </a:cxn>
                <a:cxn ang="0">
                  <a:pos x="9" y="41"/>
                </a:cxn>
                <a:cxn ang="0">
                  <a:pos x="20" y="49"/>
                </a:cxn>
                <a:cxn ang="0">
                  <a:pos x="25" y="46"/>
                </a:cxn>
                <a:cxn ang="0">
                  <a:pos x="25" y="41"/>
                </a:cxn>
                <a:cxn ang="0">
                  <a:pos x="25" y="36"/>
                </a:cxn>
                <a:cxn ang="0">
                  <a:pos x="16" y="30"/>
                </a:cxn>
                <a:cxn ang="0">
                  <a:pos x="25" y="36"/>
                </a:cxn>
                <a:cxn ang="0">
                  <a:pos x="16" y="25"/>
                </a:cxn>
                <a:cxn ang="0">
                  <a:pos x="25" y="19"/>
                </a:cxn>
                <a:cxn ang="0">
                  <a:pos x="25" y="14"/>
                </a:cxn>
                <a:cxn ang="0">
                  <a:pos x="25" y="10"/>
                </a:cxn>
                <a:cxn ang="0">
                  <a:pos x="48" y="19"/>
                </a:cxn>
                <a:cxn ang="0">
                  <a:pos x="45" y="25"/>
                </a:cxn>
                <a:cxn ang="0">
                  <a:pos x="48" y="19"/>
                </a:cxn>
                <a:cxn ang="0">
                  <a:pos x="41" y="14"/>
                </a:cxn>
                <a:cxn ang="0">
                  <a:pos x="45" y="14"/>
                </a:cxn>
                <a:cxn ang="0">
                  <a:pos x="34" y="14"/>
                </a:cxn>
                <a:cxn ang="0">
                  <a:pos x="30" y="10"/>
                </a:cxn>
                <a:cxn ang="0">
                  <a:pos x="38" y="19"/>
                </a:cxn>
                <a:cxn ang="0">
                  <a:pos x="30" y="25"/>
                </a:cxn>
                <a:cxn ang="0">
                  <a:pos x="30" y="30"/>
                </a:cxn>
                <a:cxn ang="0">
                  <a:pos x="38" y="36"/>
                </a:cxn>
                <a:cxn ang="0">
                  <a:pos x="30" y="30"/>
                </a:cxn>
                <a:cxn ang="0">
                  <a:pos x="30" y="41"/>
                </a:cxn>
                <a:cxn ang="0">
                  <a:pos x="30" y="46"/>
                </a:cxn>
                <a:cxn ang="0">
                  <a:pos x="41" y="41"/>
                </a:cxn>
                <a:cxn ang="0">
                  <a:pos x="35" y="49"/>
                </a:cxn>
                <a:cxn ang="0">
                  <a:pos x="45" y="30"/>
                </a:cxn>
                <a:cxn ang="0">
                  <a:pos x="49" y="36"/>
                </a:cxn>
              </a:cxnLst>
              <a:rect b="b" l="0" r="r" t="0"/>
              <a:pathLst>
                <a:path h="56" w="56">
                  <a:moveTo>
                    <a:pt x="46" y="7"/>
                  </a:moveTo>
                  <a:cubicBezTo>
                    <a:pt x="42" y="4"/>
                    <a:pt x="38" y="1"/>
                    <a:pt x="33" y="1"/>
                  </a:cubicBezTo>
                  <a:cubicBezTo>
                    <a:pt x="31" y="0"/>
                    <a:pt x="30" y="0"/>
                    <a:pt x="28" y="0"/>
                  </a:cubicBezTo>
                  <a:cubicBezTo>
                    <a:pt x="26" y="0"/>
                    <a:pt x="24" y="0"/>
                    <a:pt x="22" y="1"/>
                  </a:cubicBezTo>
                  <a:cubicBezTo>
                    <a:pt x="17" y="1"/>
                    <a:pt x="13" y="4"/>
                    <a:pt x="10" y="7"/>
                  </a:cubicBezTo>
                  <a:cubicBezTo>
                    <a:pt x="3" y="12"/>
                    <a:pt x="0" y="19"/>
                    <a:pt x="0" y="28"/>
                  </a:cubicBezTo>
                  <a:cubicBezTo>
                    <a:pt x="0" y="37"/>
                    <a:pt x="3" y="44"/>
                    <a:pt x="10" y="49"/>
                  </a:cubicBezTo>
                  <a:cubicBezTo>
                    <a:pt x="13" y="52"/>
                    <a:pt x="17" y="55"/>
                    <a:pt x="22" y="55"/>
                  </a:cubicBezTo>
                  <a:cubicBezTo>
                    <a:pt x="24" y="56"/>
                    <a:pt x="26" y="56"/>
                    <a:pt x="28" y="56"/>
                  </a:cubicBezTo>
                  <a:cubicBezTo>
                    <a:pt x="30" y="56"/>
                    <a:pt x="31" y="56"/>
                    <a:pt x="33" y="55"/>
                  </a:cubicBezTo>
                  <a:cubicBezTo>
                    <a:pt x="38" y="55"/>
                    <a:pt x="42" y="52"/>
                    <a:pt x="46" y="49"/>
                  </a:cubicBezTo>
                  <a:cubicBezTo>
                    <a:pt x="52" y="44"/>
                    <a:pt x="56" y="37"/>
                    <a:pt x="56" y="28"/>
                  </a:cubicBezTo>
                  <a:cubicBezTo>
                    <a:pt x="56" y="19"/>
                    <a:pt x="52" y="12"/>
                    <a:pt x="46" y="7"/>
                  </a:cubicBezTo>
                  <a:close/>
                  <a:moveTo>
                    <a:pt x="20" y="7"/>
                  </a:moveTo>
                  <a:cubicBezTo>
                    <a:pt x="18" y="9"/>
                    <a:pt x="16" y="11"/>
                    <a:pt x="14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3" y="11"/>
                    <a:pt x="16" y="8"/>
                    <a:pt x="20" y="7"/>
                  </a:cubicBezTo>
                  <a:close/>
                  <a:moveTo>
                    <a:pt x="7" y="19"/>
                  </a:moveTo>
                  <a:cubicBezTo>
                    <a:pt x="12" y="19"/>
                    <a:pt x="12" y="19"/>
                    <a:pt x="12" y="19"/>
                  </a:cubicBezTo>
                  <a:cubicBezTo>
                    <a:pt x="11" y="21"/>
                    <a:pt x="11" y="23"/>
                    <a:pt x="11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6" y="23"/>
                    <a:pt x="6" y="21"/>
                    <a:pt x="7" y="19"/>
                  </a:cubicBezTo>
                  <a:close/>
                  <a:moveTo>
                    <a:pt x="6" y="36"/>
                  </a:moveTo>
                  <a:cubicBezTo>
                    <a:pt x="6" y="34"/>
                    <a:pt x="5" y="32"/>
                    <a:pt x="5" y="30"/>
                  </a:cubicBezTo>
                  <a:cubicBezTo>
                    <a:pt x="11" y="30"/>
                    <a:pt x="11" y="30"/>
                    <a:pt x="11" y="30"/>
                  </a:cubicBezTo>
                  <a:cubicBezTo>
                    <a:pt x="11" y="32"/>
                    <a:pt x="11" y="34"/>
                    <a:pt x="12" y="36"/>
                  </a:cubicBezTo>
                  <a:lnTo>
                    <a:pt x="6" y="36"/>
                  </a:lnTo>
                  <a:close/>
                  <a:moveTo>
                    <a:pt x="9" y="41"/>
                  </a:moveTo>
                  <a:cubicBezTo>
                    <a:pt x="14" y="41"/>
                    <a:pt x="14" y="41"/>
                    <a:pt x="14" y="41"/>
                  </a:cubicBezTo>
                  <a:cubicBezTo>
                    <a:pt x="16" y="44"/>
                    <a:pt x="18" y="47"/>
                    <a:pt x="20" y="49"/>
                  </a:cubicBezTo>
                  <a:cubicBezTo>
                    <a:pt x="16" y="48"/>
                    <a:pt x="12" y="45"/>
                    <a:pt x="9" y="41"/>
                  </a:cubicBezTo>
                  <a:close/>
                  <a:moveTo>
                    <a:pt x="25" y="46"/>
                  </a:moveTo>
                  <a:cubicBezTo>
                    <a:pt x="23" y="45"/>
                    <a:pt x="22" y="43"/>
                    <a:pt x="20" y="41"/>
                  </a:cubicBezTo>
                  <a:cubicBezTo>
                    <a:pt x="25" y="41"/>
                    <a:pt x="25" y="41"/>
                    <a:pt x="25" y="41"/>
                  </a:cubicBezTo>
                  <a:lnTo>
                    <a:pt x="25" y="46"/>
                  </a:lnTo>
                  <a:close/>
                  <a:moveTo>
                    <a:pt x="25" y="36"/>
                  </a:moveTo>
                  <a:cubicBezTo>
                    <a:pt x="17" y="36"/>
                    <a:pt x="17" y="36"/>
                    <a:pt x="17" y="36"/>
                  </a:cubicBezTo>
                  <a:cubicBezTo>
                    <a:pt x="17" y="34"/>
                    <a:pt x="16" y="32"/>
                    <a:pt x="16" y="30"/>
                  </a:cubicBezTo>
                  <a:cubicBezTo>
                    <a:pt x="25" y="30"/>
                    <a:pt x="25" y="30"/>
                    <a:pt x="25" y="30"/>
                  </a:cubicBezTo>
                  <a:lnTo>
                    <a:pt x="25" y="36"/>
                  </a:lnTo>
                  <a:close/>
                  <a:moveTo>
                    <a:pt x="25" y="25"/>
                  </a:moveTo>
                  <a:cubicBezTo>
                    <a:pt x="16" y="25"/>
                    <a:pt x="16" y="25"/>
                    <a:pt x="16" y="25"/>
                  </a:cubicBezTo>
                  <a:cubicBezTo>
                    <a:pt x="17" y="23"/>
                    <a:pt x="17" y="21"/>
                    <a:pt x="18" y="19"/>
                  </a:cubicBezTo>
                  <a:cubicBezTo>
                    <a:pt x="25" y="19"/>
                    <a:pt x="25" y="19"/>
                    <a:pt x="25" y="19"/>
                  </a:cubicBezTo>
                  <a:lnTo>
                    <a:pt x="25" y="25"/>
                  </a:lnTo>
                  <a:close/>
                  <a:moveTo>
                    <a:pt x="25" y="14"/>
                  </a:moveTo>
                  <a:cubicBezTo>
                    <a:pt x="21" y="14"/>
                    <a:pt x="21" y="14"/>
                    <a:pt x="21" y="14"/>
                  </a:cubicBezTo>
                  <a:cubicBezTo>
                    <a:pt x="22" y="12"/>
                    <a:pt x="23" y="11"/>
                    <a:pt x="25" y="10"/>
                  </a:cubicBezTo>
                  <a:lnTo>
                    <a:pt x="25" y="14"/>
                  </a:lnTo>
                  <a:close/>
                  <a:moveTo>
                    <a:pt x="48" y="19"/>
                  </a:moveTo>
                  <a:cubicBezTo>
                    <a:pt x="49" y="21"/>
                    <a:pt x="50" y="23"/>
                    <a:pt x="50" y="25"/>
                  </a:cubicBezTo>
                  <a:cubicBezTo>
                    <a:pt x="45" y="25"/>
                    <a:pt x="45" y="25"/>
                    <a:pt x="45" y="25"/>
                  </a:cubicBezTo>
                  <a:cubicBezTo>
                    <a:pt x="44" y="23"/>
                    <a:pt x="44" y="21"/>
                    <a:pt x="43" y="19"/>
                  </a:cubicBezTo>
                  <a:lnTo>
                    <a:pt x="48" y="19"/>
                  </a:lnTo>
                  <a:close/>
                  <a:moveTo>
                    <a:pt x="45" y="14"/>
                  </a:moveTo>
                  <a:cubicBezTo>
                    <a:pt x="41" y="14"/>
                    <a:pt x="41" y="14"/>
                    <a:pt x="41" y="14"/>
                  </a:cubicBezTo>
                  <a:cubicBezTo>
                    <a:pt x="39" y="11"/>
                    <a:pt x="37" y="9"/>
                    <a:pt x="35" y="7"/>
                  </a:cubicBezTo>
                  <a:cubicBezTo>
                    <a:pt x="39" y="8"/>
                    <a:pt x="42" y="11"/>
                    <a:pt x="45" y="14"/>
                  </a:cubicBezTo>
                  <a:close/>
                  <a:moveTo>
                    <a:pt x="30" y="10"/>
                  </a:moveTo>
                  <a:cubicBezTo>
                    <a:pt x="32" y="11"/>
                    <a:pt x="33" y="12"/>
                    <a:pt x="34" y="14"/>
                  </a:cubicBezTo>
                  <a:cubicBezTo>
                    <a:pt x="30" y="14"/>
                    <a:pt x="30" y="14"/>
                    <a:pt x="30" y="14"/>
                  </a:cubicBezTo>
                  <a:lnTo>
                    <a:pt x="30" y="10"/>
                  </a:lnTo>
                  <a:close/>
                  <a:moveTo>
                    <a:pt x="30" y="19"/>
                  </a:moveTo>
                  <a:cubicBezTo>
                    <a:pt x="38" y="19"/>
                    <a:pt x="38" y="19"/>
                    <a:pt x="38" y="19"/>
                  </a:cubicBezTo>
                  <a:cubicBezTo>
                    <a:pt x="38" y="21"/>
                    <a:pt x="39" y="23"/>
                    <a:pt x="39" y="25"/>
                  </a:cubicBezTo>
                  <a:cubicBezTo>
                    <a:pt x="30" y="25"/>
                    <a:pt x="30" y="25"/>
                    <a:pt x="30" y="25"/>
                  </a:cubicBezTo>
                  <a:lnTo>
                    <a:pt x="30" y="19"/>
                  </a:lnTo>
                  <a:close/>
                  <a:moveTo>
                    <a:pt x="30" y="30"/>
                  </a:moveTo>
                  <a:cubicBezTo>
                    <a:pt x="39" y="30"/>
                    <a:pt x="39" y="30"/>
                    <a:pt x="39" y="30"/>
                  </a:cubicBezTo>
                  <a:cubicBezTo>
                    <a:pt x="39" y="32"/>
                    <a:pt x="39" y="34"/>
                    <a:pt x="38" y="36"/>
                  </a:cubicBezTo>
                  <a:cubicBezTo>
                    <a:pt x="30" y="36"/>
                    <a:pt x="30" y="36"/>
                    <a:pt x="30" y="36"/>
                  </a:cubicBezTo>
                  <a:lnTo>
                    <a:pt x="30" y="30"/>
                  </a:lnTo>
                  <a:close/>
                  <a:moveTo>
                    <a:pt x="30" y="46"/>
                  </a:moveTo>
                  <a:cubicBezTo>
                    <a:pt x="30" y="41"/>
                    <a:pt x="30" y="41"/>
                    <a:pt x="30" y="41"/>
                  </a:cubicBezTo>
                  <a:cubicBezTo>
                    <a:pt x="35" y="41"/>
                    <a:pt x="35" y="41"/>
                    <a:pt x="35" y="41"/>
                  </a:cubicBezTo>
                  <a:cubicBezTo>
                    <a:pt x="34" y="43"/>
                    <a:pt x="32" y="45"/>
                    <a:pt x="30" y="46"/>
                  </a:cubicBezTo>
                  <a:close/>
                  <a:moveTo>
                    <a:pt x="35" y="49"/>
                  </a:moveTo>
                  <a:cubicBezTo>
                    <a:pt x="38" y="47"/>
                    <a:pt x="40" y="44"/>
                    <a:pt x="41" y="41"/>
                  </a:cubicBezTo>
                  <a:cubicBezTo>
                    <a:pt x="46" y="41"/>
                    <a:pt x="46" y="41"/>
                    <a:pt x="46" y="41"/>
                  </a:cubicBezTo>
                  <a:cubicBezTo>
                    <a:pt x="43" y="45"/>
                    <a:pt x="39" y="48"/>
                    <a:pt x="35" y="49"/>
                  </a:cubicBezTo>
                  <a:close/>
                  <a:moveTo>
                    <a:pt x="44" y="36"/>
                  </a:moveTo>
                  <a:cubicBezTo>
                    <a:pt x="44" y="34"/>
                    <a:pt x="44" y="32"/>
                    <a:pt x="45" y="30"/>
                  </a:cubicBezTo>
                  <a:cubicBezTo>
                    <a:pt x="50" y="30"/>
                    <a:pt x="50" y="30"/>
                    <a:pt x="50" y="30"/>
                  </a:cubicBezTo>
                  <a:cubicBezTo>
                    <a:pt x="50" y="32"/>
                    <a:pt x="49" y="34"/>
                    <a:pt x="49" y="36"/>
                  </a:cubicBezTo>
                  <a:lnTo>
                    <a:pt x="44" y="3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  <a:effectLst/>
          </p:spPr>
          <p:txBody>
            <a:bodyPr anchor="ctr"/>
            <a:lstStyle/>
            <a:p>
              <a:pPr algn="ctr"/>
              <a:endParaRPr/>
            </a:p>
          </p:txBody>
        </p:sp>
      </p:grpSp>
      <p:sp>
        <p:nvSpPr>
          <p:cNvPr id="6" name="Freeform: Shape 5"/>
          <p:cNvSpPr/>
          <p:nvPr/>
        </p:nvSpPr>
        <p:spPr bwMode="auto">
          <a:xfrm>
            <a:off x="1552305" y="2406241"/>
            <a:ext cx="1274763" cy="641349"/>
          </a:xfrm>
          <a:custGeom>
            <a:gdLst>
              <a:gd fmla="*/ 663 w 803" name="T0"/>
              <a:gd fmla="*/ 0 h 404" name="T1"/>
              <a:gd fmla="*/ 401 w 803" name="T2"/>
              <a:gd fmla="*/ 262 h 404" name="T3"/>
              <a:gd fmla="*/ 141 w 803" name="T4"/>
              <a:gd fmla="*/ 0 h 404" name="T5"/>
              <a:gd fmla="*/ 0 w 803" name="T6"/>
              <a:gd fmla="*/ 0 h 404" name="T7"/>
              <a:gd fmla="*/ 401 w 803" name="T8"/>
              <a:gd fmla="*/ 404 h 404" name="T9"/>
              <a:gd fmla="*/ 803 w 803" name="T10"/>
              <a:gd fmla="*/ 0 h 404" name="T11"/>
              <a:gd fmla="*/ 663 w 803" name="T12"/>
              <a:gd fmla="*/ 0 h 404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403" w="803">
                <a:moveTo>
                  <a:pt x="663" y="0"/>
                </a:moveTo>
                <a:lnTo>
                  <a:pt x="401" y="262"/>
                </a:lnTo>
                <a:lnTo>
                  <a:pt x="141" y="0"/>
                </a:lnTo>
                <a:lnTo>
                  <a:pt x="0" y="0"/>
                </a:lnTo>
                <a:lnTo>
                  <a:pt x="401" y="404"/>
                </a:lnTo>
                <a:lnTo>
                  <a:pt x="803" y="0"/>
                </a:lnTo>
                <a:lnTo>
                  <a:pt x="663" y="0"/>
                </a:lnTo>
                <a:close/>
              </a:path>
            </a:pathLst>
          </a:custGeom>
          <a:solidFill>
            <a:srgbClr val="7F7F7F"/>
          </a:solidFill>
          <a:ln>
            <a:noFill/>
          </a:ln>
          <a:effectLst/>
        </p:spPr>
        <p:txBody>
          <a:bodyPr anchor="ctr"/>
          <a:lstStyle/>
          <a:p>
            <a:pPr algn="ctr"/>
            <a:endParaRPr>
              <a:solidFill>
                <a:srgbClr val="768EA9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45497" y="2261530"/>
            <a:ext cx="479939" cy="438581"/>
          </a:xfrm>
          <a:prstGeom prst="rect">
            <a:avLst/>
          </a:prstGeom>
          <a:noFill/>
          <a:effectLst/>
        </p:spPr>
        <p:txBody>
          <a:bodyPr wrap="none">
            <a:normAutofit fontScale="85000" lnSpcReduction="20000"/>
          </a:bodyPr>
          <a:lstStyle/>
          <a:p>
            <a:r>
              <a:rPr lang="ru-RU" sz="3200">
                <a:solidFill>
                  <a:srgbClr val="7F7F7F"/>
                </a:solidFill>
              </a:rPr>
              <a:t>01</a:t>
            </a:r>
          </a:p>
        </p:txBody>
      </p:sp>
      <p:sp>
        <p:nvSpPr>
          <p:cNvPr id="8" name="Freeform: Shape 8"/>
          <p:cNvSpPr/>
          <p:nvPr/>
        </p:nvSpPr>
        <p:spPr bwMode="auto">
          <a:xfrm>
            <a:off x="3837301" y="2406241"/>
            <a:ext cx="1274763" cy="641349"/>
          </a:xfrm>
          <a:custGeom>
            <a:gdLst>
              <a:gd fmla="*/ 662 w 803" name="T0"/>
              <a:gd fmla="*/ 0 h 404" name="T1"/>
              <a:gd fmla="*/ 401 w 803" name="T2"/>
              <a:gd fmla="*/ 262 h 404" name="T3"/>
              <a:gd fmla="*/ 140 w 803" name="T4"/>
              <a:gd fmla="*/ 0 h 404" name="T5"/>
              <a:gd fmla="*/ 0 w 803" name="T6"/>
              <a:gd fmla="*/ 0 h 404" name="T7"/>
              <a:gd fmla="*/ 401 w 803" name="T8"/>
              <a:gd fmla="*/ 404 h 404" name="T9"/>
              <a:gd fmla="*/ 803 w 803" name="T10"/>
              <a:gd fmla="*/ 0 h 404" name="T11"/>
              <a:gd fmla="*/ 662 w 803" name="T12"/>
              <a:gd fmla="*/ 0 h 404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403" w="803">
                <a:moveTo>
                  <a:pt x="662" y="0"/>
                </a:moveTo>
                <a:lnTo>
                  <a:pt x="401" y="262"/>
                </a:lnTo>
                <a:lnTo>
                  <a:pt x="140" y="0"/>
                </a:lnTo>
                <a:lnTo>
                  <a:pt x="0" y="0"/>
                </a:lnTo>
                <a:lnTo>
                  <a:pt x="401" y="404"/>
                </a:lnTo>
                <a:lnTo>
                  <a:pt x="803" y="0"/>
                </a:lnTo>
                <a:lnTo>
                  <a:pt x="662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9" name="TextBox 9"/>
          <p:cNvSpPr txBox="1"/>
          <p:nvPr/>
        </p:nvSpPr>
        <p:spPr>
          <a:xfrm>
            <a:off x="4232439" y="2261530"/>
            <a:ext cx="479939" cy="438581"/>
          </a:xfrm>
          <a:prstGeom prst="rect">
            <a:avLst/>
          </a:prstGeom>
          <a:noFill/>
          <a:effectLst/>
        </p:spPr>
        <p:txBody>
          <a:bodyPr wrap="none">
            <a:normAutofit fontScale="85000" lnSpcReduction="20000"/>
          </a:bodyPr>
          <a:lstStyle/>
          <a:p>
            <a:r>
              <a:rPr lang="ru-RU" sz="3200">
                <a:solidFill>
                  <a:schemeClr val="accent3"/>
                </a:solidFill>
              </a:rPr>
              <a:t>03</a:t>
            </a:r>
          </a:p>
        </p:txBody>
      </p:sp>
      <p:sp>
        <p:nvSpPr>
          <p:cNvPr id="10" name="Freeform: Shape 11"/>
          <p:cNvSpPr/>
          <p:nvPr/>
        </p:nvSpPr>
        <p:spPr bwMode="auto">
          <a:xfrm>
            <a:off x="6122298" y="2406241"/>
            <a:ext cx="1274763" cy="641349"/>
          </a:xfrm>
          <a:custGeom>
            <a:gdLst>
              <a:gd fmla="*/ 662 w 803" name="T0"/>
              <a:gd fmla="*/ 0 h 404" name="T1"/>
              <a:gd fmla="*/ 401 w 803" name="T2"/>
              <a:gd fmla="*/ 262 h 404" name="T3"/>
              <a:gd fmla="*/ 140 w 803" name="T4"/>
              <a:gd fmla="*/ 0 h 404" name="T5"/>
              <a:gd fmla="*/ 0 w 803" name="T6"/>
              <a:gd fmla="*/ 0 h 404" name="T7"/>
              <a:gd fmla="*/ 401 w 803" name="T8"/>
              <a:gd fmla="*/ 404 h 404" name="T9"/>
              <a:gd fmla="*/ 803 w 803" name="T10"/>
              <a:gd fmla="*/ 0 h 404" name="T11"/>
              <a:gd fmla="*/ 662 w 803" name="T12"/>
              <a:gd fmla="*/ 0 h 404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403" w="803">
                <a:moveTo>
                  <a:pt x="662" y="0"/>
                </a:moveTo>
                <a:lnTo>
                  <a:pt x="401" y="262"/>
                </a:lnTo>
                <a:lnTo>
                  <a:pt x="140" y="0"/>
                </a:lnTo>
                <a:lnTo>
                  <a:pt x="0" y="0"/>
                </a:lnTo>
                <a:lnTo>
                  <a:pt x="401" y="404"/>
                </a:lnTo>
                <a:lnTo>
                  <a:pt x="803" y="0"/>
                </a:lnTo>
                <a:lnTo>
                  <a:pt x="662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11" name="TextBox 12"/>
          <p:cNvSpPr txBox="1"/>
          <p:nvPr/>
        </p:nvSpPr>
        <p:spPr>
          <a:xfrm>
            <a:off x="6511828" y="2261530"/>
            <a:ext cx="479939" cy="438581"/>
          </a:xfrm>
          <a:prstGeom prst="rect">
            <a:avLst/>
          </a:prstGeom>
          <a:noFill/>
          <a:effectLst/>
        </p:spPr>
        <p:txBody>
          <a:bodyPr wrap="none">
            <a:normAutofit fontScale="85000" lnSpcReduction="20000"/>
          </a:bodyPr>
          <a:lstStyle/>
          <a:p>
            <a:r>
              <a:rPr lang="ru-RU" sz="3200">
                <a:solidFill>
                  <a:schemeClr val="accent5"/>
                </a:solidFill>
              </a:rPr>
              <a:t>05</a:t>
            </a:r>
          </a:p>
        </p:txBody>
      </p:sp>
      <p:cxnSp>
        <p:nvCxnSpPr>
          <p:cNvPr id="12" name="Straight Connector 7"/>
          <p:cNvCxnSpPr/>
          <p:nvPr/>
        </p:nvCxnSpPr>
        <p:spPr>
          <a:xfrm flipH="1" flipV="1">
            <a:off x="2167674" y="1788663"/>
            <a:ext cx="0" cy="422023"/>
          </a:xfrm>
          <a:prstGeom prst="line">
            <a:avLst/>
          </a:prstGeom>
          <a:ln w="0">
            <a:solidFill>
              <a:srgbClr val="7F7F7F"/>
            </a:solidFill>
            <a:prstDash val="dash"/>
            <a:headEnd type="oval"/>
            <a:tailEnd type="oval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0"/>
          <p:cNvCxnSpPr/>
          <p:nvPr/>
        </p:nvCxnSpPr>
        <p:spPr>
          <a:xfrm flipH="1" flipV="1">
            <a:off x="4454616" y="1788663"/>
            <a:ext cx="0" cy="422023"/>
          </a:xfrm>
          <a:prstGeom prst="line">
            <a:avLst/>
          </a:prstGeom>
          <a:ln w="0">
            <a:solidFill>
              <a:schemeClr val="accent3"/>
            </a:solidFill>
            <a:prstDash val="dash"/>
            <a:headEnd type="oval"/>
            <a:tailEnd type="oval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 flipV="1">
            <a:off x="6734005" y="1788663"/>
            <a:ext cx="0" cy="422023"/>
          </a:xfrm>
          <a:prstGeom prst="line">
            <a:avLst/>
          </a:prstGeom>
          <a:ln w="0">
            <a:solidFill>
              <a:schemeClr val="accent5"/>
            </a:solidFill>
            <a:prstDash val="dash"/>
            <a:headEnd type="oval"/>
            <a:tailEnd type="oval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reeform: Shape 14"/>
          <p:cNvSpPr/>
          <p:nvPr/>
        </p:nvSpPr>
        <p:spPr bwMode="auto">
          <a:xfrm>
            <a:off x="2694803" y="2406242"/>
            <a:ext cx="1274763" cy="641349"/>
          </a:xfrm>
          <a:custGeom>
            <a:gdLst>
              <a:gd fmla="*/ 141 w 803" name="T0"/>
              <a:gd fmla="*/ 404 h 404" name="T1"/>
              <a:gd fmla="*/ 402 w 803" name="T2"/>
              <a:gd fmla="*/ 141 h 404" name="T3"/>
              <a:gd fmla="*/ 663 w 803" name="T4"/>
              <a:gd fmla="*/ 404 h 404" name="T5"/>
              <a:gd fmla="*/ 803 w 803" name="T6"/>
              <a:gd fmla="*/ 404 h 404" name="T7"/>
              <a:gd fmla="*/ 402 w 803" name="T8"/>
              <a:gd fmla="*/ 0 h 404" name="T9"/>
              <a:gd fmla="*/ 0 w 803" name="T10"/>
              <a:gd fmla="*/ 404 h 404" name="T11"/>
              <a:gd fmla="*/ 141 w 803" name="T12"/>
              <a:gd fmla="*/ 404 h 404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403" w="803">
                <a:moveTo>
                  <a:pt x="141" y="404"/>
                </a:moveTo>
                <a:lnTo>
                  <a:pt x="402" y="141"/>
                </a:lnTo>
                <a:lnTo>
                  <a:pt x="663" y="404"/>
                </a:lnTo>
                <a:lnTo>
                  <a:pt x="803" y="404"/>
                </a:lnTo>
                <a:lnTo>
                  <a:pt x="402" y="0"/>
                </a:lnTo>
                <a:lnTo>
                  <a:pt x="0" y="404"/>
                </a:lnTo>
                <a:lnTo>
                  <a:pt x="141" y="40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16" name="TextBox 15"/>
          <p:cNvSpPr txBox="1"/>
          <p:nvPr/>
        </p:nvSpPr>
        <p:spPr>
          <a:xfrm>
            <a:off x="3100073" y="2822584"/>
            <a:ext cx="479939" cy="438581"/>
          </a:xfrm>
          <a:prstGeom prst="rect">
            <a:avLst/>
          </a:prstGeom>
          <a:noFill/>
          <a:effectLst/>
        </p:spPr>
        <p:txBody>
          <a:bodyPr wrap="none">
            <a:normAutofit fontScale="85000" lnSpcReduction="20000"/>
          </a:bodyPr>
          <a:lstStyle/>
          <a:p>
            <a:r>
              <a:rPr lang="ru-RU" sz="3200">
                <a:solidFill>
                  <a:schemeClr val="accent2"/>
                </a:solidFill>
              </a:rPr>
              <a:t>02</a:t>
            </a:r>
          </a:p>
        </p:txBody>
      </p:sp>
      <p:sp>
        <p:nvSpPr>
          <p:cNvPr id="17" name="Freeform: Shape 17"/>
          <p:cNvSpPr/>
          <p:nvPr/>
        </p:nvSpPr>
        <p:spPr bwMode="auto">
          <a:xfrm>
            <a:off x="4979800" y="2406242"/>
            <a:ext cx="1274763" cy="641349"/>
          </a:xfrm>
          <a:custGeom>
            <a:gdLst>
              <a:gd fmla="*/ 140 w 803" name="T0"/>
              <a:gd fmla="*/ 404 h 404" name="T1"/>
              <a:gd fmla="*/ 402 w 803" name="T2"/>
              <a:gd fmla="*/ 141 h 404" name="T3"/>
              <a:gd fmla="*/ 662 w 803" name="T4"/>
              <a:gd fmla="*/ 404 h 404" name="T5"/>
              <a:gd fmla="*/ 803 w 803" name="T6"/>
              <a:gd fmla="*/ 404 h 404" name="T7"/>
              <a:gd fmla="*/ 402 w 803" name="T8"/>
              <a:gd fmla="*/ 0 h 404" name="T9"/>
              <a:gd fmla="*/ 0 w 803" name="T10"/>
              <a:gd fmla="*/ 404 h 404" name="T11"/>
              <a:gd fmla="*/ 140 w 803" name="T12"/>
              <a:gd fmla="*/ 404 h 404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403" w="803">
                <a:moveTo>
                  <a:pt x="140" y="404"/>
                </a:moveTo>
                <a:lnTo>
                  <a:pt x="402" y="141"/>
                </a:lnTo>
                <a:lnTo>
                  <a:pt x="662" y="404"/>
                </a:lnTo>
                <a:lnTo>
                  <a:pt x="803" y="404"/>
                </a:lnTo>
                <a:lnTo>
                  <a:pt x="402" y="0"/>
                </a:lnTo>
                <a:lnTo>
                  <a:pt x="0" y="404"/>
                </a:lnTo>
                <a:lnTo>
                  <a:pt x="140" y="40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18" name="TextBox 18"/>
          <p:cNvSpPr txBox="1"/>
          <p:nvPr/>
        </p:nvSpPr>
        <p:spPr>
          <a:xfrm>
            <a:off x="5371423" y="2822584"/>
            <a:ext cx="479939" cy="438581"/>
          </a:xfrm>
          <a:prstGeom prst="rect">
            <a:avLst/>
          </a:prstGeom>
          <a:noFill/>
          <a:effectLst/>
        </p:spPr>
        <p:txBody>
          <a:bodyPr wrap="none">
            <a:normAutofit fontScale="85000" lnSpcReduction="20000"/>
          </a:bodyPr>
          <a:lstStyle/>
          <a:p>
            <a:r>
              <a:rPr lang="ru-RU" sz="3200">
                <a:solidFill>
                  <a:schemeClr val="accent4"/>
                </a:solidFill>
              </a:rPr>
              <a:t>04</a:t>
            </a:r>
          </a:p>
        </p:txBody>
      </p:sp>
      <p:cxnSp>
        <p:nvCxnSpPr>
          <p:cNvPr id="19" name="Straight Connector 16"/>
          <p:cNvCxnSpPr/>
          <p:nvPr/>
        </p:nvCxnSpPr>
        <p:spPr>
          <a:xfrm flipH="1" flipV="1">
            <a:off x="3334379" y="3269644"/>
            <a:ext cx="0" cy="407863"/>
          </a:xfrm>
          <a:prstGeom prst="line">
            <a:avLst/>
          </a:prstGeom>
          <a:ln w="0">
            <a:solidFill>
              <a:schemeClr val="accent2"/>
            </a:solidFill>
            <a:prstDash val="dash"/>
            <a:headEnd type="oval"/>
            <a:tailEnd type="oval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 flipV="1">
            <a:off x="5625118" y="3269644"/>
            <a:ext cx="0" cy="407863"/>
          </a:xfrm>
          <a:prstGeom prst="line">
            <a:avLst/>
          </a:prstGeom>
          <a:ln w="0">
            <a:solidFill>
              <a:schemeClr val="accent4"/>
            </a:solidFill>
            <a:prstDash val="dash"/>
            <a:headEnd type="oval"/>
            <a:tailEnd type="oval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reeform: Shape 20"/>
          <p:cNvSpPr/>
          <p:nvPr/>
        </p:nvSpPr>
        <p:spPr bwMode="auto">
          <a:xfrm>
            <a:off x="7264797" y="2406242"/>
            <a:ext cx="1339851" cy="641349"/>
          </a:xfrm>
          <a:custGeom>
            <a:gdLst>
              <a:gd fmla="*/ 643 w 844" name="T0"/>
              <a:gd fmla="*/ 0 h 404" name="T1"/>
              <a:gd fmla="*/ 517 w 844" name="T2"/>
              <a:gd fmla="*/ 0 h 404" name="T3"/>
              <a:gd fmla="*/ 402 w 844" name="T4"/>
              <a:gd fmla="*/ 0 h 404" name="T5"/>
              <a:gd fmla="*/ 402 w 844" name="T6"/>
              <a:gd fmla="*/ 0 h 404" name="T7"/>
              <a:gd fmla="*/ 402 w 844" name="T8"/>
              <a:gd fmla="*/ 0 h 404" name="T9"/>
              <a:gd fmla="*/ 0 w 844" name="T10"/>
              <a:gd fmla="*/ 404 h 404" name="T11"/>
              <a:gd fmla="*/ 402 w 844" name="T12"/>
              <a:gd fmla="*/ 404 h 404" name="T13"/>
              <a:gd fmla="*/ 517 w 844" name="T14"/>
              <a:gd fmla="*/ 404 h 404" name="T15"/>
              <a:gd fmla="*/ 643 w 844" name="T16"/>
              <a:gd fmla="*/ 404 h 404" name="T17"/>
              <a:gd fmla="*/ 844 w 844" name="T18"/>
              <a:gd fmla="*/ 202 h 404" name="T19"/>
              <a:gd fmla="*/ 844 w 844" name="T20"/>
              <a:gd fmla="*/ 202 h 404" name="T21"/>
              <a:gd fmla="*/ 844 w 844" name="T22"/>
              <a:gd fmla="*/ 202 h 404" name="T23"/>
              <a:gd fmla="*/ 643 w 844" name="T24"/>
              <a:gd fmla="*/ 0 h 404" name="T2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b="b" l="0" r="r" t="0"/>
            <a:pathLst>
              <a:path h="403" w="844">
                <a:moveTo>
                  <a:pt x="643" y="0"/>
                </a:moveTo>
                <a:lnTo>
                  <a:pt x="517" y="0"/>
                </a:lnTo>
                <a:lnTo>
                  <a:pt x="402" y="0"/>
                </a:lnTo>
                <a:lnTo>
                  <a:pt x="402" y="0"/>
                </a:lnTo>
                <a:lnTo>
                  <a:pt x="402" y="0"/>
                </a:lnTo>
                <a:lnTo>
                  <a:pt x="0" y="404"/>
                </a:lnTo>
                <a:lnTo>
                  <a:pt x="402" y="404"/>
                </a:lnTo>
                <a:lnTo>
                  <a:pt x="517" y="404"/>
                </a:lnTo>
                <a:lnTo>
                  <a:pt x="643" y="404"/>
                </a:lnTo>
                <a:lnTo>
                  <a:pt x="844" y="202"/>
                </a:lnTo>
                <a:lnTo>
                  <a:pt x="844" y="202"/>
                </a:lnTo>
                <a:lnTo>
                  <a:pt x="844" y="202"/>
                </a:lnTo>
                <a:lnTo>
                  <a:pt x="643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txBody>
          <a:bodyPr anchor="ctr"/>
          <a:lstStyle/>
          <a:p>
            <a:pPr algn="ctr"/>
            <a:endParaRPr/>
          </a:p>
        </p:txBody>
      </p:sp>
      <p:grpSp>
        <p:nvGrpSpPr>
          <p:cNvPr id="22" name="Group 28"/>
          <p:cNvGrpSpPr/>
          <p:nvPr/>
        </p:nvGrpSpPr>
        <p:grpSpPr>
          <a:xfrm>
            <a:off x="2563072" y="3677507"/>
            <a:ext cx="1538225" cy="970286"/>
            <a:chOff x="4948086" y="299433"/>
            <a:chExt cx="2549181" cy="1293715"/>
          </a:xfrm>
        </p:grpSpPr>
        <p:sp>
          <p:nvSpPr>
            <p:cNvPr id="35" name="TextBox 29"/>
            <p:cNvSpPr txBox="1"/>
            <p:nvPr/>
          </p:nvSpPr>
          <p:spPr>
            <a:xfrm>
              <a:off x="4948086" y="299433"/>
              <a:ext cx="2549181" cy="428153"/>
            </a:xfrm>
            <a:prstGeom prst="rect">
              <a:avLst/>
            </a:prstGeom>
            <a:noFill/>
          </p:spPr>
          <p:txBody>
            <a:bodyPr anchor="b" anchorCtr="1" bIns="0" lIns="0" rIns="0" tIns="0" wrap="none">
              <a:normAutofit/>
            </a:bodyPr>
            <a:lstStyle/>
            <a:p>
              <a:pPr algn="ctr"/>
              <a:r>
                <a:rPr altLang="en-US" b="1" lang="zh-CN" sz="1600">
                  <a:solidFill>
                    <a:schemeClr val="accent2">
                      <a:lumMod val="100000"/>
                    </a:schemeClr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36" name="TextBox 30"/>
            <p:cNvSpPr txBox="1"/>
            <p:nvPr/>
          </p:nvSpPr>
          <p:spPr>
            <a:xfrm>
              <a:off x="4948086" y="727586"/>
              <a:ext cx="2549181" cy="865562"/>
            </a:xfrm>
            <a:prstGeom prst="rect">
              <a:avLst/>
            </a:prstGeom>
          </p:spPr>
          <p:txBody>
            <a:bodyPr anchor="t" anchorCtr="1" bIns="0" lIns="0" rIns="0" tIns="72000" vert="horz" wrap="square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altLang="en-US" lang="zh-CN" sz="100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此部分内容作为文字排版占位显示 </a:t>
              </a:r>
              <a:br>
                <a:rPr altLang="en-US" lang="zh-CN" sz="100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</a:br>
              <a:r>
                <a:rPr altLang="en-US" lang="zh-CN" sz="100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（建议使用主题字体）</a:t>
              </a:r>
            </a:p>
          </p:txBody>
        </p:sp>
      </p:grpSp>
      <p:grpSp>
        <p:nvGrpSpPr>
          <p:cNvPr id="23" name="Group 31"/>
          <p:cNvGrpSpPr/>
          <p:nvPr/>
        </p:nvGrpSpPr>
        <p:grpSpPr>
          <a:xfrm>
            <a:off x="4856005" y="3677507"/>
            <a:ext cx="1538225" cy="970286"/>
            <a:chOff x="4948086" y="299433"/>
            <a:chExt cx="2549181" cy="1293715"/>
          </a:xfrm>
        </p:grpSpPr>
        <p:sp>
          <p:nvSpPr>
            <p:cNvPr id="33" name="TextBox 32"/>
            <p:cNvSpPr txBox="1"/>
            <p:nvPr/>
          </p:nvSpPr>
          <p:spPr>
            <a:xfrm>
              <a:off x="4948086" y="299433"/>
              <a:ext cx="2549181" cy="428153"/>
            </a:xfrm>
            <a:prstGeom prst="rect">
              <a:avLst/>
            </a:prstGeom>
            <a:noFill/>
          </p:spPr>
          <p:txBody>
            <a:bodyPr anchor="b" anchorCtr="1" bIns="0" lIns="0" rIns="0" tIns="0" wrap="none">
              <a:normAutofit/>
            </a:bodyPr>
            <a:lstStyle/>
            <a:p>
              <a:pPr algn="ctr"/>
              <a:r>
                <a:rPr altLang="en-US" b="1" lang="zh-CN" sz="1600">
                  <a:solidFill>
                    <a:schemeClr val="accent4">
                      <a:lumMod val="100000"/>
                    </a:schemeClr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948086" y="727586"/>
              <a:ext cx="2549181" cy="865562"/>
            </a:xfrm>
            <a:prstGeom prst="rect">
              <a:avLst/>
            </a:prstGeom>
          </p:spPr>
          <p:txBody>
            <a:bodyPr anchor="t" anchorCtr="1" bIns="0" lIns="0" rIns="0" tIns="72000" vert="horz" wrap="square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altLang="en-US" lang="zh-CN" sz="100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此部分内容作为文字排版占位显示 </a:t>
              </a:r>
              <a:br>
                <a:rPr altLang="en-US" lang="zh-CN" sz="100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</a:br>
              <a:r>
                <a:rPr altLang="en-US" lang="zh-CN" sz="100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（建议使用主题字体）</a:t>
              </a:r>
            </a:p>
          </p:txBody>
        </p:sp>
      </p:grpSp>
      <p:grpSp>
        <p:nvGrpSpPr>
          <p:cNvPr id="24" name="Group 40"/>
          <p:cNvGrpSpPr/>
          <p:nvPr/>
        </p:nvGrpSpPr>
        <p:grpSpPr>
          <a:xfrm>
            <a:off x="1398561" y="963150"/>
            <a:ext cx="1538225" cy="825513"/>
            <a:chOff x="2041904" y="1267748"/>
            <a:chExt cx="2050966" cy="1100684"/>
          </a:xfrm>
        </p:grpSpPr>
        <p:sp>
          <p:nvSpPr>
            <p:cNvPr id="31" name="TextBox 35"/>
            <p:cNvSpPr txBox="1"/>
            <p:nvPr/>
          </p:nvSpPr>
          <p:spPr>
            <a:xfrm>
              <a:off x="2041904" y="1267748"/>
              <a:ext cx="2050966" cy="428153"/>
            </a:xfrm>
            <a:prstGeom prst="rect">
              <a:avLst/>
            </a:prstGeom>
            <a:noFill/>
          </p:spPr>
          <p:txBody>
            <a:bodyPr anchor="b" anchorCtr="1" bIns="0" lIns="0" rIns="0" tIns="0" wrap="none">
              <a:normAutofit/>
            </a:bodyPr>
            <a:lstStyle/>
            <a:p>
              <a:pPr algn="ctr"/>
              <a:r>
                <a:rPr altLang="en-US" b="1" lang="zh-CN" sz="1600">
                  <a:solidFill>
                    <a:srgbClr val="7F7F7F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32" name="TextBox 36"/>
            <p:cNvSpPr txBox="1"/>
            <p:nvPr/>
          </p:nvSpPr>
          <p:spPr>
            <a:xfrm>
              <a:off x="2041904" y="1695901"/>
              <a:ext cx="2050966" cy="672531"/>
            </a:xfrm>
            <a:prstGeom prst="rect">
              <a:avLst/>
            </a:prstGeom>
          </p:spPr>
          <p:txBody>
            <a:bodyPr anchor="t" anchorCtr="1" bIns="0" lIns="0" rIns="0" tIns="72000" vert="horz" wrap="square">
              <a:normAutofit fontScale="92500" lnSpcReduction="20000"/>
            </a:bodyPr>
            <a:lstStyle/>
            <a:p>
              <a:pPr>
                <a:lnSpc>
                  <a:spcPct val="120000"/>
                </a:lnSpc>
              </a:pPr>
              <a:r>
                <a:rPr altLang="en-US" lang="zh-CN" sz="100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此部分内容作为文字排版占位显示 </a:t>
              </a:r>
              <a:br>
                <a:rPr altLang="en-US" lang="zh-CN" sz="100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</a:br>
              <a:r>
                <a:rPr altLang="en-US" lang="zh-CN" sz="100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（建议使用主题字体）</a:t>
              </a:r>
            </a:p>
          </p:txBody>
        </p:sp>
      </p:grpSp>
      <p:grpSp>
        <p:nvGrpSpPr>
          <p:cNvPr id="25" name="Group 41"/>
          <p:cNvGrpSpPr/>
          <p:nvPr/>
        </p:nvGrpSpPr>
        <p:grpSpPr>
          <a:xfrm>
            <a:off x="3685503" y="950811"/>
            <a:ext cx="1538225" cy="825513"/>
            <a:chOff x="5099148" y="1267748"/>
            <a:chExt cx="2050966" cy="1100684"/>
          </a:xfrm>
        </p:grpSpPr>
        <p:sp>
          <p:nvSpPr>
            <p:cNvPr id="29" name="TextBox 38"/>
            <p:cNvSpPr txBox="1"/>
            <p:nvPr/>
          </p:nvSpPr>
          <p:spPr>
            <a:xfrm>
              <a:off x="5099148" y="1267748"/>
              <a:ext cx="2050966" cy="428153"/>
            </a:xfrm>
            <a:prstGeom prst="rect">
              <a:avLst/>
            </a:prstGeom>
            <a:noFill/>
          </p:spPr>
          <p:txBody>
            <a:bodyPr anchor="b" anchorCtr="1" bIns="0" lIns="0" rIns="0" tIns="0" wrap="none">
              <a:normAutofit/>
            </a:bodyPr>
            <a:lstStyle/>
            <a:p>
              <a:pPr algn="ctr"/>
              <a:r>
                <a:rPr altLang="en-US" b="1" lang="zh-CN" sz="1600">
                  <a:solidFill>
                    <a:schemeClr val="accent3">
                      <a:lumMod val="100000"/>
                    </a:schemeClr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30" name="TextBox 39"/>
            <p:cNvSpPr txBox="1"/>
            <p:nvPr/>
          </p:nvSpPr>
          <p:spPr>
            <a:xfrm>
              <a:off x="5099148" y="1695901"/>
              <a:ext cx="2050966" cy="672531"/>
            </a:xfrm>
            <a:prstGeom prst="rect">
              <a:avLst/>
            </a:prstGeom>
          </p:spPr>
          <p:txBody>
            <a:bodyPr anchor="t" anchorCtr="1" bIns="0" lIns="0" rIns="0" tIns="72000" vert="horz" wrap="square">
              <a:normAutofit fontScale="92500" lnSpcReduction="20000"/>
            </a:bodyPr>
            <a:lstStyle/>
            <a:p>
              <a:pPr>
                <a:lnSpc>
                  <a:spcPct val="120000"/>
                </a:lnSpc>
              </a:pPr>
              <a:r>
                <a:rPr altLang="en-US" lang="zh-CN" sz="100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此部分内容作为文字排版占位显示 </a:t>
              </a:r>
              <a:br>
                <a:rPr altLang="en-US" lang="zh-CN" sz="100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</a:br>
              <a:r>
                <a:rPr altLang="en-US" lang="zh-CN" sz="100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（建议使用主题字体）</a:t>
              </a:r>
            </a:p>
          </p:txBody>
        </p:sp>
      </p:grpSp>
      <p:grpSp>
        <p:nvGrpSpPr>
          <p:cNvPr id="26" name="Group 42"/>
          <p:cNvGrpSpPr/>
          <p:nvPr/>
        </p:nvGrpSpPr>
        <p:grpSpPr>
          <a:xfrm>
            <a:off x="5964892" y="950811"/>
            <a:ext cx="1538225" cy="825513"/>
            <a:chOff x="5099148" y="1267748"/>
            <a:chExt cx="2050966" cy="1100684"/>
          </a:xfrm>
        </p:grpSpPr>
        <p:sp>
          <p:nvSpPr>
            <p:cNvPr id="27" name="TextBox 43"/>
            <p:cNvSpPr txBox="1"/>
            <p:nvPr/>
          </p:nvSpPr>
          <p:spPr>
            <a:xfrm>
              <a:off x="5099148" y="1267748"/>
              <a:ext cx="2050966" cy="428153"/>
            </a:xfrm>
            <a:prstGeom prst="rect">
              <a:avLst/>
            </a:prstGeom>
            <a:noFill/>
          </p:spPr>
          <p:txBody>
            <a:bodyPr anchor="b" anchorCtr="1" bIns="0" lIns="0" rIns="0" tIns="0" wrap="none">
              <a:normAutofit/>
            </a:bodyPr>
            <a:lstStyle/>
            <a:p>
              <a:pPr algn="ctr"/>
              <a:r>
                <a:rPr altLang="en-US" b="1" lang="zh-CN" sz="1600">
                  <a:solidFill>
                    <a:schemeClr val="accent5">
                      <a:lumMod val="100000"/>
                    </a:schemeClr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28" name="TextBox 44"/>
            <p:cNvSpPr txBox="1"/>
            <p:nvPr/>
          </p:nvSpPr>
          <p:spPr>
            <a:xfrm>
              <a:off x="5099148" y="1695901"/>
              <a:ext cx="2050966" cy="672531"/>
            </a:xfrm>
            <a:prstGeom prst="rect">
              <a:avLst/>
            </a:prstGeom>
          </p:spPr>
          <p:txBody>
            <a:bodyPr anchor="t" anchorCtr="1" bIns="0" lIns="0" rIns="0" tIns="72000" vert="horz" wrap="square">
              <a:normAutofit fontScale="92500" lnSpcReduction="20000"/>
            </a:bodyPr>
            <a:lstStyle/>
            <a:p>
              <a:pPr>
                <a:lnSpc>
                  <a:spcPct val="120000"/>
                </a:lnSpc>
              </a:pPr>
              <a:r>
                <a:rPr altLang="en-US" lang="zh-CN" sz="100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此部分内容作为文字排版占位显示 </a:t>
              </a:r>
              <a:br>
                <a:rPr altLang="en-US" lang="zh-CN" sz="100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</a:br>
              <a:r>
                <a:rPr altLang="en-US" lang="zh-CN" sz="100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（建议使用主题字体）</a:t>
              </a:r>
            </a:p>
          </p:txBody>
        </p:sp>
      </p:grpSp>
      <p:sp>
        <p:nvSpPr>
          <p:cNvPr id="38" name="Title 1"/>
          <p:cNvSpPr txBox="1"/>
          <p:nvPr/>
        </p:nvSpPr>
        <p:spPr>
          <a:xfrm>
            <a:off x="857880" y="200199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b="1" lang="zh-CN" smtClean="0" sz="18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点击添加标题</a:t>
            </a:r>
          </a:p>
        </p:txBody>
      </p:sp>
      <p:pic>
        <p:nvPicPr>
          <p:cNvPr id="39" name="图片 38">
            <a:extLst>
              <a:ext uri="{FF2B5EF4-FFF2-40B4-BE49-F238E27FC236}">
                <a16:creationId xmlns:a16="http://schemas.microsoft.com/office/drawing/2014/main" id="{034FD7C6-6B3A-4759-BE6D-D9B4B8A09B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2450187">
            <a:off x="-4580479" y="36322"/>
            <a:ext cx="6855716" cy="5996349"/>
          </a:xfrm>
          <a:prstGeom prst="rect">
            <a:avLst/>
          </a:prstGeom>
        </p:spPr>
      </p:pic>
      <p:pic>
        <p:nvPicPr>
          <p:cNvPr id="40" name="图片 39">
            <a:extLst>
              <a:ext uri="{FF2B5EF4-FFF2-40B4-BE49-F238E27FC236}">
                <a16:creationId xmlns:a16="http://schemas.microsoft.com/office/drawing/2014/main" id="{615A598B-CA04-4AF9-8CA1-5AD1D77044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 rot="16200000">
            <a:off x="6187267" y="-2196181"/>
            <a:ext cx="6855716" cy="5996349"/>
          </a:xfrm>
          <a:prstGeom prst="rect">
            <a:avLst/>
          </a:prstGeom>
        </p:spPr>
      </p:pic>
    </p:spTree>
    <p:extLst>
      <p:ext uri="{BB962C8B-B14F-4D97-AF65-F5344CB8AC3E}">
        <p14:creationId val="1852395309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34" nodeType="afterEffect" presetClass="entr" presetID="16" presetSubtype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Horizontal)" transition="in">
                                      <p:cBhvr>
                                        <p:cTn dur="500" id="36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7" nodeType="withEffect" presetClass="entr" presetID="16" presetSubtype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Horizontal)" transition="in">
                                      <p:cBhvr>
                                        <p:cTn dur="500" id="3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0" nodeType="withEffect" presetClass="entr" presetID="16" presetSubtype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Horizontal)" transition="in">
                                      <p:cBhvr>
                                        <p:cTn dur="500" id="42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3" nodeType="withEffect" presetClass="entr" presetID="16" presetSubtype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Horizontal)" transition="in">
                                      <p:cBhvr>
                                        <p:cTn dur="500" id="45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6" nodeType="withEffect" presetClass="entr" presetID="16" presetSubtype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Horizontal)" transition="in">
                                      <p:cBhvr>
                                        <p:cTn dur="500" id="48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9" nodeType="withEffect" presetClass="entr" presetID="16" presetSubtype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Horizontal)" transition="in">
                                      <p:cBhvr>
                                        <p:cTn dur="500" id="51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2" nodeType="withEffect" presetClass="entr" presetID="16" presetSubtype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Horizontal)" transition="in">
                                      <p:cBhvr>
                                        <p:cTn dur="500" id="54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5" nodeType="withEffect" presetClass="entr" presetID="16" presetSubtype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Horizontal)" transition="in">
                                      <p:cBhvr>
                                        <p:cTn dur="500" id="5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8" nodeType="withEffect" presetClass="entr" presetID="16" presetSubtype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Horizontal)" transition="in">
                                      <p:cBhvr>
                                        <p:cTn dur="500" id="6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1" nodeType="withEffect" presetClass="entr" presetID="16" presetSubtype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Horizontal)" transition="in">
                                      <p:cBhvr>
                                        <p:cTn dur="500" id="63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4" nodeType="withEffect" presetClass="entr" presetID="16" presetSubtype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Horizontal)" transition="in">
                                      <p:cBhvr>
                                        <p:cTn dur="500" id="66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7" nodeType="withEffect" presetClass="entr" presetID="16" presetSubtype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Horizontal)" transition="in">
                                      <p:cBhvr>
                                        <p:cTn dur="500" id="69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0" nodeType="withEffect" presetClass="entr" presetID="16" presetSubtype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Horizontal)" transition="in">
                                      <p:cBhvr>
                                        <p:cTn dur="500" id="72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3" nodeType="withEffect" presetClass="entr" presetID="16" presetSubtype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Horizontal)" transition="in">
                                      <p:cBhvr>
                                        <p:cTn dur="500" id="75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6" nodeType="withEffect" presetClass="entr" presetID="16" presetSubtype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Horizontal)" transition="in">
                                      <p:cBhvr>
                                        <p:cTn dur="500" id="78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9" nodeType="clickPar">
                      <p:stCondLst>
                        <p:cond delay="indefinite"/>
                      </p:stCondLst>
                      <p:childTnLst>
                        <p:par>
                          <p:cTn fill="hold" id="8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81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83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4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86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7"/>
      <p:bldP grpId="0" spid="8"/>
      <p:bldP grpId="0" spid="9"/>
      <p:bldP grpId="0" spid="10"/>
      <p:bldP grpId="0" spid="11"/>
      <p:bldP grpId="0" spid="15"/>
      <p:bldP grpId="0" spid="16"/>
      <p:bldP grpId="0" spid="17"/>
      <p:bldP grpId="0" spid="18"/>
      <p:bldP grpId="0" spid="21"/>
    </p:bld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Group 1"/>
          <p:cNvGrpSpPr/>
          <p:nvPr/>
        </p:nvGrpSpPr>
        <p:grpSpPr>
          <a:xfrm>
            <a:off x="2563038" y="1437624"/>
            <a:ext cx="4304219" cy="852309"/>
            <a:chOff x="6023992" y="4803284"/>
            <a:chExt cx="5738958" cy="1136412"/>
          </a:xfrm>
        </p:grpSpPr>
        <p:sp>
          <p:nvSpPr>
            <p:cNvPr id="15" name="Freeform: Shape 28"/>
            <p:cNvSpPr/>
            <p:nvPr/>
          </p:nvSpPr>
          <p:spPr bwMode="auto">
            <a:xfrm>
              <a:off x="6023992" y="4803284"/>
              <a:ext cx="420688" cy="485775"/>
            </a:xfrm>
            <a:custGeom>
              <a:gdLst>
                <a:gd fmla="*/ 164 w 208" name="T0"/>
                <a:gd fmla="*/ 156 h 241" name="T1"/>
                <a:gd fmla="*/ 136 w 208" name="T2"/>
                <a:gd fmla="*/ 143 h 241" name="T3"/>
                <a:gd fmla="*/ 131 w 208" name="T4"/>
                <a:gd fmla="*/ 136 h 241" name="T5"/>
                <a:gd fmla="*/ 130 w 208" name="T6"/>
                <a:gd fmla="*/ 122 h 241" name="T7"/>
                <a:gd fmla="*/ 146 w 208" name="T8"/>
                <a:gd fmla="*/ 93 h 241" name="T9"/>
                <a:gd fmla="*/ 148 w 208" name="T10"/>
                <a:gd fmla="*/ 93 h 241" name="T11"/>
                <a:gd fmla="*/ 154 w 208" name="T12"/>
                <a:gd fmla="*/ 89 h 241" name="T13"/>
                <a:gd fmla="*/ 157 w 208" name="T14"/>
                <a:gd fmla="*/ 71 h 241" name="T15"/>
                <a:gd fmla="*/ 151 w 208" name="T16"/>
                <a:gd fmla="*/ 65 h 241" name="T17"/>
                <a:gd fmla="*/ 151 w 208" name="T18"/>
                <a:gd fmla="*/ 64 h 241" name="T19"/>
                <a:gd fmla="*/ 152 w 208" name="T20"/>
                <a:gd fmla="*/ 58 h 241" name="T21"/>
                <a:gd fmla="*/ 152 w 208" name="T22"/>
                <a:gd fmla="*/ 53 h 241" name="T23"/>
                <a:gd fmla="*/ 149 w 208" name="T24"/>
                <a:gd fmla="*/ 35 h 241" name="T25"/>
                <a:gd fmla="*/ 138 w 208" name="T26"/>
                <a:gd fmla="*/ 18 h 241" name="T27"/>
                <a:gd fmla="*/ 94 w 208" name="T28"/>
                <a:gd fmla="*/ 11 h 241" name="T29"/>
                <a:gd fmla="*/ 65 w 208" name="T30"/>
                <a:gd fmla="*/ 23 h 241" name="T31"/>
                <a:gd fmla="*/ 56 w 208" name="T32"/>
                <a:gd fmla="*/ 39 h 241" name="T33"/>
                <a:gd fmla="*/ 55 w 208" name="T34"/>
                <a:gd fmla="*/ 52 h 241" name="T35"/>
                <a:gd fmla="*/ 56 w 208" name="T36"/>
                <a:gd fmla="*/ 65 h 241" name="T37"/>
                <a:gd fmla="*/ 50 w 208" name="T38"/>
                <a:gd fmla="*/ 71 h 241" name="T39"/>
                <a:gd fmla="*/ 53 w 208" name="T40"/>
                <a:gd fmla="*/ 89 h 241" name="T41"/>
                <a:gd fmla="*/ 59 w 208" name="T42"/>
                <a:gd fmla="*/ 93 h 241" name="T43"/>
                <a:gd fmla="*/ 61 w 208" name="T44"/>
                <a:gd fmla="*/ 93 h 241" name="T45"/>
                <a:gd fmla="*/ 78 w 208" name="T46"/>
                <a:gd fmla="*/ 123 h 241" name="T47"/>
                <a:gd fmla="*/ 76 w 208" name="T48"/>
                <a:gd fmla="*/ 136 h 241" name="T49"/>
                <a:gd fmla="*/ 71 w 208" name="T50"/>
                <a:gd fmla="*/ 143 h 241" name="T51"/>
                <a:gd fmla="*/ 43 w 208" name="T52"/>
                <a:gd fmla="*/ 156 h 241" name="T53"/>
                <a:gd fmla="*/ 0 w 208" name="T54"/>
                <a:gd fmla="*/ 195 h 241" name="T55"/>
                <a:gd fmla="*/ 0 w 208" name="T56"/>
                <a:gd fmla="*/ 225 h 241" name="T57"/>
                <a:gd fmla="*/ 17 w 208" name="T58"/>
                <a:gd fmla="*/ 241 h 241" name="T59"/>
                <a:gd fmla="*/ 190 w 208" name="T60"/>
                <a:gd fmla="*/ 241 h 241" name="T61"/>
                <a:gd fmla="*/ 208 w 208" name="T62"/>
                <a:gd fmla="*/ 225 h 241" name="T63"/>
                <a:gd fmla="*/ 208 w 208" name="T64"/>
                <a:gd fmla="*/ 195 h 241" name="T65"/>
                <a:gd fmla="*/ 164 w 208" name="T66"/>
                <a:gd fmla="*/ 156 h 241" name="T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b="b" l="0" r="r" t="0"/>
              <a:pathLst>
                <a:path h="241" w="208">
                  <a:moveTo>
                    <a:pt x="164" y="156"/>
                  </a:moveTo>
                  <a:cubicBezTo>
                    <a:pt x="158" y="154"/>
                    <a:pt x="147" y="148"/>
                    <a:pt x="136" y="143"/>
                  </a:cubicBezTo>
                  <a:cubicBezTo>
                    <a:pt x="133" y="142"/>
                    <a:pt x="131" y="139"/>
                    <a:pt x="131" y="136"/>
                  </a:cubicBezTo>
                  <a:cubicBezTo>
                    <a:pt x="130" y="122"/>
                    <a:pt x="130" y="122"/>
                    <a:pt x="130" y="122"/>
                  </a:cubicBezTo>
                  <a:cubicBezTo>
                    <a:pt x="138" y="115"/>
                    <a:pt x="145" y="105"/>
                    <a:pt x="146" y="93"/>
                  </a:cubicBezTo>
                  <a:cubicBezTo>
                    <a:pt x="148" y="93"/>
                    <a:pt x="148" y="93"/>
                    <a:pt x="148" y="93"/>
                  </a:cubicBezTo>
                  <a:cubicBezTo>
                    <a:pt x="151" y="93"/>
                    <a:pt x="154" y="91"/>
                    <a:pt x="154" y="89"/>
                  </a:cubicBezTo>
                  <a:cubicBezTo>
                    <a:pt x="157" y="71"/>
                    <a:pt x="157" y="71"/>
                    <a:pt x="157" y="71"/>
                  </a:cubicBezTo>
                  <a:cubicBezTo>
                    <a:pt x="157" y="68"/>
                    <a:pt x="154" y="65"/>
                    <a:pt x="151" y="65"/>
                  </a:cubicBezTo>
                  <a:cubicBezTo>
                    <a:pt x="151" y="65"/>
                    <a:pt x="151" y="65"/>
                    <a:pt x="151" y="64"/>
                  </a:cubicBezTo>
                  <a:cubicBezTo>
                    <a:pt x="151" y="62"/>
                    <a:pt x="152" y="60"/>
                    <a:pt x="152" y="58"/>
                  </a:cubicBezTo>
                  <a:cubicBezTo>
                    <a:pt x="152" y="57"/>
                    <a:pt x="152" y="55"/>
                    <a:pt x="152" y="53"/>
                  </a:cubicBezTo>
                  <a:cubicBezTo>
                    <a:pt x="152" y="46"/>
                    <a:pt x="151" y="39"/>
                    <a:pt x="149" y="35"/>
                  </a:cubicBezTo>
                  <a:cubicBezTo>
                    <a:pt x="147" y="29"/>
                    <a:pt x="143" y="23"/>
                    <a:pt x="138" y="18"/>
                  </a:cubicBezTo>
                  <a:cubicBezTo>
                    <a:pt x="124" y="5"/>
                    <a:pt x="107" y="0"/>
                    <a:pt x="94" y="11"/>
                  </a:cubicBezTo>
                  <a:cubicBezTo>
                    <a:pt x="84" y="9"/>
                    <a:pt x="73" y="13"/>
                    <a:pt x="65" y="23"/>
                  </a:cubicBezTo>
                  <a:cubicBezTo>
                    <a:pt x="60" y="28"/>
                    <a:pt x="58" y="33"/>
                    <a:pt x="56" y="39"/>
                  </a:cubicBezTo>
                  <a:cubicBezTo>
                    <a:pt x="55" y="43"/>
                    <a:pt x="55" y="47"/>
                    <a:pt x="55" y="52"/>
                  </a:cubicBezTo>
                  <a:cubicBezTo>
                    <a:pt x="54" y="57"/>
                    <a:pt x="55" y="62"/>
                    <a:pt x="56" y="65"/>
                  </a:cubicBezTo>
                  <a:cubicBezTo>
                    <a:pt x="53" y="66"/>
                    <a:pt x="50" y="68"/>
                    <a:pt x="50" y="7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4" y="91"/>
                    <a:pt x="56" y="93"/>
                    <a:pt x="59" y="93"/>
                  </a:cubicBezTo>
                  <a:cubicBezTo>
                    <a:pt x="61" y="93"/>
                    <a:pt x="61" y="93"/>
                    <a:pt x="61" y="93"/>
                  </a:cubicBezTo>
                  <a:cubicBezTo>
                    <a:pt x="63" y="106"/>
                    <a:pt x="70" y="116"/>
                    <a:pt x="78" y="123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9"/>
                    <a:pt x="74" y="142"/>
                    <a:pt x="71" y="143"/>
                  </a:cubicBezTo>
                  <a:cubicBezTo>
                    <a:pt x="61" y="148"/>
                    <a:pt x="49" y="153"/>
                    <a:pt x="43" y="156"/>
                  </a:cubicBezTo>
                  <a:cubicBezTo>
                    <a:pt x="29" y="162"/>
                    <a:pt x="0" y="171"/>
                    <a:pt x="0" y="195"/>
                  </a:cubicBezTo>
                  <a:cubicBezTo>
                    <a:pt x="0" y="225"/>
                    <a:pt x="0" y="225"/>
                    <a:pt x="0" y="225"/>
                  </a:cubicBezTo>
                  <a:cubicBezTo>
                    <a:pt x="0" y="234"/>
                    <a:pt x="7" y="241"/>
                    <a:pt x="17" y="241"/>
                  </a:cubicBezTo>
                  <a:cubicBezTo>
                    <a:pt x="190" y="241"/>
                    <a:pt x="190" y="241"/>
                    <a:pt x="190" y="241"/>
                  </a:cubicBezTo>
                  <a:cubicBezTo>
                    <a:pt x="200" y="241"/>
                    <a:pt x="208" y="234"/>
                    <a:pt x="208" y="225"/>
                  </a:cubicBezTo>
                  <a:cubicBezTo>
                    <a:pt x="208" y="216"/>
                    <a:pt x="208" y="195"/>
                    <a:pt x="208" y="195"/>
                  </a:cubicBezTo>
                  <a:cubicBezTo>
                    <a:pt x="208" y="171"/>
                    <a:pt x="179" y="162"/>
                    <a:pt x="164" y="1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6" name="Freeform: Shape 29"/>
            <p:cNvSpPr/>
            <p:nvPr/>
          </p:nvSpPr>
          <p:spPr bwMode="auto">
            <a:xfrm>
              <a:off x="6497958" y="4803284"/>
              <a:ext cx="420688" cy="485775"/>
            </a:xfrm>
            <a:custGeom>
              <a:gdLst>
                <a:gd fmla="*/ 164 w 208" name="T0"/>
                <a:gd fmla="*/ 156 h 241" name="T1"/>
                <a:gd fmla="*/ 136 w 208" name="T2"/>
                <a:gd fmla="*/ 143 h 241" name="T3"/>
                <a:gd fmla="*/ 131 w 208" name="T4"/>
                <a:gd fmla="*/ 136 h 241" name="T5"/>
                <a:gd fmla="*/ 130 w 208" name="T6"/>
                <a:gd fmla="*/ 122 h 241" name="T7"/>
                <a:gd fmla="*/ 146 w 208" name="T8"/>
                <a:gd fmla="*/ 93 h 241" name="T9"/>
                <a:gd fmla="*/ 148 w 208" name="T10"/>
                <a:gd fmla="*/ 93 h 241" name="T11"/>
                <a:gd fmla="*/ 154 w 208" name="T12"/>
                <a:gd fmla="*/ 89 h 241" name="T13"/>
                <a:gd fmla="*/ 157 w 208" name="T14"/>
                <a:gd fmla="*/ 71 h 241" name="T15"/>
                <a:gd fmla="*/ 151 w 208" name="T16"/>
                <a:gd fmla="*/ 65 h 241" name="T17"/>
                <a:gd fmla="*/ 151 w 208" name="T18"/>
                <a:gd fmla="*/ 64 h 241" name="T19"/>
                <a:gd fmla="*/ 152 w 208" name="T20"/>
                <a:gd fmla="*/ 58 h 241" name="T21"/>
                <a:gd fmla="*/ 152 w 208" name="T22"/>
                <a:gd fmla="*/ 53 h 241" name="T23"/>
                <a:gd fmla="*/ 149 w 208" name="T24"/>
                <a:gd fmla="*/ 35 h 241" name="T25"/>
                <a:gd fmla="*/ 138 w 208" name="T26"/>
                <a:gd fmla="*/ 18 h 241" name="T27"/>
                <a:gd fmla="*/ 94 w 208" name="T28"/>
                <a:gd fmla="*/ 11 h 241" name="T29"/>
                <a:gd fmla="*/ 65 w 208" name="T30"/>
                <a:gd fmla="*/ 23 h 241" name="T31"/>
                <a:gd fmla="*/ 56 w 208" name="T32"/>
                <a:gd fmla="*/ 39 h 241" name="T33"/>
                <a:gd fmla="*/ 55 w 208" name="T34"/>
                <a:gd fmla="*/ 52 h 241" name="T35"/>
                <a:gd fmla="*/ 56 w 208" name="T36"/>
                <a:gd fmla="*/ 65 h 241" name="T37"/>
                <a:gd fmla="*/ 50 w 208" name="T38"/>
                <a:gd fmla="*/ 71 h 241" name="T39"/>
                <a:gd fmla="*/ 53 w 208" name="T40"/>
                <a:gd fmla="*/ 89 h 241" name="T41"/>
                <a:gd fmla="*/ 59 w 208" name="T42"/>
                <a:gd fmla="*/ 93 h 241" name="T43"/>
                <a:gd fmla="*/ 61 w 208" name="T44"/>
                <a:gd fmla="*/ 93 h 241" name="T45"/>
                <a:gd fmla="*/ 78 w 208" name="T46"/>
                <a:gd fmla="*/ 123 h 241" name="T47"/>
                <a:gd fmla="*/ 76 w 208" name="T48"/>
                <a:gd fmla="*/ 136 h 241" name="T49"/>
                <a:gd fmla="*/ 71 w 208" name="T50"/>
                <a:gd fmla="*/ 143 h 241" name="T51"/>
                <a:gd fmla="*/ 43 w 208" name="T52"/>
                <a:gd fmla="*/ 156 h 241" name="T53"/>
                <a:gd fmla="*/ 0 w 208" name="T54"/>
                <a:gd fmla="*/ 195 h 241" name="T55"/>
                <a:gd fmla="*/ 0 w 208" name="T56"/>
                <a:gd fmla="*/ 225 h 241" name="T57"/>
                <a:gd fmla="*/ 17 w 208" name="T58"/>
                <a:gd fmla="*/ 241 h 241" name="T59"/>
                <a:gd fmla="*/ 190 w 208" name="T60"/>
                <a:gd fmla="*/ 241 h 241" name="T61"/>
                <a:gd fmla="*/ 208 w 208" name="T62"/>
                <a:gd fmla="*/ 225 h 241" name="T63"/>
                <a:gd fmla="*/ 208 w 208" name="T64"/>
                <a:gd fmla="*/ 195 h 241" name="T65"/>
                <a:gd fmla="*/ 164 w 208" name="T66"/>
                <a:gd fmla="*/ 156 h 241" name="T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b="b" l="0" r="r" t="0"/>
              <a:pathLst>
                <a:path h="241" w="208">
                  <a:moveTo>
                    <a:pt x="164" y="156"/>
                  </a:moveTo>
                  <a:cubicBezTo>
                    <a:pt x="158" y="154"/>
                    <a:pt x="147" y="148"/>
                    <a:pt x="136" y="143"/>
                  </a:cubicBezTo>
                  <a:cubicBezTo>
                    <a:pt x="133" y="142"/>
                    <a:pt x="131" y="139"/>
                    <a:pt x="131" y="136"/>
                  </a:cubicBezTo>
                  <a:cubicBezTo>
                    <a:pt x="130" y="122"/>
                    <a:pt x="130" y="122"/>
                    <a:pt x="130" y="122"/>
                  </a:cubicBezTo>
                  <a:cubicBezTo>
                    <a:pt x="138" y="115"/>
                    <a:pt x="145" y="105"/>
                    <a:pt x="146" y="93"/>
                  </a:cubicBezTo>
                  <a:cubicBezTo>
                    <a:pt x="148" y="93"/>
                    <a:pt x="148" y="93"/>
                    <a:pt x="148" y="93"/>
                  </a:cubicBezTo>
                  <a:cubicBezTo>
                    <a:pt x="151" y="93"/>
                    <a:pt x="154" y="91"/>
                    <a:pt x="154" y="89"/>
                  </a:cubicBezTo>
                  <a:cubicBezTo>
                    <a:pt x="157" y="71"/>
                    <a:pt x="157" y="71"/>
                    <a:pt x="157" y="71"/>
                  </a:cubicBezTo>
                  <a:cubicBezTo>
                    <a:pt x="157" y="68"/>
                    <a:pt x="154" y="65"/>
                    <a:pt x="151" y="65"/>
                  </a:cubicBezTo>
                  <a:cubicBezTo>
                    <a:pt x="151" y="65"/>
                    <a:pt x="151" y="65"/>
                    <a:pt x="151" y="64"/>
                  </a:cubicBezTo>
                  <a:cubicBezTo>
                    <a:pt x="151" y="62"/>
                    <a:pt x="152" y="60"/>
                    <a:pt x="152" y="58"/>
                  </a:cubicBezTo>
                  <a:cubicBezTo>
                    <a:pt x="152" y="57"/>
                    <a:pt x="152" y="55"/>
                    <a:pt x="152" y="53"/>
                  </a:cubicBezTo>
                  <a:cubicBezTo>
                    <a:pt x="152" y="46"/>
                    <a:pt x="151" y="39"/>
                    <a:pt x="149" y="35"/>
                  </a:cubicBezTo>
                  <a:cubicBezTo>
                    <a:pt x="147" y="29"/>
                    <a:pt x="143" y="23"/>
                    <a:pt x="138" y="18"/>
                  </a:cubicBezTo>
                  <a:cubicBezTo>
                    <a:pt x="124" y="5"/>
                    <a:pt x="107" y="0"/>
                    <a:pt x="94" y="11"/>
                  </a:cubicBezTo>
                  <a:cubicBezTo>
                    <a:pt x="84" y="9"/>
                    <a:pt x="73" y="13"/>
                    <a:pt x="65" y="23"/>
                  </a:cubicBezTo>
                  <a:cubicBezTo>
                    <a:pt x="60" y="28"/>
                    <a:pt x="58" y="33"/>
                    <a:pt x="56" y="39"/>
                  </a:cubicBezTo>
                  <a:cubicBezTo>
                    <a:pt x="55" y="43"/>
                    <a:pt x="55" y="47"/>
                    <a:pt x="55" y="52"/>
                  </a:cubicBezTo>
                  <a:cubicBezTo>
                    <a:pt x="54" y="57"/>
                    <a:pt x="55" y="62"/>
                    <a:pt x="56" y="65"/>
                  </a:cubicBezTo>
                  <a:cubicBezTo>
                    <a:pt x="53" y="66"/>
                    <a:pt x="50" y="68"/>
                    <a:pt x="50" y="7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4" y="91"/>
                    <a:pt x="56" y="93"/>
                    <a:pt x="59" y="93"/>
                  </a:cubicBezTo>
                  <a:cubicBezTo>
                    <a:pt x="61" y="93"/>
                    <a:pt x="61" y="93"/>
                    <a:pt x="61" y="93"/>
                  </a:cubicBezTo>
                  <a:cubicBezTo>
                    <a:pt x="63" y="106"/>
                    <a:pt x="70" y="116"/>
                    <a:pt x="78" y="123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9"/>
                    <a:pt x="74" y="142"/>
                    <a:pt x="71" y="143"/>
                  </a:cubicBezTo>
                  <a:cubicBezTo>
                    <a:pt x="61" y="148"/>
                    <a:pt x="49" y="153"/>
                    <a:pt x="43" y="156"/>
                  </a:cubicBezTo>
                  <a:cubicBezTo>
                    <a:pt x="29" y="162"/>
                    <a:pt x="0" y="171"/>
                    <a:pt x="0" y="195"/>
                  </a:cubicBezTo>
                  <a:cubicBezTo>
                    <a:pt x="0" y="225"/>
                    <a:pt x="0" y="225"/>
                    <a:pt x="0" y="225"/>
                  </a:cubicBezTo>
                  <a:cubicBezTo>
                    <a:pt x="0" y="234"/>
                    <a:pt x="7" y="241"/>
                    <a:pt x="17" y="241"/>
                  </a:cubicBezTo>
                  <a:cubicBezTo>
                    <a:pt x="190" y="241"/>
                    <a:pt x="190" y="241"/>
                    <a:pt x="190" y="241"/>
                  </a:cubicBezTo>
                  <a:cubicBezTo>
                    <a:pt x="200" y="241"/>
                    <a:pt x="208" y="234"/>
                    <a:pt x="208" y="225"/>
                  </a:cubicBezTo>
                  <a:cubicBezTo>
                    <a:pt x="208" y="216"/>
                    <a:pt x="208" y="195"/>
                    <a:pt x="208" y="195"/>
                  </a:cubicBezTo>
                  <a:cubicBezTo>
                    <a:pt x="208" y="171"/>
                    <a:pt x="179" y="162"/>
                    <a:pt x="164" y="1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7" name="Freeform: Shape 30"/>
            <p:cNvSpPr/>
            <p:nvPr/>
          </p:nvSpPr>
          <p:spPr bwMode="auto">
            <a:xfrm>
              <a:off x="6971924" y="4803284"/>
              <a:ext cx="420688" cy="485775"/>
            </a:xfrm>
            <a:custGeom>
              <a:gdLst>
                <a:gd fmla="*/ 164 w 208" name="T0"/>
                <a:gd fmla="*/ 156 h 241" name="T1"/>
                <a:gd fmla="*/ 136 w 208" name="T2"/>
                <a:gd fmla="*/ 143 h 241" name="T3"/>
                <a:gd fmla="*/ 131 w 208" name="T4"/>
                <a:gd fmla="*/ 136 h 241" name="T5"/>
                <a:gd fmla="*/ 130 w 208" name="T6"/>
                <a:gd fmla="*/ 122 h 241" name="T7"/>
                <a:gd fmla="*/ 146 w 208" name="T8"/>
                <a:gd fmla="*/ 93 h 241" name="T9"/>
                <a:gd fmla="*/ 148 w 208" name="T10"/>
                <a:gd fmla="*/ 93 h 241" name="T11"/>
                <a:gd fmla="*/ 154 w 208" name="T12"/>
                <a:gd fmla="*/ 89 h 241" name="T13"/>
                <a:gd fmla="*/ 157 w 208" name="T14"/>
                <a:gd fmla="*/ 71 h 241" name="T15"/>
                <a:gd fmla="*/ 151 w 208" name="T16"/>
                <a:gd fmla="*/ 65 h 241" name="T17"/>
                <a:gd fmla="*/ 151 w 208" name="T18"/>
                <a:gd fmla="*/ 64 h 241" name="T19"/>
                <a:gd fmla="*/ 152 w 208" name="T20"/>
                <a:gd fmla="*/ 58 h 241" name="T21"/>
                <a:gd fmla="*/ 152 w 208" name="T22"/>
                <a:gd fmla="*/ 53 h 241" name="T23"/>
                <a:gd fmla="*/ 149 w 208" name="T24"/>
                <a:gd fmla="*/ 35 h 241" name="T25"/>
                <a:gd fmla="*/ 138 w 208" name="T26"/>
                <a:gd fmla="*/ 18 h 241" name="T27"/>
                <a:gd fmla="*/ 94 w 208" name="T28"/>
                <a:gd fmla="*/ 11 h 241" name="T29"/>
                <a:gd fmla="*/ 65 w 208" name="T30"/>
                <a:gd fmla="*/ 23 h 241" name="T31"/>
                <a:gd fmla="*/ 56 w 208" name="T32"/>
                <a:gd fmla="*/ 39 h 241" name="T33"/>
                <a:gd fmla="*/ 55 w 208" name="T34"/>
                <a:gd fmla="*/ 52 h 241" name="T35"/>
                <a:gd fmla="*/ 56 w 208" name="T36"/>
                <a:gd fmla="*/ 65 h 241" name="T37"/>
                <a:gd fmla="*/ 50 w 208" name="T38"/>
                <a:gd fmla="*/ 71 h 241" name="T39"/>
                <a:gd fmla="*/ 53 w 208" name="T40"/>
                <a:gd fmla="*/ 89 h 241" name="T41"/>
                <a:gd fmla="*/ 59 w 208" name="T42"/>
                <a:gd fmla="*/ 93 h 241" name="T43"/>
                <a:gd fmla="*/ 61 w 208" name="T44"/>
                <a:gd fmla="*/ 93 h 241" name="T45"/>
                <a:gd fmla="*/ 78 w 208" name="T46"/>
                <a:gd fmla="*/ 123 h 241" name="T47"/>
                <a:gd fmla="*/ 76 w 208" name="T48"/>
                <a:gd fmla="*/ 136 h 241" name="T49"/>
                <a:gd fmla="*/ 71 w 208" name="T50"/>
                <a:gd fmla="*/ 143 h 241" name="T51"/>
                <a:gd fmla="*/ 43 w 208" name="T52"/>
                <a:gd fmla="*/ 156 h 241" name="T53"/>
                <a:gd fmla="*/ 0 w 208" name="T54"/>
                <a:gd fmla="*/ 195 h 241" name="T55"/>
                <a:gd fmla="*/ 0 w 208" name="T56"/>
                <a:gd fmla="*/ 225 h 241" name="T57"/>
                <a:gd fmla="*/ 17 w 208" name="T58"/>
                <a:gd fmla="*/ 241 h 241" name="T59"/>
                <a:gd fmla="*/ 190 w 208" name="T60"/>
                <a:gd fmla="*/ 241 h 241" name="T61"/>
                <a:gd fmla="*/ 208 w 208" name="T62"/>
                <a:gd fmla="*/ 225 h 241" name="T63"/>
                <a:gd fmla="*/ 208 w 208" name="T64"/>
                <a:gd fmla="*/ 195 h 241" name="T65"/>
                <a:gd fmla="*/ 164 w 208" name="T66"/>
                <a:gd fmla="*/ 156 h 241" name="T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b="b" l="0" r="r" t="0"/>
              <a:pathLst>
                <a:path h="241" w="208">
                  <a:moveTo>
                    <a:pt x="164" y="156"/>
                  </a:moveTo>
                  <a:cubicBezTo>
                    <a:pt x="158" y="154"/>
                    <a:pt x="147" y="148"/>
                    <a:pt x="136" y="143"/>
                  </a:cubicBezTo>
                  <a:cubicBezTo>
                    <a:pt x="133" y="142"/>
                    <a:pt x="131" y="139"/>
                    <a:pt x="131" y="136"/>
                  </a:cubicBezTo>
                  <a:cubicBezTo>
                    <a:pt x="130" y="122"/>
                    <a:pt x="130" y="122"/>
                    <a:pt x="130" y="122"/>
                  </a:cubicBezTo>
                  <a:cubicBezTo>
                    <a:pt x="138" y="115"/>
                    <a:pt x="145" y="105"/>
                    <a:pt x="146" y="93"/>
                  </a:cubicBezTo>
                  <a:cubicBezTo>
                    <a:pt x="148" y="93"/>
                    <a:pt x="148" y="93"/>
                    <a:pt x="148" y="93"/>
                  </a:cubicBezTo>
                  <a:cubicBezTo>
                    <a:pt x="151" y="93"/>
                    <a:pt x="154" y="91"/>
                    <a:pt x="154" y="89"/>
                  </a:cubicBezTo>
                  <a:cubicBezTo>
                    <a:pt x="157" y="71"/>
                    <a:pt x="157" y="71"/>
                    <a:pt x="157" y="71"/>
                  </a:cubicBezTo>
                  <a:cubicBezTo>
                    <a:pt x="157" y="68"/>
                    <a:pt x="154" y="65"/>
                    <a:pt x="151" y="65"/>
                  </a:cubicBezTo>
                  <a:cubicBezTo>
                    <a:pt x="151" y="65"/>
                    <a:pt x="151" y="65"/>
                    <a:pt x="151" y="64"/>
                  </a:cubicBezTo>
                  <a:cubicBezTo>
                    <a:pt x="151" y="62"/>
                    <a:pt x="152" y="60"/>
                    <a:pt x="152" y="58"/>
                  </a:cubicBezTo>
                  <a:cubicBezTo>
                    <a:pt x="152" y="57"/>
                    <a:pt x="152" y="55"/>
                    <a:pt x="152" y="53"/>
                  </a:cubicBezTo>
                  <a:cubicBezTo>
                    <a:pt x="152" y="46"/>
                    <a:pt x="151" y="39"/>
                    <a:pt x="149" y="35"/>
                  </a:cubicBezTo>
                  <a:cubicBezTo>
                    <a:pt x="147" y="29"/>
                    <a:pt x="143" y="23"/>
                    <a:pt x="138" y="18"/>
                  </a:cubicBezTo>
                  <a:cubicBezTo>
                    <a:pt x="124" y="5"/>
                    <a:pt x="107" y="0"/>
                    <a:pt x="94" y="11"/>
                  </a:cubicBezTo>
                  <a:cubicBezTo>
                    <a:pt x="84" y="9"/>
                    <a:pt x="73" y="13"/>
                    <a:pt x="65" y="23"/>
                  </a:cubicBezTo>
                  <a:cubicBezTo>
                    <a:pt x="60" y="28"/>
                    <a:pt x="58" y="33"/>
                    <a:pt x="56" y="39"/>
                  </a:cubicBezTo>
                  <a:cubicBezTo>
                    <a:pt x="55" y="43"/>
                    <a:pt x="55" y="47"/>
                    <a:pt x="55" y="52"/>
                  </a:cubicBezTo>
                  <a:cubicBezTo>
                    <a:pt x="54" y="57"/>
                    <a:pt x="55" y="62"/>
                    <a:pt x="56" y="65"/>
                  </a:cubicBezTo>
                  <a:cubicBezTo>
                    <a:pt x="53" y="66"/>
                    <a:pt x="50" y="68"/>
                    <a:pt x="50" y="7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4" y="91"/>
                    <a:pt x="56" y="93"/>
                    <a:pt x="59" y="93"/>
                  </a:cubicBezTo>
                  <a:cubicBezTo>
                    <a:pt x="61" y="93"/>
                    <a:pt x="61" y="93"/>
                    <a:pt x="61" y="93"/>
                  </a:cubicBezTo>
                  <a:cubicBezTo>
                    <a:pt x="63" y="106"/>
                    <a:pt x="70" y="116"/>
                    <a:pt x="78" y="123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9"/>
                    <a:pt x="74" y="142"/>
                    <a:pt x="71" y="143"/>
                  </a:cubicBezTo>
                  <a:cubicBezTo>
                    <a:pt x="61" y="148"/>
                    <a:pt x="49" y="153"/>
                    <a:pt x="43" y="156"/>
                  </a:cubicBezTo>
                  <a:cubicBezTo>
                    <a:pt x="29" y="162"/>
                    <a:pt x="0" y="171"/>
                    <a:pt x="0" y="195"/>
                  </a:cubicBezTo>
                  <a:cubicBezTo>
                    <a:pt x="0" y="225"/>
                    <a:pt x="0" y="225"/>
                    <a:pt x="0" y="225"/>
                  </a:cubicBezTo>
                  <a:cubicBezTo>
                    <a:pt x="0" y="234"/>
                    <a:pt x="7" y="241"/>
                    <a:pt x="17" y="241"/>
                  </a:cubicBezTo>
                  <a:cubicBezTo>
                    <a:pt x="190" y="241"/>
                    <a:pt x="190" y="241"/>
                    <a:pt x="190" y="241"/>
                  </a:cubicBezTo>
                  <a:cubicBezTo>
                    <a:pt x="200" y="241"/>
                    <a:pt x="208" y="234"/>
                    <a:pt x="208" y="225"/>
                  </a:cubicBezTo>
                  <a:cubicBezTo>
                    <a:pt x="208" y="216"/>
                    <a:pt x="208" y="195"/>
                    <a:pt x="208" y="195"/>
                  </a:cubicBezTo>
                  <a:cubicBezTo>
                    <a:pt x="208" y="171"/>
                    <a:pt x="179" y="162"/>
                    <a:pt x="164" y="1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8" name="Freeform: Shape 31"/>
            <p:cNvSpPr/>
            <p:nvPr/>
          </p:nvSpPr>
          <p:spPr bwMode="auto">
            <a:xfrm>
              <a:off x="7445890" y="4803284"/>
              <a:ext cx="420688" cy="485775"/>
            </a:xfrm>
            <a:custGeom>
              <a:gdLst>
                <a:gd fmla="*/ 164 w 208" name="T0"/>
                <a:gd fmla="*/ 156 h 241" name="T1"/>
                <a:gd fmla="*/ 136 w 208" name="T2"/>
                <a:gd fmla="*/ 143 h 241" name="T3"/>
                <a:gd fmla="*/ 131 w 208" name="T4"/>
                <a:gd fmla="*/ 136 h 241" name="T5"/>
                <a:gd fmla="*/ 130 w 208" name="T6"/>
                <a:gd fmla="*/ 122 h 241" name="T7"/>
                <a:gd fmla="*/ 146 w 208" name="T8"/>
                <a:gd fmla="*/ 93 h 241" name="T9"/>
                <a:gd fmla="*/ 148 w 208" name="T10"/>
                <a:gd fmla="*/ 93 h 241" name="T11"/>
                <a:gd fmla="*/ 154 w 208" name="T12"/>
                <a:gd fmla="*/ 89 h 241" name="T13"/>
                <a:gd fmla="*/ 157 w 208" name="T14"/>
                <a:gd fmla="*/ 71 h 241" name="T15"/>
                <a:gd fmla="*/ 151 w 208" name="T16"/>
                <a:gd fmla="*/ 65 h 241" name="T17"/>
                <a:gd fmla="*/ 151 w 208" name="T18"/>
                <a:gd fmla="*/ 64 h 241" name="T19"/>
                <a:gd fmla="*/ 152 w 208" name="T20"/>
                <a:gd fmla="*/ 58 h 241" name="T21"/>
                <a:gd fmla="*/ 152 w 208" name="T22"/>
                <a:gd fmla="*/ 53 h 241" name="T23"/>
                <a:gd fmla="*/ 149 w 208" name="T24"/>
                <a:gd fmla="*/ 35 h 241" name="T25"/>
                <a:gd fmla="*/ 138 w 208" name="T26"/>
                <a:gd fmla="*/ 18 h 241" name="T27"/>
                <a:gd fmla="*/ 94 w 208" name="T28"/>
                <a:gd fmla="*/ 11 h 241" name="T29"/>
                <a:gd fmla="*/ 65 w 208" name="T30"/>
                <a:gd fmla="*/ 23 h 241" name="T31"/>
                <a:gd fmla="*/ 56 w 208" name="T32"/>
                <a:gd fmla="*/ 39 h 241" name="T33"/>
                <a:gd fmla="*/ 55 w 208" name="T34"/>
                <a:gd fmla="*/ 52 h 241" name="T35"/>
                <a:gd fmla="*/ 56 w 208" name="T36"/>
                <a:gd fmla="*/ 65 h 241" name="T37"/>
                <a:gd fmla="*/ 50 w 208" name="T38"/>
                <a:gd fmla="*/ 71 h 241" name="T39"/>
                <a:gd fmla="*/ 53 w 208" name="T40"/>
                <a:gd fmla="*/ 89 h 241" name="T41"/>
                <a:gd fmla="*/ 59 w 208" name="T42"/>
                <a:gd fmla="*/ 93 h 241" name="T43"/>
                <a:gd fmla="*/ 61 w 208" name="T44"/>
                <a:gd fmla="*/ 93 h 241" name="T45"/>
                <a:gd fmla="*/ 78 w 208" name="T46"/>
                <a:gd fmla="*/ 123 h 241" name="T47"/>
                <a:gd fmla="*/ 76 w 208" name="T48"/>
                <a:gd fmla="*/ 136 h 241" name="T49"/>
                <a:gd fmla="*/ 71 w 208" name="T50"/>
                <a:gd fmla="*/ 143 h 241" name="T51"/>
                <a:gd fmla="*/ 43 w 208" name="T52"/>
                <a:gd fmla="*/ 156 h 241" name="T53"/>
                <a:gd fmla="*/ 0 w 208" name="T54"/>
                <a:gd fmla="*/ 195 h 241" name="T55"/>
                <a:gd fmla="*/ 0 w 208" name="T56"/>
                <a:gd fmla="*/ 225 h 241" name="T57"/>
                <a:gd fmla="*/ 17 w 208" name="T58"/>
                <a:gd fmla="*/ 241 h 241" name="T59"/>
                <a:gd fmla="*/ 190 w 208" name="T60"/>
                <a:gd fmla="*/ 241 h 241" name="T61"/>
                <a:gd fmla="*/ 208 w 208" name="T62"/>
                <a:gd fmla="*/ 225 h 241" name="T63"/>
                <a:gd fmla="*/ 208 w 208" name="T64"/>
                <a:gd fmla="*/ 195 h 241" name="T65"/>
                <a:gd fmla="*/ 164 w 208" name="T66"/>
                <a:gd fmla="*/ 156 h 241" name="T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b="b" l="0" r="r" t="0"/>
              <a:pathLst>
                <a:path h="241" w="208">
                  <a:moveTo>
                    <a:pt x="164" y="156"/>
                  </a:moveTo>
                  <a:cubicBezTo>
                    <a:pt x="158" y="154"/>
                    <a:pt x="147" y="148"/>
                    <a:pt x="136" y="143"/>
                  </a:cubicBezTo>
                  <a:cubicBezTo>
                    <a:pt x="133" y="142"/>
                    <a:pt x="131" y="139"/>
                    <a:pt x="131" y="136"/>
                  </a:cubicBezTo>
                  <a:cubicBezTo>
                    <a:pt x="130" y="122"/>
                    <a:pt x="130" y="122"/>
                    <a:pt x="130" y="122"/>
                  </a:cubicBezTo>
                  <a:cubicBezTo>
                    <a:pt x="138" y="115"/>
                    <a:pt x="145" y="105"/>
                    <a:pt x="146" y="93"/>
                  </a:cubicBezTo>
                  <a:cubicBezTo>
                    <a:pt x="148" y="93"/>
                    <a:pt x="148" y="93"/>
                    <a:pt x="148" y="93"/>
                  </a:cubicBezTo>
                  <a:cubicBezTo>
                    <a:pt x="151" y="93"/>
                    <a:pt x="154" y="91"/>
                    <a:pt x="154" y="89"/>
                  </a:cubicBezTo>
                  <a:cubicBezTo>
                    <a:pt x="157" y="71"/>
                    <a:pt x="157" y="71"/>
                    <a:pt x="157" y="71"/>
                  </a:cubicBezTo>
                  <a:cubicBezTo>
                    <a:pt x="157" y="68"/>
                    <a:pt x="154" y="65"/>
                    <a:pt x="151" y="65"/>
                  </a:cubicBezTo>
                  <a:cubicBezTo>
                    <a:pt x="151" y="65"/>
                    <a:pt x="151" y="65"/>
                    <a:pt x="151" y="64"/>
                  </a:cubicBezTo>
                  <a:cubicBezTo>
                    <a:pt x="151" y="62"/>
                    <a:pt x="152" y="60"/>
                    <a:pt x="152" y="58"/>
                  </a:cubicBezTo>
                  <a:cubicBezTo>
                    <a:pt x="152" y="57"/>
                    <a:pt x="152" y="55"/>
                    <a:pt x="152" y="53"/>
                  </a:cubicBezTo>
                  <a:cubicBezTo>
                    <a:pt x="152" y="46"/>
                    <a:pt x="151" y="39"/>
                    <a:pt x="149" y="35"/>
                  </a:cubicBezTo>
                  <a:cubicBezTo>
                    <a:pt x="147" y="29"/>
                    <a:pt x="143" y="23"/>
                    <a:pt x="138" y="18"/>
                  </a:cubicBezTo>
                  <a:cubicBezTo>
                    <a:pt x="124" y="5"/>
                    <a:pt x="107" y="0"/>
                    <a:pt x="94" y="11"/>
                  </a:cubicBezTo>
                  <a:cubicBezTo>
                    <a:pt x="84" y="9"/>
                    <a:pt x="73" y="13"/>
                    <a:pt x="65" y="23"/>
                  </a:cubicBezTo>
                  <a:cubicBezTo>
                    <a:pt x="60" y="28"/>
                    <a:pt x="58" y="33"/>
                    <a:pt x="56" y="39"/>
                  </a:cubicBezTo>
                  <a:cubicBezTo>
                    <a:pt x="55" y="43"/>
                    <a:pt x="55" y="47"/>
                    <a:pt x="55" y="52"/>
                  </a:cubicBezTo>
                  <a:cubicBezTo>
                    <a:pt x="54" y="57"/>
                    <a:pt x="55" y="62"/>
                    <a:pt x="56" y="65"/>
                  </a:cubicBezTo>
                  <a:cubicBezTo>
                    <a:pt x="53" y="66"/>
                    <a:pt x="50" y="68"/>
                    <a:pt x="50" y="7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4" y="91"/>
                    <a:pt x="56" y="93"/>
                    <a:pt x="59" y="93"/>
                  </a:cubicBezTo>
                  <a:cubicBezTo>
                    <a:pt x="61" y="93"/>
                    <a:pt x="61" y="93"/>
                    <a:pt x="61" y="93"/>
                  </a:cubicBezTo>
                  <a:cubicBezTo>
                    <a:pt x="63" y="106"/>
                    <a:pt x="70" y="116"/>
                    <a:pt x="78" y="123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9"/>
                    <a:pt x="74" y="142"/>
                    <a:pt x="71" y="143"/>
                  </a:cubicBezTo>
                  <a:cubicBezTo>
                    <a:pt x="61" y="148"/>
                    <a:pt x="49" y="153"/>
                    <a:pt x="43" y="156"/>
                  </a:cubicBezTo>
                  <a:cubicBezTo>
                    <a:pt x="29" y="162"/>
                    <a:pt x="0" y="171"/>
                    <a:pt x="0" y="195"/>
                  </a:cubicBezTo>
                  <a:cubicBezTo>
                    <a:pt x="0" y="225"/>
                    <a:pt x="0" y="225"/>
                    <a:pt x="0" y="225"/>
                  </a:cubicBezTo>
                  <a:cubicBezTo>
                    <a:pt x="0" y="234"/>
                    <a:pt x="7" y="241"/>
                    <a:pt x="17" y="241"/>
                  </a:cubicBezTo>
                  <a:cubicBezTo>
                    <a:pt x="190" y="241"/>
                    <a:pt x="190" y="241"/>
                    <a:pt x="190" y="241"/>
                  </a:cubicBezTo>
                  <a:cubicBezTo>
                    <a:pt x="200" y="241"/>
                    <a:pt x="208" y="234"/>
                    <a:pt x="208" y="225"/>
                  </a:cubicBezTo>
                  <a:cubicBezTo>
                    <a:pt x="208" y="216"/>
                    <a:pt x="208" y="195"/>
                    <a:pt x="208" y="195"/>
                  </a:cubicBezTo>
                  <a:cubicBezTo>
                    <a:pt x="208" y="171"/>
                    <a:pt x="179" y="162"/>
                    <a:pt x="164" y="1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9" name="Freeform: Shape 32"/>
            <p:cNvSpPr/>
            <p:nvPr/>
          </p:nvSpPr>
          <p:spPr bwMode="auto">
            <a:xfrm>
              <a:off x="7919856" y="4803284"/>
              <a:ext cx="420688" cy="485775"/>
            </a:xfrm>
            <a:custGeom>
              <a:gdLst>
                <a:gd fmla="*/ 164 w 208" name="T0"/>
                <a:gd fmla="*/ 156 h 241" name="T1"/>
                <a:gd fmla="*/ 136 w 208" name="T2"/>
                <a:gd fmla="*/ 143 h 241" name="T3"/>
                <a:gd fmla="*/ 131 w 208" name="T4"/>
                <a:gd fmla="*/ 136 h 241" name="T5"/>
                <a:gd fmla="*/ 130 w 208" name="T6"/>
                <a:gd fmla="*/ 122 h 241" name="T7"/>
                <a:gd fmla="*/ 146 w 208" name="T8"/>
                <a:gd fmla="*/ 93 h 241" name="T9"/>
                <a:gd fmla="*/ 148 w 208" name="T10"/>
                <a:gd fmla="*/ 93 h 241" name="T11"/>
                <a:gd fmla="*/ 154 w 208" name="T12"/>
                <a:gd fmla="*/ 89 h 241" name="T13"/>
                <a:gd fmla="*/ 157 w 208" name="T14"/>
                <a:gd fmla="*/ 71 h 241" name="T15"/>
                <a:gd fmla="*/ 151 w 208" name="T16"/>
                <a:gd fmla="*/ 65 h 241" name="T17"/>
                <a:gd fmla="*/ 151 w 208" name="T18"/>
                <a:gd fmla="*/ 64 h 241" name="T19"/>
                <a:gd fmla="*/ 152 w 208" name="T20"/>
                <a:gd fmla="*/ 58 h 241" name="T21"/>
                <a:gd fmla="*/ 152 w 208" name="T22"/>
                <a:gd fmla="*/ 53 h 241" name="T23"/>
                <a:gd fmla="*/ 149 w 208" name="T24"/>
                <a:gd fmla="*/ 35 h 241" name="T25"/>
                <a:gd fmla="*/ 138 w 208" name="T26"/>
                <a:gd fmla="*/ 18 h 241" name="T27"/>
                <a:gd fmla="*/ 94 w 208" name="T28"/>
                <a:gd fmla="*/ 11 h 241" name="T29"/>
                <a:gd fmla="*/ 65 w 208" name="T30"/>
                <a:gd fmla="*/ 23 h 241" name="T31"/>
                <a:gd fmla="*/ 56 w 208" name="T32"/>
                <a:gd fmla="*/ 39 h 241" name="T33"/>
                <a:gd fmla="*/ 55 w 208" name="T34"/>
                <a:gd fmla="*/ 52 h 241" name="T35"/>
                <a:gd fmla="*/ 56 w 208" name="T36"/>
                <a:gd fmla="*/ 65 h 241" name="T37"/>
                <a:gd fmla="*/ 50 w 208" name="T38"/>
                <a:gd fmla="*/ 71 h 241" name="T39"/>
                <a:gd fmla="*/ 53 w 208" name="T40"/>
                <a:gd fmla="*/ 89 h 241" name="T41"/>
                <a:gd fmla="*/ 59 w 208" name="T42"/>
                <a:gd fmla="*/ 93 h 241" name="T43"/>
                <a:gd fmla="*/ 61 w 208" name="T44"/>
                <a:gd fmla="*/ 93 h 241" name="T45"/>
                <a:gd fmla="*/ 78 w 208" name="T46"/>
                <a:gd fmla="*/ 123 h 241" name="T47"/>
                <a:gd fmla="*/ 76 w 208" name="T48"/>
                <a:gd fmla="*/ 136 h 241" name="T49"/>
                <a:gd fmla="*/ 71 w 208" name="T50"/>
                <a:gd fmla="*/ 143 h 241" name="T51"/>
                <a:gd fmla="*/ 43 w 208" name="T52"/>
                <a:gd fmla="*/ 156 h 241" name="T53"/>
                <a:gd fmla="*/ 0 w 208" name="T54"/>
                <a:gd fmla="*/ 195 h 241" name="T55"/>
                <a:gd fmla="*/ 0 w 208" name="T56"/>
                <a:gd fmla="*/ 225 h 241" name="T57"/>
                <a:gd fmla="*/ 17 w 208" name="T58"/>
                <a:gd fmla="*/ 241 h 241" name="T59"/>
                <a:gd fmla="*/ 190 w 208" name="T60"/>
                <a:gd fmla="*/ 241 h 241" name="T61"/>
                <a:gd fmla="*/ 208 w 208" name="T62"/>
                <a:gd fmla="*/ 225 h 241" name="T63"/>
                <a:gd fmla="*/ 208 w 208" name="T64"/>
                <a:gd fmla="*/ 195 h 241" name="T65"/>
                <a:gd fmla="*/ 164 w 208" name="T66"/>
                <a:gd fmla="*/ 156 h 241" name="T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b="b" l="0" r="r" t="0"/>
              <a:pathLst>
                <a:path h="241" w="208">
                  <a:moveTo>
                    <a:pt x="164" y="156"/>
                  </a:moveTo>
                  <a:cubicBezTo>
                    <a:pt x="158" y="154"/>
                    <a:pt x="147" y="148"/>
                    <a:pt x="136" y="143"/>
                  </a:cubicBezTo>
                  <a:cubicBezTo>
                    <a:pt x="133" y="142"/>
                    <a:pt x="131" y="139"/>
                    <a:pt x="131" y="136"/>
                  </a:cubicBezTo>
                  <a:cubicBezTo>
                    <a:pt x="130" y="122"/>
                    <a:pt x="130" y="122"/>
                    <a:pt x="130" y="122"/>
                  </a:cubicBezTo>
                  <a:cubicBezTo>
                    <a:pt x="138" y="115"/>
                    <a:pt x="145" y="105"/>
                    <a:pt x="146" y="93"/>
                  </a:cubicBezTo>
                  <a:cubicBezTo>
                    <a:pt x="148" y="93"/>
                    <a:pt x="148" y="93"/>
                    <a:pt x="148" y="93"/>
                  </a:cubicBezTo>
                  <a:cubicBezTo>
                    <a:pt x="151" y="93"/>
                    <a:pt x="154" y="91"/>
                    <a:pt x="154" y="89"/>
                  </a:cubicBezTo>
                  <a:cubicBezTo>
                    <a:pt x="157" y="71"/>
                    <a:pt x="157" y="71"/>
                    <a:pt x="157" y="71"/>
                  </a:cubicBezTo>
                  <a:cubicBezTo>
                    <a:pt x="157" y="68"/>
                    <a:pt x="154" y="65"/>
                    <a:pt x="151" y="65"/>
                  </a:cubicBezTo>
                  <a:cubicBezTo>
                    <a:pt x="151" y="65"/>
                    <a:pt x="151" y="65"/>
                    <a:pt x="151" y="64"/>
                  </a:cubicBezTo>
                  <a:cubicBezTo>
                    <a:pt x="151" y="62"/>
                    <a:pt x="152" y="60"/>
                    <a:pt x="152" y="58"/>
                  </a:cubicBezTo>
                  <a:cubicBezTo>
                    <a:pt x="152" y="57"/>
                    <a:pt x="152" y="55"/>
                    <a:pt x="152" y="53"/>
                  </a:cubicBezTo>
                  <a:cubicBezTo>
                    <a:pt x="152" y="46"/>
                    <a:pt x="151" y="39"/>
                    <a:pt x="149" y="35"/>
                  </a:cubicBezTo>
                  <a:cubicBezTo>
                    <a:pt x="147" y="29"/>
                    <a:pt x="143" y="23"/>
                    <a:pt x="138" y="18"/>
                  </a:cubicBezTo>
                  <a:cubicBezTo>
                    <a:pt x="124" y="5"/>
                    <a:pt x="107" y="0"/>
                    <a:pt x="94" y="11"/>
                  </a:cubicBezTo>
                  <a:cubicBezTo>
                    <a:pt x="84" y="9"/>
                    <a:pt x="73" y="13"/>
                    <a:pt x="65" y="23"/>
                  </a:cubicBezTo>
                  <a:cubicBezTo>
                    <a:pt x="60" y="28"/>
                    <a:pt x="58" y="33"/>
                    <a:pt x="56" y="39"/>
                  </a:cubicBezTo>
                  <a:cubicBezTo>
                    <a:pt x="55" y="43"/>
                    <a:pt x="55" y="47"/>
                    <a:pt x="55" y="52"/>
                  </a:cubicBezTo>
                  <a:cubicBezTo>
                    <a:pt x="54" y="57"/>
                    <a:pt x="55" y="62"/>
                    <a:pt x="56" y="65"/>
                  </a:cubicBezTo>
                  <a:cubicBezTo>
                    <a:pt x="53" y="66"/>
                    <a:pt x="50" y="68"/>
                    <a:pt x="50" y="7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4" y="91"/>
                    <a:pt x="56" y="93"/>
                    <a:pt x="59" y="93"/>
                  </a:cubicBezTo>
                  <a:cubicBezTo>
                    <a:pt x="61" y="93"/>
                    <a:pt x="61" y="93"/>
                    <a:pt x="61" y="93"/>
                  </a:cubicBezTo>
                  <a:cubicBezTo>
                    <a:pt x="63" y="106"/>
                    <a:pt x="70" y="116"/>
                    <a:pt x="78" y="123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9"/>
                    <a:pt x="74" y="142"/>
                    <a:pt x="71" y="143"/>
                  </a:cubicBezTo>
                  <a:cubicBezTo>
                    <a:pt x="61" y="148"/>
                    <a:pt x="49" y="153"/>
                    <a:pt x="43" y="156"/>
                  </a:cubicBezTo>
                  <a:cubicBezTo>
                    <a:pt x="29" y="162"/>
                    <a:pt x="0" y="171"/>
                    <a:pt x="0" y="195"/>
                  </a:cubicBezTo>
                  <a:cubicBezTo>
                    <a:pt x="0" y="225"/>
                    <a:pt x="0" y="225"/>
                    <a:pt x="0" y="225"/>
                  </a:cubicBezTo>
                  <a:cubicBezTo>
                    <a:pt x="0" y="234"/>
                    <a:pt x="7" y="241"/>
                    <a:pt x="17" y="241"/>
                  </a:cubicBezTo>
                  <a:cubicBezTo>
                    <a:pt x="190" y="241"/>
                    <a:pt x="190" y="241"/>
                    <a:pt x="190" y="241"/>
                  </a:cubicBezTo>
                  <a:cubicBezTo>
                    <a:pt x="200" y="241"/>
                    <a:pt x="208" y="234"/>
                    <a:pt x="208" y="225"/>
                  </a:cubicBezTo>
                  <a:cubicBezTo>
                    <a:pt x="208" y="216"/>
                    <a:pt x="208" y="195"/>
                    <a:pt x="208" y="195"/>
                  </a:cubicBezTo>
                  <a:cubicBezTo>
                    <a:pt x="208" y="171"/>
                    <a:pt x="179" y="162"/>
                    <a:pt x="164" y="1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0" name="Freeform: Shape 33"/>
            <p:cNvSpPr/>
            <p:nvPr/>
          </p:nvSpPr>
          <p:spPr bwMode="auto">
            <a:xfrm>
              <a:off x="8393822" y="4803284"/>
              <a:ext cx="420688" cy="485775"/>
            </a:xfrm>
            <a:custGeom>
              <a:gdLst>
                <a:gd fmla="*/ 164 w 208" name="T0"/>
                <a:gd fmla="*/ 156 h 241" name="T1"/>
                <a:gd fmla="*/ 136 w 208" name="T2"/>
                <a:gd fmla="*/ 143 h 241" name="T3"/>
                <a:gd fmla="*/ 131 w 208" name="T4"/>
                <a:gd fmla="*/ 136 h 241" name="T5"/>
                <a:gd fmla="*/ 130 w 208" name="T6"/>
                <a:gd fmla="*/ 122 h 241" name="T7"/>
                <a:gd fmla="*/ 146 w 208" name="T8"/>
                <a:gd fmla="*/ 93 h 241" name="T9"/>
                <a:gd fmla="*/ 148 w 208" name="T10"/>
                <a:gd fmla="*/ 93 h 241" name="T11"/>
                <a:gd fmla="*/ 154 w 208" name="T12"/>
                <a:gd fmla="*/ 89 h 241" name="T13"/>
                <a:gd fmla="*/ 157 w 208" name="T14"/>
                <a:gd fmla="*/ 71 h 241" name="T15"/>
                <a:gd fmla="*/ 151 w 208" name="T16"/>
                <a:gd fmla="*/ 65 h 241" name="T17"/>
                <a:gd fmla="*/ 151 w 208" name="T18"/>
                <a:gd fmla="*/ 64 h 241" name="T19"/>
                <a:gd fmla="*/ 152 w 208" name="T20"/>
                <a:gd fmla="*/ 58 h 241" name="T21"/>
                <a:gd fmla="*/ 152 w 208" name="T22"/>
                <a:gd fmla="*/ 53 h 241" name="T23"/>
                <a:gd fmla="*/ 149 w 208" name="T24"/>
                <a:gd fmla="*/ 35 h 241" name="T25"/>
                <a:gd fmla="*/ 138 w 208" name="T26"/>
                <a:gd fmla="*/ 18 h 241" name="T27"/>
                <a:gd fmla="*/ 94 w 208" name="T28"/>
                <a:gd fmla="*/ 11 h 241" name="T29"/>
                <a:gd fmla="*/ 65 w 208" name="T30"/>
                <a:gd fmla="*/ 23 h 241" name="T31"/>
                <a:gd fmla="*/ 56 w 208" name="T32"/>
                <a:gd fmla="*/ 39 h 241" name="T33"/>
                <a:gd fmla="*/ 55 w 208" name="T34"/>
                <a:gd fmla="*/ 52 h 241" name="T35"/>
                <a:gd fmla="*/ 56 w 208" name="T36"/>
                <a:gd fmla="*/ 65 h 241" name="T37"/>
                <a:gd fmla="*/ 50 w 208" name="T38"/>
                <a:gd fmla="*/ 71 h 241" name="T39"/>
                <a:gd fmla="*/ 53 w 208" name="T40"/>
                <a:gd fmla="*/ 89 h 241" name="T41"/>
                <a:gd fmla="*/ 59 w 208" name="T42"/>
                <a:gd fmla="*/ 93 h 241" name="T43"/>
                <a:gd fmla="*/ 61 w 208" name="T44"/>
                <a:gd fmla="*/ 93 h 241" name="T45"/>
                <a:gd fmla="*/ 78 w 208" name="T46"/>
                <a:gd fmla="*/ 123 h 241" name="T47"/>
                <a:gd fmla="*/ 76 w 208" name="T48"/>
                <a:gd fmla="*/ 136 h 241" name="T49"/>
                <a:gd fmla="*/ 71 w 208" name="T50"/>
                <a:gd fmla="*/ 143 h 241" name="T51"/>
                <a:gd fmla="*/ 43 w 208" name="T52"/>
                <a:gd fmla="*/ 156 h 241" name="T53"/>
                <a:gd fmla="*/ 0 w 208" name="T54"/>
                <a:gd fmla="*/ 195 h 241" name="T55"/>
                <a:gd fmla="*/ 0 w 208" name="T56"/>
                <a:gd fmla="*/ 225 h 241" name="T57"/>
                <a:gd fmla="*/ 17 w 208" name="T58"/>
                <a:gd fmla="*/ 241 h 241" name="T59"/>
                <a:gd fmla="*/ 190 w 208" name="T60"/>
                <a:gd fmla="*/ 241 h 241" name="T61"/>
                <a:gd fmla="*/ 208 w 208" name="T62"/>
                <a:gd fmla="*/ 225 h 241" name="T63"/>
                <a:gd fmla="*/ 208 w 208" name="T64"/>
                <a:gd fmla="*/ 195 h 241" name="T65"/>
                <a:gd fmla="*/ 164 w 208" name="T66"/>
                <a:gd fmla="*/ 156 h 241" name="T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b="b" l="0" r="r" t="0"/>
              <a:pathLst>
                <a:path h="241" w="208">
                  <a:moveTo>
                    <a:pt x="164" y="156"/>
                  </a:moveTo>
                  <a:cubicBezTo>
                    <a:pt x="158" y="154"/>
                    <a:pt x="147" y="148"/>
                    <a:pt x="136" y="143"/>
                  </a:cubicBezTo>
                  <a:cubicBezTo>
                    <a:pt x="133" y="142"/>
                    <a:pt x="131" y="139"/>
                    <a:pt x="131" y="136"/>
                  </a:cubicBezTo>
                  <a:cubicBezTo>
                    <a:pt x="130" y="122"/>
                    <a:pt x="130" y="122"/>
                    <a:pt x="130" y="122"/>
                  </a:cubicBezTo>
                  <a:cubicBezTo>
                    <a:pt x="138" y="115"/>
                    <a:pt x="145" y="105"/>
                    <a:pt x="146" y="93"/>
                  </a:cubicBezTo>
                  <a:cubicBezTo>
                    <a:pt x="148" y="93"/>
                    <a:pt x="148" y="93"/>
                    <a:pt x="148" y="93"/>
                  </a:cubicBezTo>
                  <a:cubicBezTo>
                    <a:pt x="151" y="93"/>
                    <a:pt x="154" y="91"/>
                    <a:pt x="154" y="89"/>
                  </a:cubicBezTo>
                  <a:cubicBezTo>
                    <a:pt x="157" y="71"/>
                    <a:pt x="157" y="71"/>
                    <a:pt x="157" y="71"/>
                  </a:cubicBezTo>
                  <a:cubicBezTo>
                    <a:pt x="157" y="68"/>
                    <a:pt x="154" y="65"/>
                    <a:pt x="151" y="65"/>
                  </a:cubicBezTo>
                  <a:cubicBezTo>
                    <a:pt x="151" y="65"/>
                    <a:pt x="151" y="65"/>
                    <a:pt x="151" y="64"/>
                  </a:cubicBezTo>
                  <a:cubicBezTo>
                    <a:pt x="151" y="62"/>
                    <a:pt x="152" y="60"/>
                    <a:pt x="152" y="58"/>
                  </a:cubicBezTo>
                  <a:cubicBezTo>
                    <a:pt x="152" y="57"/>
                    <a:pt x="152" y="55"/>
                    <a:pt x="152" y="53"/>
                  </a:cubicBezTo>
                  <a:cubicBezTo>
                    <a:pt x="152" y="46"/>
                    <a:pt x="151" y="39"/>
                    <a:pt x="149" y="35"/>
                  </a:cubicBezTo>
                  <a:cubicBezTo>
                    <a:pt x="147" y="29"/>
                    <a:pt x="143" y="23"/>
                    <a:pt x="138" y="18"/>
                  </a:cubicBezTo>
                  <a:cubicBezTo>
                    <a:pt x="124" y="5"/>
                    <a:pt x="107" y="0"/>
                    <a:pt x="94" y="11"/>
                  </a:cubicBezTo>
                  <a:cubicBezTo>
                    <a:pt x="84" y="9"/>
                    <a:pt x="73" y="13"/>
                    <a:pt x="65" y="23"/>
                  </a:cubicBezTo>
                  <a:cubicBezTo>
                    <a:pt x="60" y="28"/>
                    <a:pt x="58" y="33"/>
                    <a:pt x="56" y="39"/>
                  </a:cubicBezTo>
                  <a:cubicBezTo>
                    <a:pt x="55" y="43"/>
                    <a:pt x="55" y="47"/>
                    <a:pt x="55" y="52"/>
                  </a:cubicBezTo>
                  <a:cubicBezTo>
                    <a:pt x="54" y="57"/>
                    <a:pt x="55" y="62"/>
                    <a:pt x="56" y="65"/>
                  </a:cubicBezTo>
                  <a:cubicBezTo>
                    <a:pt x="53" y="66"/>
                    <a:pt x="50" y="68"/>
                    <a:pt x="50" y="7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4" y="91"/>
                    <a:pt x="56" y="93"/>
                    <a:pt x="59" y="93"/>
                  </a:cubicBezTo>
                  <a:cubicBezTo>
                    <a:pt x="61" y="93"/>
                    <a:pt x="61" y="93"/>
                    <a:pt x="61" y="93"/>
                  </a:cubicBezTo>
                  <a:cubicBezTo>
                    <a:pt x="63" y="106"/>
                    <a:pt x="70" y="116"/>
                    <a:pt x="78" y="123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9"/>
                    <a:pt x="74" y="142"/>
                    <a:pt x="71" y="143"/>
                  </a:cubicBezTo>
                  <a:cubicBezTo>
                    <a:pt x="61" y="148"/>
                    <a:pt x="49" y="153"/>
                    <a:pt x="43" y="156"/>
                  </a:cubicBezTo>
                  <a:cubicBezTo>
                    <a:pt x="29" y="162"/>
                    <a:pt x="0" y="171"/>
                    <a:pt x="0" y="195"/>
                  </a:cubicBezTo>
                  <a:cubicBezTo>
                    <a:pt x="0" y="225"/>
                    <a:pt x="0" y="225"/>
                    <a:pt x="0" y="225"/>
                  </a:cubicBezTo>
                  <a:cubicBezTo>
                    <a:pt x="0" y="234"/>
                    <a:pt x="7" y="241"/>
                    <a:pt x="17" y="241"/>
                  </a:cubicBezTo>
                  <a:cubicBezTo>
                    <a:pt x="190" y="241"/>
                    <a:pt x="190" y="241"/>
                    <a:pt x="190" y="241"/>
                  </a:cubicBezTo>
                  <a:cubicBezTo>
                    <a:pt x="200" y="241"/>
                    <a:pt x="208" y="234"/>
                    <a:pt x="208" y="225"/>
                  </a:cubicBezTo>
                  <a:cubicBezTo>
                    <a:pt x="208" y="216"/>
                    <a:pt x="208" y="195"/>
                    <a:pt x="208" y="195"/>
                  </a:cubicBezTo>
                  <a:cubicBezTo>
                    <a:pt x="208" y="171"/>
                    <a:pt x="179" y="162"/>
                    <a:pt x="164" y="1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1" name="Freeform: Shape 34"/>
            <p:cNvSpPr/>
            <p:nvPr/>
          </p:nvSpPr>
          <p:spPr bwMode="auto">
            <a:xfrm>
              <a:off x="8867788" y="4803284"/>
              <a:ext cx="420688" cy="485775"/>
            </a:xfrm>
            <a:custGeom>
              <a:gdLst>
                <a:gd fmla="*/ 164 w 208" name="T0"/>
                <a:gd fmla="*/ 156 h 241" name="T1"/>
                <a:gd fmla="*/ 136 w 208" name="T2"/>
                <a:gd fmla="*/ 143 h 241" name="T3"/>
                <a:gd fmla="*/ 131 w 208" name="T4"/>
                <a:gd fmla="*/ 136 h 241" name="T5"/>
                <a:gd fmla="*/ 130 w 208" name="T6"/>
                <a:gd fmla="*/ 122 h 241" name="T7"/>
                <a:gd fmla="*/ 146 w 208" name="T8"/>
                <a:gd fmla="*/ 93 h 241" name="T9"/>
                <a:gd fmla="*/ 148 w 208" name="T10"/>
                <a:gd fmla="*/ 93 h 241" name="T11"/>
                <a:gd fmla="*/ 154 w 208" name="T12"/>
                <a:gd fmla="*/ 89 h 241" name="T13"/>
                <a:gd fmla="*/ 157 w 208" name="T14"/>
                <a:gd fmla="*/ 71 h 241" name="T15"/>
                <a:gd fmla="*/ 151 w 208" name="T16"/>
                <a:gd fmla="*/ 65 h 241" name="T17"/>
                <a:gd fmla="*/ 151 w 208" name="T18"/>
                <a:gd fmla="*/ 64 h 241" name="T19"/>
                <a:gd fmla="*/ 152 w 208" name="T20"/>
                <a:gd fmla="*/ 58 h 241" name="T21"/>
                <a:gd fmla="*/ 152 w 208" name="T22"/>
                <a:gd fmla="*/ 53 h 241" name="T23"/>
                <a:gd fmla="*/ 149 w 208" name="T24"/>
                <a:gd fmla="*/ 35 h 241" name="T25"/>
                <a:gd fmla="*/ 138 w 208" name="T26"/>
                <a:gd fmla="*/ 18 h 241" name="T27"/>
                <a:gd fmla="*/ 94 w 208" name="T28"/>
                <a:gd fmla="*/ 11 h 241" name="T29"/>
                <a:gd fmla="*/ 65 w 208" name="T30"/>
                <a:gd fmla="*/ 23 h 241" name="T31"/>
                <a:gd fmla="*/ 56 w 208" name="T32"/>
                <a:gd fmla="*/ 39 h 241" name="T33"/>
                <a:gd fmla="*/ 55 w 208" name="T34"/>
                <a:gd fmla="*/ 52 h 241" name="T35"/>
                <a:gd fmla="*/ 56 w 208" name="T36"/>
                <a:gd fmla="*/ 65 h 241" name="T37"/>
                <a:gd fmla="*/ 50 w 208" name="T38"/>
                <a:gd fmla="*/ 71 h 241" name="T39"/>
                <a:gd fmla="*/ 53 w 208" name="T40"/>
                <a:gd fmla="*/ 89 h 241" name="T41"/>
                <a:gd fmla="*/ 59 w 208" name="T42"/>
                <a:gd fmla="*/ 93 h 241" name="T43"/>
                <a:gd fmla="*/ 61 w 208" name="T44"/>
                <a:gd fmla="*/ 93 h 241" name="T45"/>
                <a:gd fmla="*/ 78 w 208" name="T46"/>
                <a:gd fmla="*/ 123 h 241" name="T47"/>
                <a:gd fmla="*/ 76 w 208" name="T48"/>
                <a:gd fmla="*/ 136 h 241" name="T49"/>
                <a:gd fmla="*/ 71 w 208" name="T50"/>
                <a:gd fmla="*/ 143 h 241" name="T51"/>
                <a:gd fmla="*/ 43 w 208" name="T52"/>
                <a:gd fmla="*/ 156 h 241" name="T53"/>
                <a:gd fmla="*/ 0 w 208" name="T54"/>
                <a:gd fmla="*/ 195 h 241" name="T55"/>
                <a:gd fmla="*/ 0 w 208" name="T56"/>
                <a:gd fmla="*/ 225 h 241" name="T57"/>
                <a:gd fmla="*/ 17 w 208" name="T58"/>
                <a:gd fmla="*/ 241 h 241" name="T59"/>
                <a:gd fmla="*/ 190 w 208" name="T60"/>
                <a:gd fmla="*/ 241 h 241" name="T61"/>
                <a:gd fmla="*/ 208 w 208" name="T62"/>
                <a:gd fmla="*/ 225 h 241" name="T63"/>
                <a:gd fmla="*/ 208 w 208" name="T64"/>
                <a:gd fmla="*/ 195 h 241" name="T65"/>
                <a:gd fmla="*/ 164 w 208" name="T66"/>
                <a:gd fmla="*/ 156 h 241" name="T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b="b" l="0" r="r" t="0"/>
              <a:pathLst>
                <a:path h="241" w="208">
                  <a:moveTo>
                    <a:pt x="164" y="156"/>
                  </a:moveTo>
                  <a:cubicBezTo>
                    <a:pt x="158" y="154"/>
                    <a:pt x="147" y="148"/>
                    <a:pt x="136" y="143"/>
                  </a:cubicBezTo>
                  <a:cubicBezTo>
                    <a:pt x="133" y="142"/>
                    <a:pt x="131" y="139"/>
                    <a:pt x="131" y="136"/>
                  </a:cubicBezTo>
                  <a:cubicBezTo>
                    <a:pt x="130" y="122"/>
                    <a:pt x="130" y="122"/>
                    <a:pt x="130" y="122"/>
                  </a:cubicBezTo>
                  <a:cubicBezTo>
                    <a:pt x="138" y="115"/>
                    <a:pt x="145" y="105"/>
                    <a:pt x="146" y="93"/>
                  </a:cubicBezTo>
                  <a:cubicBezTo>
                    <a:pt x="148" y="93"/>
                    <a:pt x="148" y="93"/>
                    <a:pt x="148" y="93"/>
                  </a:cubicBezTo>
                  <a:cubicBezTo>
                    <a:pt x="151" y="93"/>
                    <a:pt x="154" y="91"/>
                    <a:pt x="154" y="89"/>
                  </a:cubicBezTo>
                  <a:cubicBezTo>
                    <a:pt x="157" y="71"/>
                    <a:pt x="157" y="71"/>
                    <a:pt x="157" y="71"/>
                  </a:cubicBezTo>
                  <a:cubicBezTo>
                    <a:pt x="157" y="68"/>
                    <a:pt x="154" y="65"/>
                    <a:pt x="151" y="65"/>
                  </a:cubicBezTo>
                  <a:cubicBezTo>
                    <a:pt x="151" y="65"/>
                    <a:pt x="151" y="65"/>
                    <a:pt x="151" y="64"/>
                  </a:cubicBezTo>
                  <a:cubicBezTo>
                    <a:pt x="151" y="62"/>
                    <a:pt x="152" y="60"/>
                    <a:pt x="152" y="58"/>
                  </a:cubicBezTo>
                  <a:cubicBezTo>
                    <a:pt x="152" y="57"/>
                    <a:pt x="152" y="55"/>
                    <a:pt x="152" y="53"/>
                  </a:cubicBezTo>
                  <a:cubicBezTo>
                    <a:pt x="152" y="46"/>
                    <a:pt x="151" y="39"/>
                    <a:pt x="149" y="35"/>
                  </a:cubicBezTo>
                  <a:cubicBezTo>
                    <a:pt x="147" y="29"/>
                    <a:pt x="143" y="23"/>
                    <a:pt x="138" y="18"/>
                  </a:cubicBezTo>
                  <a:cubicBezTo>
                    <a:pt x="124" y="5"/>
                    <a:pt x="107" y="0"/>
                    <a:pt x="94" y="11"/>
                  </a:cubicBezTo>
                  <a:cubicBezTo>
                    <a:pt x="84" y="9"/>
                    <a:pt x="73" y="13"/>
                    <a:pt x="65" y="23"/>
                  </a:cubicBezTo>
                  <a:cubicBezTo>
                    <a:pt x="60" y="28"/>
                    <a:pt x="58" y="33"/>
                    <a:pt x="56" y="39"/>
                  </a:cubicBezTo>
                  <a:cubicBezTo>
                    <a:pt x="55" y="43"/>
                    <a:pt x="55" y="47"/>
                    <a:pt x="55" y="52"/>
                  </a:cubicBezTo>
                  <a:cubicBezTo>
                    <a:pt x="54" y="57"/>
                    <a:pt x="55" y="62"/>
                    <a:pt x="56" y="65"/>
                  </a:cubicBezTo>
                  <a:cubicBezTo>
                    <a:pt x="53" y="66"/>
                    <a:pt x="50" y="68"/>
                    <a:pt x="50" y="7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4" y="91"/>
                    <a:pt x="56" y="93"/>
                    <a:pt x="59" y="93"/>
                  </a:cubicBezTo>
                  <a:cubicBezTo>
                    <a:pt x="61" y="93"/>
                    <a:pt x="61" y="93"/>
                    <a:pt x="61" y="93"/>
                  </a:cubicBezTo>
                  <a:cubicBezTo>
                    <a:pt x="63" y="106"/>
                    <a:pt x="70" y="116"/>
                    <a:pt x="78" y="123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9"/>
                    <a:pt x="74" y="142"/>
                    <a:pt x="71" y="143"/>
                  </a:cubicBezTo>
                  <a:cubicBezTo>
                    <a:pt x="61" y="148"/>
                    <a:pt x="49" y="153"/>
                    <a:pt x="43" y="156"/>
                  </a:cubicBezTo>
                  <a:cubicBezTo>
                    <a:pt x="29" y="162"/>
                    <a:pt x="0" y="171"/>
                    <a:pt x="0" y="195"/>
                  </a:cubicBezTo>
                  <a:cubicBezTo>
                    <a:pt x="0" y="225"/>
                    <a:pt x="0" y="225"/>
                    <a:pt x="0" y="225"/>
                  </a:cubicBezTo>
                  <a:cubicBezTo>
                    <a:pt x="0" y="234"/>
                    <a:pt x="7" y="241"/>
                    <a:pt x="17" y="241"/>
                  </a:cubicBezTo>
                  <a:cubicBezTo>
                    <a:pt x="190" y="241"/>
                    <a:pt x="190" y="241"/>
                    <a:pt x="190" y="241"/>
                  </a:cubicBezTo>
                  <a:cubicBezTo>
                    <a:pt x="200" y="241"/>
                    <a:pt x="208" y="234"/>
                    <a:pt x="208" y="225"/>
                  </a:cubicBezTo>
                  <a:cubicBezTo>
                    <a:pt x="208" y="216"/>
                    <a:pt x="208" y="195"/>
                    <a:pt x="208" y="195"/>
                  </a:cubicBezTo>
                  <a:cubicBezTo>
                    <a:pt x="208" y="171"/>
                    <a:pt x="179" y="162"/>
                    <a:pt x="164" y="1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2" name="Freeform: Shape 35"/>
            <p:cNvSpPr/>
            <p:nvPr/>
          </p:nvSpPr>
          <p:spPr bwMode="auto">
            <a:xfrm>
              <a:off x="9341754" y="4803284"/>
              <a:ext cx="420688" cy="485775"/>
            </a:xfrm>
            <a:custGeom>
              <a:gdLst>
                <a:gd fmla="*/ 164 w 208" name="T0"/>
                <a:gd fmla="*/ 156 h 241" name="T1"/>
                <a:gd fmla="*/ 136 w 208" name="T2"/>
                <a:gd fmla="*/ 143 h 241" name="T3"/>
                <a:gd fmla="*/ 131 w 208" name="T4"/>
                <a:gd fmla="*/ 136 h 241" name="T5"/>
                <a:gd fmla="*/ 130 w 208" name="T6"/>
                <a:gd fmla="*/ 122 h 241" name="T7"/>
                <a:gd fmla="*/ 146 w 208" name="T8"/>
                <a:gd fmla="*/ 93 h 241" name="T9"/>
                <a:gd fmla="*/ 148 w 208" name="T10"/>
                <a:gd fmla="*/ 93 h 241" name="T11"/>
                <a:gd fmla="*/ 154 w 208" name="T12"/>
                <a:gd fmla="*/ 89 h 241" name="T13"/>
                <a:gd fmla="*/ 157 w 208" name="T14"/>
                <a:gd fmla="*/ 71 h 241" name="T15"/>
                <a:gd fmla="*/ 151 w 208" name="T16"/>
                <a:gd fmla="*/ 65 h 241" name="T17"/>
                <a:gd fmla="*/ 151 w 208" name="T18"/>
                <a:gd fmla="*/ 64 h 241" name="T19"/>
                <a:gd fmla="*/ 152 w 208" name="T20"/>
                <a:gd fmla="*/ 58 h 241" name="T21"/>
                <a:gd fmla="*/ 152 w 208" name="T22"/>
                <a:gd fmla="*/ 53 h 241" name="T23"/>
                <a:gd fmla="*/ 149 w 208" name="T24"/>
                <a:gd fmla="*/ 35 h 241" name="T25"/>
                <a:gd fmla="*/ 138 w 208" name="T26"/>
                <a:gd fmla="*/ 18 h 241" name="T27"/>
                <a:gd fmla="*/ 94 w 208" name="T28"/>
                <a:gd fmla="*/ 11 h 241" name="T29"/>
                <a:gd fmla="*/ 65 w 208" name="T30"/>
                <a:gd fmla="*/ 23 h 241" name="T31"/>
                <a:gd fmla="*/ 56 w 208" name="T32"/>
                <a:gd fmla="*/ 39 h 241" name="T33"/>
                <a:gd fmla="*/ 55 w 208" name="T34"/>
                <a:gd fmla="*/ 52 h 241" name="T35"/>
                <a:gd fmla="*/ 56 w 208" name="T36"/>
                <a:gd fmla="*/ 65 h 241" name="T37"/>
                <a:gd fmla="*/ 50 w 208" name="T38"/>
                <a:gd fmla="*/ 71 h 241" name="T39"/>
                <a:gd fmla="*/ 53 w 208" name="T40"/>
                <a:gd fmla="*/ 89 h 241" name="T41"/>
                <a:gd fmla="*/ 59 w 208" name="T42"/>
                <a:gd fmla="*/ 93 h 241" name="T43"/>
                <a:gd fmla="*/ 61 w 208" name="T44"/>
                <a:gd fmla="*/ 93 h 241" name="T45"/>
                <a:gd fmla="*/ 78 w 208" name="T46"/>
                <a:gd fmla="*/ 123 h 241" name="T47"/>
                <a:gd fmla="*/ 76 w 208" name="T48"/>
                <a:gd fmla="*/ 136 h 241" name="T49"/>
                <a:gd fmla="*/ 71 w 208" name="T50"/>
                <a:gd fmla="*/ 143 h 241" name="T51"/>
                <a:gd fmla="*/ 43 w 208" name="T52"/>
                <a:gd fmla="*/ 156 h 241" name="T53"/>
                <a:gd fmla="*/ 0 w 208" name="T54"/>
                <a:gd fmla="*/ 195 h 241" name="T55"/>
                <a:gd fmla="*/ 0 w 208" name="T56"/>
                <a:gd fmla="*/ 225 h 241" name="T57"/>
                <a:gd fmla="*/ 17 w 208" name="T58"/>
                <a:gd fmla="*/ 241 h 241" name="T59"/>
                <a:gd fmla="*/ 190 w 208" name="T60"/>
                <a:gd fmla="*/ 241 h 241" name="T61"/>
                <a:gd fmla="*/ 208 w 208" name="T62"/>
                <a:gd fmla="*/ 225 h 241" name="T63"/>
                <a:gd fmla="*/ 208 w 208" name="T64"/>
                <a:gd fmla="*/ 195 h 241" name="T65"/>
                <a:gd fmla="*/ 164 w 208" name="T66"/>
                <a:gd fmla="*/ 156 h 241" name="T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b="b" l="0" r="r" t="0"/>
              <a:pathLst>
                <a:path h="241" w="208">
                  <a:moveTo>
                    <a:pt x="164" y="156"/>
                  </a:moveTo>
                  <a:cubicBezTo>
                    <a:pt x="158" y="154"/>
                    <a:pt x="147" y="148"/>
                    <a:pt x="136" y="143"/>
                  </a:cubicBezTo>
                  <a:cubicBezTo>
                    <a:pt x="133" y="142"/>
                    <a:pt x="131" y="139"/>
                    <a:pt x="131" y="136"/>
                  </a:cubicBezTo>
                  <a:cubicBezTo>
                    <a:pt x="130" y="122"/>
                    <a:pt x="130" y="122"/>
                    <a:pt x="130" y="122"/>
                  </a:cubicBezTo>
                  <a:cubicBezTo>
                    <a:pt x="138" y="115"/>
                    <a:pt x="145" y="105"/>
                    <a:pt x="146" y="93"/>
                  </a:cubicBezTo>
                  <a:cubicBezTo>
                    <a:pt x="148" y="93"/>
                    <a:pt x="148" y="93"/>
                    <a:pt x="148" y="93"/>
                  </a:cubicBezTo>
                  <a:cubicBezTo>
                    <a:pt x="151" y="93"/>
                    <a:pt x="154" y="91"/>
                    <a:pt x="154" y="89"/>
                  </a:cubicBezTo>
                  <a:cubicBezTo>
                    <a:pt x="157" y="71"/>
                    <a:pt x="157" y="71"/>
                    <a:pt x="157" y="71"/>
                  </a:cubicBezTo>
                  <a:cubicBezTo>
                    <a:pt x="157" y="68"/>
                    <a:pt x="154" y="65"/>
                    <a:pt x="151" y="65"/>
                  </a:cubicBezTo>
                  <a:cubicBezTo>
                    <a:pt x="151" y="65"/>
                    <a:pt x="151" y="65"/>
                    <a:pt x="151" y="64"/>
                  </a:cubicBezTo>
                  <a:cubicBezTo>
                    <a:pt x="151" y="62"/>
                    <a:pt x="152" y="60"/>
                    <a:pt x="152" y="58"/>
                  </a:cubicBezTo>
                  <a:cubicBezTo>
                    <a:pt x="152" y="57"/>
                    <a:pt x="152" y="55"/>
                    <a:pt x="152" y="53"/>
                  </a:cubicBezTo>
                  <a:cubicBezTo>
                    <a:pt x="152" y="46"/>
                    <a:pt x="151" y="39"/>
                    <a:pt x="149" y="35"/>
                  </a:cubicBezTo>
                  <a:cubicBezTo>
                    <a:pt x="147" y="29"/>
                    <a:pt x="143" y="23"/>
                    <a:pt x="138" y="18"/>
                  </a:cubicBezTo>
                  <a:cubicBezTo>
                    <a:pt x="124" y="5"/>
                    <a:pt x="107" y="0"/>
                    <a:pt x="94" y="11"/>
                  </a:cubicBezTo>
                  <a:cubicBezTo>
                    <a:pt x="84" y="9"/>
                    <a:pt x="73" y="13"/>
                    <a:pt x="65" y="23"/>
                  </a:cubicBezTo>
                  <a:cubicBezTo>
                    <a:pt x="60" y="28"/>
                    <a:pt x="58" y="33"/>
                    <a:pt x="56" y="39"/>
                  </a:cubicBezTo>
                  <a:cubicBezTo>
                    <a:pt x="55" y="43"/>
                    <a:pt x="55" y="47"/>
                    <a:pt x="55" y="52"/>
                  </a:cubicBezTo>
                  <a:cubicBezTo>
                    <a:pt x="54" y="57"/>
                    <a:pt x="55" y="62"/>
                    <a:pt x="56" y="65"/>
                  </a:cubicBezTo>
                  <a:cubicBezTo>
                    <a:pt x="53" y="66"/>
                    <a:pt x="50" y="68"/>
                    <a:pt x="50" y="7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4" y="91"/>
                    <a:pt x="56" y="93"/>
                    <a:pt x="59" y="93"/>
                  </a:cubicBezTo>
                  <a:cubicBezTo>
                    <a:pt x="61" y="93"/>
                    <a:pt x="61" y="93"/>
                    <a:pt x="61" y="93"/>
                  </a:cubicBezTo>
                  <a:cubicBezTo>
                    <a:pt x="63" y="106"/>
                    <a:pt x="70" y="116"/>
                    <a:pt x="78" y="123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9"/>
                    <a:pt x="74" y="142"/>
                    <a:pt x="71" y="143"/>
                  </a:cubicBezTo>
                  <a:cubicBezTo>
                    <a:pt x="61" y="148"/>
                    <a:pt x="49" y="153"/>
                    <a:pt x="43" y="156"/>
                  </a:cubicBezTo>
                  <a:cubicBezTo>
                    <a:pt x="29" y="162"/>
                    <a:pt x="0" y="171"/>
                    <a:pt x="0" y="195"/>
                  </a:cubicBezTo>
                  <a:cubicBezTo>
                    <a:pt x="0" y="225"/>
                    <a:pt x="0" y="225"/>
                    <a:pt x="0" y="225"/>
                  </a:cubicBezTo>
                  <a:cubicBezTo>
                    <a:pt x="0" y="234"/>
                    <a:pt x="7" y="241"/>
                    <a:pt x="17" y="241"/>
                  </a:cubicBezTo>
                  <a:cubicBezTo>
                    <a:pt x="190" y="241"/>
                    <a:pt x="190" y="241"/>
                    <a:pt x="190" y="241"/>
                  </a:cubicBezTo>
                  <a:cubicBezTo>
                    <a:pt x="200" y="241"/>
                    <a:pt x="208" y="234"/>
                    <a:pt x="208" y="225"/>
                  </a:cubicBezTo>
                  <a:cubicBezTo>
                    <a:pt x="208" y="216"/>
                    <a:pt x="208" y="195"/>
                    <a:pt x="208" y="195"/>
                  </a:cubicBezTo>
                  <a:cubicBezTo>
                    <a:pt x="208" y="171"/>
                    <a:pt x="179" y="162"/>
                    <a:pt x="164" y="1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3" name="Freeform: Shape 36"/>
            <p:cNvSpPr/>
            <p:nvPr/>
          </p:nvSpPr>
          <p:spPr bwMode="auto">
            <a:xfrm>
              <a:off x="9815720" y="4803284"/>
              <a:ext cx="420688" cy="485775"/>
            </a:xfrm>
            <a:custGeom>
              <a:gdLst>
                <a:gd fmla="*/ 164 w 208" name="T0"/>
                <a:gd fmla="*/ 156 h 241" name="T1"/>
                <a:gd fmla="*/ 136 w 208" name="T2"/>
                <a:gd fmla="*/ 143 h 241" name="T3"/>
                <a:gd fmla="*/ 131 w 208" name="T4"/>
                <a:gd fmla="*/ 136 h 241" name="T5"/>
                <a:gd fmla="*/ 130 w 208" name="T6"/>
                <a:gd fmla="*/ 122 h 241" name="T7"/>
                <a:gd fmla="*/ 146 w 208" name="T8"/>
                <a:gd fmla="*/ 93 h 241" name="T9"/>
                <a:gd fmla="*/ 148 w 208" name="T10"/>
                <a:gd fmla="*/ 93 h 241" name="T11"/>
                <a:gd fmla="*/ 154 w 208" name="T12"/>
                <a:gd fmla="*/ 89 h 241" name="T13"/>
                <a:gd fmla="*/ 157 w 208" name="T14"/>
                <a:gd fmla="*/ 71 h 241" name="T15"/>
                <a:gd fmla="*/ 151 w 208" name="T16"/>
                <a:gd fmla="*/ 65 h 241" name="T17"/>
                <a:gd fmla="*/ 151 w 208" name="T18"/>
                <a:gd fmla="*/ 64 h 241" name="T19"/>
                <a:gd fmla="*/ 152 w 208" name="T20"/>
                <a:gd fmla="*/ 58 h 241" name="T21"/>
                <a:gd fmla="*/ 152 w 208" name="T22"/>
                <a:gd fmla="*/ 53 h 241" name="T23"/>
                <a:gd fmla="*/ 149 w 208" name="T24"/>
                <a:gd fmla="*/ 35 h 241" name="T25"/>
                <a:gd fmla="*/ 138 w 208" name="T26"/>
                <a:gd fmla="*/ 18 h 241" name="T27"/>
                <a:gd fmla="*/ 94 w 208" name="T28"/>
                <a:gd fmla="*/ 11 h 241" name="T29"/>
                <a:gd fmla="*/ 65 w 208" name="T30"/>
                <a:gd fmla="*/ 23 h 241" name="T31"/>
                <a:gd fmla="*/ 56 w 208" name="T32"/>
                <a:gd fmla="*/ 39 h 241" name="T33"/>
                <a:gd fmla="*/ 55 w 208" name="T34"/>
                <a:gd fmla="*/ 52 h 241" name="T35"/>
                <a:gd fmla="*/ 56 w 208" name="T36"/>
                <a:gd fmla="*/ 65 h 241" name="T37"/>
                <a:gd fmla="*/ 50 w 208" name="T38"/>
                <a:gd fmla="*/ 71 h 241" name="T39"/>
                <a:gd fmla="*/ 53 w 208" name="T40"/>
                <a:gd fmla="*/ 89 h 241" name="T41"/>
                <a:gd fmla="*/ 59 w 208" name="T42"/>
                <a:gd fmla="*/ 93 h 241" name="T43"/>
                <a:gd fmla="*/ 61 w 208" name="T44"/>
                <a:gd fmla="*/ 93 h 241" name="T45"/>
                <a:gd fmla="*/ 78 w 208" name="T46"/>
                <a:gd fmla="*/ 123 h 241" name="T47"/>
                <a:gd fmla="*/ 76 w 208" name="T48"/>
                <a:gd fmla="*/ 136 h 241" name="T49"/>
                <a:gd fmla="*/ 71 w 208" name="T50"/>
                <a:gd fmla="*/ 143 h 241" name="T51"/>
                <a:gd fmla="*/ 43 w 208" name="T52"/>
                <a:gd fmla="*/ 156 h 241" name="T53"/>
                <a:gd fmla="*/ 0 w 208" name="T54"/>
                <a:gd fmla="*/ 195 h 241" name="T55"/>
                <a:gd fmla="*/ 0 w 208" name="T56"/>
                <a:gd fmla="*/ 225 h 241" name="T57"/>
                <a:gd fmla="*/ 17 w 208" name="T58"/>
                <a:gd fmla="*/ 241 h 241" name="T59"/>
                <a:gd fmla="*/ 190 w 208" name="T60"/>
                <a:gd fmla="*/ 241 h 241" name="T61"/>
                <a:gd fmla="*/ 208 w 208" name="T62"/>
                <a:gd fmla="*/ 225 h 241" name="T63"/>
                <a:gd fmla="*/ 208 w 208" name="T64"/>
                <a:gd fmla="*/ 195 h 241" name="T65"/>
                <a:gd fmla="*/ 164 w 208" name="T66"/>
                <a:gd fmla="*/ 156 h 241" name="T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b="b" l="0" r="r" t="0"/>
              <a:pathLst>
                <a:path h="241" w="208">
                  <a:moveTo>
                    <a:pt x="164" y="156"/>
                  </a:moveTo>
                  <a:cubicBezTo>
                    <a:pt x="158" y="154"/>
                    <a:pt x="147" y="148"/>
                    <a:pt x="136" y="143"/>
                  </a:cubicBezTo>
                  <a:cubicBezTo>
                    <a:pt x="133" y="142"/>
                    <a:pt x="131" y="139"/>
                    <a:pt x="131" y="136"/>
                  </a:cubicBezTo>
                  <a:cubicBezTo>
                    <a:pt x="130" y="122"/>
                    <a:pt x="130" y="122"/>
                    <a:pt x="130" y="122"/>
                  </a:cubicBezTo>
                  <a:cubicBezTo>
                    <a:pt x="138" y="115"/>
                    <a:pt x="145" y="105"/>
                    <a:pt x="146" y="93"/>
                  </a:cubicBezTo>
                  <a:cubicBezTo>
                    <a:pt x="148" y="93"/>
                    <a:pt x="148" y="93"/>
                    <a:pt x="148" y="93"/>
                  </a:cubicBezTo>
                  <a:cubicBezTo>
                    <a:pt x="151" y="93"/>
                    <a:pt x="154" y="91"/>
                    <a:pt x="154" y="89"/>
                  </a:cubicBezTo>
                  <a:cubicBezTo>
                    <a:pt x="157" y="71"/>
                    <a:pt x="157" y="71"/>
                    <a:pt x="157" y="71"/>
                  </a:cubicBezTo>
                  <a:cubicBezTo>
                    <a:pt x="157" y="68"/>
                    <a:pt x="154" y="65"/>
                    <a:pt x="151" y="65"/>
                  </a:cubicBezTo>
                  <a:cubicBezTo>
                    <a:pt x="151" y="65"/>
                    <a:pt x="151" y="65"/>
                    <a:pt x="151" y="64"/>
                  </a:cubicBezTo>
                  <a:cubicBezTo>
                    <a:pt x="151" y="62"/>
                    <a:pt x="152" y="60"/>
                    <a:pt x="152" y="58"/>
                  </a:cubicBezTo>
                  <a:cubicBezTo>
                    <a:pt x="152" y="57"/>
                    <a:pt x="152" y="55"/>
                    <a:pt x="152" y="53"/>
                  </a:cubicBezTo>
                  <a:cubicBezTo>
                    <a:pt x="152" y="46"/>
                    <a:pt x="151" y="39"/>
                    <a:pt x="149" y="35"/>
                  </a:cubicBezTo>
                  <a:cubicBezTo>
                    <a:pt x="147" y="29"/>
                    <a:pt x="143" y="23"/>
                    <a:pt x="138" y="18"/>
                  </a:cubicBezTo>
                  <a:cubicBezTo>
                    <a:pt x="124" y="5"/>
                    <a:pt x="107" y="0"/>
                    <a:pt x="94" y="11"/>
                  </a:cubicBezTo>
                  <a:cubicBezTo>
                    <a:pt x="84" y="9"/>
                    <a:pt x="73" y="13"/>
                    <a:pt x="65" y="23"/>
                  </a:cubicBezTo>
                  <a:cubicBezTo>
                    <a:pt x="60" y="28"/>
                    <a:pt x="58" y="33"/>
                    <a:pt x="56" y="39"/>
                  </a:cubicBezTo>
                  <a:cubicBezTo>
                    <a:pt x="55" y="43"/>
                    <a:pt x="55" y="47"/>
                    <a:pt x="55" y="52"/>
                  </a:cubicBezTo>
                  <a:cubicBezTo>
                    <a:pt x="54" y="57"/>
                    <a:pt x="55" y="62"/>
                    <a:pt x="56" y="65"/>
                  </a:cubicBezTo>
                  <a:cubicBezTo>
                    <a:pt x="53" y="66"/>
                    <a:pt x="50" y="68"/>
                    <a:pt x="50" y="7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4" y="91"/>
                    <a:pt x="56" y="93"/>
                    <a:pt x="59" y="93"/>
                  </a:cubicBezTo>
                  <a:cubicBezTo>
                    <a:pt x="61" y="93"/>
                    <a:pt x="61" y="93"/>
                    <a:pt x="61" y="93"/>
                  </a:cubicBezTo>
                  <a:cubicBezTo>
                    <a:pt x="63" y="106"/>
                    <a:pt x="70" y="116"/>
                    <a:pt x="78" y="123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9"/>
                    <a:pt x="74" y="142"/>
                    <a:pt x="71" y="143"/>
                  </a:cubicBezTo>
                  <a:cubicBezTo>
                    <a:pt x="61" y="148"/>
                    <a:pt x="49" y="153"/>
                    <a:pt x="43" y="156"/>
                  </a:cubicBezTo>
                  <a:cubicBezTo>
                    <a:pt x="29" y="162"/>
                    <a:pt x="0" y="171"/>
                    <a:pt x="0" y="195"/>
                  </a:cubicBezTo>
                  <a:cubicBezTo>
                    <a:pt x="0" y="225"/>
                    <a:pt x="0" y="225"/>
                    <a:pt x="0" y="225"/>
                  </a:cubicBezTo>
                  <a:cubicBezTo>
                    <a:pt x="0" y="234"/>
                    <a:pt x="7" y="241"/>
                    <a:pt x="17" y="241"/>
                  </a:cubicBezTo>
                  <a:cubicBezTo>
                    <a:pt x="190" y="241"/>
                    <a:pt x="190" y="241"/>
                    <a:pt x="190" y="241"/>
                  </a:cubicBezTo>
                  <a:cubicBezTo>
                    <a:pt x="200" y="241"/>
                    <a:pt x="208" y="234"/>
                    <a:pt x="208" y="225"/>
                  </a:cubicBezTo>
                  <a:cubicBezTo>
                    <a:pt x="208" y="216"/>
                    <a:pt x="208" y="195"/>
                    <a:pt x="208" y="195"/>
                  </a:cubicBezTo>
                  <a:cubicBezTo>
                    <a:pt x="208" y="171"/>
                    <a:pt x="179" y="162"/>
                    <a:pt x="164" y="1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4" name="Freeform: Shape 37"/>
            <p:cNvSpPr/>
            <p:nvPr/>
          </p:nvSpPr>
          <p:spPr bwMode="auto">
            <a:xfrm>
              <a:off x="10289686" y="4803284"/>
              <a:ext cx="420688" cy="485775"/>
            </a:xfrm>
            <a:custGeom>
              <a:gdLst>
                <a:gd fmla="*/ 164 w 208" name="T0"/>
                <a:gd fmla="*/ 156 h 241" name="T1"/>
                <a:gd fmla="*/ 136 w 208" name="T2"/>
                <a:gd fmla="*/ 143 h 241" name="T3"/>
                <a:gd fmla="*/ 131 w 208" name="T4"/>
                <a:gd fmla="*/ 136 h 241" name="T5"/>
                <a:gd fmla="*/ 130 w 208" name="T6"/>
                <a:gd fmla="*/ 122 h 241" name="T7"/>
                <a:gd fmla="*/ 146 w 208" name="T8"/>
                <a:gd fmla="*/ 93 h 241" name="T9"/>
                <a:gd fmla="*/ 148 w 208" name="T10"/>
                <a:gd fmla="*/ 93 h 241" name="T11"/>
                <a:gd fmla="*/ 154 w 208" name="T12"/>
                <a:gd fmla="*/ 89 h 241" name="T13"/>
                <a:gd fmla="*/ 157 w 208" name="T14"/>
                <a:gd fmla="*/ 71 h 241" name="T15"/>
                <a:gd fmla="*/ 151 w 208" name="T16"/>
                <a:gd fmla="*/ 65 h 241" name="T17"/>
                <a:gd fmla="*/ 151 w 208" name="T18"/>
                <a:gd fmla="*/ 64 h 241" name="T19"/>
                <a:gd fmla="*/ 152 w 208" name="T20"/>
                <a:gd fmla="*/ 58 h 241" name="T21"/>
                <a:gd fmla="*/ 152 w 208" name="T22"/>
                <a:gd fmla="*/ 53 h 241" name="T23"/>
                <a:gd fmla="*/ 149 w 208" name="T24"/>
                <a:gd fmla="*/ 35 h 241" name="T25"/>
                <a:gd fmla="*/ 138 w 208" name="T26"/>
                <a:gd fmla="*/ 18 h 241" name="T27"/>
                <a:gd fmla="*/ 94 w 208" name="T28"/>
                <a:gd fmla="*/ 11 h 241" name="T29"/>
                <a:gd fmla="*/ 65 w 208" name="T30"/>
                <a:gd fmla="*/ 23 h 241" name="T31"/>
                <a:gd fmla="*/ 56 w 208" name="T32"/>
                <a:gd fmla="*/ 39 h 241" name="T33"/>
                <a:gd fmla="*/ 55 w 208" name="T34"/>
                <a:gd fmla="*/ 52 h 241" name="T35"/>
                <a:gd fmla="*/ 56 w 208" name="T36"/>
                <a:gd fmla="*/ 65 h 241" name="T37"/>
                <a:gd fmla="*/ 50 w 208" name="T38"/>
                <a:gd fmla="*/ 71 h 241" name="T39"/>
                <a:gd fmla="*/ 53 w 208" name="T40"/>
                <a:gd fmla="*/ 89 h 241" name="T41"/>
                <a:gd fmla="*/ 59 w 208" name="T42"/>
                <a:gd fmla="*/ 93 h 241" name="T43"/>
                <a:gd fmla="*/ 61 w 208" name="T44"/>
                <a:gd fmla="*/ 93 h 241" name="T45"/>
                <a:gd fmla="*/ 78 w 208" name="T46"/>
                <a:gd fmla="*/ 123 h 241" name="T47"/>
                <a:gd fmla="*/ 76 w 208" name="T48"/>
                <a:gd fmla="*/ 136 h 241" name="T49"/>
                <a:gd fmla="*/ 71 w 208" name="T50"/>
                <a:gd fmla="*/ 143 h 241" name="T51"/>
                <a:gd fmla="*/ 43 w 208" name="T52"/>
                <a:gd fmla="*/ 156 h 241" name="T53"/>
                <a:gd fmla="*/ 0 w 208" name="T54"/>
                <a:gd fmla="*/ 195 h 241" name="T55"/>
                <a:gd fmla="*/ 0 w 208" name="T56"/>
                <a:gd fmla="*/ 225 h 241" name="T57"/>
                <a:gd fmla="*/ 17 w 208" name="T58"/>
                <a:gd fmla="*/ 241 h 241" name="T59"/>
                <a:gd fmla="*/ 190 w 208" name="T60"/>
                <a:gd fmla="*/ 241 h 241" name="T61"/>
                <a:gd fmla="*/ 208 w 208" name="T62"/>
                <a:gd fmla="*/ 225 h 241" name="T63"/>
                <a:gd fmla="*/ 208 w 208" name="T64"/>
                <a:gd fmla="*/ 195 h 241" name="T65"/>
                <a:gd fmla="*/ 164 w 208" name="T66"/>
                <a:gd fmla="*/ 156 h 241" name="T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b="b" l="0" r="r" t="0"/>
              <a:pathLst>
                <a:path h="241" w="208">
                  <a:moveTo>
                    <a:pt x="164" y="156"/>
                  </a:moveTo>
                  <a:cubicBezTo>
                    <a:pt x="158" y="154"/>
                    <a:pt x="147" y="148"/>
                    <a:pt x="136" y="143"/>
                  </a:cubicBezTo>
                  <a:cubicBezTo>
                    <a:pt x="133" y="142"/>
                    <a:pt x="131" y="139"/>
                    <a:pt x="131" y="136"/>
                  </a:cubicBezTo>
                  <a:cubicBezTo>
                    <a:pt x="130" y="122"/>
                    <a:pt x="130" y="122"/>
                    <a:pt x="130" y="122"/>
                  </a:cubicBezTo>
                  <a:cubicBezTo>
                    <a:pt x="138" y="115"/>
                    <a:pt x="145" y="105"/>
                    <a:pt x="146" y="93"/>
                  </a:cubicBezTo>
                  <a:cubicBezTo>
                    <a:pt x="148" y="93"/>
                    <a:pt x="148" y="93"/>
                    <a:pt x="148" y="93"/>
                  </a:cubicBezTo>
                  <a:cubicBezTo>
                    <a:pt x="151" y="93"/>
                    <a:pt x="154" y="91"/>
                    <a:pt x="154" y="89"/>
                  </a:cubicBezTo>
                  <a:cubicBezTo>
                    <a:pt x="157" y="71"/>
                    <a:pt x="157" y="71"/>
                    <a:pt x="157" y="71"/>
                  </a:cubicBezTo>
                  <a:cubicBezTo>
                    <a:pt x="157" y="68"/>
                    <a:pt x="154" y="65"/>
                    <a:pt x="151" y="65"/>
                  </a:cubicBezTo>
                  <a:cubicBezTo>
                    <a:pt x="151" y="65"/>
                    <a:pt x="151" y="65"/>
                    <a:pt x="151" y="64"/>
                  </a:cubicBezTo>
                  <a:cubicBezTo>
                    <a:pt x="151" y="62"/>
                    <a:pt x="152" y="60"/>
                    <a:pt x="152" y="58"/>
                  </a:cubicBezTo>
                  <a:cubicBezTo>
                    <a:pt x="152" y="57"/>
                    <a:pt x="152" y="55"/>
                    <a:pt x="152" y="53"/>
                  </a:cubicBezTo>
                  <a:cubicBezTo>
                    <a:pt x="152" y="46"/>
                    <a:pt x="151" y="39"/>
                    <a:pt x="149" y="35"/>
                  </a:cubicBezTo>
                  <a:cubicBezTo>
                    <a:pt x="147" y="29"/>
                    <a:pt x="143" y="23"/>
                    <a:pt x="138" y="18"/>
                  </a:cubicBezTo>
                  <a:cubicBezTo>
                    <a:pt x="124" y="5"/>
                    <a:pt x="107" y="0"/>
                    <a:pt x="94" y="11"/>
                  </a:cubicBezTo>
                  <a:cubicBezTo>
                    <a:pt x="84" y="9"/>
                    <a:pt x="73" y="13"/>
                    <a:pt x="65" y="23"/>
                  </a:cubicBezTo>
                  <a:cubicBezTo>
                    <a:pt x="60" y="28"/>
                    <a:pt x="58" y="33"/>
                    <a:pt x="56" y="39"/>
                  </a:cubicBezTo>
                  <a:cubicBezTo>
                    <a:pt x="55" y="43"/>
                    <a:pt x="55" y="47"/>
                    <a:pt x="55" y="52"/>
                  </a:cubicBezTo>
                  <a:cubicBezTo>
                    <a:pt x="54" y="57"/>
                    <a:pt x="55" y="62"/>
                    <a:pt x="56" y="65"/>
                  </a:cubicBezTo>
                  <a:cubicBezTo>
                    <a:pt x="53" y="66"/>
                    <a:pt x="50" y="68"/>
                    <a:pt x="50" y="7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4" y="91"/>
                    <a:pt x="56" y="93"/>
                    <a:pt x="59" y="93"/>
                  </a:cubicBezTo>
                  <a:cubicBezTo>
                    <a:pt x="61" y="93"/>
                    <a:pt x="61" y="93"/>
                    <a:pt x="61" y="93"/>
                  </a:cubicBezTo>
                  <a:cubicBezTo>
                    <a:pt x="63" y="106"/>
                    <a:pt x="70" y="116"/>
                    <a:pt x="78" y="123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9"/>
                    <a:pt x="74" y="142"/>
                    <a:pt x="71" y="143"/>
                  </a:cubicBezTo>
                  <a:cubicBezTo>
                    <a:pt x="61" y="148"/>
                    <a:pt x="49" y="153"/>
                    <a:pt x="43" y="156"/>
                  </a:cubicBezTo>
                  <a:cubicBezTo>
                    <a:pt x="29" y="162"/>
                    <a:pt x="0" y="171"/>
                    <a:pt x="0" y="195"/>
                  </a:cubicBezTo>
                  <a:cubicBezTo>
                    <a:pt x="0" y="225"/>
                    <a:pt x="0" y="225"/>
                    <a:pt x="0" y="225"/>
                  </a:cubicBezTo>
                  <a:cubicBezTo>
                    <a:pt x="0" y="234"/>
                    <a:pt x="7" y="241"/>
                    <a:pt x="17" y="241"/>
                  </a:cubicBezTo>
                  <a:cubicBezTo>
                    <a:pt x="190" y="241"/>
                    <a:pt x="190" y="241"/>
                    <a:pt x="190" y="241"/>
                  </a:cubicBezTo>
                  <a:cubicBezTo>
                    <a:pt x="200" y="241"/>
                    <a:pt x="208" y="234"/>
                    <a:pt x="208" y="225"/>
                  </a:cubicBezTo>
                  <a:cubicBezTo>
                    <a:pt x="208" y="216"/>
                    <a:pt x="208" y="195"/>
                    <a:pt x="208" y="195"/>
                  </a:cubicBezTo>
                  <a:cubicBezTo>
                    <a:pt x="208" y="171"/>
                    <a:pt x="179" y="162"/>
                    <a:pt x="164" y="156"/>
                  </a:cubicBez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5" name="TextBox 38"/>
            <p:cNvSpPr txBox="1"/>
            <p:nvPr/>
          </p:nvSpPr>
          <p:spPr>
            <a:xfrm>
              <a:off x="10970862" y="4891992"/>
              <a:ext cx="792088" cy="307777"/>
            </a:xfrm>
            <a:prstGeom prst="rect">
              <a:avLst/>
            </a:prstGeom>
            <a:noFill/>
          </p:spPr>
          <p:txBody>
            <a:bodyPr bIns="0" lIns="0" rIns="0" tIns="0" wrap="none">
              <a:prstTxWarp prst="textPlain">
                <a:avLst/>
              </a:prstTxWarp>
              <a:normAutofit fontScale="85000" lnSpcReduction="20000"/>
            </a:bodyPr>
            <a:lstStyle/>
            <a:p>
              <a:pPr algn="r"/>
              <a:r>
                <a:rPr b="1" lang="en-GB" sz="2000">
                  <a:solidFill>
                    <a:schemeClr val="accent2"/>
                  </a:solidFill>
                </a:rPr>
                <a:t>90%</a:t>
              </a:r>
            </a:p>
          </p:txBody>
        </p:sp>
        <p:sp>
          <p:nvSpPr>
            <p:cNvPr id="26" name="Freeform: Shape 40"/>
            <p:cNvSpPr/>
            <p:nvPr/>
          </p:nvSpPr>
          <p:spPr bwMode="auto">
            <a:xfrm>
              <a:off x="6025580" y="5466621"/>
              <a:ext cx="419100" cy="473075"/>
            </a:xfrm>
            <a:custGeom>
              <a:gdLst>
                <a:gd fmla="*/ 164 w 208" name="T0"/>
                <a:gd fmla="*/ 168 h 235" name="T1"/>
                <a:gd fmla="*/ 133 w 208" name="T2"/>
                <a:gd fmla="*/ 159 h 235" name="T3"/>
                <a:gd fmla="*/ 128 w 208" name="T4"/>
                <a:gd fmla="*/ 153 h 235" name="T5"/>
                <a:gd fmla="*/ 127 w 208" name="T6"/>
                <a:gd fmla="*/ 143 h 235" name="T7"/>
                <a:gd fmla="*/ 179 w 208" name="T8"/>
                <a:gd fmla="*/ 128 h 235" name="T9"/>
                <a:gd fmla="*/ 159 w 208" name="T10"/>
                <a:gd fmla="*/ 90 h 235" name="T11"/>
                <a:gd fmla="*/ 152 w 208" name="T12"/>
                <a:gd fmla="*/ 29 h 235" name="T13"/>
                <a:gd fmla="*/ 123 w 208" name="T14"/>
                <a:gd fmla="*/ 14 h 235" name="T15"/>
                <a:gd fmla="*/ 123 w 208" name="T16"/>
                <a:gd fmla="*/ 14 h 235" name="T17"/>
                <a:gd fmla="*/ 94 w 208" name="T18"/>
                <a:gd fmla="*/ 4 h 235" name="T19"/>
                <a:gd fmla="*/ 55 w 208" name="T20"/>
                <a:gd fmla="*/ 30 h 235" name="T21"/>
                <a:gd fmla="*/ 46 w 208" name="T22"/>
                <a:gd fmla="*/ 89 h 235" name="T23"/>
                <a:gd fmla="*/ 25 w 208" name="T24"/>
                <a:gd fmla="*/ 128 h 235" name="T25"/>
                <a:gd fmla="*/ 81 w 208" name="T26"/>
                <a:gd fmla="*/ 143 h 235" name="T27"/>
                <a:gd fmla="*/ 80 w 208" name="T28"/>
                <a:gd fmla="*/ 153 h 235" name="T29"/>
                <a:gd fmla="*/ 75 w 208" name="T30"/>
                <a:gd fmla="*/ 159 h 235" name="T31"/>
                <a:gd fmla="*/ 43 w 208" name="T32"/>
                <a:gd fmla="*/ 168 h 235" name="T33"/>
                <a:gd fmla="*/ 0 w 208" name="T34"/>
                <a:gd fmla="*/ 198 h 235" name="T35"/>
                <a:gd fmla="*/ 0 w 208" name="T36"/>
                <a:gd fmla="*/ 219 h 235" name="T37"/>
                <a:gd fmla="*/ 17 w 208" name="T38"/>
                <a:gd fmla="*/ 235 h 235" name="T39"/>
                <a:gd fmla="*/ 190 w 208" name="T40"/>
                <a:gd fmla="*/ 235 h 235" name="T41"/>
                <a:gd fmla="*/ 208 w 208" name="T42"/>
                <a:gd fmla="*/ 219 h 235" name="T43"/>
                <a:gd fmla="*/ 208 w 208" name="T44"/>
                <a:gd fmla="*/ 198 h 235" name="T45"/>
                <a:gd fmla="*/ 164 w 208" name="T46"/>
                <a:gd fmla="*/ 168 h 235" name="T47"/>
                <a:gd fmla="*/ 123 w 208" name="T48"/>
                <a:gd fmla="*/ 14 h 235" name="T49"/>
                <a:gd fmla="*/ 123 w 208" name="T50"/>
                <a:gd fmla="*/ 14 h 235" name="T51"/>
                <a:gd fmla="*/ 123 w 208" name="T52"/>
                <a:gd fmla="*/ 14 h 235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235" w="208">
                  <a:moveTo>
                    <a:pt x="164" y="168"/>
                  </a:moveTo>
                  <a:cubicBezTo>
                    <a:pt x="158" y="166"/>
                    <a:pt x="145" y="163"/>
                    <a:pt x="133" y="159"/>
                  </a:cubicBezTo>
                  <a:cubicBezTo>
                    <a:pt x="130" y="158"/>
                    <a:pt x="128" y="156"/>
                    <a:pt x="128" y="153"/>
                  </a:cubicBezTo>
                  <a:cubicBezTo>
                    <a:pt x="127" y="143"/>
                    <a:pt x="127" y="143"/>
                    <a:pt x="127" y="143"/>
                  </a:cubicBezTo>
                  <a:cubicBezTo>
                    <a:pt x="156" y="141"/>
                    <a:pt x="179" y="128"/>
                    <a:pt x="179" y="128"/>
                  </a:cubicBezTo>
                  <a:cubicBezTo>
                    <a:pt x="168" y="114"/>
                    <a:pt x="162" y="108"/>
                    <a:pt x="159" y="90"/>
                  </a:cubicBezTo>
                  <a:cubicBezTo>
                    <a:pt x="155" y="68"/>
                    <a:pt x="161" y="49"/>
                    <a:pt x="152" y="29"/>
                  </a:cubicBezTo>
                  <a:cubicBezTo>
                    <a:pt x="142" y="10"/>
                    <a:pt x="123" y="14"/>
                    <a:pt x="123" y="14"/>
                  </a:cubicBezTo>
                  <a:cubicBezTo>
                    <a:pt x="123" y="14"/>
                    <a:pt x="123" y="14"/>
                    <a:pt x="123" y="14"/>
                  </a:cubicBezTo>
                  <a:cubicBezTo>
                    <a:pt x="123" y="14"/>
                    <a:pt x="122" y="0"/>
                    <a:pt x="94" y="4"/>
                  </a:cubicBezTo>
                  <a:cubicBezTo>
                    <a:pt x="82" y="5"/>
                    <a:pt x="66" y="9"/>
                    <a:pt x="55" y="30"/>
                  </a:cubicBezTo>
                  <a:cubicBezTo>
                    <a:pt x="45" y="51"/>
                    <a:pt x="49" y="77"/>
                    <a:pt x="46" y="89"/>
                  </a:cubicBezTo>
                  <a:cubicBezTo>
                    <a:pt x="44" y="100"/>
                    <a:pt x="44" y="116"/>
                    <a:pt x="25" y="128"/>
                  </a:cubicBezTo>
                  <a:cubicBezTo>
                    <a:pt x="25" y="128"/>
                    <a:pt x="44" y="143"/>
                    <a:pt x="81" y="143"/>
                  </a:cubicBezTo>
                  <a:cubicBezTo>
                    <a:pt x="80" y="153"/>
                    <a:pt x="80" y="153"/>
                    <a:pt x="80" y="153"/>
                  </a:cubicBezTo>
                  <a:cubicBezTo>
                    <a:pt x="80" y="155"/>
                    <a:pt x="78" y="158"/>
                    <a:pt x="75" y="159"/>
                  </a:cubicBezTo>
                  <a:cubicBezTo>
                    <a:pt x="63" y="163"/>
                    <a:pt x="50" y="166"/>
                    <a:pt x="43" y="168"/>
                  </a:cubicBezTo>
                  <a:cubicBezTo>
                    <a:pt x="27" y="172"/>
                    <a:pt x="0" y="174"/>
                    <a:pt x="0" y="198"/>
                  </a:cubicBezTo>
                  <a:cubicBezTo>
                    <a:pt x="0" y="219"/>
                    <a:pt x="0" y="219"/>
                    <a:pt x="0" y="219"/>
                  </a:cubicBezTo>
                  <a:cubicBezTo>
                    <a:pt x="0" y="228"/>
                    <a:pt x="7" y="235"/>
                    <a:pt x="17" y="235"/>
                  </a:cubicBezTo>
                  <a:cubicBezTo>
                    <a:pt x="190" y="235"/>
                    <a:pt x="190" y="235"/>
                    <a:pt x="190" y="235"/>
                  </a:cubicBezTo>
                  <a:cubicBezTo>
                    <a:pt x="200" y="235"/>
                    <a:pt x="208" y="228"/>
                    <a:pt x="208" y="219"/>
                  </a:cubicBezTo>
                  <a:cubicBezTo>
                    <a:pt x="208" y="210"/>
                    <a:pt x="208" y="198"/>
                    <a:pt x="208" y="198"/>
                  </a:cubicBezTo>
                  <a:cubicBezTo>
                    <a:pt x="208" y="174"/>
                    <a:pt x="182" y="173"/>
                    <a:pt x="164" y="168"/>
                  </a:cubicBezTo>
                  <a:close/>
                  <a:moveTo>
                    <a:pt x="123" y="14"/>
                  </a:moveTo>
                  <a:cubicBezTo>
                    <a:pt x="123" y="14"/>
                    <a:pt x="123" y="14"/>
                    <a:pt x="123" y="14"/>
                  </a:cubicBezTo>
                  <a:cubicBezTo>
                    <a:pt x="123" y="14"/>
                    <a:pt x="123" y="14"/>
                    <a:pt x="123" y="1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7" name="Freeform: Shape 41"/>
            <p:cNvSpPr/>
            <p:nvPr/>
          </p:nvSpPr>
          <p:spPr bwMode="auto">
            <a:xfrm>
              <a:off x="6499546" y="5466621"/>
              <a:ext cx="419100" cy="473075"/>
            </a:xfrm>
            <a:custGeom>
              <a:gdLst>
                <a:gd fmla="*/ 164 w 208" name="T0"/>
                <a:gd fmla="*/ 168 h 235" name="T1"/>
                <a:gd fmla="*/ 133 w 208" name="T2"/>
                <a:gd fmla="*/ 159 h 235" name="T3"/>
                <a:gd fmla="*/ 128 w 208" name="T4"/>
                <a:gd fmla="*/ 153 h 235" name="T5"/>
                <a:gd fmla="*/ 127 w 208" name="T6"/>
                <a:gd fmla="*/ 143 h 235" name="T7"/>
                <a:gd fmla="*/ 179 w 208" name="T8"/>
                <a:gd fmla="*/ 128 h 235" name="T9"/>
                <a:gd fmla="*/ 159 w 208" name="T10"/>
                <a:gd fmla="*/ 90 h 235" name="T11"/>
                <a:gd fmla="*/ 152 w 208" name="T12"/>
                <a:gd fmla="*/ 29 h 235" name="T13"/>
                <a:gd fmla="*/ 123 w 208" name="T14"/>
                <a:gd fmla="*/ 14 h 235" name="T15"/>
                <a:gd fmla="*/ 123 w 208" name="T16"/>
                <a:gd fmla="*/ 14 h 235" name="T17"/>
                <a:gd fmla="*/ 94 w 208" name="T18"/>
                <a:gd fmla="*/ 4 h 235" name="T19"/>
                <a:gd fmla="*/ 55 w 208" name="T20"/>
                <a:gd fmla="*/ 30 h 235" name="T21"/>
                <a:gd fmla="*/ 46 w 208" name="T22"/>
                <a:gd fmla="*/ 89 h 235" name="T23"/>
                <a:gd fmla="*/ 25 w 208" name="T24"/>
                <a:gd fmla="*/ 128 h 235" name="T25"/>
                <a:gd fmla="*/ 81 w 208" name="T26"/>
                <a:gd fmla="*/ 143 h 235" name="T27"/>
                <a:gd fmla="*/ 80 w 208" name="T28"/>
                <a:gd fmla="*/ 153 h 235" name="T29"/>
                <a:gd fmla="*/ 75 w 208" name="T30"/>
                <a:gd fmla="*/ 159 h 235" name="T31"/>
                <a:gd fmla="*/ 43 w 208" name="T32"/>
                <a:gd fmla="*/ 168 h 235" name="T33"/>
                <a:gd fmla="*/ 0 w 208" name="T34"/>
                <a:gd fmla="*/ 198 h 235" name="T35"/>
                <a:gd fmla="*/ 0 w 208" name="T36"/>
                <a:gd fmla="*/ 219 h 235" name="T37"/>
                <a:gd fmla="*/ 17 w 208" name="T38"/>
                <a:gd fmla="*/ 235 h 235" name="T39"/>
                <a:gd fmla="*/ 190 w 208" name="T40"/>
                <a:gd fmla="*/ 235 h 235" name="T41"/>
                <a:gd fmla="*/ 208 w 208" name="T42"/>
                <a:gd fmla="*/ 219 h 235" name="T43"/>
                <a:gd fmla="*/ 208 w 208" name="T44"/>
                <a:gd fmla="*/ 198 h 235" name="T45"/>
                <a:gd fmla="*/ 164 w 208" name="T46"/>
                <a:gd fmla="*/ 168 h 235" name="T47"/>
                <a:gd fmla="*/ 123 w 208" name="T48"/>
                <a:gd fmla="*/ 14 h 235" name="T49"/>
                <a:gd fmla="*/ 123 w 208" name="T50"/>
                <a:gd fmla="*/ 14 h 235" name="T51"/>
                <a:gd fmla="*/ 123 w 208" name="T52"/>
                <a:gd fmla="*/ 14 h 235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235" w="208">
                  <a:moveTo>
                    <a:pt x="164" y="168"/>
                  </a:moveTo>
                  <a:cubicBezTo>
                    <a:pt x="158" y="166"/>
                    <a:pt x="145" y="163"/>
                    <a:pt x="133" y="159"/>
                  </a:cubicBezTo>
                  <a:cubicBezTo>
                    <a:pt x="130" y="158"/>
                    <a:pt x="128" y="156"/>
                    <a:pt x="128" y="153"/>
                  </a:cubicBezTo>
                  <a:cubicBezTo>
                    <a:pt x="127" y="143"/>
                    <a:pt x="127" y="143"/>
                    <a:pt x="127" y="143"/>
                  </a:cubicBezTo>
                  <a:cubicBezTo>
                    <a:pt x="156" y="141"/>
                    <a:pt x="179" y="128"/>
                    <a:pt x="179" y="128"/>
                  </a:cubicBezTo>
                  <a:cubicBezTo>
                    <a:pt x="168" y="114"/>
                    <a:pt x="162" y="108"/>
                    <a:pt x="159" y="90"/>
                  </a:cubicBezTo>
                  <a:cubicBezTo>
                    <a:pt x="155" y="68"/>
                    <a:pt x="161" y="49"/>
                    <a:pt x="152" y="29"/>
                  </a:cubicBezTo>
                  <a:cubicBezTo>
                    <a:pt x="142" y="10"/>
                    <a:pt x="123" y="14"/>
                    <a:pt x="123" y="14"/>
                  </a:cubicBezTo>
                  <a:cubicBezTo>
                    <a:pt x="123" y="14"/>
                    <a:pt x="123" y="14"/>
                    <a:pt x="123" y="14"/>
                  </a:cubicBezTo>
                  <a:cubicBezTo>
                    <a:pt x="123" y="14"/>
                    <a:pt x="122" y="0"/>
                    <a:pt x="94" y="4"/>
                  </a:cubicBezTo>
                  <a:cubicBezTo>
                    <a:pt x="82" y="5"/>
                    <a:pt x="66" y="9"/>
                    <a:pt x="55" y="30"/>
                  </a:cubicBezTo>
                  <a:cubicBezTo>
                    <a:pt x="45" y="51"/>
                    <a:pt x="49" y="77"/>
                    <a:pt x="46" y="89"/>
                  </a:cubicBezTo>
                  <a:cubicBezTo>
                    <a:pt x="44" y="100"/>
                    <a:pt x="44" y="116"/>
                    <a:pt x="25" y="128"/>
                  </a:cubicBezTo>
                  <a:cubicBezTo>
                    <a:pt x="25" y="128"/>
                    <a:pt x="44" y="143"/>
                    <a:pt x="81" y="143"/>
                  </a:cubicBezTo>
                  <a:cubicBezTo>
                    <a:pt x="80" y="153"/>
                    <a:pt x="80" y="153"/>
                    <a:pt x="80" y="153"/>
                  </a:cubicBezTo>
                  <a:cubicBezTo>
                    <a:pt x="80" y="155"/>
                    <a:pt x="78" y="158"/>
                    <a:pt x="75" y="159"/>
                  </a:cubicBezTo>
                  <a:cubicBezTo>
                    <a:pt x="63" y="163"/>
                    <a:pt x="50" y="166"/>
                    <a:pt x="43" y="168"/>
                  </a:cubicBezTo>
                  <a:cubicBezTo>
                    <a:pt x="27" y="172"/>
                    <a:pt x="0" y="174"/>
                    <a:pt x="0" y="198"/>
                  </a:cubicBezTo>
                  <a:cubicBezTo>
                    <a:pt x="0" y="219"/>
                    <a:pt x="0" y="219"/>
                    <a:pt x="0" y="219"/>
                  </a:cubicBezTo>
                  <a:cubicBezTo>
                    <a:pt x="0" y="228"/>
                    <a:pt x="7" y="235"/>
                    <a:pt x="17" y="235"/>
                  </a:cubicBezTo>
                  <a:cubicBezTo>
                    <a:pt x="190" y="235"/>
                    <a:pt x="190" y="235"/>
                    <a:pt x="190" y="235"/>
                  </a:cubicBezTo>
                  <a:cubicBezTo>
                    <a:pt x="200" y="235"/>
                    <a:pt x="208" y="228"/>
                    <a:pt x="208" y="219"/>
                  </a:cubicBezTo>
                  <a:cubicBezTo>
                    <a:pt x="208" y="210"/>
                    <a:pt x="208" y="198"/>
                    <a:pt x="208" y="198"/>
                  </a:cubicBezTo>
                  <a:cubicBezTo>
                    <a:pt x="208" y="174"/>
                    <a:pt x="182" y="173"/>
                    <a:pt x="164" y="168"/>
                  </a:cubicBezTo>
                  <a:close/>
                  <a:moveTo>
                    <a:pt x="123" y="14"/>
                  </a:moveTo>
                  <a:cubicBezTo>
                    <a:pt x="123" y="14"/>
                    <a:pt x="123" y="14"/>
                    <a:pt x="123" y="14"/>
                  </a:cubicBezTo>
                  <a:cubicBezTo>
                    <a:pt x="123" y="14"/>
                    <a:pt x="123" y="14"/>
                    <a:pt x="123" y="1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8" name="Freeform: Shape 42"/>
            <p:cNvSpPr/>
            <p:nvPr/>
          </p:nvSpPr>
          <p:spPr bwMode="auto">
            <a:xfrm>
              <a:off x="6973512" y="5466621"/>
              <a:ext cx="419100" cy="473075"/>
            </a:xfrm>
            <a:custGeom>
              <a:gdLst>
                <a:gd fmla="*/ 164 w 208" name="T0"/>
                <a:gd fmla="*/ 168 h 235" name="T1"/>
                <a:gd fmla="*/ 133 w 208" name="T2"/>
                <a:gd fmla="*/ 159 h 235" name="T3"/>
                <a:gd fmla="*/ 128 w 208" name="T4"/>
                <a:gd fmla="*/ 153 h 235" name="T5"/>
                <a:gd fmla="*/ 127 w 208" name="T6"/>
                <a:gd fmla="*/ 143 h 235" name="T7"/>
                <a:gd fmla="*/ 179 w 208" name="T8"/>
                <a:gd fmla="*/ 128 h 235" name="T9"/>
                <a:gd fmla="*/ 159 w 208" name="T10"/>
                <a:gd fmla="*/ 90 h 235" name="T11"/>
                <a:gd fmla="*/ 152 w 208" name="T12"/>
                <a:gd fmla="*/ 29 h 235" name="T13"/>
                <a:gd fmla="*/ 123 w 208" name="T14"/>
                <a:gd fmla="*/ 14 h 235" name="T15"/>
                <a:gd fmla="*/ 123 w 208" name="T16"/>
                <a:gd fmla="*/ 14 h 235" name="T17"/>
                <a:gd fmla="*/ 94 w 208" name="T18"/>
                <a:gd fmla="*/ 4 h 235" name="T19"/>
                <a:gd fmla="*/ 55 w 208" name="T20"/>
                <a:gd fmla="*/ 30 h 235" name="T21"/>
                <a:gd fmla="*/ 46 w 208" name="T22"/>
                <a:gd fmla="*/ 89 h 235" name="T23"/>
                <a:gd fmla="*/ 25 w 208" name="T24"/>
                <a:gd fmla="*/ 128 h 235" name="T25"/>
                <a:gd fmla="*/ 81 w 208" name="T26"/>
                <a:gd fmla="*/ 143 h 235" name="T27"/>
                <a:gd fmla="*/ 80 w 208" name="T28"/>
                <a:gd fmla="*/ 153 h 235" name="T29"/>
                <a:gd fmla="*/ 75 w 208" name="T30"/>
                <a:gd fmla="*/ 159 h 235" name="T31"/>
                <a:gd fmla="*/ 43 w 208" name="T32"/>
                <a:gd fmla="*/ 168 h 235" name="T33"/>
                <a:gd fmla="*/ 0 w 208" name="T34"/>
                <a:gd fmla="*/ 198 h 235" name="T35"/>
                <a:gd fmla="*/ 0 w 208" name="T36"/>
                <a:gd fmla="*/ 219 h 235" name="T37"/>
                <a:gd fmla="*/ 17 w 208" name="T38"/>
                <a:gd fmla="*/ 235 h 235" name="T39"/>
                <a:gd fmla="*/ 190 w 208" name="T40"/>
                <a:gd fmla="*/ 235 h 235" name="T41"/>
                <a:gd fmla="*/ 208 w 208" name="T42"/>
                <a:gd fmla="*/ 219 h 235" name="T43"/>
                <a:gd fmla="*/ 208 w 208" name="T44"/>
                <a:gd fmla="*/ 198 h 235" name="T45"/>
                <a:gd fmla="*/ 164 w 208" name="T46"/>
                <a:gd fmla="*/ 168 h 235" name="T47"/>
                <a:gd fmla="*/ 123 w 208" name="T48"/>
                <a:gd fmla="*/ 14 h 235" name="T49"/>
                <a:gd fmla="*/ 123 w 208" name="T50"/>
                <a:gd fmla="*/ 14 h 235" name="T51"/>
                <a:gd fmla="*/ 123 w 208" name="T52"/>
                <a:gd fmla="*/ 14 h 235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235" w="208">
                  <a:moveTo>
                    <a:pt x="164" y="168"/>
                  </a:moveTo>
                  <a:cubicBezTo>
                    <a:pt x="158" y="166"/>
                    <a:pt x="145" y="163"/>
                    <a:pt x="133" y="159"/>
                  </a:cubicBezTo>
                  <a:cubicBezTo>
                    <a:pt x="130" y="158"/>
                    <a:pt x="128" y="156"/>
                    <a:pt x="128" y="153"/>
                  </a:cubicBezTo>
                  <a:cubicBezTo>
                    <a:pt x="127" y="143"/>
                    <a:pt x="127" y="143"/>
                    <a:pt x="127" y="143"/>
                  </a:cubicBezTo>
                  <a:cubicBezTo>
                    <a:pt x="156" y="141"/>
                    <a:pt x="179" y="128"/>
                    <a:pt x="179" y="128"/>
                  </a:cubicBezTo>
                  <a:cubicBezTo>
                    <a:pt x="168" y="114"/>
                    <a:pt x="162" y="108"/>
                    <a:pt x="159" y="90"/>
                  </a:cubicBezTo>
                  <a:cubicBezTo>
                    <a:pt x="155" y="68"/>
                    <a:pt x="161" y="49"/>
                    <a:pt x="152" y="29"/>
                  </a:cubicBezTo>
                  <a:cubicBezTo>
                    <a:pt x="142" y="10"/>
                    <a:pt x="123" y="14"/>
                    <a:pt x="123" y="14"/>
                  </a:cubicBezTo>
                  <a:cubicBezTo>
                    <a:pt x="123" y="14"/>
                    <a:pt x="123" y="14"/>
                    <a:pt x="123" y="14"/>
                  </a:cubicBezTo>
                  <a:cubicBezTo>
                    <a:pt x="123" y="14"/>
                    <a:pt x="122" y="0"/>
                    <a:pt x="94" y="4"/>
                  </a:cubicBezTo>
                  <a:cubicBezTo>
                    <a:pt x="82" y="5"/>
                    <a:pt x="66" y="9"/>
                    <a:pt x="55" y="30"/>
                  </a:cubicBezTo>
                  <a:cubicBezTo>
                    <a:pt x="45" y="51"/>
                    <a:pt x="49" y="77"/>
                    <a:pt x="46" y="89"/>
                  </a:cubicBezTo>
                  <a:cubicBezTo>
                    <a:pt x="44" y="100"/>
                    <a:pt x="44" y="116"/>
                    <a:pt x="25" y="128"/>
                  </a:cubicBezTo>
                  <a:cubicBezTo>
                    <a:pt x="25" y="128"/>
                    <a:pt x="44" y="143"/>
                    <a:pt x="81" y="143"/>
                  </a:cubicBezTo>
                  <a:cubicBezTo>
                    <a:pt x="80" y="153"/>
                    <a:pt x="80" y="153"/>
                    <a:pt x="80" y="153"/>
                  </a:cubicBezTo>
                  <a:cubicBezTo>
                    <a:pt x="80" y="155"/>
                    <a:pt x="78" y="158"/>
                    <a:pt x="75" y="159"/>
                  </a:cubicBezTo>
                  <a:cubicBezTo>
                    <a:pt x="63" y="163"/>
                    <a:pt x="50" y="166"/>
                    <a:pt x="43" y="168"/>
                  </a:cubicBezTo>
                  <a:cubicBezTo>
                    <a:pt x="27" y="172"/>
                    <a:pt x="0" y="174"/>
                    <a:pt x="0" y="198"/>
                  </a:cubicBezTo>
                  <a:cubicBezTo>
                    <a:pt x="0" y="219"/>
                    <a:pt x="0" y="219"/>
                    <a:pt x="0" y="219"/>
                  </a:cubicBezTo>
                  <a:cubicBezTo>
                    <a:pt x="0" y="228"/>
                    <a:pt x="7" y="235"/>
                    <a:pt x="17" y="235"/>
                  </a:cubicBezTo>
                  <a:cubicBezTo>
                    <a:pt x="190" y="235"/>
                    <a:pt x="190" y="235"/>
                    <a:pt x="190" y="235"/>
                  </a:cubicBezTo>
                  <a:cubicBezTo>
                    <a:pt x="200" y="235"/>
                    <a:pt x="208" y="228"/>
                    <a:pt x="208" y="219"/>
                  </a:cubicBezTo>
                  <a:cubicBezTo>
                    <a:pt x="208" y="210"/>
                    <a:pt x="208" y="198"/>
                    <a:pt x="208" y="198"/>
                  </a:cubicBezTo>
                  <a:cubicBezTo>
                    <a:pt x="208" y="174"/>
                    <a:pt x="182" y="173"/>
                    <a:pt x="164" y="168"/>
                  </a:cubicBezTo>
                  <a:close/>
                  <a:moveTo>
                    <a:pt x="123" y="14"/>
                  </a:moveTo>
                  <a:cubicBezTo>
                    <a:pt x="123" y="14"/>
                    <a:pt x="123" y="14"/>
                    <a:pt x="123" y="14"/>
                  </a:cubicBezTo>
                  <a:cubicBezTo>
                    <a:pt x="123" y="14"/>
                    <a:pt x="123" y="14"/>
                    <a:pt x="123" y="1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9" name="Freeform: Shape 43"/>
            <p:cNvSpPr/>
            <p:nvPr/>
          </p:nvSpPr>
          <p:spPr bwMode="auto">
            <a:xfrm>
              <a:off x="7447478" y="5466621"/>
              <a:ext cx="419100" cy="473075"/>
            </a:xfrm>
            <a:custGeom>
              <a:gdLst>
                <a:gd fmla="*/ 164 w 208" name="T0"/>
                <a:gd fmla="*/ 168 h 235" name="T1"/>
                <a:gd fmla="*/ 133 w 208" name="T2"/>
                <a:gd fmla="*/ 159 h 235" name="T3"/>
                <a:gd fmla="*/ 128 w 208" name="T4"/>
                <a:gd fmla="*/ 153 h 235" name="T5"/>
                <a:gd fmla="*/ 127 w 208" name="T6"/>
                <a:gd fmla="*/ 143 h 235" name="T7"/>
                <a:gd fmla="*/ 179 w 208" name="T8"/>
                <a:gd fmla="*/ 128 h 235" name="T9"/>
                <a:gd fmla="*/ 159 w 208" name="T10"/>
                <a:gd fmla="*/ 90 h 235" name="T11"/>
                <a:gd fmla="*/ 152 w 208" name="T12"/>
                <a:gd fmla="*/ 29 h 235" name="T13"/>
                <a:gd fmla="*/ 123 w 208" name="T14"/>
                <a:gd fmla="*/ 14 h 235" name="T15"/>
                <a:gd fmla="*/ 123 w 208" name="T16"/>
                <a:gd fmla="*/ 14 h 235" name="T17"/>
                <a:gd fmla="*/ 94 w 208" name="T18"/>
                <a:gd fmla="*/ 4 h 235" name="T19"/>
                <a:gd fmla="*/ 55 w 208" name="T20"/>
                <a:gd fmla="*/ 30 h 235" name="T21"/>
                <a:gd fmla="*/ 46 w 208" name="T22"/>
                <a:gd fmla="*/ 89 h 235" name="T23"/>
                <a:gd fmla="*/ 25 w 208" name="T24"/>
                <a:gd fmla="*/ 128 h 235" name="T25"/>
                <a:gd fmla="*/ 81 w 208" name="T26"/>
                <a:gd fmla="*/ 143 h 235" name="T27"/>
                <a:gd fmla="*/ 80 w 208" name="T28"/>
                <a:gd fmla="*/ 153 h 235" name="T29"/>
                <a:gd fmla="*/ 75 w 208" name="T30"/>
                <a:gd fmla="*/ 159 h 235" name="T31"/>
                <a:gd fmla="*/ 43 w 208" name="T32"/>
                <a:gd fmla="*/ 168 h 235" name="T33"/>
                <a:gd fmla="*/ 0 w 208" name="T34"/>
                <a:gd fmla="*/ 198 h 235" name="T35"/>
                <a:gd fmla="*/ 0 w 208" name="T36"/>
                <a:gd fmla="*/ 219 h 235" name="T37"/>
                <a:gd fmla="*/ 17 w 208" name="T38"/>
                <a:gd fmla="*/ 235 h 235" name="T39"/>
                <a:gd fmla="*/ 190 w 208" name="T40"/>
                <a:gd fmla="*/ 235 h 235" name="T41"/>
                <a:gd fmla="*/ 208 w 208" name="T42"/>
                <a:gd fmla="*/ 219 h 235" name="T43"/>
                <a:gd fmla="*/ 208 w 208" name="T44"/>
                <a:gd fmla="*/ 198 h 235" name="T45"/>
                <a:gd fmla="*/ 164 w 208" name="T46"/>
                <a:gd fmla="*/ 168 h 235" name="T47"/>
                <a:gd fmla="*/ 123 w 208" name="T48"/>
                <a:gd fmla="*/ 14 h 235" name="T49"/>
                <a:gd fmla="*/ 123 w 208" name="T50"/>
                <a:gd fmla="*/ 14 h 235" name="T51"/>
                <a:gd fmla="*/ 123 w 208" name="T52"/>
                <a:gd fmla="*/ 14 h 235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235" w="208">
                  <a:moveTo>
                    <a:pt x="164" y="168"/>
                  </a:moveTo>
                  <a:cubicBezTo>
                    <a:pt x="158" y="166"/>
                    <a:pt x="145" y="163"/>
                    <a:pt x="133" y="159"/>
                  </a:cubicBezTo>
                  <a:cubicBezTo>
                    <a:pt x="130" y="158"/>
                    <a:pt x="128" y="156"/>
                    <a:pt x="128" y="153"/>
                  </a:cubicBezTo>
                  <a:cubicBezTo>
                    <a:pt x="127" y="143"/>
                    <a:pt x="127" y="143"/>
                    <a:pt x="127" y="143"/>
                  </a:cubicBezTo>
                  <a:cubicBezTo>
                    <a:pt x="156" y="141"/>
                    <a:pt x="179" y="128"/>
                    <a:pt x="179" y="128"/>
                  </a:cubicBezTo>
                  <a:cubicBezTo>
                    <a:pt x="168" y="114"/>
                    <a:pt x="162" y="108"/>
                    <a:pt x="159" y="90"/>
                  </a:cubicBezTo>
                  <a:cubicBezTo>
                    <a:pt x="155" y="68"/>
                    <a:pt x="161" y="49"/>
                    <a:pt x="152" y="29"/>
                  </a:cubicBezTo>
                  <a:cubicBezTo>
                    <a:pt x="142" y="10"/>
                    <a:pt x="123" y="14"/>
                    <a:pt x="123" y="14"/>
                  </a:cubicBezTo>
                  <a:cubicBezTo>
                    <a:pt x="123" y="14"/>
                    <a:pt x="123" y="14"/>
                    <a:pt x="123" y="14"/>
                  </a:cubicBezTo>
                  <a:cubicBezTo>
                    <a:pt x="123" y="14"/>
                    <a:pt x="122" y="0"/>
                    <a:pt x="94" y="4"/>
                  </a:cubicBezTo>
                  <a:cubicBezTo>
                    <a:pt x="82" y="5"/>
                    <a:pt x="66" y="9"/>
                    <a:pt x="55" y="30"/>
                  </a:cubicBezTo>
                  <a:cubicBezTo>
                    <a:pt x="45" y="51"/>
                    <a:pt x="49" y="77"/>
                    <a:pt x="46" y="89"/>
                  </a:cubicBezTo>
                  <a:cubicBezTo>
                    <a:pt x="44" y="100"/>
                    <a:pt x="44" y="116"/>
                    <a:pt x="25" y="128"/>
                  </a:cubicBezTo>
                  <a:cubicBezTo>
                    <a:pt x="25" y="128"/>
                    <a:pt x="44" y="143"/>
                    <a:pt x="81" y="143"/>
                  </a:cubicBezTo>
                  <a:cubicBezTo>
                    <a:pt x="80" y="153"/>
                    <a:pt x="80" y="153"/>
                    <a:pt x="80" y="153"/>
                  </a:cubicBezTo>
                  <a:cubicBezTo>
                    <a:pt x="80" y="155"/>
                    <a:pt x="78" y="158"/>
                    <a:pt x="75" y="159"/>
                  </a:cubicBezTo>
                  <a:cubicBezTo>
                    <a:pt x="63" y="163"/>
                    <a:pt x="50" y="166"/>
                    <a:pt x="43" y="168"/>
                  </a:cubicBezTo>
                  <a:cubicBezTo>
                    <a:pt x="27" y="172"/>
                    <a:pt x="0" y="174"/>
                    <a:pt x="0" y="198"/>
                  </a:cubicBezTo>
                  <a:cubicBezTo>
                    <a:pt x="0" y="219"/>
                    <a:pt x="0" y="219"/>
                    <a:pt x="0" y="219"/>
                  </a:cubicBezTo>
                  <a:cubicBezTo>
                    <a:pt x="0" y="228"/>
                    <a:pt x="7" y="235"/>
                    <a:pt x="17" y="235"/>
                  </a:cubicBezTo>
                  <a:cubicBezTo>
                    <a:pt x="190" y="235"/>
                    <a:pt x="190" y="235"/>
                    <a:pt x="190" y="235"/>
                  </a:cubicBezTo>
                  <a:cubicBezTo>
                    <a:pt x="200" y="235"/>
                    <a:pt x="208" y="228"/>
                    <a:pt x="208" y="219"/>
                  </a:cubicBezTo>
                  <a:cubicBezTo>
                    <a:pt x="208" y="210"/>
                    <a:pt x="208" y="198"/>
                    <a:pt x="208" y="198"/>
                  </a:cubicBezTo>
                  <a:cubicBezTo>
                    <a:pt x="208" y="174"/>
                    <a:pt x="182" y="173"/>
                    <a:pt x="164" y="168"/>
                  </a:cubicBezTo>
                  <a:close/>
                  <a:moveTo>
                    <a:pt x="123" y="14"/>
                  </a:moveTo>
                  <a:cubicBezTo>
                    <a:pt x="123" y="14"/>
                    <a:pt x="123" y="14"/>
                    <a:pt x="123" y="14"/>
                  </a:cubicBezTo>
                  <a:cubicBezTo>
                    <a:pt x="123" y="14"/>
                    <a:pt x="123" y="14"/>
                    <a:pt x="123" y="1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0" name="Freeform: Shape 44"/>
            <p:cNvSpPr/>
            <p:nvPr/>
          </p:nvSpPr>
          <p:spPr bwMode="auto">
            <a:xfrm>
              <a:off x="7921444" y="5466621"/>
              <a:ext cx="419100" cy="473075"/>
            </a:xfrm>
            <a:custGeom>
              <a:gdLst>
                <a:gd fmla="*/ 164 w 208" name="T0"/>
                <a:gd fmla="*/ 168 h 235" name="T1"/>
                <a:gd fmla="*/ 133 w 208" name="T2"/>
                <a:gd fmla="*/ 159 h 235" name="T3"/>
                <a:gd fmla="*/ 128 w 208" name="T4"/>
                <a:gd fmla="*/ 153 h 235" name="T5"/>
                <a:gd fmla="*/ 127 w 208" name="T6"/>
                <a:gd fmla="*/ 143 h 235" name="T7"/>
                <a:gd fmla="*/ 179 w 208" name="T8"/>
                <a:gd fmla="*/ 128 h 235" name="T9"/>
                <a:gd fmla="*/ 159 w 208" name="T10"/>
                <a:gd fmla="*/ 90 h 235" name="T11"/>
                <a:gd fmla="*/ 152 w 208" name="T12"/>
                <a:gd fmla="*/ 29 h 235" name="T13"/>
                <a:gd fmla="*/ 123 w 208" name="T14"/>
                <a:gd fmla="*/ 14 h 235" name="T15"/>
                <a:gd fmla="*/ 123 w 208" name="T16"/>
                <a:gd fmla="*/ 14 h 235" name="T17"/>
                <a:gd fmla="*/ 94 w 208" name="T18"/>
                <a:gd fmla="*/ 4 h 235" name="T19"/>
                <a:gd fmla="*/ 55 w 208" name="T20"/>
                <a:gd fmla="*/ 30 h 235" name="T21"/>
                <a:gd fmla="*/ 46 w 208" name="T22"/>
                <a:gd fmla="*/ 89 h 235" name="T23"/>
                <a:gd fmla="*/ 25 w 208" name="T24"/>
                <a:gd fmla="*/ 128 h 235" name="T25"/>
                <a:gd fmla="*/ 81 w 208" name="T26"/>
                <a:gd fmla="*/ 143 h 235" name="T27"/>
                <a:gd fmla="*/ 80 w 208" name="T28"/>
                <a:gd fmla="*/ 153 h 235" name="T29"/>
                <a:gd fmla="*/ 75 w 208" name="T30"/>
                <a:gd fmla="*/ 159 h 235" name="T31"/>
                <a:gd fmla="*/ 43 w 208" name="T32"/>
                <a:gd fmla="*/ 168 h 235" name="T33"/>
                <a:gd fmla="*/ 0 w 208" name="T34"/>
                <a:gd fmla="*/ 198 h 235" name="T35"/>
                <a:gd fmla="*/ 0 w 208" name="T36"/>
                <a:gd fmla="*/ 219 h 235" name="T37"/>
                <a:gd fmla="*/ 17 w 208" name="T38"/>
                <a:gd fmla="*/ 235 h 235" name="T39"/>
                <a:gd fmla="*/ 190 w 208" name="T40"/>
                <a:gd fmla="*/ 235 h 235" name="T41"/>
                <a:gd fmla="*/ 208 w 208" name="T42"/>
                <a:gd fmla="*/ 219 h 235" name="T43"/>
                <a:gd fmla="*/ 208 w 208" name="T44"/>
                <a:gd fmla="*/ 198 h 235" name="T45"/>
                <a:gd fmla="*/ 164 w 208" name="T46"/>
                <a:gd fmla="*/ 168 h 235" name="T47"/>
                <a:gd fmla="*/ 123 w 208" name="T48"/>
                <a:gd fmla="*/ 14 h 235" name="T49"/>
                <a:gd fmla="*/ 123 w 208" name="T50"/>
                <a:gd fmla="*/ 14 h 235" name="T51"/>
                <a:gd fmla="*/ 123 w 208" name="T52"/>
                <a:gd fmla="*/ 14 h 235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235" w="208">
                  <a:moveTo>
                    <a:pt x="164" y="168"/>
                  </a:moveTo>
                  <a:cubicBezTo>
                    <a:pt x="158" y="166"/>
                    <a:pt x="145" y="163"/>
                    <a:pt x="133" y="159"/>
                  </a:cubicBezTo>
                  <a:cubicBezTo>
                    <a:pt x="130" y="158"/>
                    <a:pt x="128" y="156"/>
                    <a:pt x="128" y="153"/>
                  </a:cubicBezTo>
                  <a:cubicBezTo>
                    <a:pt x="127" y="143"/>
                    <a:pt x="127" y="143"/>
                    <a:pt x="127" y="143"/>
                  </a:cubicBezTo>
                  <a:cubicBezTo>
                    <a:pt x="156" y="141"/>
                    <a:pt x="179" y="128"/>
                    <a:pt x="179" y="128"/>
                  </a:cubicBezTo>
                  <a:cubicBezTo>
                    <a:pt x="168" y="114"/>
                    <a:pt x="162" y="108"/>
                    <a:pt x="159" y="90"/>
                  </a:cubicBezTo>
                  <a:cubicBezTo>
                    <a:pt x="155" y="68"/>
                    <a:pt x="161" y="49"/>
                    <a:pt x="152" y="29"/>
                  </a:cubicBezTo>
                  <a:cubicBezTo>
                    <a:pt x="142" y="10"/>
                    <a:pt x="123" y="14"/>
                    <a:pt x="123" y="14"/>
                  </a:cubicBezTo>
                  <a:cubicBezTo>
                    <a:pt x="123" y="14"/>
                    <a:pt x="123" y="14"/>
                    <a:pt x="123" y="14"/>
                  </a:cubicBezTo>
                  <a:cubicBezTo>
                    <a:pt x="123" y="14"/>
                    <a:pt x="122" y="0"/>
                    <a:pt x="94" y="4"/>
                  </a:cubicBezTo>
                  <a:cubicBezTo>
                    <a:pt x="82" y="5"/>
                    <a:pt x="66" y="9"/>
                    <a:pt x="55" y="30"/>
                  </a:cubicBezTo>
                  <a:cubicBezTo>
                    <a:pt x="45" y="51"/>
                    <a:pt x="49" y="77"/>
                    <a:pt x="46" y="89"/>
                  </a:cubicBezTo>
                  <a:cubicBezTo>
                    <a:pt x="44" y="100"/>
                    <a:pt x="44" y="116"/>
                    <a:pt x="25" y="128"/>
                  </a:cubicBezTo>
                  <a:cubicBezTo>
                    <a:pt x="25" y="128"/>
                    <a:pt x="44" y="143"/>
                    <a:pt x="81" y="143"/>
                  </a:cubicBezTo>
                  <a:cubicBezTo>
                    <a:pt x="80" y="153"/>
                    <a:pt x="80" y="153"/>
                    <a:pt x="80" y="153"/>
                  </a:cubicBezTo>
                  <a:cubicBezTo>
                    <a:pt x="80" y="155"/>
                    <a:pt x="78" y="158"/>
                    <a:pt x="75" y="159"/>
                  </a:cubicBezTo>
                  <a:cubicBezTo>
                    <a:pt x="63" y="163"/>
                    <a:pt x="50" y="166"/>
                    <a:pt x="43" y="168"/>
                  </a:cubicBezTo>
                  <a:cubicBezTo>
                    <a:pt x="27" y="172"/>
                    <a:pt x="0" y="174"/>
                    <a:pt x="0" y="198"/>
                  </a:cubicBezTo>
                  <a:cubicBezTo>
                    <a:pt x="0" y="219"/>
                    <a:pt x="0" y="219"/>
                    <a:pt x="0" y="219"/>
                  </a:cubicBezTo>
                  <a:cubicBezTo>
                    <a:pt x="0" y="228"/>
                    <a:pt x="7" y="235"/>
                    <a:pt x="17" y="235"/>
                  </a:cubicBezTo>
                  <a:cubicBezTo>
                    <a:pt x="190" y="235"/>
                    <a:pt x="190" y="235"/>
                    <a:pt x="190" y="235"/>
                  </a:cubicBezTo>
                  <a:cubicBezTo>
                    <a:pt x="200" y="235"/>
                    <a:pt x="208" y="228"/>
                    <a:pt x="208" y="219"/>
                  </a:cubicBezTo>
                  <a:cubicBezTo>
                    <a:pt x="208" y="210"/>
                    <a:pt x="208" y="198"/>
                    <a:pt x="208" y="198"/>
                  </a:cubicBezTo>
                  <a:cubicBezTo>
                    <a:pt x="208" y="174"/>
                    <a:pt x="182" y="173"/>
                    <a:pt x="164" y="168"/>
                  </a:cubicBezTo>
                  <a:close/>
                  <a:moveTo>
                    <a:pt x="123" y="14"/>
                  </a:moveTo>
                  <a:cubicBezTo>
                    <a:pt x="123" y="14"/>
                    <a:pt x="123" y="14"/>
                    <a:pt x="123" y="14"/>
                  </a:cubicBezTo>
                  <a:cubicBezTo>
                    <a:pt x="123" y="14"/>
                    <a:pt x="123" y="14"/>
                    <a:pt x="123" y="1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1" name="Freeform: Shape 45"/>
            <p:cNvSpPr/>
            <p:nvPr/>
          </p:nvSpPr>
          <p:spPr bwMode="auto">
            <a:xfrm>
              <a:off x="8395410" y="5466621"/>
              <a:ext cx="419100" cy="473075"/>
            </a:xfrm>
            <a:custGeom>
              <a:gdLst>
                <a:gd fmla="*/ 164 w 208" name="T0"/>
                <a:gd fmla="*/ 168 h 235" name="T1"/>
                <a:gd fmla="*/ 133 w 208" name="T2"/>
                <a:gd fmla="*/ 159 h 235" name="T3"/>
                <a:gd fmla="*/ 128 w 208" name="T4"/>
                <a:gd fmla="*/ 153 h 235" name="T5"/>
                <a:gd fmla="*/ 127 w 208" name="T6"/>
                <a:gd fmla="*/ 143 h 235" name="T7"/>
                <a:gd fmla="*/ 179 w 208" name="T8"/>
                <a:gd fmla="*/ 128 h 235" name="T9"/>
                <a:gd fmla="*/ 159 w 208" name="T10"/>
                <a:gd fmla="*/ 90 h 235" name="T11"/>
                <a:gd fmla="*/ 152 w 208" name="T12"/>
                <a:gd fmla="*/ 29 h 235" name="T13"/>
                <a:gd fmla="*/ 123 w 208" name="T14"/>
                <a:gd fmla="*/ 14 h 235" name="T15"/>
                <a:gd fmla="*/ 123 w 208" name="T16"/>
                <a:gd fmla="*/ 14 h 235" name="T17"/>
                <a:gd fmla="*/ 94 w 208" name="T18"/>
                <a:gd fmla="*/ 4 h 235" name="T19"/>
                <a:gd fmla="*/ 55 w 208" name="T20"/>
                <a:gd fmla="*/ 30 h 235" name="T21"/>
                <a:gd fmla="*/ 46 w 208" name="T22"/>
                <a:gd fmla="*/ 89 h 235" name="T23"/>
                <a:gd fmla="*/ 25 w 208" name="T24"/>
                <a:gd fmla="*/ 128 h 235" name="T25"/>
                <a:gd fmla="*/ 81 w 208" name="T26"/>
                <a:gd fmla="*/ 143 h 235" name="T27"/>
                <a:gd fmla="*/ 80 w 208" name="T28"/>
                <a:gd fmla="*/ 153 h 235" name="T29"/>
                <a:gd fmla="*/ 75 w 208" name="T30"/>
                <a:gd fmla="*/ 159 h 235" name="T31"/>
                <a:gd fmla="*/ 43 w 208" name="T32"/>
                <a:gd fmla="*/ 168 h 235" name="T33"/>
                <a:gd fmla="*/ 0 w 208" name="T34"/>
                <a:gd fmla="*/ 198 h 235" name="T35"/>
                <a:gd fmla="*/ 0 w 208" name="T36"/>
                <a:gd fmla="*/ 219 h 235" name="T37"/>
                <a:gd fmla="*/ 17 w 208" name="T38"/>
                <a:gd fmla="*/ 235 h 235" name="T39"/>
                <a:gd fmla="*/ 190 w 208" name="T40"/>
                <a:gd fmla="*/ 235 h 235" name="T41"/>
                <a:gd fmla="*/ 208 w 208" name="T42"/>
                <a:gd fmla="*/ 219 h 235" name="T43"/>
                <a:gd fmla="*/ 208 w 208" name="T44"/>
                <a:gd fmla="*/ 198 h 235" name="T45"/>
                <a:gd fmla="*/ 164 w 208" name="T46"/>
                <a:gd fmla="*/ 168 h 235" name="T47"/>
                <a:gd fmla="*/ 123 w 208" name="T48"/>
                <a:gd fmla="*/ 14 h 235" name="T49"/>
                <a:gd fmla="*/ 123 w 208" name="T50"/>
                <a:gd fmla="*/ 14 h 235" name="T51"/>
                <a:gd fmla="*/ 123 w 208" name="T52"/>
                <a:gd fmla="*/ 14 h 235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235" w="208">
                  <a:moveTo>
                    <a:pt x="164" y="168"/>
                  </a:moveTo>
                  <a:cubicBezTo>
                    <a:pt x="158" y="166"/>
                    <a:pt x="145" y="163"/>
                    <a:pt x="133" y="159"/>
                  </a:cubicBezTo>
                  <a:cubicBezTo>
                    <a:pt x="130" y="158"/>
                    <a:pt x="128" y="156"/>
                    <a:pt x="128" y="153"/>
                  </a:cubicBezTo>
                  <a:cubicBezTo>
                    <a:pt x="127" y="143"/>
                    <a:pt x="127" y="143"/>
                    <a:pt x="127" y="143"/>
                  </a:cubicBezTo>
                  <a:cubicBezTo>
                    <a:pt x="156" y="141"/>
                    <a:pt x="179" y="128"/>
                    <a:pt x="179" y="128"/>
                  </a:cubicBezTo>
                  <a:cubicBezTo>
                    <a:pt x="168" y="114"/>
                    <a:pt x="162" y="108"/>
                    <a:pt x="159" y="90"/>
                  </a:cubicBezTo>
                  <a:cubicBezTo>
                    <a:pt x="155" y="68"/>
                    <a:pt x="161" y="49"/>
                    <a:pt x="152" y="29"/>
                  </a:cubicBezTo>
                  <a:cubicBezTo>
                    <a:pt x="142" y="10"/>
                    <a:pt x="123" y="14"/>
                    <a:pt x="123" y="14"/>
                  </a:cubicBezTo>
                  <a:cubicBezTo>
                    <a:pt x="123" y="14"/>
                    <a:pt x="123" y="14"/>
                    <a:pt x="123" y="14"/>
                  </a:cubicBezTo>
                  <a:cubicBezTo>
                    <a:pt x="123" y="14"/>
                    <a:pt x="122" y="0"/>
                    <a:pt x="94" y="4"/>
                  </a:cubicBezTo>
                  <a:cubicBezTo>
                    <a:pt x="82" y="5"/>
                    <a:pt x="66" y="9"/>
                    <a:pt x="55" y="30"/>
                  </a:cubicBezTo>
                  <a:cubicBezTo>
                    <a:pt x="45" y="51"/>
                    <a:pt x="49" y="77"/>
                    <a:pt x="46" y="89"/>
                  </a:cubicBezTo>
                  <a:cubicBezTo>
                    <a:pt x="44" y="100"/>
                    <a:pt x="44" y="116"/>
                    <a:pt x="25" y="128"/>
                  </a:cubicBezTo>
                  <a:cubicBezTo>
                    <a:pt x="25" y="128"/>
                    <a:pt x="44" y="143"/>
                    <a:pt x="81" y="143"/>
                  </a:cubicBezTo>
                  <a:cubicBezTo>
                    <a:pt x="80" y="153"/>
                    <a:pt x="80" y="153"/>
                    <a:pt x="80" y="153"/>
                  </a:cubicBezTo>
                  <a:cubicBezTo>
                    <a:pt x="80" y="155"/>
                    <a:pt x="78" y="158"/>
                    <a:pt x="75" y="159"/>
                  </a:cubicBezTo>
                  <a:cubicBezTo>
                    <a:pt x="63" y="163"/>
                    <a:pt x="50" y="166"/>
                    <a:pt x="43" y="168"/>
                  </a:cubicBezTo>
                  <a:cubicBezTo>
                    <a:pt x="27" y="172"/>
                    <a:pt x="0" y="174"/>
                    <a:pt x="0" y="198"/>
                  </a:cubicBezTo>
                  <a:cubicBezTo>
                    <a:pt x="0" y="219"/>
                    <a:pt x="0" y="219"/>
                    <a:pt x="0" y="219"/>
                  </a:cubicBezTo>
                  <a:cubicBezTo>
                    <a:pt x="0" y="228"/>
                    <a:pt x="7" y="235"/>
                    <a:pt x="17" y="235"/>
                  </a:cubicBezTo>
                  <a:cubicBezTo>
                    <a:pt x="190" y="235"/>
                    <a:pt x="190" y="235"/>
                    <a:pt x="190" y="235"/>
                  </a:cubicBezTo>
                  <a:cubicBezTo>
                    <a:pt x="200" y="235"/>
                    <a:pt x="208" y="228"/>
                    <a:pt x="208" y="219"/>
                  </a:cubicBezTo>
                  <a:cubicBezTo>
                    <a:pt x="208" y="210"/>
                    <a:pt x="208" y="198"/>
                    <a:pt x="208" y="198"/>
                  </a:cubicBezTo>
                  <a:cubicBezTo>
                    <a:pt x="208" y="174"/>
                    <a:pt x="182" y="173"/>
                    <a:pt x="164" y="168"/>
                  </a:cubicBezTo>
                  <a:close/>
                  <a:moveTo>
                    <a:pt x="123" y="14"/>
                  </a:moveTo>
                  <a:cubicBezTo>
                    <a:pt x="123" y="14"/>
                    <a:pt x="123" y="14"/>
                    <a:pt x="123" y="14"/>
                  </a:cubicBezTo>
                  <a:cubicBezTo>
                    <a:pt x="123" y="14"/>
                    <a:pt x="123" y="14"/>
                    <a:pt x="123" y="1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2" name="Freeform: Shape 46"/>
            <p:cNvSpPr/>
            <p:nvPr/>
          </p:nvSpPr>
          <p:spPr bwMode="auto">
            <a:xfrm>
              <a:off x="8869376" y="5466621"/>
              <a:ext cx="419100" cy="473075"/>
            </a:xfrm>
            <a:custGeom>
              <a:gdLst>
                <a:gd fmla="*/ 164 w 208" name="T0"/>
                <a:gd fmla="*/ 168 h 235" name="T1"/>
                <a:gd fmla="*/ 133 w 208" name="T2"/>
                <a:gd fmla="*/ 159 h 235" name="T3"/>
                <a:gd fmla="*/ 128 w 208" name="T4"/>
                <a:gd fmla="*/ 153 h 235" name="T5"/>
                <a:gd fmla="*/ 127 w 208" name="T6"/>
                <a:gd fmla="*/ 143 h 235" name="T7"/>
                <a:gd fmla="*/ 179 w 208" name="T8"/>
                <a:gd fmla="*/ 128 h 235" name="T9"/>
                <a:gd fmla="*/ 159 w 208" name="T10"/>
                <a:gd fmla="*/ 90 h 235" name="T11"/>
                <a:gd fmla="*/ 152 w 208" name="T12"/>
                <a:gd fmla="*/ 29 h 235" name="T13"/>
                <a:gd fmla="*/ 123 w 208" name="T14"/>
                <a:gd fmla="*/ 14 h 235" name="T15"/>
                <a:gd fmla="*/ 123 w 208" name="T16"/>
                <a:gd fmla="*/ 14 h 235" name="T17"/>
                <a:gd fmla="*/ 94 w 208" name="T18"/>
                <a:gd fmla="*/ 4 h 235" name="T19"/>
                <a:gd fmla="*/ 55 w 208" name="T20"/>
                <a:gd fmla="*/ 30 h 235" name="T21"/>
                <a:gd fmla="*/ 46 w 208" name="T22"/>
                <a:gd fmla="*/ 89 h 235" name="T23"/>
                <a:gd fmla="*/ 25 w 208" name="T24"/>
                <a:gd fmla="*/ 128 h 235" name="T25"/>
                <a:gd fmla="*/ 81 w 208" name="T26"/>
                <a:gd fmla="*/ 143 h 235" name="T27"/>
                <a:gd fmla="*/ 80 w 208" name="T28"/>
                <a:gd fmla="*/ 153 h 235" name="T29"/>
                <a:gd fmla="*/ 75 w 208" name="T30"/>
                <a:gd fmla="*/ 159 h 235" name="T31"/>
                <a:gd fmla="*/ 43 w 208" name="T32"/>
                <a:gd fmla="*/ 168 h 235" name="T33"/>
                <a:gd fmla="*/ 0 w 208" name="T34"/>
                <a:gd fmla="*/ 198 h 235" name="T35"/>
                <a:gd fmla="*/ 0 w 208" name="T36"/>
                <a:gd fmla="*/ 219 h 235" name="T37"/>
                <a:gd fmla="*/ 17 w 208" name="T38"/>
                <a:gd fmla="*/ 235 h 235" name="T39"/>
                <a:gd fmla="*/ 190 w 208" name="T40"/>
                <a:gd fmla="*/ 235 h 235" name="T41"/>
                <a:gd fmla="*/ 208 w 208" name="T42"/>
                <a:gd fmla="*/ 219 h 235" name="T43"/>
                <a:gd fmla="*/ 208 w 208" name="T44"/>
                <a:gd fmla="*/ 198 h 235" name="T45"/>
                <a:gd fmla="*/ 164 w 208" name="T46"/>
                <a:gd fmla="*/ 168 h 235" name="T47"/>
                <a:gd fmla="*/ 123 w 208" name="T48"/>
                <a:gd fmla="*/ 14 h 235" name="T49"/>
                <a:gd fmla="*/ 123 w 208" name="T50"/>
                <a:gd fmla="*/ 14 h 235" name="T51"/>
                <a:gd fmla="*/ 123 w 208" name="T52"/>
                <a:gd fmla="*/ 14 h 235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235" w="208">
                  <a:moveTo>
                    <a:pt x="164" y="168"/>
                  </a:moveTo>
                  <a:cubicBezTo>
                    <a:pt x="158" y="166"/>
                    <a:pt x="145" y="163"/>
                    <a:pt x="133" y="159"/>
                  </a:cubicBezTo>
                  <a:cubicBezTo>
                    <a:pt x="130" y="158"/>
                    <a:pt x="128" y="156"/>
                    <a:pt x="128" y="153"/>
                  </a:cubicBezTo>
                  <a:cubicBezTo>
                    <a:pt x="127" y="143"/>
                    <a:pt x="127" y="143"/>
                    <a:pt x="127" y="143"/>
                  </a:cubicBezTo>
                  <a:cubicBezTo>
                    <a:pt x="156" y="141"/>
                    <a:pt x="179" y="128"/>
                    <a:pt x="179" y="128"/>
                  </a:cubicBezTo>
                  <a:cubicBezTo>
                    <a:pt x="168" y="114"/>
                    <a:pt x="162" y="108"/>
                    <a:pt x="159" y="90"/>
                  </a:cubicBezTo>
                  <a:cubicBezTo>
                    <a:pt x="155" y="68"/>
                    <a:pt x="161" y="49"/>
                    <a:pt x="152" y="29"/>
                  </a:cubicBezTo>
                  <a:cubicBezTo>
                    <a:pt x="142" y="10"/>
                    <a:pt x="123" y="14"/>
                    <a:pt x="123" y="14"/>
                  </a:cubicBezTo>
                  <a:cubicBezTo>
                    <a:pt x="123" y="14"/>
                    <a:pt x="123" y="14"/>
                    <a:pt x="123" y="14"/>
                  </a:cubicBezTo>
                  <a:cubicBezTo>
                    <a:pt x="123" y="14"/>
                    <a:pt x="122" y="0"/>
                    <a:pt x="94" y="4"/>
                  </a:cubicBezTo>
                  <a:cubicBezTo>
                    <a:pt x="82" y="5"/>
                    <a:pt x="66" y="9"/>
                    <a:pt x="55" y="30"/>
                  </a:cubicBezTo>
                  <a:cubicBezTo>
                    <a:pt x="45" y="51"/>
                    <a:pt x="49" y="77"/>
                    <a:pt x="46" y="89"/>
                  </a:cubicBezTo>
                  <a:cubicBezTo>
                    <a:pt x="44" y="100"/>
                    <a:pt x="44" y="116"/>
                    <a:pt x="25" y="128"/>
                  </a:cubicBezTo>
                  <a:cubicBezTo>
                    <a:pt x="25" y="128"/>
                    <a:pt x="44" y="143"/>
                    <a:pt x="81" y="143"/>
                  </a:cubicBezTo>
                  <a:cubicBezTo>
                    <a:pt x="80" y="153"/>
                    <a:pt x="80" y="153"/>
                    <a:pt x="80" y="153"/>
                  </a:cubicBezTo>
                  <a:cubicBezTo>
                    <a:pt x="80" y="155"/>
                    <a:pt x="78" y="158"/>
                    <a:pt x="75" y="159"/>
                  </a:cubicBezTo>
                  <a:cubicBezTo>
                    <a:pt x="63" y="163"/>
                    <a:pt x="50" y="166"/>
                    <a:pt x="43" y="168"/>
                  </a:cubicBezTo>
                  <a:cubicBezTo>
                    <a:pt x="27" y="172"/>
                    <a:pt x="0" y="174"/>
                    <a:pt x="0" y="198"/>
                  </a:cubicBezTo>
                  <a:cubicBezTo>
                    <a:pt x="0" y="219"/>
                    <a:pt x="0" y="219"/>
                    <a:pt x="0" y="219"/>
                  </a:cubicBezTo>
                  <a:cubicBezTo>
                    <a:pt x="0" y="228"/>
                    <a:pt x="7" y="235"/>
                    <a:pt x="17" y="235"/>
                  </a:cubicBezTo>
                  <a:cubicBezTo>
                    <a:pt x="190" y="235"/>
                    <a:pt x="190" y="235"/>
                    <a:pt x="190" y="235"/>
                  </a:cubicBezTo>
                  <a:cubicBezTo>
                    <a:pt x="200" y="235"/>
                    <a:pt x="208" y="228"/>
                    <a:pt x="208" y="219"/>
                  </a:cubicBezTo>
                  <a:cubicBezTo>
                    <a:pt x="208" y="210"/>
                    <a:pt x="208" y="198"/>
                    <a:pt x="208" y="198"/>
                  </a:cubicBezTo>
                  <a:cubicBezTo>
                    <a:pt x="208" y="174"/>
                    <a:pt x="182" y="173"/>
                    <a:pt x="164" y="168"/>
                  </a:cubicBezTo>
                  <a:close/>
                  <a:moveTo>
                    <a:pt x="123" y="14"/>
                  </a:moveTo>
                  <a:cubicBezTo>
                    <a:pt x="123" y="14"/>
                    <a:pt x="123" y="14"/>
                    <a:pt x="123" y="14"/>
                  </a:cubicBezTo>
                  <a:cubicBezTo>
                    <a:pt x="123" y="14"/>
                    <a:pt x="123" y="14"/>
                    <a:pt x="123" y="1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3" name="Freeform: Shape 47"/>
            <p:cNvSpPr/>
            <p:nvPr/>
          </p:nvSpPr>
          <p:spPr bwMode="auto">
            <a:xfrm>
              <a:off x="9343342" y="5466621"/>
              <a:ext cx="419100" cy="473075"/>
            </a:xfrm>
            <a:custGeom>
              <a:gdLst>
                <a:gd fmla="*/ 164 w 208" name="T0"/>
                <a:gd fmla="*/ 168 h 235" name="T1"/>
                <a:gd fmla="*/ 133 w 208" name="T2"/>
                <a:gd fmla="*/ 159 h 235" name="T3"/>
                <a:gd fmla="*/ 128 w 208" name="T4"/>
                <a:gd fmla="*/ 153 h 235" name="T5"/>
                <a:gd fmla="*/ 127 w 208" name="T6"/>
                <a:gd fmla="*/ 143 h 235" name="T7"/>
                <a:gd fmla="*/ 179 w 208" name="T8"/>
                <a:gd fmla="*/ 128 h 235" name="T9"/>
                <a:gd fmla="*/ 159 w 208" name="T10"/>
                <a:gd fmla="*/ 90 h 235" name="T11"/>
                <a:gd fmla="*/ 152 w 208" name="T12"/>
                <a:gd fmla="*/ 29 h 235" name="T13"/>
                <a:gd fmla="*/ 123 w 208" name="T14"/>
                <a:gd fmla="*/ 14 h 235" name="T15"/>
                <a:gd fmla="*/ 123 w 208" name="T16"/>
                <a:gd fmla="*/ 14 h 235" name="T17"/>
                <a:gd fmla="*/ 94 w 208" name="T18"/>
                <a:gd fmla="*/ 4 h 235" name="T19"/>
                <a:gd fmla="*/ 55 w 208" name="T20"/>
                <a:gd fmla="*/ 30 h 235" name="T21"/>
                <a:gd fmla="*/ 46 w 208" name="T22"/>
                <a:gd fmla="*/ 89 h 235" name="T23"/>
                <a:gd fmla="*/ 25 w 208" name="T24"/>
                <a:gd fmla="*/ 128 h 235" name="T25"/>
                <a:gd fmla="*/ 81 w 208" name="T26"/>
                <a:gd fmla="*/ 143 h 235" name="T27"/>
                <a:gd fmla="*/ 80 w 208" name="T28"/>
                <a:gd fmla="*/ 153 h 235" name="T29"/>
                <a:gd fmla="*/ 75 w 208" name="T30"/>
                <a:gd fmla="*/ 159 h 235" name="T31"/>
                <a:gd fmla="*/ 43 w 208" name="T32"/>
                <a:gd fmla="*/ 168 h 235" name="T33"/>
                <a:gd fmla="*/ 0 w 208" name="T34"/>
                <a:gd fmla="*/ 198 h 235" name="T35"/>
                <a:gd fmla="*/ 0 w 208" name="T36"/>
                <a:gd fmla="*/ 219 h 235" name="T37"/>
                <a:gd fmla="*/ 17 w 208" name="T38"/>
                <a:gd fmla="*/ 235 h 235" name="T39"/>
                <a:gd fmla="*/ 190 w 208" name="T40"/>
                <a:gd fmla="*/ 235 h 235" name="T41"/>
                <a:gd fmla="*/ 208 w 208" name="T42"/>
                <a:gd fmla="*/ 219 h 235" name="T43"/>
                <a:gd fmla="*/ 208 w 208" name="T44"/>
                <a:gd fmla="*/ 198 h 235" name="T45"/>
                <a:gd fmla="*/ 164 w 208" name="T46"/>
                <a:gd fmla="*/ 168 h 235" name="T47"/>
                <a:gd fmla="*/ 123 w 208" name="T48"/>
                <a:gd fmla="*/ 14 h 235" name="T49"/>
                <a:gd fmla="*/ 123 w 208" name="T50"/>
                <a:gd fmla="*/ 14 h 235" name="T51"/>
                <a:gd fmla="*/ 123 w 208" name="T52"/>
                <a:gd fmla="*/ 14 h 235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235" w="208">
                  <a:moveTo>
                    <a:pt x="164" y="168"/>
                  </a:moveTo>
                  <a:cubicBezTo>
                    <a:pt x="158" y="166"/>
                    <a:pt x="145" y="163"/>
                    <a:pt x="133" y="159"/>
                  </a:cubicBezTo>
                  <a:cubicBezTo>
                    <a:pt x="130" y="158"/>
                    <a:pt x="128" y="156"/>
                    <a:pt x="128" y="153"/>
                  </a:cubicBezTo>
                  <a:cubicBezTo>
                    <a:pt x="127" y="143"/>
                    <a:pt x="127" y="143"/>
                    <a:pt x="127" y="143"/>
                  </a:cubicBezTo>
                  <a:cubicBezTo>
                    <a:pt x="156" y="141"/>
                    <a:pt x="179" y="128"/>
                    <a:pt x="179" y="128"/>
                  </a:cubicBezTo>
                  <a:cubicBezTo>
                    <a:pt x="168" y="114"/>
                    <a:pt x="162" y="108"/>
                    <a:pt x="159" y="90"/>
                  </a:cubicBezTo>
                  <a:cubicBezTo>
                    <a:pt x="155" y="68"/>
                    <a:pt x="161" y="49"/>
                    <a:pt x="152" y="29"/>
                  </a:cubicBezTo>
                  <a:cubicBezTo>
                    <a:pt x="142" y="10"/>
                    <a:pt x="123" y="14"/>
                    <a:pt x="123" y="14"/>
                  </a:cubicBezTo>
                  <a:cubicBezTo>
                    <a:pt x="123" y="14"/>
                    <a:pt x="123" y="14"/>
                    <a:pt x="123" y="14"/>
                  </a:cubicBezTo>
                  <a:cubicBezTo>
                    <a:pt x="123" y="14"/>
                    <a:pt x="122" y="0"/>
                    <a:pt x="94" y="4"/>
                  </a:cubicBezTo>
                  <a:cubicBezTo>
                    <a:pt x="82" y="5"/>
                    <a:pt x="66" y="9"/>
                    <a:pt x="55" y="30"/>
                  </a:cubicBezTo>
                  <a:cubicBezTo>
                    <a:pt x="45" y="51"/>
                    <a:pt x="49" y="77"/>
                    <a:pt x="46" y="89"/>
                  </a:cubicBezTo>
                  <a:cubicBezTo>
                    <a:pt x="44" y="100"/>
                    <a:pt x="44" y="116"/>
                    <a:pt x="25" y="128"/>
                  </a:cubicBezTo>
                  <a:cubicBezTo>
                    <a:pt x="25" y="128"/>
                    <a:pt x="44" y="143"/>
                    <a:pt x="81" y="143"/>
                  </a:cubicBezTo>
                  <a:cubicBezTo>
                    <a:pt x="80" y="153"/>
                    <a:pt x="80" y="153"/>
                    <a:pt x="80" y="153"/>
                  </a:cubicBezTo>
                  <a:cubicBezTo>
                    <a:pt x="80" y="155"/>
                    <a:pt x="78" y="158"/>
                    <a:pt x="75" y="159"/>
                  </a:cubicBezTo>
                  <a:cubicBezTo>
                    <a:pt x="63" y="163"/>
                    <a:pt x="50" y="166"/>
                    <a:pt x="43" y="168"/>
                  </a:cubicBezTo>
                  <a:cubicBezTo>
                    <a:pt x="27" y="172"/>
                    <a:pt x="0" y="174"/>
                    <a:pt x="0" y="198"/>
                  </a:cubicBezTo>
                  <a:cubicBezTo>
                    <a:pt x="0" y="219"/>
                    <a:pt x="0" y="219"/>
                    <a:pt x="0" y="219"/>
                  </a:cubicBezTo>
                  <a:cubicBezTo>
                    <a:pt x="0" y="228"/>
                    <a:pt x="7" y="235"/>
                    <a:pt x="17" y="235"/>
                  </a:cubicBezTo>
                  <a:cubicBezTo>
                    <a:pt x="190" y="235"/>
                    <a:pt x="190" y="235"/>
                    <a:pt x="190" y="235"/>
                  </a:cubicBezTo>
                  <a:cubicBezTo>
                    <a:pt x="200" y="235"/>
                    <a:pt x="208" y="228"/>
                    <a:pt x="208" y="219"/>
                  </a:cubicBezTo>
                  <a:cubicBezTo>
                    <a:pt x="208" y="210"/>
                    <a:pt x="208" y="198"/>
                    <a:pt x="208" y="198"/>
                  </a:cubicBezTo>
                  <a:cubicBezTo>
                    <a:pt x="208" y="174"/>
                    <a:pt x="182" y="173"/>
                    <a:pt x="164" y="168"/>
                  </a:cubicBezTo>
                  <a:close/>
                  <a:moveTo>
                    <a:pt x="123" y="14"/>
                  </a:moveTo>
                  <a:cubicBezTo>
                    <a:pt x="123" y="14"/>
                    <a:pt x="123" y="14"/>
                    <a:pt x="123" y="14"/>
                  </a:cubicBezTo>
                  <a:cubicBezTo>
                    <a:pt x="123" y="14"/>
                    <a:pt x="123" y="14"/>
                    <a:pt x="123" y="14"/>
                  </a:cubicBez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4" name="Freeform: Shape 48"/>
            <p:cNvSpPr/>
            <p:nvPr/>
          </p:nvSpPr>
          <p:spPr bwMode="auto">
            <a:xfrm>
              <a:off x="9817308" y="5466621"/>
              <a:ext cx="419100" cy="473075"/>
            </a:xfrm>
            <a:custGeom>
              <a:gdLst>
                <a:gd fmla="*/ 164 w 208" name="T0"/>
                <a:gd fmla="*/ 168 h 235" name="T1"/>
                <a:gd fmla="*/ 133 w 208" name="T2"/>
                <a:gd fmla="*/ 159 h 235" name="T3"/>
                <a:gd fmla="*/ 128 w 208" name="T4"/>
                <a:gd fmla="*/ 153 h 235" name="T5"/>
                <a:gd fmla="*/ 127 w 208" name="T6"/>
                <a:gd fmla="*/ 143 h 235" name="T7"/>
                <a:gd fmla="*/ 179 w 208" name="T8"/>
                <a:gd fmla="*/ 128 h 235" name="T9"/>
                <a:gd fmla="*/ 159 w 208" name="T10"/>
                <a:gd fmla="*/ 90 h 235" name="T11"/>
                <a:gd fmla="*/ 152 w 208" name="T12"/>
                <a:gd fmla="*/ 29 h 235" name="T13"/>
                <a:gd fmla="*/ 123 w 208" name="T14"/>
                <a:gd fmla="*/ 14 h 235" name="T15"/>
                <a:gd fmla="*/ 123 w 208" name="T16"/>
                <a:gd fmla="*/ 14 h 235" name="T17"/>
                <a:gd fmla="*/ 94 w 208" name="T18"/>
                <a:gd fmla="*/ 4 h 235" name="T19"/>
                <a:gd fmla="*/ 55 w 208" name="T20"/>
                <a:gd fmla="*/ 30 h 235" name="T21"/>
                <a:gd fmla="*/ 46 w 208" name="T22"/>
                <a:gd fmla="*/ 89 h 235" name="T23"/>
                <a:gd fmla="*/ 25 w 208" name="T24"/>
                <a:gd fmla="*/ 128 h 235" name="T25"/>
                <a:gd fmla="*/ 81 w 208" name="T26"/>
                <a:gd fmla="*/ 143 h 235" name="T27"/>
                <a:gd fmla="*/ 80 w 208" name="T28"/>
                <a:gd fmla="*/ 153 h 235" name="T29"/>
                <a:gd fmla="*/ 75 w 208" name="T30"/>
                <a:gd fmla="*/ 159 h 235" name="T31"/>
                <a:gd fmla="*/ 43 w 208" name="T32"/>
                <a:gd fmla="*/ 168 h 235" name="T33"/>
                <a:gd fmla="*/ 0 w 208" name="T34"/>
                <a:gd fmla="*/ 198 h 235" name="T35"/>
                <a:gd fmla="*/ 0 w 208" name="T36"/>
                <a:gd fmla="*/ 219 h 235" name="T37"/>
                <a:gd fmla="*/ 17 w 208" name="T38"/>
                <a:gd fmla="*/ 235 h 235" name="T39"/>
                <a:gd fmla="*/ 190 w 208" name="T40"/>
                <a:gd fmla="*/ 235 h 235" name="T41"/>
                <a:gd fmla="*/ 208 w 208" name="T42"/>
                <a:gd fmla="*/ 219 h 235" name="T43"/>
                <a:gd fmla="*/ 208 w 208" name="T44"/>
                <a:gd fmla="*/ 198 h 235" name="T45"/>
                <a:gd fmla="*/ 164 w 208" name="T46"/>
                <a:gd fmla="*/ 168 h 235" name="T47"/>
                <a:gd fmla="*/ 123 w 208" name="T48"/>
                <a:gd fmla="*/ 14 h 235" name="T49"/>
                <a:gd fmla="*/ 123 w 208" name="T50"/>
                <a:gd fmla="*/ 14 h 235" name="T51"/>
                <a:gd fmla="*/ 123 w 208" name="T52"/>
                <a:gd fmla="*/ 14 h 235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235" w="208">
                  <a:moveTo>
                    <a:pt x="164" y="168"/>
                  </a:moveTo>
                  <a:cubicBezTo>
                    <a:pt x="158" y="166"/>
                    <a:pt x="145" y="163"/>
                    <a:pt x="133" y="159"/>
                  </a:cubicBezTo>
                  <a:cubicBezTo>
                    <a:pt x="130" y="158"/>
                    <a:pt x="128" y="156"/>
                    <a:pt x="128" y="153"/>
                  </a:cubicBezTo>
                  <a:cubicBezTo>
                    <a:pt x="127" y="143"/>
                    <a:pt x="127" y="143"/>
                    <a:pt x="127" y="143"/>
                  </a:cubicBezTo>
                  <a:cubicBezTo>
                    <a:pt x="156" y="141"/>
                    <a:pt x="179" y="128"/>
                    <a:pt x="179" y="128"/>
                  </a:cubicBezTo>
                  <a:cubicBezTo>
                    <a:pt x="168" y="114"/>
                    <a:pt x="162" y="108"/>
                    <a:pt x="159" y="90"/>
                  </a:cubicBezTo>
                  <a:cubicBezTo>
                    <a:pt x="155" y="68"/>
                    <a:pt x="161" y="49"/>
                    <a:pt x="152" y="29"/>
                  </a:cubicBezTo>
                  <a:cubicBezTo>
                    <a:pt x="142" y="10"/>
                    <a:pt x="123" y="14"/>
                    <a:pt x="123" y="14"/>
                  </a:cubicBezTo>
                  <a:cubicBezTo>
                    <a:pt x="123" y="14"/>
                    <a:pt x="123" y="14"/>
                    <a:pt x="123" y="14"/>
                  </a:cubicBezTo>
                  <a:cubicBezTo>
                    <a:pt x="123" y="14"/>
                    <a:pt x="122" y="0"/>
                    <a:pt x="94" y="4"/>
                  </a:cubicBezTo>
                  <a:cubicBezTo>
                    <a:pt x="82" y="5"/>
                    <a:pt x="66" y="9"/>
                    <a:pt x="55" y="30"/>
                  </a:cubicBezTo>
                  <a:cubicBezTo>
                    <a:pt x="45" y="51"/>
                    <a:pt x="49" y="77"/>
                    <a:pt x="46" y="89"/>
                  </a:cubicBezTo>
                  <a:cubicBezTo>
                    <a:pt x="44" y="100"/>
                    <a:pt x="44" y="116"/>
                    <a:pt x="25" y="128"/>
                  </a:cubicBezTo>
                  <a:cubicBezTo>
                    <a:pt x="25" y="128"/>
                    <a:pt x="44" y="143"/>
                    <a:pt x="81" y="143"/>
                  </a:cubicBezTo>
                  <a:cubicBezTo>
                    <a:pt x="80" y="153"/>
                    <a:pt x="80" y="153"/>
                    <a:pt x="80" y="153"/>
                  </a:cubicBezTo>
                  <a:cubicBezTo>
                    <a:pt x="80" y="155"/>
                    <a:pt x="78" y="158"/>
                    <a:pt x="75" y="159"/>
                  </a:cubicBezTo>
                  <a:cubicBezTo>
                    <a:pt x="63" y="163"/>
                    <a:pt x="50" y="166"/>
                    <a:pt x="43" y="168"/>
                  </a:cubicBezTo>
                  <a:cubicBezTo>
                    <a:pt x="27" y="172"/>
                    <a:pt x="0" y="174"/>
                    <a:pt x="0" y="198"/>
                  </a:cubicBezTo>
                  <a:cubicBezTo>
                    <a:pt x="0" y="219"/>
                    <a:pt x="0" y="219"/>
                    <a:pt x="0" y="219"/>
                  </a:cubicBezTo>
                  <a:cubicBezTo>
                    <a:pt x="0" y="228"/>
                    <a:pt x="7" y="235"/>
                    <a:pt x="17" y="235"/>
                  </a:cubicBezTo>
                  <a:cubicBezTo>
                    <a:pt x="190" y="235"/>
                    <a:pt x="190" y="235"/>
                    <a:pt x="190" y="235"/>
                  </a:cubicBezTo>
                  <a:cubicBezTo>
                    <a:pt x="200" y="235"/>
                    <a:pt x="208" y="228"/>
                    <a:pt x="208" y="219"/>
                  </a:cubicBezTo>
                  <a:cubicBezTo>
                    <a:pt x="208" y="210"/>
                    <a:pt x="208" y="198"/>
                    <a:pt x="208" y="198"/>
                  </a:cubicBezTo>
                  <a:cubicBezTo>
                    <a:pt x="208" y="174"/>
                    <a:pt x="182" y="173"/>
                    <a:pt x="164" y="168"/>
                  </a:cubicBezTo>
                  <a:close/>
                  <a:moveTo>
                    <a:pt x="123" y="14"/>
                  </a:moveTo>
                  <a:cubicBezTo>
                    <a:pt x="123" y="14"/>
                    <a:pt x="123" y="14"/>
                    <a:pt x="123" y="14"/>
                  </a:cubicBezTo>
                  <a:cubicBezTo>
                    <a:pt x="123" y="14"/>
                    <a:pt x="123" y="14"/>
                    <a:pt x="123" y="14"/>
                  </a:cubicBez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5" name="Freeform: Shape 49"/>
            <p:cNvSpPr/>
            <p:nvPr/>
          </p:nvSpPr>
          <p:spPr bwMode="auto">
            <a:xfrm>
              <a:off x="10291274" y="5466621"/>
              <a:ext cx="419100" cy="473075"/>
            </a:xfrm>
            <a:custGeom>
              <a:gdLst>
                <a:gd fmla="*/ 164 w 208" name="T0"/>
                <a:gd fmla="*/ 168 h 235" name="T1"/>
                <a:gd fmla="*/ 133 w 208" name="T2"/>
                <a:gd fmla="*/ 159 h 235" name="T3"/>
                <a:gd fmla="*/ 128 w 208" name="T4"/>
                <a:gd fmla="*/ 153 h 235" name="T5"/>
                <a:gd fmla="*/ 127 w 208" name="T6"/>
                <a:gd fmla="*/ 143 h 235" name="T7"/>
                <a:gd fmla="*/ 179 w 208" name="T8"/>
                <a:gd fmla="*/ 128 h 235" name="T9"/>
                <a:gd fmla="*/ 159 w 208" name="T10"/>
                <a:gd fmla="*/ 90 h 235" name="T11"/>
                <a:gd fmla="*/ 152 w 208" name="T12"/>
                <a:gd fmla="*/ 29 h 235" name="T13"/>
                <a:gd fmla="*/ 123 w 208" name="T14"/>
                <a:gd fmla="*/ 14 h 235" name="T15"/>
                <a:gd fmla="*/ 123 w 208" name="T16"/>
                <a:gd fmla="*/ 14 h 235" name="T17"/>
                <a:gd fmla="*/ 94 w 208" name="T18"/>
                <a:gd fmla="*/ 4 h 235" name="T19"/>
                <a:gd fmla="*/ 55 w 208" name="T20"/>
                <a:gd fmla="*/ 30 h 235" name="T21"/>
                <a:gd fmla="*/ 46 w 208" name="T22"/>
                <a:gd fmla="*/ 89 h 235" name="T23"/>
                <a:gd fmla="*/ 25 w 208" name="T24"/>
                <a:gd fmla="*/ 128 h 235" name="T25"/>
                <a:gd fmla="*/ 81 w 208" name="T26"/>
                <a:gd fmla="*/ 143 h 235" name="T27"/>
                <a:gd fmla="*/ 80 w 208" name="T28"/>
                <a:gd fmla="*/ 153 h 235" name="T29"/>
                <a:gd fmla="*/ 75 w 208" name="T30"/>
                <a:gd fmla="*/ 159 h 235" name="T31"/>
                <a:gd fmla="*/ 43 w 208" name="T32"/>
                <a:gd fmla="*/ 168 h 235" name="T33"/>
                <a:gd fmla="*/ 0 w 208" name="T34"/>
                <a:gd fmla="*/ 198 h 235" name="T35"/>
                <a:gd fmla="*/ 0 w 208" name="T36"/>
                <a:gd fmla="*/ 219 h 235" name="T37"/>
                <a:gd fmla="*/ 17 w 208" name="T38"/>
                <a:gd fmla="*/ 235 h 235" name="T39"/>
                <a:gd fmla="*/ 190 w 208" name="T40"/>
                <a:gd fmla="*/ 235 h 235" name="T41"/>
                <a:gd fmla="*/ 208 w 208" name="T42"/>
                <a:gd fmla="*/ 219 h 235" name="T43"/>
                <a:gd fmla="*/ 208 w 208" name="T44"/>
                <a:gd fmla="*/ 198 h 235" name="T45"/>
                <a:gd fmla="*/ 164 w 208" name="T46"/>
                <a:gd fmla="*/ 168 h 235" name="T47"/>
                <a:gd fmla="*/ 123 w 208" name="T48"/>
                <a:gd fmla="*/ 14 h 235" name="T49"/>
                <a:gd fmla="*/ 123 w 208" name="T50"/>
                <a:gd fmla="*/ 14 h 235" name="T51"/>
                <a:gd fmla="*/ 123 w 208" name="T52"/>
                <a:gd fmla="*/ 14 h 235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235" w="208">
                  <a:moveTo>
                    <a:pt x="164" y="168"/>
                  </a:moveTo>
                  <a:cubicBezTo>
                    <a:pt x="158" y="166"/>
                    <a:pt x="145" y="163"/>
                    <a:pt x="133" y="159"/>
                  </a:cubicBezTo>
                  <a:cubicBezTo>
                    <a:pt x="130" y="158"/>
                    <a:pt x="128" y="156"/>
                    <a:pt x="128" y="153"/>
                  </a:cubicBezTo>
                  <a:cubicBezTo>
                    <a:pt x="127" y="143"/>
                    <a:pt x="127" y="143"/>
                    <a:pt x="127" y="143"/>
                  </a:cubicBezTo>
                  <a:cubicBezTo>
                    <a:pt x="156" y="141"/>
                    <a:pt x="179" y="128"/>
                    <a:pt x="179" y="128"/>
                  </a:cubicBezTo>
                  <a:cubicBezTo>
                    <a:pt x="168" y="114"/>
                    <a:pt x="162" y="108"/>
                    <a:pt x="159" y="90"/>
                  </a:cubicBezTo>
                  <a:cubicBezTo>
                    <a:pt x="155" y="68"/>
                    <a:pt x="161" y="49"/>
                    <a:pt x="152" y="29"/>
                  </a:cubicBezTo>
                  <a:cubicBezTo>
                    <a:pt x="142" y="10"/>
                    <a:pt x="123" y="14"/>
                    <a:pt x="123" y="14"/>
                  </a:cubicBezTo>
                  <a:cubicBezTo>
                    <a:pt x="123" y="14"/>
                    <a:pt x="123" y="14"/>
                    <a:pt x="123" y="14"/>
                  </a:cubicBezTo>
                  <a:cubicBezTo>
                    <a:pt x="123" y="14"/>
                    <a:pt x="122" y="0"/>
                    <a:pt x="94" y="4"/>
                  </a:cubicBezTo>
                  <a:cubicBezTo>
                    <a:pt x="82" y="5"/>
                    <a:pt x="66" y="9"/>
                    <a:pt x="55" y="30"/>
                  </a:cubicBezTo>
                  <a:cubicBezTo>
                    <a:pt x="45" y="51"/>
                    <a:pt x="49" y="77"/>
                    <a:pt x="46" y="89"/>
                  </a:cubicBezTo>
                  <a:cubicBezTo>
                    <a:pt x="44" y="100"/>
                    <a:pt x="44" y="116"/>
                    <a:pt x="25" y="128"/>
                  </a:cubicBezTo>
                  <a:cubicBezTo>
                    <a:pt x="25" y="128"/>
                    <a:pt x="44" y="143"/>
                    <a:pt x="81" y="143"/>
                  </a:cubicBezTo>
                  <a:cubicBezTo>
                    <a:pt x="80" y="153"/>
                    <a:pt x="80" y="153"/>
                    <a:pt x="80" y="153"/>
                  </a:cubicBezTo>
                  <a:cubicBezTo>
                    <a:pt x="80" y="155"/>
                    <a:pt x="78" y="158"/>
                    <a:pt x="75" y="159"/>
                  </a:cubicBezTo>
                  <a:cubicBezTo>
                    <a:pt x="63" y="163"/>
                    <a:pt x="50" y="166"/>
                    <a:pt x="43" y="168"/>
                  </a:cubicBezTo>
                  <a:cubicBezTo>
                    <a:pt x="27" y="172"/>
                    <a:pt x="0" y="174"/>
                    <a:pt x="0" y="198"/>
                  </a:cubicBezTo>
                  <a:cubicBezTo>
                    <a:pt x="0" y="219"/>
                    <a:pt x="0" y="219"/>
                    <a:pt x="0" y="219"/>
                  </a:cubicBezTo>
                  <a:cubicBezTo>
                    <a:pt x="0" y="228"/>
                    <a:pt x="7" y="235"/>
                    <a:pt x="17" y="235"/>
                  </a:cubicBezTo>
                  <a:cubicBezTo>
                    <a:pt x="190" y="235"/>
                    <a:pt x="190" y="235"/>
                    <a:pt x="190" y="235"/>
                  </a:cubicBezTo>
                  <a:cubicBezTo>
                    <a:pt x="200" y="235"/>
                    <a:pt x="208" y="228"/>
                    <a:pt x="208" y="219"/>
                  </a:cubicBezTo>
                  <a:cubicBezTo>
                    <a:pt x="208" y="210"/>
                    <a:pt x="208" y="198"/>
                    <a:pt x="208" y="198"/>
                  </a:cubicBezTo>
                  <a:cubicBezTo>
                    <a:pt x="208" y="174"/>
                    <a:pt x="182" y="173"/>
                    <a:pt x="164" y="168"/>
                  </a:cubicBezTo>
                  <a:close/>
                  <a:moveTo>
                    <a:pt x="123" y="14"/>
                  </a:moveTo>
                  <a:cubicBezTo>
                    <a:pt x="123" y="14"/>
                    <a:pt x="123" y="14"/>
                    <a:pt x="123" y="14"/>
                  </a:cubicBezTo>
                  <a:cubicBezTo>
                    <a:pt x="123" y="14"/>
                    <a:pt x="123" y="14"/>
                    <a:pt x="123" y="14"/>
                  </a:cubicBez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6" name="TextBox 50"/>
            <p:cNvSpPr txBox="1"/>
            <p:nvPr/>
          </p:nvSpPr>
          <p:spPr>
            <a:xfrm>
              <a:off x="10970862" y="5549170"/>
              <a:ext cx="792088" cy="307777"/>
            </a:xfrm>
            <a:prstGeom prst="rect">
              <a:avLst/>
            </a:prstGeom>
            <a:noFill/>
          </p:spPr>
          <p:txBody>
            <a:bodyPr bIns="0" lIns="0" rIns="0" tIns="0" wrap="none">
              <a:prstTxWarp prst="textPlain">
                <a:avLst/>
              </a:prstTxWarp>
              <a:normAutofit fontScale="85000" lnSpcReduction="20000"/>
            </a:bodyPr>
            <a:lstStyle/>
            <a:p>
              <a:pPr algn="r"/>
              <a:r>
                <a:rPr b="1" lang="en-GB" sz="2000">
                  <a:solidFill>
                    <a:schemeClr val="accent5"/>
                  </a:solidFill>
                </a:rPr>
                <a:t>70%</a:t>
              </a:r>
            </a:p>
          </p:txBody>
        </p:sp>
      </p:grpSp>
      <p:sp>
        <p:nvSpPr>
          <p:cNvPr id="5" name="Rectangle: Rounded Corners 3"/>
          <p:cNvSpPr/>
          <p:nvPr/>
        </p:nvSpPr>
        <p:spPr bwMode="auto">
          <a:xfrm>
            <a:off x="539354" y="2694299"/>
            <a:ext cx="8065294" cy="311075"/>
          </a:xfrm>
          <a:prstGeom prst="roundRect">
            <a:avLst>
              <a:gd fmla="val 50000" name="adj"/>
            </a:avLst>
          </a:prstGeom>
          <a:solidFill>
            <a:srgbClr val="7F7F7F"/>
          </a:solidFill>
          <a:ln w="19050">
            <a:noFill/>
            <a:round/>
          </a:ln>
        </p:spPr>
        <p:txBody>
          <a:bodyPr anchor="ctr"/>
          <a:lstStyle/>
          <a:p>
            <a:pPr algn="ctr"/>
            <a:endParaRPr/>
          </a:p>
        </p:txBody>
      </p:sp>
      <p:grpSp>
        <p:nvGrpSpPr>
          <p:cNvPr id="6" name="Group 2"/>
          <p:cNvGrpSpPr/>
          <p:nvPr/>
        </p:nvGrpSpPr>
        <p:grpSpPr>
          <a:xfrm>
            <a:off x="994103" y="2737768"/>
            <a:ext cx="7155795" cy="755188"/>
            <a:chOff x="1523492" y="3650357"/>
            <a:chExt cx="10712077" cy="1006917"/>
          </a:xfrm>
        </p:grpSpPr>
        <p:sp>
          <p:nvSpPr>
            <p:cNvPr id="7" name="TextBox 144"/>
            <p:cNvSpPr txBox="1"/>
            <p:nvPr/>
          </p:nvSpPr>
          <p:spPr>
            <a:xfrm>
              <a:off x="1523492" y="4149443"/>
              <a:ext cx="2611177" cy="507831"/>
            </a:xfrm>
            <a:prstGeom prst="rect">
              <a:avLst/>
            </a:prstGeom>
            <a:noFill/>
          </p:spPr>
          <p:txBody>
            <a:bodyPr bIns="0" lIns="0" rIns="0" tIns="0" wrap="square">
              <a:normAutofit fontScale="92500"/>
            </a:bodyPr>
            <a:lstStyle/>
            <a:p>
              <a:pPr>
                <a:lnSpc>
                  <a:spcPct val="120000"/>
                </a:lnSpc>
              </a:pPr>
              <a:r>
                <a:rPr altLang="en-US" lang="zh-CN" sz="1000">
                  <a:ea charset="-122" panose="020b0503020204020204" pitchFamily="34" typeface="微软雅黑"/>
                </a:rPr>
                <a:t>此部分内容作为文字排版占位显示</a:t>
              </a:r>
              <a:br>
                <a:rPr altLang="en-US" lang="zh-CN" sz="1000">
                  <a:ea charset="-122" panose="020b0503020204020204" pitchFamily="34" typeface="微软雅黑"/>
                </a:rPr>
              </a:br>
              <a:r>
                <a:rPr altLang="en-US" lang="zh-CN" sz="1000">
                  <a:ea charset="-122" panose="020b0503020204020204" pitchFamily="34" typeface="微软雅黑"/>
                </a:rPr>
                <a:t>（建议使用主题字体）</a:t>
              </a:r>
            </a:p>
          </p:txBody>
        </p:sp>
        <p:sp>
          <p:nvSpPr>
            <p:cNvPr id="8" name="Rectangle 160"/>
            <p:cNvSpPr/>
            <p:nvPr/>
          </p:nvSpPr>
          <p:spPr>
            <a:xfrm>
              <a:off x="1523492" y="3650357"/>
              <a:ext cx="2611177" cy="307777"/>
            </a:xfrm>
            <a:prstGeom prst="rect">
              <a:avLst/>
            </a:prstGeom>
          </p:spPr>
          <p:txBody>
            <a:bodyPr bIns="0" lIns="0" rIns="0" tIns="0" wrap="none">
              <a:normAutofit lnSpcReduction="10000"/>
            </a:bodyPr>
            <a:lstStyle/>
            <a:p>
              <a:r>
                <a:rPr altLang="en-US" b="1" lang="zh-CN" sz="1600">
                  <a:solidFill>
                    <a:schemeClr val="bg1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9" name="TextBox 161"/>
            <p:cNvSpPr txBox="1"/>
            <p:nvPr/>
          </p:nvSpPr>
          <p:spPr>
            <a:xfrm>
              <a:off x="4223792" y="4149443"/>
              <a:ext cx="2611177" cy="507831"/>
            </a:xfrm>
            <a:prstGeom prst="rect">
              <a:avLst/>
            </a:prstGeom>
            <a:noFill/>
          </p:spPr>
          <p:txBody>
            <a:bodyPr bIns="0" lIns="0" rIns="0" tIns="0" wrap="square">
              <a:normAutofit fontScale="92500"/>
            </a:bodyPr>
            <a:lstStyle/>
            <a:p>
              <a:pPr>
                <a:lnSpc>
                  <a:spcPct val="120000"/>
                </a:lnSpc>
              </a:pPr>
              <a:r>
                <a:rPr altLang="en-US" lang="zh-CN" sz="1000">
                  <a:ea charset="-122" panose="020b0503020204020204" pitchFamily="34" typeface="微软雅黑"/>
                </a:rPr>
                <a:t>此部分内容作为文字排版占位显示</a:t>
              </a:r>
              <a:br>
                <a:rPr altLang="en-US" lang="zh-CN" sz="1000">
                  <a:ea charset="-122" panose="020b0503020204020204" pitchFamily="34" typeface="微软雅黑"/>
                </a:rPr>
              </a:br>
              <a:r>
                <a:rPr altLang="en-US" lang="zh-CN" sz="1000">
                  <a:ea charset="-122" panose="020b0503020204020204" pitchFamily="34" typeface="微软雅黑"/>
                </a:rPr>
                <a:t>（建议使用主题字体）</a:t>
              </a:r>
            </a:p>
          </p:txBody>
        </p:sp>
        <p:sp>
          <p:nvSpPr>
            <p:cNvPr id="10" name="Rectangle 162"/>
            <p:cNvSpPr/>
            <p:nvPr/>
          </p:nvSpPr>
          <p:spPr>
            <a:xfrm>
              <a:off x="4223792" y="3650357"/>
              <a:ext cx="2611177" cy="307777"/>
            </a:xfrm>
            <a:prstGeom prst="rect">
              <a:avLst/>
            </a:prstGeom>
          </p:spPr>
          <p:txBody>
            <a:bodyPr bIns="0" lIns="0" rIns="0" tIns="0" wrap="none">
              <a:normAutofit lnSpcReduction="10000"/>
            </a:bodyPr>
            <a:lstStyle/>
            <a:p>
              <a:r>
                <a:rPr altLang="en-US" b="1" lang="zh-CN" sz="1600">
                  <a:solidFill>
                    <a:schemeClr val="bg1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11" name="TextBox 163"/>
            <p:cNvSpPr txBox="1"/>
            <p:nvPr/>
          </p:nvSpPr>
          <p:spPr>
            <a:xfrm>
              <a:off x="6924092" y="4149443"/>
              <a:ext cx="2611177" cy="507831"/>
            </a:xfrm>
            <a:prstGeom prst="rect">
              <a:avLst/>
            </a:prstGeom>
            <a:noFill/>
          </p:spPr>
          <p:txBody>
            <a:bodyPr bIns="0" lIns="0" rIns="0" tIns="0" wrap="square">
              <a:normAutofit fontScale="92500"/>
            </a:bodyPr>
            <a:lstStyle/>
            <a:p>
              <a:pPr>
                <a:lnSpc>
                  <a:spcPct val="120000"/>
                </a:lnSpc>
              </a:pPr>
              <a:r>
                <a:rPr altLang="en-US" lang="zh-CN" sz="1000">
                  <a:ea charset="-122" panose="020b0503020204020204" pitchFamily="34" typeface="微软雅黑"/>
                </a:rPr>
                <a:t>此部分内容作为文字排版占位显示</a:t>
              </a:r>
              <a:br>
                <a:rPr altLang="en-US" lang="zh-CN" sz="1000">
                  <a:ea charset="-122" panose="020b0503020204020204" pitchFamily="34" typeface="微软雅黑"/>
                </a:rPr>
              </a:br>
              <a:r>
                <a:rPr altLang="en-US" lang="zh-CN" sz="1000">
                  <a:ea charset="-122" panose="020b0503020204020204" pitchFamily="34" typeface="微软雅黑"/>
                </a:rPr>
                <a:t>（建议使用主题字体）</a:t>
              </a:r>
            </a:p>
          </p:txBody>
        </p:sp>
        <p:sp>
          <p:nvSpPr>
            <p:cNvPr id="12" name="Rectangle 164"/>
            <p:cNvSpPr/>
            <p:nvPr/>
          </p:nvSpPr>
          <p:spPr>
            <a:xfrm>
              <a:off x="6924092" y="3650357"/>
              <a:ext cx="2611177" cy="307777"/>
            </a:xfrm>
            <a:prstGeom prst="rect">
              <a:avLst/>
            </a:prstGeom>
          </p:spPr>
          <p:txBody>
            <a:bodyPr bIns="0" lIns="0" rIns="0" tIns="0" wrap="none">
              <a:normAutofit lnSpcReduction="10000"/>
            </a:bodyPr>
            <a:lstStyle/>
            <a:p>
              <a:r>
                <a:rPr altLang="en-US" b="1" lang="zh-CN" sz="1600">
                  <a:solidFill>
                    <a:schemeClr val="bg1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13" name="TextBox 165"/>
            <p:cNvSpPr txBox="1"/>
            <p:nvPr/>
          </p:nvSpPr>
          <p:spPr>
            <a:xfrm>
              <a:off x="9624392" y="4149443"/>
              <a:ext cx="2611177" cy="507831"/>
            </a:xfrm>
            <a:prstGeom prst="rect">
              <a:avLst/>
            </a:prstGeom>
            <a:noFill/>
          </p:spPr>
          <p:txBody>
            <a:bodyPr bIns="0" lIns="0" rIns="0" tIns="0" wrap="square">
              <a:normAutofit fontScale="92500"/>
            </a:bodyPr>
            <a:lstStyle/>
            <a:p>
              <a:pPr>
                <a:lnSpc>
                  <a:spcPct val="120000"/>
                </a:lnSpc>
              </a:pPr>
              <a:r>
                <a:rPr altLang="en-US" lang="zh-CN" sz="1000">
                  <a:ea charset="-122" panose="020b0503020204020204" pitchFamily="34" typeface="微软雅黑"/>
                </a:rPr>
                <a:t>此部分内容作为文字排版占位显示</a:t>
              </a:r>
              <a:br>
                <a:rPr altLang="en-US" lang="zh-CN" sz="1000">
                  <a:ea charset="-122" panose="020b0503020204020204" pitchFamily="34" typeface="微软雅黑"/>
                </a:rPr>
              </a:br>
              <a:r>
                <a:rPr altLang="en-US" lang="zh-CN" sz="1000">
                  <a:ea charset="-122" panose="020b0503020204020204" pitchFamily="34" typeface="微软雅黑"/>
                </a:rPr>
                <a:t>（建议使用主题字体）</a:t>
              </a:r>
            </a:p>
          </p:txBody>
        </p:sp>
        <p:sp>
          <p:nvSpPr>
            <p:cNvPr id="14" name="Rectangle 166"/>
            <p:cNvSpPr/>
            <p:nvPr/>
          </p:nvSpPr>
          <p:spPr>
            <a:xfrm>
              <a:off x="9624392" y="3650357"/>
              <a:ext cx="2611177" cy="307777"/>
            </a:xfrm>
            <a:prstGeom prst="rect">
              <a:avLst/>
            </a:prstGeom>
          </p:spPr>
          <p:txBody>
            <a:bodyPr bIns="0" lIns="0" rIns="0" tIns="0" wrap="none">
              <a:normAutofit lnSpcReduction="10000"/>
            </a:bodyPr>
            <a:lstStyle/>
            <a:p>
              <a:r>
                <a:rPr altLang="en-US" b="1" lang="zh-CN" sz="1600">
                  <a:solidFill>
                    <a:schemeClr val="bg1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</p:grpSp>
      <p:sp>
        <p:nvSpPr>
          <p:cNvPr id="37" name="Title 1"/>
          <p:cNvSpPr txBox="1"/>
          <p:nvPr/>
        </p:nvSpPr>
        <p:spPr>
          <a:xfrm>
            <a:off x="925888" y="195486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b="1" lang="zh-CN" smtClean="0" sz="18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点击添加标题</a:t>
            </a:r>
          </a:p>
        </p:txBody>
      </p:sp>
      <p:pic>
        <p:nvPicPr>
          <p:cNvPr id="38" name="图片 37">
            <a:extLst>
              <a:ext uri="{FF2B5EF4-FFF2-40B4-BE49-F238E27FC236}">
                <a16:creationId xmlns:a16="http://schemas.microsoft.com/office/drawing/2014/main" id="{5A7A0658-A79B-42DE-A89B-694965F7E9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2450187">
            <a:off x="-4580479" y="36322"/>
            <a:ext cx="6855716" cy="5996349"/>
          </a:xfrm>
          <a:prstGeom prst="rect">
            <a:avLst/>
          </a:prstGeom>
        </p:spPr>
      </p:pic>
      <p:pic>
        <p:nvPicPr>
          <p:cNvPr id="39" name="图片 38">
            <a:extLst>
              <a:ext uri="{FF2B5EF4-FFF2-40B4-BE49-F238E27FC236}">
                <a16:creationId xmlns:a16="http://schemas.microsoft.com/office/drawing/2014/main" id="{EAD71DD5-1AEF-4249-9987-CD52B44A14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 rot="16200000">
            <a:off x="6187267" y="-2196181"/>
            <a:ext cx="6855716" cy="5996349"/>
          </a:xfrm>
          <a:prstGeom prst="rect">
            <a:avLst/>
          </a:prstGeom>
        </p:spPr>
      </p:pic>
    </p:spTree>
    <p:extLst>
      <p:ext uri="{BB962C8B-B14F-4D97-AF65-F5344CB8AC3E}">
        <p14:creationId val="3982758382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2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4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6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 nodeType="clickPar">
                      <p:stCondLst>
                        <p:cond delay="indefinite"/>
                      </p:stCondLst>
                      <p:childTnLst>
                        <p:par>
                          <p:cTn fill="hold" id="1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9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1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2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4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</p:bld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>
            <a:off x="1651979" y="824912"/>
            <a:ext cx="1715900" cy="2546222"/>
            <a:chOff x="2477041" y="765569"/>
            <a:chExt cx="2287867" cy="3394963"/>
          </a:xfrm>
        </p:grpSpPr>
        <p:grpSp>
          <p:nvGrpSpPr>
            <p:cNvPr id="17" name="组合 16"/>
            <p:cNvGrpSpPr/>
            <p:nvPr/>
          </p:nvGrpSpPr>
          <p:grpSpPr>
            <a:xfrm flipH="1">
              <a:off x="3118043" y="765569"/>
              <a:ext cx="1646865" cy="3394963"/>
              <a:chOff x="3509" y="406"/>
              <a:chExt cx="1485" cy="3131"/>
            </a:xfrm>
          </p:grpSpPr>
          <p:sp>
            <p:nvSpPr>
              <p:cNvPr id="26" name="任意多边形: 形状 25"/>
              <p:cNvSpPr/>
              <p:nvPr/>
            </p:nvSpPr>
            <p:spPr bwMode="auto">
              <a:xfrm>
                <a:off x="4921" y="1988"/>
                <a:ext cx="24" cy="23"/>
              </a:xfrm>
              <a:custGeom>
                <a:gdLst>
                  <a:gd fmla="*/ 12 w 12" name="T0"/>
                  <a:gd fmla="*/ 7 h 12" name="T1"/>
                  <a:gd fmla="*/ 11 w 12" name="T2"/>
                  <a:gd fmla="*/ 6 h 12" name="T3"/>
                  <a:gd fmla="*/ 11 w 12" name="T4"/>
                  <a:gd fmla="*/ 5 h 12" name="T5"/>
                  <a:gd fmla="*/ 12 w 12" name="T6"/>
                  <a:gd fmla="*/ 5 h 12" name="T7"/>
                  <a:gd fmla="*/ 12 w 12" name="T8"/>
                  <a:gd fmla="*/ 4 h 12" name="T9"/>
                  <a:gd fmla="*/ 12 w 12" name="T10"/>
                  <a:gd fmla="*/ 3 h 12" name="T11"/>
                  <a:gd fmla="*/ 10 w 12" name="T12"/>
                  <a:gd fmla="*/ 2 h 12" name="T13"/>
                  <a:gd fmla="*/ 10 w 12" name="T14"/>
                  <a:gd fmla="*/ 3 h 12" name="T15"/>
                  <a:gd fmla="*/ 9 w 12" name="T16"/>
                  <a:gd fmla="*/ 2 h 12" name="T17"/>
                  <a:gd fmla="*/ 9 w 12" name="T18"/>
                  <a:gd fmla="*/ 1 h 12" name="T19"/>
                  <a:gd fmla="*/ 9 w 12" name="T20"/>
                  <a:gd fmla="*/ 0 h 12" name="T21"/>
                  <a:gd fmla="*/ 8 w 12" name="T22"/>
                  <a:gd fmla="*/ 0 h 12" name="T23"/>
                  <a:gd fmla="*/ 7 w 12" name="T24"/>
                  <a:gd fmla="*/ 0 h 12" name="T25"/>
                  <a:gd fmla="*/ 6 w 12" name="T26"/>
                  <a:gd fmla="*/ 1 h 12" name="T27"/>
                  <a:gd fmla="*/ 5 w 12" name="T28"/>
                  <a:gd fmla="*/ 1 h 12" name="T29"/>
                  <a:gd fmla="*/ 5 w 12" name="T30"/>
                  <a:gd fmla="*/ 0 h 12" name="T31"/>
                  <a:gd fmla="*/ 4 w 12" name="T32"/>
                  <a:gd fmla="*/ 0 h 12" name="T33"/>
                  <a:gd fmla="*/ 3 w 12" name="T34"/>
                  <a:gd fmla="*/ 0 h 12" name="T35"/>
                  <a:gd fmla="*/ 3 w 12" name="T36"/>
                  <a:gd fmla="*/ 1 h 12" name="T37"/>
                  <a:gd fmla="*/ 3 w 12" name="T38"/>
                  <a:gd fmla="*/ 2 h 12" name="T39"/>
                  <a:gd fmla="*/ 2 w 12" name="T40"/>
                  <a:gd fmla="*/ 3 h 12" name="T41"/>
                  <a:gd fmla="*/ 2 w 12" name="T42"/>
                  <a:gd fmla="*/ 3 h 12" name="T43"/>
                  <a:gd fmla="*/ 0 w 12" name="T44"/>
                  <a:gd fmla="*/ 3 h 12" name="T45"/>
                  <a:gd fmla="*/ 0 w 12" name="T46"/>
                  <a:gd fmla="*/ 4 h 12" name="T47"/>
                  <a:gd fmla="*/ 1 w 12" name="T48"/>
                  <a:gd fmla="*/ 5 h 12" name="T49"/>
                  <a:gd fmla="*/ 1 w 12" name="T50"/>
                  <a:gd fmla="*/ 5 h 12" name="T51"/>
                  <a:gd fmla="*/ 1 w 12" name="T52"/>
                  <a:gd fmla="*/ 6 h 12" name="T53"/>
                  <a:gd fmla="*/ 1 w 12" name="T54"/>
                  <a:gd fmla="*/ 7 h 12" name="T55"/>
                  <a:gd fmla="*/ 0 w 12" name="T56"/>
                  <a:gd fmla="*/ 8 h 12" name="T57"/>
                  <a:gd fmla="*/ 1 w 12" name="T58"/>
                  <a:gd fmla="*/ 9 h 12" name="T59"/>
                  <a:gd fmla="*/ 2 w 12" name="T60"/>
                  <a:gd fmla="*/ 9 h 12" name="T61"/>
                  <a:gd fmla="*/ 2 w 12" name="T62"/>
                  <a:gd fmla="*/ 9 h 12" name="T63"/>
                  <a:gd fmla="*/ 3 w 12" name="T64"/>
                  <a:gd fmla="*/ 10 h 12" name="T65"/>
                  <a:gd fmla="*/ 3 w 12" name="T66"/>
                  <a:gd fmla="*/ 10 h 12" name="T67"/>
                  <a:gd fmla="*/ 3 w 12" name="T68"/>
                  <a:gd fmla="*/ 11 h 12" name="T69"/>
                  <a:gd fmla="*/ 4 w 12" name="T70"/>
                  <a:gd fmla="*/ 12 h 12" name="T71"/>
                  <a:gd fmla="*/ 5 w 12" name="T72"/>
                  <a:gd fmla="*/ 11 h 12" name="T73"/>
                  <a:gd fmla="*/ 6 w 12" name="T74"/>
                  <a:gd fmla="*/ 11 h 12" name="T75"/>
                  <a:gd fmla="*/ 7 w 12" name="T76"/>
                  <a:gd fmla="*/ 11 h 12" name="T77"/>
                  <a:gd fmla="*/ 7 w 12" name="T78"/>
                  <a:gd fmla="*/ 11 h 12" name="T79"/>
                  <a:gd fmla="*/ 8 w 12" name="T80"/>
                  <a:gd fmla="*/ 12 h 12" name="T81"/>
                  <a:gd fmla="*/ 9 w 12" name="T82"/>
                  <a:gd fmla="*/ 11 h 12" name="T83"/>
                  <a:gd fmla="*/ 9 w 12" name="T84"/>
                  <a:gd fmla="*/ 10 h 12" name="T85"/>
                  <a:gd fmla="*/ 9 w 12" name="T86"/>
                  <a:gd fmla="*/ 9 h 12" name="T87"/>
                  <a:gd fmla="*/ 10 w 12" name="T88"/>
                  <a:gd fmla="*/ 9 h 12" name="T89"/>
                  <a:gd fmla="*/ 11 w 12" name="T90"/>
                  <a:gd fmla="*/ 9 h 12" name="T91"/>
                  <a:gd fmla="*/ 12 w 12" name="T92"/>
                  <a:gd fmla="*/ 9 h 12" name="T93"/>
                  <a:gd fmla="*/ 12 w 12" name="T94"/>
                  <a:gd fmla="*/ 8 h 12" name="T95"/>
                  <a:gd fmla="*/ 12 w 12" name="T96"/>
                  <a:gd fmla="*/ 7 h 12" name="T97"/>
                  <a:gd fmla="*/ 7 w 12" name="T98"/>
                  <a:gd fmla="*/ 8 h 12" name="T99"/>
                  <a:gd fmla="*/ 4 w 12" name="T100"/>
                  <a:gd fmla="*/ 7 h 12" name="T101"/>
                  <a:gd fmla="*/ 5 w 12" name="T102"/>
                  <a:gd fmla="*/ 4 h 12" name="T103"/>
                  <a:gd fmla="*/ 8 w 12" name="T104"/>
                  <a:gd fmla="*/ 5 h 12" name="T105"/>
                  <a:gd fmla="*/ 7 w 12" name="T106"/>
                  <a:gd fmla="*/ 8 h 12" name="T10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b="b" l="0" r="r" t="0"/>
                <a:pathLst>
                  <a:path h="12" w="12">
                    <a:moveTo>
                      <a:pt x="12" y="7"/>
                    </a:moveTo>
                    <a:cubicBezTo>
                      <a:pt x="11" y="6"/>
                      <a:pt x="11" y="6"/>
                      <a:pt x="11" y="6"/>
                    </a:cubicBezTo>
                    <a:cubicBezTo>
                      <a:pt x="11" y="6"/>
                      <a:pt x="11" y="6"/>
                      <a:pt x="11" y="5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5"/>
                      <a:pt x="12" y="4"/>
                      <a:pt x="12" y="4"/>
                    </a:cubicBezTo>
                    <a:cubicBezTo>
                      <a:pt x="12" y="3"/>
                      <a:pt x="12" y="3"/>
                      <a:pt x="12" y="3"/>
                    </a:cubicBezTo>
                    <a:cubicBezTo>
                      <a:pt x="11" y="2"/>
                      <a:pt x="11" y="2"/>
                      <a:pt x="10" y="2"/>
                    </a:cubicBezTo>
                    <a:cubicBezTo>
                      <a:pt x="10" y="3"/>
                      <a:pt x="10" y="3"/>
                      <a:pt x="10" y="3"/>
                    </a:cubicBezTo>
                    <a:cubicBezTo>
                      <a:pt x="9" y="3"/>
                      <a:pt x="9" y="2"/>
                      <a:pt x="9" y="2"/>
                    </a:cubicBezTo>
                    <a:cubicBezTo>
                      <a:pt x="9" y="1"/>
                      <a:pt x="9" y="1"/>
                      <a:pt x="9" y="1"/>
                    </a:cubicBezTo>
                    <a:cubicBezTo>
                      <a:pt x="9" y="1"/>
                      <a:pt x="9" y="0"/>
                      <a:pt x="9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6" y="1"/>
                      <a:pt x="6" y="1"/>
                      <a:pt x="5" y="1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5" y="0"/>
                      <a:pt x="4" y="0"/>
                      <a:pt x="4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1"/>
                      <a:pt x="2" y="1"/>
                      <a:pt x="3" y="1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3" y="2"/>
                      <a:pt x="2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1" y="2"/>
                      <a:pt x="1" y="3"/>
                      <a:pt x="0" y="3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5"/>
                      <a:pt x="1" y="5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1" y="7"/>
                      <a:pt x="1" y="7"/>
                      <a:pt x="1" y="7"/>
                    </a:cubicBezTo>
                    <a:cubicBezTo>
                      <a:pt x="0" y="7"/>
                      <a:pt x="0" y="7"/>
                      <a:pt x="0" y="8"/>
                    </a:cubicBezTo>
                    <a:cubicBezTo>
                      <a:pt x="1" y="9"/>
                      <a:pt x="1" y="9"/>
                      <a:pt x="1" y="9"/>
                    </a:cubicBezTo>
                    <a:cubicBezTo>
                      <a:pt x="1" y="9"/>
                      <a:pt x="1" y="9"/>
                      <a:pt x="2" y="9"/>
                    </a:cubicBezTo>
                    <a:cubicBezTo>
                      <a:pt x="2" y="9"/>
                      <a:pt x="2" y="9"/>
                      <a:pt x="2" y="9"/>
                    </a:cubicBezTo>
                    <a:cubicBezTo>
                      <a:pt x="3" y="9"/>
                      <a:pt x="3" y="9"/>
                      <a:pt x="3" y="10"/>
                    </a:cubicBezTo>
                    <a:cubicBezTo>
                      <a:pt x="3" y="10"/>
                      <a:pt x="3" y="10"/>
                      <a:pt x="3" y="10"/>
                    </a:cubicBezTo>
                    <a:cubicBezTo>
                      <a:pt x="3" y="11"/>
                      <a:pt x="3" y="11"/>
                      <a:pt x="3" y="11"/>
                    </a:cubicBezTo>
                    <a:cubicBezTo>
                      <a:pt x="4" y="12"/>
                      <a:pt x="4" y="12"/>
                      <a:pt x="4" y="12"/>
                    </a:cubicBezTo>
                    <a:cubicBezTo>
                      <a:pt x="5" y="12"/>
                      <a:pt x="5" y="12"/>
                      <a:pt x="5" y="11"/>
                    </a:cubicBezTo>
                    <a:cubicBezTo>
                      <a:pt x="6" y="11"/>
                      <a:pt x="6" y="11"/>
                      <a:pt x="6" y="11"/>
                    </a:cubicBezTo>
                    <a:cubicBezTo>
                      <a:pt x="6" y="11"/>
                      <a:pt x="6" y="11"/>
                      <a:pt x="7" y="11"/>
                    </a:cubicBezTo>
                    <a:cubicBezTo>
                      <a:pt x="7" y="11"/>
                      <a:pt x="7" y="11"/>
                      <a:pt x="7" y="11"/>
                    </a:cubicBezTo>
                    <a:cubicBezTo>
                      <a:pt x="7" y="12"/>
                      <a:pt x="8" y="12"/>
                      <a:pt x="8" y="12"/>
                    </a:cubicBezTo>
                    <a:cubicBezTo>
                      <a:pt x="9" y="11"/>
                      <a:pt x="9" y="11"/>
                      <a:pt x="9" y="11"/>
                    </a:cubicBezTo>
                    <a:cubicBezTo>
                      <a:pt x="9" y="11"/>
                      <a:pt x="10" y="11"/>
                      <a:pt x="9" y="10"/>
                    </a:cubicBezTo>
                    <a:cubicBezTo>
                      <a:pt x="9" y="9"/>
                      <a:pt x="9" y="9"/>
                      <a:pt x="9" y="9"/>
                    </a:cubicBezTo>
                    <a:cubicBezTo>
                      <a:pt x="9" y="9"/>
                      <a:pt x="10" y="9"/>
                      <a:pt x="10" y="9"/>
                    </a:cubicBezTo>
                    <a:cubicBezTo>
                      <a:pt x="11" y="9"/>
                      <a:pt x="11" y="9"/>
                      <a:pt x="11" y="9"/>
                    </a:cubicBezTo>
                    <a:cubicBezTo>
                      <a:pt x="11" y="9"/>
                      <a:pt x="12" y="9"/>
                      <a:pt x="12" y="9"/>
                    </a:cubicBezTo>
                    <a:cubicBezTo>
                      <a:pt x="12" y="8"/>
                      <a:pt x="12" y="8"/>
                      <a:pt x="12" y="8"/>
                    </a:cubicBezTo>
                    <a:cubicBezTo>
                      <a:pt x="12" y="7"/>
                      <a:pt x="12" y="7"/>
                      <a:pt x="12" y="7"/>
                    </a:cubicBezTo>
                    <a:close/>
                    <a:moveTo>
                      <a:pt x="7" y="8"/>
                    </a:moveTo>
                    <a:cubicBezTo>
                      <a:pt x="6" y="9"/>
                      <a:pt x="4" y="8"/>
                      <a:pt x="4" y="7"/>
                    </a:cubicBezTo>
                    <a:cubicBezTo>
                      <a:pt x="3" y="6"/>
                      <a:pt x="4" y="4"/>
                      <a:pt x="5" y="4"/>
                    </a:cubicBezTo>
                    <a:cubicBezTo>
                      <a:pt x="6" y="3"/>
                      <a:pt x="8" y="4"/>
                      <a:pt x="8" y="5"/>
                    </a:cubicBezTo>
                    <a:cubicBezTo>
                      <a:pt x="9" y="6"/>
                      <a:pt x="8" y="8"/>
                      <a:pt x="7" y="8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7" name="任意多边形: 形状 26"/>
              <p:cNvSpPr/>
              <p:nvPr/>
            </p:nvSpPr>
            <p:spPr bwMode="auto">
              <a:xfrm>
                <a:off x="4951" y="1847"/>
                <a:ext cx="23" cy="24"/>
              </a:xfrm>
              <a:custGeom>
                <a:gdLst>
                  <a:gd fmla="*/ 12 w 12" name="T0"/>
                  <a:gd fmla="*/ 6 h 12" name="T1"/>
                  <a:gd fmla="*/ 11 w 12" name="T2"/>
                  <a:gd fmla="*/ 6 h 12" name="T3"/>
                  <a:gd fmla="*/ 11 w 12" name="T4"/>
                  <a:gd fmla="*/ 5 h 12" name="T5"/>
                  <a:gd fmla="*/ 12 w 12" name="T6"/>
                  <a:gd fmla="*/ 5 h 12" name="T7"/>
                  <a:gd fmla="*/ 12 w 12" name="T8"/>
                  <a:gd fmla="*/ 4 h 12" name="T9"/>
                  <a:gd fmla="*/ 12 w 12" name="T10"/>
                  <a:gd fmla="*/ 3 h 12" name="T11"/>
                  <a:gd fmla="*/ 10 w 12" name="T12"/>
                  <a:gd fmla="*/ 2 h 12" name="T13"/>
                  <a:gd fmla="*/ 10 w 12" name="T14"/>
                  <a:gd fmla="*/ 3 h 12" name="T15"/>
                  <a:gd fmla="*/ 9 w 12" name="T16"/>
                  <a:gd fmla="*/ 2 h 12" name="T17"/>
                  <a:gd fmla="*/ 9 w 12" name="T18"/>
                  <a:gd fmla="*/ 1 h 12" name="T19"/>
                  <a:gd fmla="*/ 9 w 12" name="T20"/>
                  <a:gd fmla="*/ 0 h 12" name="T21"/>
                  <a:gd fmla="*/ 8 w 12" name="T22"/>
                  <a:gd fmla="*/ 0 h 12" name="T23"/>
                  <a:gd fmla="*/ 7 w 12" name="T24"/>
                  <a:gd fmla="*/ 0 h 12" name="T25"/>
                  <a:gd fmla="*/ 6 w 12" name="T26"/>
                  <a:gd fmla="*/ 1 h 12" name="T27"/>
                  <a:gd fmla="*/ 6 w 12" name="T28"/>
                  <a:gd fmla="*/ 1 h 12" name="T29"/>
                  <a:gd fmla="*/ 5 w 12" name="T30"/>
                  <a:gd fmla="*/ 0 h 12" name="T31"/>
                  <a:gd fmla="*/ 4 w 12" name="T32"/>
                  <a:gd fmla="*/ 0 h 12" name="T33"/>
                  <a:gd fmla="*/ 3 w 12" name="T34"/>
                  <a:gd fmla="*/ 0 h 12" name="T35"/>
                  <a:gd fmla="*/ 3 w 12" name="T36"/>
                  <a:gd fmla="*/ 1 h 12" name="T37"/>
                  <a:gd fmla="*/ 3 w 12" name="T38"/>
                  <a:gd fmla="*/ 2 h 12" name="T39"/>
                  <a:gd fmla="*/ 2 w 12" name="T40"/>
                  <a:gd fmla="*/ 3 h 12" name="T41"/>
                  <a:gd fmla="*/ 2 w 12" name="T42"/>
                  <a:gd fmla="*/ 3 h 12" name="T43"/>
                  <a:gd fmla="*/ 0 w 12" name="T44"/>
                  <a:gd fmla="*/ 3 h 12" name="T45"/>
                  <a:gd fmla="*/ 0 w 12" name="T46"/>
                  <a:gd fmla="*/ 4 h 12" name="T47"/>
                  <a:gd fmla="*/ 1 w 12" name="T48"/>
                  <a:gd fmla="*/ 5 h 12" name="T49"/>
                  <a:gd fmla="*/ 1 w 12" name="T50"/>
                  <a:gd fmla="*/ 5 h 12" name="T51"/>
                  <a:gd fmla="*/ 1 w 12" name="T52"/>
                  <a:gd fmla="*/ 6 h 12" name="T53"/>
                  <a:gd fmla="*/ 1 w 12" name="T54"/>
                  <a:gd fmla="*/ 7 h 12" name="T55"/>
                  <a:gd fmla="*/ 0 w 12" name="T56"/>
                  <a:gd fmla="*/ 8 h 12" name="T57"/>
                  <a:gd fmla="*/ 1 w 12" name="T58"/>
                  <a:gd fmla="*/ 9 h 12" name="T59"/>
                  <a:gd fmla="*/ 2 w 12" name="T60"/>
                  <a:gd fmla="*/ 9 h 12" name="T61"/>
                  <a:gd fmla="*/ 2 w 12" name="T62"/>
                  <a:gd fmla="*/ 9 h 12" name="T63"/>
                  <a:gd fmla="*/ 3 w 12" name="T64"/>
                  <a:gd fmla="*/ 10 h 12" name="T65"/>
                  <a:gd fmla="*/ 3 w 12" name="T66"/>
                  <a:gd fmla="*/ 10 h 12" name="T67"/>
                  <a:gd fmla="*/ 3 w 12" name="T68"/>
                  <a:gd fmla="*/ 11 h 12" name="T69"/>
                  <a:gd fmla="*/ 4 w 12" name="T70"/>
                  <a:gd fmla="*/ 12 h 12" name="T71"/>
                  <a:gd fmla="*/ 5 w 12" name="T72"/>
                  <a:gd fmla="*/ 11 h 12" name="T73"/>
                  <a:gd fmla="*/ 6 w 12" name="T74"/>
                  <a:gd fmla="*/ 11 h 12" name="T75"/>
                  <a:gd fmla="*/ 7 w 12" name="T76"/>
                  <a:gd fmla="*/ 11 h 12" name="T77"/>
                  <a:gd fmla="*/ 7 w 12" name="T78"/>
                  <a:gd fmla="*/ 11 h 12" name="T79"/>
                  <a:gd fmla="*/ 8 w 12" name="T80"/>
                  <a:gd fmla="*/ 12 h 12" name="T81"/>
                  <a:gd fmla="*/ 9 w 12" name="T82"/>
                  <a:gd fmla="*/ 11 h 12" name="T83"/>
                  <a:gd fmla="*/ 9 w 12" name="T84"/>
                  <a:gd fmla="*/ 10 h 12" name="T85"/>
                  <a:gd fmla="*/ 9 w 12" name="T86"/>
                  <a:gd fmla="*/ 9 h 12" name="T87"/>
                  <a:gd fmla="*/ 10 w 12" name="T88"/>
                  <a:gd fmla="*/ 9 h 12" name="T89"/>
                  <a:gd fmla="*/ 11 w 12" name="T90"/>
                  <a:gd fmla="*/ 9 h 12" name="T91"/>
                  <a:gd fmla="*/ 12 w 12" name="T92"/>
                  <a:gd fmla="*/ 9 h 12" name="T93"/>
                  <a:gd fmla="*/ 12 w 12" name="T94"/>
                  <a:gd fmla="*/ 8 h 12" name="T95"/>
                  <a:gd fmla="*/ 12 w 12" name="T96"/>
                  <a:gd fmla="*/ 6 h 12" name="T97"/>
                  <a:gd fmla="*/ 7 w 12" name="T98"/>
                  <a:gd fmla="*/ 8 h 12" name="T99"/>
                  <a:gd fmla="*/ 4 w 12" name="T100"/>
                  <a:gd fmla="*/ 7 h 12" name="T101"/>
                  <a:gd fmla="*/ 5 w 12" name="T102"/>
                  <a:gd fmla="*/ 4 h 12" name="T103"/>
                  <a:gd fmla="*/ 8 w 12" name="T104"/>
                  <a:gd fmla="*/ 5 h 12" name="T105"/>
                  <a:gd fmla="*/ 7 w 12" name="T106"/>
                  <a:gd fmla="*/ 8 h 12" name="T10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b="b" l="0" r="r" t="0"/>
                <a:pathLst>
                  <a:path h="12" w="12">
                    <a:moveTo>
                      <a:pt x="12" y="6"/>
                    </a:moveTo>
                    <a:cubicBezTo>
                      <a:pt x="11" y="6"/>
                      <a:pt x="11" y="6"/>
                      <a:pt x="11" y="6"/>
                    </a:cubicBezTo>
                    <a:cubicBezTo>
                      <a:pt x="11" y="6"/>
                      <a:pt x="11" y="6"/>
                      <a:pt x="11" y="5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5"/>
                      <a:pt x="12" y="4"/>
                      <a:pt x="12" y="4"/>
                    </a:cubicBezTo>
                    <a:cubicBezTo>
                      <a:pt x="12" y="3"/>
                      <a:pt x="12" y="3"/>
                      <a:pt x="12" y="3"/>
                    </a:cubicBezTo>
                    <a:cubicBezTo>
                      <a:pt x="11" y="2"/>
                      <a:pt x="11" y="2"/>
                      <a:pt x="10" y="2"/>
                    </a:cubicBezTo>
                    <a:cubicBezTo>
                      <a:pt x="10" y="3"/>
                      <a:pt x="10" y="3"/>
                      <a:pt x="10" y="3"/>
                    </a:cubicBezTo>
                    <a:cubicBezTo>
                      <a:pt x="9" y="3"/>
                      <a:pt x="9" y="2"/>
                      <a:pt x="9" y="2"/>
                    </a:cubicBezTo>
                    <a:cubicBezTo>
                      <a:pt x="9" y="1"/>
                      <a:pt x="9" y="1"/>
                      <a:pt x="9" y="1"/>
                    </a:cubicBezTo>
                    <a:cubicBezTo>
                      <a:pt x="9" y="1"/>
                      <a:pt x="9" y="0"/>
                      <a:pt x="9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5" y="0"/>
                      <a:pt x="4" y="0"/>
                      <a:pt x="4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2" y="1"/>
                      <a:pt x="3" y="1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3" y="2"/>
                      <a:pt x="2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1" y="2"/>
                      <a:pt x="1" y="3"/>
                      <a:pt x="0" y="3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5"/>
                      <a:pt x="1" y="5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1" y="7"/>
                      <a:pt x="1" y="7"/>
                      <a:pt x="1" y="7"/>
                    </a:cubicBezTo>
                    <a:cubicBezTo>
                      <a:pt x="0" y="7"/>
                      <a:pt x="0" y="7"/>
                      <a:pt x="0" y="8"/>
                    </a:cubicBezTo>
                    <a:cubicBezTo>
                      <a:pt x="1" y="9"/>
                      <a:pt x="1" y="9"/>
                      <a:pt x="1" y="9"/>
                    </a:cubicBezTo>
                    <a:cubicBezTo>
                      <a:pt x="1" y="9"/>
                      <a:pt x="1" y="9"/>
                      <a:pt x="2" y="9"/>
                    </a:cubicBezTo>
                    <a:cubicBezTo>
                      <a:pt x="2" y="9"/>
                      <a:pt x="2" y="9"/>
                      <a:pt x="2" y="9"/>
                    </a:cubicBezTo>
                    <a:cubicBezTo>
                      <a:pt x="3" y="9"/>
                      <a:pt x="3" y="9"/>
                      <a:pt x="3" y="10"/>
                    </a:cubicBezTo>
                    <a:cubicBezTo>
                      <a:pt x="3" y="10"/>
                      <a:pt x="3" y="10"/>
                      <a:pt x="3" y="10"/>
                    </a:cubicBezTo>
                    <a:cubicBezTo>
                      <a:pt x="3" y="11"/>
                      <a:pt x="3" y="11"/>
                      <a:pt x="3" y="11"/>
                    </a:cubicBezTo>
                    <a:cubicBezTo>
                      <a:pt x="4" y="12"/>
                      <a:pt x="4" y="12"/>
                      <a:pt x="4" y="12"/>
                    </a:cubicBezTo>
                    <a:cubicBezTo>
                      <a:pt x="5" y="12"/>
                      <a:pt x="5" y="12"/>
                      <a:pt x="5" y="11"/>
                    </a:cubicBezTo>
                    <a:cubicBezTo>
                      <a:pt x="6" y="11"/>
                      <a:pt x="6" y="11"/>
                      <a:pt x="6" y="11"/>
                    </a:cubicBezTo>
                    <a:cubicBezTo>
                      <a:pt x="6" y="11"/>
                      <a:pt x="6" y="11"/>
                      <a:pt x="7" y="11"/>
                    </a:cubicBezTo>
                    <a:cubicBezTo>
                      <a:pt x="7" y="11"/>
                      <a:pt x="7" y="11"/>
                      <a:pt x="7" y="11"/>
                    </a:cubicBezTo>
                    <a:cubicBezTo>
                      <a:pt x="7" y="12"/>
                      <a:pt x="8" y="12"/>
                      <a:pt x="8" y="12"/>
                    </a:cubicBezTo>
                    <a:cubicBezTo>
                      <a:pt x="9" y="11"/>
                      <a:pt x="9" y="11"/>
                      <a:pt x="9" y="11"/>
                    </a:cubicBezTo>
                    <a:cubicBezTo>
                      <a:pt x="9" y="11"/>
                      <a:pt x="10" y="11"/>
                      <a:pt x="9" y="10"/>
                    </a:cubicBezTo>
                    <a:cubicBezTo>
                      <a:pt x="9" y="9"/>
                      <a:pt x="9" y="9"/>
                      <a:pt x="9" y="9"/>
                    </a:cubicBezTo>
                    <a:cubicBezTo>
                      <a:pt x="9" y="9"/>
                      <a:pt x="10" y="9"/>
                      <a:pt x="10" y="9"/>
                    </a:cubicBezTo>
                    <a:cubicBezTo>
                      <a:pt x="11" y="9"/>
                      <a:pt x="11" y="9"/>
                      <a:pt x="11" y="9"/>
                    </a:cubicBezTo>
                    <a:cubicBezTo>
                      <a:pt x="11" y="9"/>
                      <a:pt x="12" y="9"/>
                      <a:pt x="12" y="9"/>
                    </a:cubicBezTo>
                    <a:cubicBezTo>
                      <a:pt x="12" y="8"/>
                      <a:pt x="12" y="8"/>
                      <a:pt x="12" y="8"/>
                    </a:cubicBezTo>
                    <a:cubicBezTo>
                      <a:pt x="12" y="7"/>
                      <a:pt x="12" y="7"/>
                      <a:pt x="12" y="6"/>
                    </a:cubicBezTo>
                    <a:close/>
                    <a:moveTo>
                      <a:pt x="7" y="8"/>
                    </a:moveTo>
                    <a:cubicBezTo>
                      <a:pt x="6" y="9"/>
                      <a:pt x="4" y="8"/>
                      <a:pt x="4" y="7"/>
                    </a:cubicBezTo>
                    <a:cubicBezTo>
                      <a:pt x="3" y="6"/>
                      <a:pt x="4" y="4"/>
                      <a:pt x="5" y="4"/>
                    </a:cubicBezTo>
                    <a:cubicBezTo>
                      <a:pt x="6" y="3"/>
                      <a:pt x="8" y="4"/>
                      <a:pt x="8" y="5"/>
                    </a:cubicBezTo>
                    <a:cubicBezTo>
                      <a:pt x="9" y="6"/>
                      <a:pt x="8" y="7"/>
                      <a:pt x="7" y="8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8" name="任意多边形: 形状 27"/>
              <p:cNvSpPr/>
              <p:nvPr/>
            </p:nvSpPr>
            <p:spPr bwMode="auto">
              <a:xfrm>
                <a:off x="4342" y="756"/>
                <a:ext cx="14" cy="22"/>
              </a:xfrm>
              <a:custGeom>
                <a:gdLst>
                  <a:gd fmla="*/ 0 w 7" name="T0"/>
                  <a:gd fmla="*/ 4 h 11" name="T1"/>
                  <a:gd fmla="*/ 1 w 7" name="T2"/>
                  <a:gd fmla="*/ 5 h 11" name="T3"/>
                  <a:gd fmla="*/ 0 w 7" name="T4"/>
                  <a:gd fmla="*/ 7 h 11" name="T5"/>
                  <a:gd fmla="*/ 5 w 7" name="T6"/>
                  <a:gd fmla="*/ 11 h 11" name="T7"/>
                  <a:gd fmla="*/ 7 w 7" name="T8"/>
                  <a:gd fmla="*/ 5 h 11" name="T9"/>
                  <a:gd fmla="*/ 5 w 7" name="T10"/>
                  <a:gd fmla="*/ 0 h 11" name="T11"/>
                  <a:gd fmla="*/ 0 w 7" name="T12"/>
                  <a:gd fmla="*/ 4 h 11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1" w="7">
                    <a:moveTo>
                      <a:pt x="0" y="4"/>
                    </a:moveTo>
                    <a:cubicBezTo>
                      <a:pt x="0" y="5"/>
                      <a:pt x="1" y="5"/>
                      <a:pt x="1" y="5"/>
                    </a:cubicBezTo>
                    <a:cubicBezTo>
                      <a:pt x="1" y="6"/>
                      <a:pt x="0" y="6"/>
                      <a:pt x="0" y="7"/>
                    </a:cubicBezTo>
                    <a:cubicBezTo>
                      <a:pt x="5" y="11"/>
                      <a:pt x="5" y="11"/>
                      <a:pt x="5" y="11"/>
                    </a:cubicBezTo>
                    <a:cubicBezTo>
                      <a:pt x="6" y="10"/>
                      <a:pt x="7" y="8"/>
                      <a:pt x="7" y="5"/>
                    </a:cubicBezTo>
                    <a:cubicBezTo>
                      <a:pt x="7" y="3"/>
                      <a:pt x="6" y="1"/>
                      <a:pt x="5" y="0"/>
                    </a:cubicBez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9" name="任意多边形: 形状 28"/>
              <p:cNvSpPr/>
              <p:nvPr/>
            </p:nvSpPr>
            <p:spPr bwMode="auto">
              <a:xfrm>
                <a:off x="4327" y="748"/>
                <a:ext cx="21" cy="14"/>
              </a:xfrm>
              <a:custGeom>
                <a:gdLst>
                  <a:gd fmla="*/ 5 w 11" name="T0"/>
                  <a:gd fmla="*/ 6 h 7" name="T1"/>
                  <a:gd fmla="*/ 7 w 11" name="T2"/>
                  <a:gd fmla="*/ 7 h 7" name="T3"/>
                  <a:gd fmla="*/ 11 w 11" name="T4"/>
                  <a:gd fmla="*/ 2 h 7" name="T5"/>
                  <a:gd fmla="*/ 5 w 11" name="T6"/>
                  <a:gd fmla="*/ 0 h 7" name="T7"/>
                  <a:gd fmla="*/ 0 w 11" name="T8"/>
                  <a:gd fmla="*/ 2 h 7" name="T9"/>
                  <a:gd fmla="*/ 4 w 11" name="T10"/>
                  <a:gd fmla="*/ 7 h 7" name="T11"/>
                  <a:gd fmla="*/ 5 w 11" name="T12"/>
                  <a:gd fmla="*/ 6 h 7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7" w="11">
                    <a:moveTo>
                      <a:pt x="5" y="6"/>
                    </a:moveTo>
                    <a:cubicBezTo>
                      <a:pt x="6" y="6"/>
                      <a:pt x="6" y="6"/>
                      <a:pt x="7" y="7"/>
                    </a:cubicBezTo>
                    <a:cubicBezTo>
                      <a:pt x="11" y="2"/>
                      <a:pt x="11" y="2"/>
                      <a:pt x="11" y="2"/>
                    </a:cubicBezTo>
                    <a:cubicBezTo>
                      <a:pt x="9" y="1"/>
                      <a:pt x="7" y="0"/>
                      <a:pt x="5" y="0"/>
                    </a:cubicBezTo>
                    <a:cubicBezTo>
                      <a:pt x="3" y="0"/>
                      <a:pt x="1" y="1"/>
                      <a:pt x="0" y="2"/>
                    </a:cubicBezTo>
                    <a:cubicBezTo>
                      <a:pt x="4" y="7"/>
                      <a:pt x="4" y="7"/>
                      <a:pt x="4" y="7"/>
                    </a:cubicBezTo>
                    <a:cubicBezTo>
                      <a:pt x="4" y="6"/>
                      <a:pt x="5" y="6"/>
                      <a:pt x="5" y="6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0" name="任意多边形: 形状 29"/>
              <p:cNvSpPr/>
              <p:nvPr/>
            </p:nvSpPr>
            <p:spPr bwMode="auto">
              <a:xfrm>
                <a:off x="4319" y="756"/>
                <a:ext cx="14" cy="22"/>
              </a:xfrm>
              <a:custGeom>
                <a:gdLst>
                  <a:gd fmla="*/ 6 w 7" name="T0"/>
                  <a:gd fmla="*/ 6 h 11" name="T1"/>
                  <a:gd fmla="*/ 7 w 7" name="T2"/>
                  <a:gd fmla="*/ 4 h 11" name="T3"/>
                  <a:gd fmla="*/ 2 w 7" name="T4"/>
                  <a:gd fmla="*/ 0 h 11" name="T5"/>
                  <a:gd fmla="*/ 0 w 7" name="T6"/>
                  <a:gd fmla="*/ 6 h 11" name="T7"/>
                  <a:gd fmla="*/ 2 w 7" name="T8"/>
                  <a:gd fmla="*/ 11 h 11" name="T9"/>
                  <a:gd fmla="*/ 7 w 7" name="T10"/>
                  <a:gd fmla="*/ 7 h 11" name="T11"/>
                  <a:gd fmla="*/ 6 w 7" name="T12"/>
                  <a:gd fmla="*/ 6 h 11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1" w="7">
                    <a:moveTo>
                      <a:pt x="6" y="6"/>
                    </a:moveTo>
                    <a:cubicBezTo>
                      <a:pt x="6" y="5"/>
                      <a:pt x="6" y="5"/>
                      <a:pt x="7" y="4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2"/>
                      <a:pt x="0" y="3"/>
                      <a:pt x="0" y="6"/>
                    </a:cubicBezTo>
                    <a:cubicBezTo>
                      <a:pt x="0" y="8"/>
                      <a:pt x="1" y="10"/>
                      <a:pt x="2" y="11"/>
                    </a:cubicBezTo>
                    <a:cubicBezTo>
                      <a:pt x="7" y="7"/>
                      <a:pt x="7" y="7"/>
                      <a:pt x="7" y="7"/>
                    </a:cubicBezTo>
                    <a:cubicBezTo>
                      <a:pt x="6" y="6"/>
                      <a:pt x="6" y="6"/>
                      <a:pt x="6" y="6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1" name="任意多边形: 形状 30"/>
              <p:cNvSpPr/>
              <p:nvPr/>
            </p:nvSpPr>
            <p:spPr bwMode="auto">
              <a:xfrm>
                <a:off x="4327" y="772"/>
                <a:ext cx="21" cy="13"/>
              </a:xfrm>
              <a:custGeom>
                <a:gdLst>
                  <a:gd fmla="*/ 5 w 11" name="T0"/>
                  <a:gd fmla="*/ 1 h 7" name="T1"/>
                  <a:gd fmla="*/ 4 w 11" name="T2"/>
                  <a:gd fmla="*/ 0 h 7" name="T3"/>
                  <a:gd fmla="*/ 0 w 11" name="T4"/>
                  <a:gd fmla="*/ 5 h 7" name="T5"/>
                  <a:gd fmla="*/ 5 w 11" name="T6"/>
                  <a:gd fmla="*/ 7 h 7" name="T7"/>
                  <a:gd fmla="*/ 11 w 11" name="T8"/>
                  <a:gd fmla="*/ 5 h 7" name="T9"/>
                  <a:gd fmla="*/ 7 w 11" name="T10"/>
                  <a:gd fmla="*/ 0 h 7" name="T11"/>
                  <a:gd fmla="*/ 5 w 11" name="T12"/>
                  <a:gd fmla="*/ 1 h 7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7" w="11">
                    <a:moveTo>
                      <a:pt x="5" y="1"/>
                    </a:moveTo>
                    <a:cubicBezTo>
                      <a:pt x="5" y="1"/>
                      <a:pt x="5" y="1"/>
                      <a:pt x="4" y="0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1" y="6"/>
                      <a:pt x="3" y="7"/>
                      <a:pt x="5" y="7"/>
                    </a:cubicBezTo>
                    <a:cubicBezTo>
                      <a:pt x="8" y="7"/>
                      <a:pt x="10" y="6"/>
                      <a:pt x="11" y="5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6" y="1"/>
                      <a:pt x="6" y="1"/>
                      <a:pt x="5" y="1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2" name="任意多边形: 形状 31"/>
              <p:cNvSpPr/>
              <p:nvPr/>
            </p:nvSpPr>
            <p:spPr bwMode="auto">
              <a:xfrm>
                <a:off x="4303" y="723"/>
                <a:ext cx="84" cy="94"/>
              </a:xfrm>
              <a:custGeom>
                <a:gdLst>
                  <a:gd fmla="*/ 43 w 43" name="T0"/>
                  <a:gd fmla="*/ 34 h 48" name="T1"/>
                  <a:gd fmla="*/ 43 w 43" name="T2"/>
                  <a:gd fmla="*/ 32 h 48" name="T3"/>
                  <a:gd fmla="*/ 42 w 43" name="T4"/>
                  <a:gd fmla="*/ 8 h 48" name="T5"/>
                  <a:gd fmla="*/ 34 w 43" name="T6"/>
                  <a:gd fmla="*/ 0 h 48" name="T7"/>
                  <a:gd fmla="*/ 8 w 43" name="T8"/>
                  <a:gd fmla="*/ 0 h 48" name="T9"/>
                  <a:gd fmla="*/ 0 w 43" name="T10"/>
                  <a:gd fmla="*/ 9 h 48" name="T11"/>
                  <a:gd fmla="*/ 0 w 43" name="T12"/>
                  <a:gd fmla="*/ 31 h 48" name="T13"/>
                  <a:gd fmla="*/ 0 w 43" name="T14"/>
                  <a:gd fmla="*/ 35 h 48" name="T15"/>
                  <a:gd fmla="*/ 0 w 43" name="T16"/>
                  <a:gd fmla="*/ 46 h 48" name="T17"/>
                  <a:gd fmla="*/ 2 w 43" name="T18"/>
                  <a:gd fmla="*/ 48 h 48" name="T19"/>
                  <a:gd fmla="*/ 9 w 43" name="T20"/>
                  <a:gd fmla="*/ 48 h 48" name="T21"/>
                  <a:gd fmla="*/ 11 w 43" name="T22"/>
                  <a:gd fmla="*/ 46 h 48" name="T23"/>
                  <a:gd fmla="*/ 11 w 43" name="T24"/>
                  <a:gd fmla="*/ 45 h 48" name="T25"/>
                  <a:gd fmla="*/ 32 w 43" name="T26"/>
                  <a:gd fmla="*/ 44 h 48" name="T27"/>
                  <a:gd fmla="*/ 32 w 43" name="T28"/>
                  <a:gd fmla="*/ 46 h 48" name="T29"/>
                  <a:gd fmla="*/ 34 w 43" name="T30"/>
                  <a:gd fmla="*/ 48 h 48" name="T31"/>
                  <a:gd fmla="*/ 41 w 43" name="T32"/>
                  <a:gd fmla="*/ 48 h 48" name="T33"/>
                  <a:gd fmla="*/ 43 w 43" name="T34"/>
                  <a:gd fmla="*/ 46 h 48" name="T35"/>
                  <a:gd fmla="*/ 43 w 43" name="T36"/>
                  <a:gd fmla="*/ 34 h 48" name="T37"/>
                  <a:gd fmla="*/ 17 w 43" name="T38"/>
                  <a:gd fmla="*/ 35 h 48" name="T39"/>
                  <a:gd fmla="*/ 5 w 43" name="T40"/>
                  <a:gd fmla="*/ 23 h 48" name="T41"/>
                  <a:gd fmla="*/ 17 w 43" name="T42"/>
                  <a:gd fmla="*/ 10 h 48" name="T43"/>
                  <a:gd fmla="*/ 30 w 43" name="T44"/>
                  <a:gd fmla="*/ 22 h 48" name="T45"/>
                  <a:gd fmla="*/ 17 w 43" name="T46"/>
                  <a:gd fmla="*/ 35 h 48" name="T47"/>
                  <a:gd fmla="*/ 37 w 43" name="T48"/>
                  <a:gd fmla="*/ 20 h 48" name="T49"/>
                  <a:gd fmla="*/ 37 w 43" name="T50"/>
                  <a:gd fmla="*/ 28 h 48" name="T51"/>
                  <a:gd fmla="*/ 36 w 43" name="T52"/>
                  <a:gd fmla="*/ 29 h 48" name="T53"/>
                  <a:gd fmla="*/ 35 w 43" name="T54"/>
                  <a:gd fmla="*/ 28 h 48" name="T55"/>
                  <a:gd fmla="*/ 35 w 43" name="T56"/>
                  <a:gd fmla="*/ 20 h 48" name="T57"/>
                  <a:gd fmla="*/ 34 w 43" name="T58"/>
                  <a:gd fmla="*/ 18 h 48" name="T59"/>
                  <a:gd fmla="*/ 34 w 43" name="T60"/>
                  <a:gd fmla="*/ 18 h 48" name="T61"/>
                  <a:gd fmla="*/ 36 w 43" name="T62"/>
                  <a:gd fmla="*/ 16 h 48" name="T63"/>
                  <a:gd fmla="*/ 38 w 43" name="T64"/>
                  <a:gd fmla="*/ 18 h 48" name="T65"/>
                  <a:gd fmla="*/ 38 w 43" name="T66"/>
                  <a:gd fmla="*/ 18 h 48" name="T67"/>
                  <a:gd fmla="*/ 37 w 43" name="T68"/>
                  <a:gd fmla="*/ 20 h 48" name="T6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b="b" l="0" r="r" t="0"/>
                <a:pathLst>
                  <a:path h="48" w="43">
                    <a:moveTo>
                      <a:pt x="43" y="34"/>
                    </a:moveTo>
                    <a:cubicBezTo>
                      <a:pt x="43" y="32"/>
                      <a:pt x="43" y="32"/>
                      <a:pt x="43" y="32"/>
                    </a:cubicBezTo>
                    <a:cubicBezTo>
                      <a:pt x="42" y="8"/>
                      <a:pt x="42" y="8"/>
                      <a:pt x="42" y="8"/>
                    </a:cubicBezTo>
                    <a:cubicBezTo>
                      <a:pt x="42" y="1"/>
                      <a:pt x="39" y="0"/>
                      <a:pt x="34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3" y="0"/>
                      <a:pt x="0" y="2"/>
                      <a:pt x="0" y="9"/>
                    </a:cubicBezTo>
                    <a:cubicBezTo>
                      <a:pt x="0" y="31"/>
                      <a:pt x="0" y="31"/>
                      <a:pt x="0" y="31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46"/>
                      <a:pt x="0" y="46"/>
                      <a:pt x="0" y="46"/>
                    </a:cubicBezTo>
                    <a:cubicBezTo>
                      <a:pt x="0" y="47"/>
                      <a:pt x="1" y="48"/>
                      <a:pt x="2" y="48"/>
                    </a:cubicBezTo>
                    <a:cubicBezTo>
                      <a:pt x="9" y="48"/>
                      <a:pt x="9" y="48"/>
                      <a:pt x="9" y="48"/>
                    </a:cubicBezTo>
                    <a:cubicBezTo>
                      <a:pt x="10" y="48"/>
                      <a:pt x="11" y="47"/>
                      <a:pt x="11" y="46"/>
                    </a:cubicBezTo>
                    <a:cubicBezTo>
                      <a:pt x="11" y="45"/>
                      <a:pt x="11" y="45"/>
                      <a:pt x="11" y="45"/>
                    </a:cubicBezTo>
                    <a:cubicBezTo>
                      <a:pt x="32" y="44"/>
                      <a:pt x="32" y="44"/>
                      <a:pt x="32" y="44"/>
                    </a:cubicBezTo>
                    <a:cubicBezTo>
                      <a:pt x="32" y="46"/>
                      <a:pt x="32" y="46"/>
                      <a:pt x="32" y="46"/>
                    </a:cubicBezTo>
                    <a:cubicBezTo>
                      <a:pt x="32" y="47"/>
                      <a:pt x="33" y="48"/>
                      <a:pt x="34" y="48"/>
                    </a:cubicBezTo>
                    <a:cubicBezTo>
                      <a:pt x="41" y="48"/>
                      <a:pt x="41" y="48"/>
                      <a:pt x="41" y="48"/>
                    </a:cubicBezTo>
                    <a:cubicBezTo>
                      <a:pt x="42" y="48"/>
                      <a:pt x="43" y="47"/>
                      <a:pt x="43" y="46"/>
                    </a:cubicBezTo>
                    <a:lnTo>
                      <a:pt x="43" y="34"/>
                    </a:lnTo>
                    <a:close/>
                    <a:moveTo>
                      <a:pt x="17" y="35"/>
                    </a:moveTo>
                    <a:cubicBezTo>
                      <a:pt x="11" y="35"/>
                      <a:pt x="5" y="30"/>
                      <a:pt x="5" y="23"/>
                    </a:cubicBezTo>
                    <a:cubicBezTo>
                      <a:pt x="5" y="16"/>
                      <a:pt x="10" y="10"/>
                      <a:pt x="17" y="10"/>
                    </a:cubicBezTo>
                    <a:cubicBezTo>
                      <a:pt x="24" y="10"/>
                      <a:pt x="30" y="16"/>
                      <a:pt x="30" y="22"/>
                    </a:cubicBezTo>
                    <a:cubicBezTo>
                      <a:pt x="30" y="29"/>
                      <a:pt x="24" y="35"/>
                      <a:pt x="17" y="35"/>
                    </a:cubicBezTo>
                    <a:close/>
                    <a:moveTo>
                      <a:pt x="37" y="20"/>
                    </a:moveTo>
                    <a:cubicBezTo>
                      <a:pt x="37" y="28"/>
                      <a:pt x="37" y="28"/>
                      <a:pt x="37" y="28"/>
                    </a:cubicBezTo>
                    <a:cubicBezTo>
                      <a:pt x="37" y="29"/>
                      <a:pt x="37" y="29"/>
                      <a:pt x="36" y="29"/>
                    </a:cubicBezTo>
                    <a:cubicBezTo>
                      <a:pt x="35" y="29"/>
                      <a:pt x="35" y="29"/>
                      <a:pt x="35" y="28"/>
                    </a:cubicBezTo>
                    <a:cubicBezTo>
                      <a:pt x="35" y="20"/>
                      <a:pt x="35" y="20"/>
                      <a:pt x="35" y="20"/>
                    </a:cubicBezTo>
                    <a:cubicBezTo>
                      <a:pt x="34" y="20"/>
                      <a:pt x="34" y="19"/>
                      <a:pt x="34" y="18"/>
                    </a:cubicBezTo>
                    <a:cubicBezTo>
                      <a:pt x="34" y="18"/>
                      <a:pt x="34" y="18"/>
                      <a:pt x="34" y="18"/>
                    </a:cubicBezTo>
                    <a:cubicBezTo>
                      <a:pt x="34" y="16"/>
                      <a:pt x="35" y="16"/>
                      <a:pt x="36" y="16"/>
                    </a:cubicBezTo>
                    <a:cubicBezTo>
                      <a:pt x="37" y="15"/>
                      <a:pt x="38" y="16"/>
                      <a:pt x="38" y="18"/>
                    </a:cubicBezTo>
                    <a:cubicBezTo>
                      <a:pt x="38" y="18"/>
                      <a:pt x="38" y="18"/>
                      <a:pt x="38" y="18"/>
                    </a:cubicBezTo>
                    <a:cubicBezTo>
                      <a:pt x="38" y="19"/>
                      <a:pt x="38" y="20"/>
                      <a:pt x="37" y="20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3" name="任意多边形: 形状 32"/>
              <p:cNvSpPr/>
              <p:nvPr/>
            </p:nvSpPr>
            <p:spPr bwMode="auto">
              <a:xfrm>
                <a:off x="4937" y="1947"/>
                <a:ext cx="51" cy="43"/>
              </a:xfrm>
              <a:custGeom>
                <a:gdLst>
                  <a:gd fmla="*/ 22 w 26" name="T0"/>
                  <a:gd fmla="*/ 4 h 22" name="T1"/>
                  <a:gd fmla="*/ 22 w 26" name="T2"/>
                  <a:gd fmla="*/ 3 h 22" name="T3"/>
                  <a:gd fmla="*/ 22 w 26" name="T4"/>
                  <a:gd fmla="*/ 3 h 22" name="T5"/>
                  <a:gd fmla="*/ 19 w 26" name="T6"/>
                  <a:gd fmla="*/ 3 h 22" name="T7"/>
                  <a:gd fmla="*/ 19 w 26" name="T8"/>
                  <a:gd fmla="*/ 4 h 22" name="T9"/>
                  <a:gd fmla="*/ 18 w 26" name="T10"/>
                  <a:gd fmla="*/ 4 h 22" name="T11"/>
                  <a:gd fmla="*/ 17 w 26" name="T12"/>
                  <a:gd fmla="*/ 2 h 22" name="T13"/>
                  <a:gd fmla="*/ 14 w 26" name="T14"/>
                  <a:gd fmla="*/ 0 h 22" name="T15"/>
                  <a:gd fmla="*/ 12 w 26" name="T16"/>
                  <a:gd fmla="*/ 0 h 22" name="T17"/>
                  <a:gd fmla="*/ 9 w 26" name="T18"/>
                  <a:gd fmla="*/ 2 h 22" name="T19"/>
                  <a:gd fmla="*/ 9 w 26" name="T20"/>
                  <a:gd fmla="*/ 4 h 22" name="T21"/>
                  <a:gd fmla="*/ 8 w 26" name="T22"/>
                  <a:gd fmla="*/ 4 h 22" name="T23"/>
                  <a:gd fmla="*/ 7 w 26" name="T24"/>
                  <a:gd fmla="*/ 3 h 22" name="T25"/>
                  <a:gd fmla="*/ 5 w 26" name="T26"/>
                  <a:gd fmla="*/ 3 h 22" name="T27"/>
                  <a:gd fmla="*/ 4 w 26" name="T28"/>
                  <a:gd fmla="*/ 4 h 22" name="T29"/>
                  <a:gd fmla="*/ 4 w 26" name="T30"/>
                  <a:gd fmla="*/ 4 h 22" name="T31"/>
                  <a:gd fmla="*/ 0 w 26" name="T32"/>
                  <a:gd fmla="*/ 8 h 22" name="T33"/>
                  <a:gd fmla="*/ 1 w 26" name="T34"/>
                  <a:gd fmla="*/ 17 h 22" name="T35"/>
                  <a:gd fmla="*/ 5 w 26" name="T36"/>
                  <a:gd fmla="*/ 22 h 22" name="T37"/>
                  <a:gd fmla="*/ 22 w 26" name="T38"/>
                  <a:gd fmla="*/ 21 h 22" name="T39"/>
                  <a:gd fmla="*/ 26 w 26" name="T40"/>
                  <a:gd fmla="*/ 17 h 22" name="T41"/>
                  <a:gd fmla="*/ 26 w 26" name="T42"/>
                  <a:gd fmla="*/ 8 h 22" name="T43"/>
                  <a:gd fmla="*/ 22 w 26" name="T44"/>
                  <a:gd fmla="*/ 4 h 22" name="T45"/>
                  <a:gd fmla="*/ 10 w 26" name="T46"/>
                  <a:gd fmla="*/ 2 h 22" name="T47"/>
                  <a:gd fmla="*/ 12 w 26" name="T48"/>
                  <a:gd fmla="*/ 1 h 22" name="T49"/>
                  <a:gd fmla="*/ 14 w 26" name="T50"/>
                  <a:gd fmla="*/ 1 h 22" name="T51"/>
                  <a:gd fmla="*/ 16 w 26" name="T52"/>
                  <a:gd fmla="*/ 2 h 22" name="T53"/>
                  <a:gd fmla="*/ 16 w 26" name="T54"/>
                  <a:gd fmla="*/ 4 h 22" name="T55"/>
                  <a:gd fmla="*/ 10 w 26" name="T56"/>
                  <a:gd fmla="*/ 4 h 22" name="T57"/>
                  <a:gd fmla="*/ 10 w 26" name="T58"/>
                  <a:gd fmla="*/ 2 h 22" name="T5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b="b" l="0" r="r" t="0"/>
                <a:pathLst>
                  <a:path h="22" w="26">
                    <a:moveTo>
                      <a:pt x="22" y="4"/>
                    </a:moveTo>
                    <a:cubicBezTo>
                      <a:pt x="22" y="4"/>
                      <a:pt x="22" y="3"/>
                      <a:pt x="22" y="3"/>
                    </a:cubicBezTo>
                    <a:cubicBezTo>
                      <a:pt x="22" y="3"/>
                      <a:pt x="22" y="3"/>
                      <a:pt x="22" y="3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19" y="3"/>
                      <a:pt x="19" y="3"/>
                      <a:pt x="19" y="4"/>
                    </a:cubicBezTo>
                    <a:cubicBezTo>
                      <a:pt x="18" y="4"/>
                      <a:pt x="18" y="4"/>
                      <a:pt x="18" y="4"/>
                    </a:cubicBezTo>
                    <a:cubicBezTo>
                      <a:pt x="17" y="2"/>
                      <a:pt x="17" y="2"/>
                      <a:pt x="17" y="2"/>
                    </a:cubicBezTo>
                    <a:cubicBezTo>
                      <a:pt x="17" y="0"/>
                      <a:pt x="16" y="0"/>
                      <a:pt x="14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10" y="0"/>
                      <a:pt x="9" y="0"/>
                      <a:pt x="9" y="2"/>
                    </a:cubicBezTo>
                    <a:cubicBezTo>
                      <a:pt x="9" y="4"/>
                      <a:pt x="9" y="4"/>
                      <a:pt x="9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3"/>
                      <a:pt x="7" y="3"/>
                      <a:pt x="7" y="3"/>
                    </a:cubicBezTo>
                    <a:cubicBezTo>
                      <a:pt x="5" y="3"/>
                      <a:pt x="5" y="3"/>
                      <a:pt x="5" y="3"/>
                    </a:cubicBezTo>
                    <a:cubicBezTo>
                      <a:pt x="4" y="3"/>
                      <a:pt x="4" y="4"/>
                      <a:pt x="4" y="4"/>
                    </a:cubicBezTo>
                    <a:cubicBezTo>
                      <a:pt x="4" y="4"/>
                      <a:pt x="4" y="4"/>
                      <a:pt x="4" y="4"/>
                    </a:cubicBezTo>
                    <a:cubicBezTo>
                      <a:pt x="2" y="4"/>
                      <a:pt x="0" y="6"/>
                      <a:pt x="0" y="8"/>
                    </a:cubicBezTo>
                    <a:cubicBezTo>
                      <a:pt x="1" y="17"/>
                      <a:pt x="1" y="17"/>
                      <a:pt x="1" y="17"/>
                    </a:cubicBezTo>
                    <a:cubicBezTo>
                      <a:pt x="1" y="20"/>
                      <a:pt x="3" y="22"/>
                      <a:pt x="5" y="22"/>
                    </a:cubicBezTo>
                    <a:cubicBezTo>
                      <a:pt x="22" y="21"/>
                      <a:pt x="22" y="21"/>
                      <a:pt x="22" y="21"/>
                    </a:cubicBezTo>
                    <a:cubicBezTo>
                      <a:pt x="24" y="21"/>
                      <a:pt x="26" y="19"/>
                      <a:pt x="26" y="17"/>
                    </a:cubicBezTo>
                    <a:cubicBezTo>
                      <a:pt x="26" y="8"/>
                      <a:pt x="26" y="8"/>
                      <a:pt x="26" y="8"/>
                    </a:cubicBezTo>
                    <a:cubicBezTo>
                      <a:pt x="26" y="6"/>
                      <a:pt x="24" y="4"/>
                      <a:pt x="22" y="4"/>
                    </a:cubicBezTo>
                    <a:close/>
                    <a:moveTo>
                      <a:pt x="10" y="2"/>
                    </a:moveTo>
                    <a:cubicBezTo>
                      <a:pt x="10" y="2"/>
                      <a:pt x="10" y="1"/>
                      <a:pt x="12" y="1"/>
                    </a:cubicBezTo>
                    <a:cubicBezTo>
                      <a:pt x="14" y="1"/>
                      <a:pt x="14" y="1"/>
                      <a:pt x="14" y="1"/>
                    </a:cubicBezTo>
                    <a:cubicBezTo>
                      <a:pt x="16" y="1"/>
                      <a:pt x="16" y="2"/>
                      <a:pt x="16" y="2"/>
                    </a:cubicBezTo>
                    <a:cubicBezTo>
                      <a:pt x="16" y="4"/>
                      <a:pt x="16" y="4"/>
                      <a:pt x="16" y="4"/>
                    </a:cubicBezTo>
                    <a:cubicBezTo>
                      <a:pt x="10" y="4"/>
                      <a:pt x="10" y="4"/>
                      <a:pt x="10" y="4"/>
                    </a:cubicBezTo>
                    <a:lnTo>
                      <a:pt x="10" y="2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4" name="任意多边形: 形状 33"/>
              <p:cNvSpPr/>
              <p:nvPr/>
            </p:nvSpPr>
            <p:spPr bwMode="auto">
              <a:xfrm>
                <a:off x="4737" y="1106"/>
                <a:ext cx="59" cy="84"/>
              </a:xfrm>
              <a:custGeom>
                <a:gdLst>
                  <a:gd fmla="*/ 29 w 30" name="T0"/>
                  <a:gd fmla="*/ 8 h 43" name="T1"/>
                  <a:gd fmla="*/ 22 w 30" name="T2"/>
                  <a:gd fmla="*/ 0 h 43" name="T3"/>
                  <a:gd fmla="*/ 7 w 30" name="T4"/>
                  <a:gd fmla="*/ 1 h 43" name="T5"/>
                  <a:gd fmla="*/ 0 w 30" name="T6"/>
                  <a:gd fmla="*/ 8 h 43" name="T7"/>
                  <a:gd fmla="*/ 1 w 30" name="T8"/>
                  <a:gd fmla="*/ 36 h 43" name="T9"/>
                  <a:gd fmla="*/ 8 w 30" name="T10"/>
                  <a:gd fmla="*/ 43 h 43" name="T11"/>
                  <a:gd fmla="*/ 23 w 30" name="T12"/>
                  <a:gd fmla="*/ 43 h 43" name="T13"/>
                  <a:gd fmla="*/ 30 w 30" name="T14"/>
                  <a:gd fmla="*/ 35 h 43" name="T15"/>
                  <a:gd fmla="*/ 29 w 30" name="T16"/>
                  <a:gd fmla="*/ 8 h 43" name="T17"/>
                  <a:gd fmla="*/ 17 w 30" name="T18"/>
                  <a:gd fmla="*/ 40 h 43" name="T19"/>
                  <a:gd fmla="*/ 14 w 30" name="T20"/>
                  <a:gd fmla="*/ 40 h 43" name="T21"/>
                  <a:gd fmla="*/ 13 w 30" name="T22"/>
                  <a:gd fmla="*/ 40 h 43" name="T23"/>
                  <a:gd fmla="*/ 13 w 30" name="T24"/>
                  <a:gd fmla="*/ 38 h 43" name="T25"/>
                  <a:gd fmla="*/ 14 w 30" name="T26"/>
                  <a:gd fmla="*/ 37 h 43" name="T27"/>
                  <a:gd fmla="*/ 17 w 30" name="T28"/>
                  <a:gd fmla="*/ 37 h 43" name="T29"/>
                  <a:gd fmla="*/ 18 w 30" name="T30"/>
                  <a:gd fmla="*/ 38 h 43" name="T31"/>
                  <a:gd fmla="*/ 18 w 30" name="T32"/>
                  <a:gd fmla="*/ 40 h 43" name="T33"/>
                  <a:gd fmla="*/ 17 w 30" name="T34"/>
                  <a:gd fmla="*/ 40 h 43" name="T35"/>
                  <a:gd fmla="*/ 22 w 30" name="T36"/>
                  <a:gd fmla="*/ 33 h 43" name="T37"/>
                  <a:gd fmla="*/ 9 w 30" name="T38"/>
                  <a:gd fmla="*/ 34 h 43" name="T39"/>
                  <a:gd fmla="*/ 4 w 30" name="T40"/>
                  <a:gd fmla="*/ 29 h 43" name="T41"/>
                  <a:gd fmla="*/ 4 w 30" name="T42"/>
                  <a:gd fmla="*/ 9 h 43" name="T43"/>
                  <a:gd fmla="*/ 8 w 30" name="T44"/>
                  <a:gd fmla="*/ 4 h 43" name="T45"/>
                  <a:gd fmla="*/ 21 w 30" name="T46"/>
                  <a:gd fmla="*/ 4 h 43" name="T47"/>
                  <a:gd fmla="*/ 26 w 30" name="T48"/>
                  <a:gd fmla="*/ 9 h 43" name="T49"/>
                  <a:gd fmla="*/ 26 w 30" name="T50"/>
                  <a:gd fmla="*/ 29 h 43" name="T51"/>
                  <a:gd fmla="*/ 22 w 30" name="T52"/>
                  <a:gd fmla="*/ 33 h 43" name="T5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b="b" l="0" r="r" t="0"/>
                <a:pathLst>
                  <a:path h="43" w="30">
                    <a:moveTo>
                      <a:pt x="29" y="8"/>
                    </a:moveTo>
                    <a:cubicBezTo>
                      <a:pt x="29" y="4"/>
                      <a:pt x="26" y="0"/>
                      <a:pt x="22" y="0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3" y="1"/>
                      <a:pt x="0" y="4"/>
                      <a:pt x="0" y="8"/>
                    </a:cubicBezTo>
                    <a:cubicBezTo>
                      <a:pt x="1" y="36"/>
                      <a:pt x="1" y="36"/>
                      <a:pt x="1" y="36"/>
                    </a:cubicBezTo>
                    <a:cubicBezTo>
                      <a:pt x="1" y="40"/>
                      <a:pt x="4" y="43"/>
                      <a:pt x="8" y="43"/>
                    </a:cubicBezTo>
                    <a:cubicBezTo>
                      <a:pt x="23" y="43"/>
                      <a:pt x="23" y="43"/>
                      <a:pt x="23" y="43"/>
                    </a:cubicBezTo>
                    <a:cubicBezTo>
                      <a:pt x="27" y="43"/>
                      <a:pt x="30" y="39"/>
                      <a:pt x="30" y="35"/>
                    </a:cubicBezTo>
                    <a:lnTo>
                      <a:pt x="29" y="8"/>
                    </a:lnTo>
                    <a:close/>
                    <a:moveTo>
                      <a:pt x="17" y="40"/>
                    </a:moveTo>
                    <a:cubicBezTo>
                      <a:pt x="14" y="40"/>
                      <a:pt x="14" y="40"/>
                      <a:pt x="14" y="40"/>
                    </a:cubicBezTo>
                    <a:cubicBezTo>
                      <a:pt x="13" y="40"/>
                      <a:pt x="13" y="40"/>
                      <a:pt x="13" y="40"/>
                    </a:cubicBezTo>
                    <a:cubicBezTo>
                      <a:pt x="13" y="38"/>
                      <a:pt x="13" y="38"/>
                      <a:pt x="13" y="38"/>
                    </a:cubicBezTo>
                    <a:cubicBezTo>
                      <a:pt x="13" y="37"/>
                      <a:pt x="13" y="37"/>
                      <a:pt x="14" y="37"/>
                    </a:cubicBezTo>
                    <a:cubicBezTo>
                      <a:pt x="17" y="37"/>
                      <a:pt x="17" y="37"/>
                      <a:pt x="17" y="37"/>
                    </a:cubicBezTo>
                    <a:cubicBezTo>
                      <a:pt x="17" y="37"/>
                      <a:pt x="18" y="37"/>
                      <a:pt x="18" y="38"/>
                    </a:cubicBezTo>
                    <a:cubicBezTo>
                      <a:pt x="18" y="40"/>
                      <a:pt x="18" y="40"/>
                      <a:pt x="18" y="40"/>
                    </a:cubicBezTo>
                    <a:cubicBezTo>
                      <a:pt x="18" y="40"/>
                      <a:pt x="17" y="40"/>
                      <a:pt x="17" y="40"/>
                    </a:cubicBezTo>
                    <a:close/>
                    <a:moveTo>
                      <a:pt x="22" y="33"/>
                    </a:moveTo>
                    <a:cubicBezTo>
                      <a:pt x="9" y="34"/>
                      <a:pt x="9" y="34"/>
                      <a:pt x="9" y="34"/>
                    </a:cubicBezTo>
                    <a:cubicBezTo>
                      <a:pt x="6" y="34"/>
                      <a:pt x="4" y="32"/>
                      <a:pt x="4" y="29"/>
                    </a:cubicBezTo>
                    <a:cubicBezTo>
                      <a:pt x="4" y="9"/>
                      <a:pt x="4" y="9"/>
                      <a:pt x="4" y="9"/>
                    </a:cubicBezTo>
                    <a:cubicBezTo>
                      <a:pt x="3" y="7"/>
                      <a:pt x="5" y="5"/>
                      <a:pt x="8" y="4"/>
                    </a:cubicBezTo>
                    <a:cubicBezTo>
                      <a:pt x="21" y="4"/>
                      <a:pt x="21" y="4"/>
                      <a:pt x="21" y="4"/>
                    </a:cubicBezTo>
                    <a:cubicBezTo>
                      <a:pt x="24" y="4"/>
                      <a:pt x="26" y="6"/>
                      <a:pt x="26" y="9"/>
                    </a:cubicBezTo>
                    <a:cubicBezTo>
                      <a:pt x="26" y="29"/>
                      <a:pt x="26" y="29"/>
                      <a:pt x="26" y="29"/>
                    </a:cubicBezTo>
                    <a:cubicBezTo>
                      <a:pt x="26" y="31"/>
                      <a:pt x="24" y="33"/>
                      <a:pt x="22" y="33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5" name="任意多边形: 形状 34"/>
              <p:cNvSpPr/>
              <p:nvPr/>
            </p:nvSpPr>
            <p:spPr bwMode="auto">
              <a:xfrm>
                <a:off x="4800" y="1112"/>
                <a:ext cx="8" cy="76"/>
              </a:xfrm>
              <a:custGeom>
                <a:gdLst>
                  <a:gd fmla="*/ 2 w 4" name="T0"/>
                  <a:gd fmla="*/ 0 h 39" name="T1"/>
                  <a:gd fmla="*/ 0 w 4" name="T2"/>
                  <a:gd fmla="*/ 1 h 39" name="T3"/>
                  <a:gd fmla="*/ 1 w 4" name="T4"/>
                  <a:gd fmla="*/ 37 h 39" name="T5"/>
                  <a:gd fmla="*/ 3 w 4" name="T6"/>
                  <a:gd fmla="*/ 39 h 39" name="T7"/>
                  <a:gd fmla="*/ 4 w 4" name="T8"/>
                  <a:gd fmla="*/ 37 h 39" name="T9"/>
                  <a:gd fmla="*/ 4 w 4" name="T10"/>
                  <a:gd fmla="*/ 1 h 39" name="T11"/>
                  <a:gd fmla="*/ 2 w 4" name="T12"/>
                  <a:gd fmla="*/ 0 h 39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9" w="4">
                    <a:moveTo>
                      <a:pt x="2" y="0"/>
                    </a:moveTo>
                    <a:cubicBezTo>
                      <a:pt x="1" y="0"/>
                      <a:pt x="0" y="0"/>
                      <a:pt x="0" y="1"/>
                    </a:cubicBezTo>
                    <a:cubicBezTo>
                      <a:pt x="1" y="37"/>
                      <a:pt x="1" y="37"/>
                      <a:pt x="1" y="37"/>
                    </a:cubicBezTo>
                    <a:cubicBezTo>
                      <a:pt x="1" y="38"/>
                      <a:pt x="1" y="39"/>
                      <a:pt x="3" y="39"/>
                    </a:cubicBezTo>
                    <a:cubicBezTo>
                      <a:pt x="4" y="39"/>
                      <a:pt x="4" y="38"/>
                      <a:pt x="4" y="37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4" y="0"/>
                      <a:pt x="3" y="0"/>
                      <a:pt x="2" y="0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6" name="任意多边形: 形状 35"/>
              <p:cNvSpPr/>
              <p:nvPr/>
            </p:nvSpPr>
            <p:spPr bwMode="auto">
              <a:xfrm>
                <a:off x="4808" y="1114"/>
                <a:ext cx="4" cy="27"/>
              </a:xfrm>
              <a:custGeom>
                <a:gdLst>
                  <a:gd fmla="*/ 1 w 2" name="T0"/>
                  <a:gd fmla="*/ 0 h 14" name="T1"/>
                  <a:gd fmla="*/ 0 w 2" name="T2"/>
                  <a:gd fmla="*/ 1 h 14" name="T3"/>
                  <a:gd fmla="*/ 0 w 2" name="T4"/>
                  <a:gd fmla="*/ 13 h 14" name="T5"/>
                  <a:gd fmla="*/ 1 w 2" name="T6"/>
                  <a:gd fmla="*/ 14 h 14" name="T7"/>
                  <a:gd fmla="*/ 2 w 2" name="T8"/>
                  <a:gd fmla="*/ 13 h 14" name="T9"/>
                  <a:gd fmla="*/ 1 w 2" name="T10"/>
                  <a:gd fmla="*/ 1 h 14" name="T11"/>
                  <a:gd fmla="*/ 1 w 2" name="T12"/>
                  <a:gd fmla="*/ 0 h 14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4" w="2">
                    <a:moveTo>
                      <a:pt x="1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0" y="14"/>
                      <a:pt x="1" y="14"/>
                      <a:pt x="1" y="14"/>
                    </a:cubicBezTo>
                    <a:cubicBezTo>
                      <a:pt x="1" y="14"/>
                      <a:pt x="2" y="14"/>
                      <a:pt x="2" y="13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7" name="任意多边形: 形状 36"/>
              <p:cNvSpPr/>
              <p:nvPr/>
            </p:nvSpPr>
            <p:spPr bwMode="auto">
              <a:xfrm>
                <a:off x="4747" y="1126"/>
                <a:ext cx="37" cy="5"/>
              </a:xfrm>
              <a:custGeom>
                <a:gdLst>
                  <a:gd fmla="*/ 19 w 19" name="T0"/>
                  <a:gd fmla="*/ 1 h 3" name="T1"/>
                  <a:gd fmla="*/ 18 w 19" name="T2"/>
                  <a:gd fmla="*/ 3 h 3" name="T3"/>
                  <a:gd fmla="*/ 2 w 19" name="T4"/>
                  <a:gd fmla="*/ 3 h 3" name="T5"/>
                  <a:gd fmla="*/ 0 w 19" name="T6"/>
                  <a:gd fmla="*/ 2 h 3" name="T7"/>
                  <a:gd fmla="*/ 0 w 19" name="T8"/>
                  <a:gd fmla="*/ 2 h 3" name="T9"/>
                  <a:gd fmla="*/ 2 w 19" name="T10"/>
                  <a:gd fmla="*/ 0 h 3" name="T11"/>
                  <a:gd fmla="*/ 18 w 19" name="T12"/>
                  <a:gd fmla="*/ 0 h 3" name="T13"/>
                  <a:gd fmla="*/ 19 w 19" name="T14"/>
                  <a:gd fmla="*/ 1 h 3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" w="19">
                    <a:moveTo>
                      <a:pt x="19" y="1"/>
                    </a:moveTo>
                    <a:cubicBezTo>
                      <a:pt x="19" y="2"/>
                      <a:pt x="18" y="3"/>
                      <a:pt x="18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1" y="3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18" y="0"/>
                      <a:pt x="19" y="1"/>
                      <a:pt x="19" y="1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8" name="任意多边形: 形状 37"/>
              <p:cNvSpPr/>
              <p:nvPr/>
            </p:nvSpPr>
            <p:spPr bwMode="auto">
              <a:xfrm>
                <a:off x="4747" y="1135"/>
                <a:ext cx="37" cy="6"/>
              </a:xfrm>
              <a:custGeom>
                <a:gdLst>
                  <a:gd fmla="*/ 19 w 19" name="T0"/>
                  <a:gd fmla="*/ 1 h 3" name="T1"/>
                  <a:gd fmla="*/ 18 w 19" name="T2"/>
                  <a:gd fmla="*/ 2 h 3" name="T3"/>
                  <a:gd fmla="*/ 2 w 19" name="T4"/>
                  <a:gd fmla="*/ 3 h 3" name="T5"/>
                  <a:gd fmla="*/ 0 w 19" name="T6"/>
                  <a:gd fmla="*/ 2 h 3" name="T7"/>
                  <a:gd fmla="*/ 0 w 19" name="T8"/>
                  <a:gd fmla="*/ 2 h 3" name="T9"/>
                  <a:gd fmla="*/ 2 w 19" name="T10"/>
                  <a:gd fmla="*/ 0 h 3" name="T11"/>
                  <a:gd fmla="*/ 18 w 19" name="T12"/>
                  <a:gd fmla="*/ 0 h 3" name="T13"/>
                  <a:gd fmla="*/ 19 w 19" name="T14"/>
                  <a:gd fmla="*/ 1 h 3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" w="19">
                    <a:moveTo>
                      <a:pt x="19" y="1"/>
                    </a:moveTo>
                    <a:cubicBezTo>
                      <a:pt x="19" y="2"/>
                      <a:pt x="18" y="2"/>
                      <a:pt x="18" y="2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1" y="3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18" y="0"/>
                      <a:pt x="19" y="0"/>
                      <a:pt x="19" y="1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9" name="任意多边形: 形状 38"/>
              <p:cNvSpPr/>
              <p:nvPr/>
            </p:nvSpPr>
            <p:spPr bwMode="auto">
              <a:xfrm>
                <a:off x="4747" y="1145"/>
                <a:ext cx="37" cy="6"/>
              </a:xfrm>
              <a:custGeom>
                <a:gdLst>
                  <a:gd fmla="*/ 19 w 19" name="T0"/>
                  <a:gd fmla="*/ 1 h 3" name="T1"/>
                  <a:gd fmla="*/ 18 w 19" name="T2"/>
                  <a:gd fmla="*/ 2 h 3" name="T3"/>
                  <a:gd fmla="*/ 2 w 19" name="T4"/>
                  <a:gd fmla="*/ 3 h 3" name="T5"/>
                  <a:gd fmla="*/ 0 w 19" name="T6"/>
                  <a:gd fmla="*/ 1 h 3" name="T7"/>
                  <a:gd fmla="*/ 0 w 19" name="T8"/>
                  <a:gd fmla="*/ 1 h 3" name="T9"/>
                  <a:gd fmla="*/ 2 w 19" name="T10"/>
                  <a:gd fmla="*/ 0 h 3" name="T11"/>
                  <a:gd fmla="*/ 18 w 19" name="T12"/>
                  <a:gd fmla="*/ 0 h 3" name="T13"/>
                  <a:gd fmla="*/ 19 w 19" name="T14"/>
                  <a:gd fmla="*/ 1 h 3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" w="19">
                    <a:moveTo>
                      <a:pt x="19" y="1"/>
                    </a:moveTo>
                    <a:cubicBezTo>
                      <a:pt x="19" y="2"/>
                      <a:pt x="19" y="2"/>
                      <a:pt x="18" y="2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1" y="3"/>
                      <a:pt x="0" y="2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19" y="0"/>
                      <a:pt x="19" y="0"/>
                      <a:pt x="19" y="1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0" name="任意多边形: 形状 39"/>
              <p:cNvSpPr/>
              <p:nvPr/>
            </p:nvSpPr>
            <p:spPr bwMode="auto">
              <a:xfrm>
                <a:off x="4763" y="1153"/>
                <a:ext cx="21" cy="6"/>
              </a:xfrm>
              <a:custGeom>
                <a:gdLst>
                  <a:gd fmla="*/ 11 w 11" name="T0"/>
                  <a:gd fmla="*/ 2 h 3" name="T1"/>
                  <a:gd fmla="*/ 10 w 11" name="T2"/>
                  <a:gd fmla="*/ 3 h 3" name="T3"/>
                  <a:gd fmla="*/ 2 w 11" name="T4"/>
                  <a:gd fmla="*/ 3 h 3" name="T5"/>
                  <a:gd fmla="*/ 0 w 11" name="T6"/>
                  <a:gd fmla="*/ 2 h 3" name="T7"/>
                  <a:gd fmla="*/ 0 w 11" name="T8"/>
                  <a:gd fmla="*/ 2 h 3" name="T9"/>
                  <a:gd fmla="*/ 1 w 11" name="T10"/>
                  <a:gd fmla="*/ 0 h 3" name="T11"/>
                  <a:gd fmla="*/ 10 w 11" name="T12"/>
                  <a:gd fmla="*/ 0 h 3" name="T13"/>
                  <a:gd fmla="*/ 11 w 11" name="T14"/>
                  <a:gd fmla="*/ 2 h 3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" w="11">
                    <a:moveTo>
                      <a:pt x="11" y="2"/>
                    </a:moveTo>
                    <a:cubicBezTo>
                      <a:pt x="11" y="2"/>
                      <a:pt x="11" y="3"/>
                      <a:pt x="10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1" y="3"/>
                      <a:pt x="0" y="3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11" y="0"/>
                      <a:pt x="11" y="1"/>
                      <a:pt x="11" y="2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1" name="任意多边形: 形状 40"/>
              <p:cNvSpPr/>
              <p:nvPr/>
            </p:nvSpPr>
            <p:spPr bwMode="auto">
              <a:xfrm>
                <a:off x="4262" y="697"/>
                <a:ext cx="77" cy="10"/>
              </a:xfrm>
              <a:custGeom>
                <a:gdLst>
                  <a:gd fmla="*/ 0 w 39" name="T0"/>
                  <a:gd fmla="*/ 3 h 5" name="T1"/>
                  <a:gd fmla="*/ 2 w 39" name="T2"/>
                  <a:gd fmla="*/ 5 h 5" name="T3"/>
                  <a:gd fmla="*/ 37 w 39" name="T4"/>
                  <a:gd fmla="*/ 4 h 5" name="T5"/>
                  <a:gd fmla="*/ 39 w 39" name="T6"/>
                  <a:gd fmla="*/ 2 h 5" name="T7"/>
                  <a:gd fmla="*/ 37 w 39" name="T8"/>
                  <a:gd fmla="*/ 0 h 5" name="T9"/>
                  <a:gd fmla="*/ 2 w 39" name="T10"/>
                  <a:gd fmla="*/ 1 h 5" name="T11"/>
                  <a:gd fmla="*/ 0 w 39" name="T12"/>
                  <a:gd fmla="*/ 3 h 5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5" w="39">
                    <a:moveTo>
                      <a:pt x="0" y="3"/>
                    </a:moveTo>
                    <a:cubicBezTo>
                      <a:pt x="0" y="4"/>
                      <a:pt x="1" y="5"/>
                      <a:pt x="2" y="5"/>
                    </a:cubicBezTo>
                    <a:cubicBezTo>
                      <a:pt x="37" y="4"/>
                      <a:pt x="37" y="4"/>
                      <a:pt x="37" y="4"/>
                    </a:cubicBezTo>
                    <a:cubicBezTo>
                      <a:pt x="38" y="4"/>
                      <a:pt x="39" y="3"/>
                      <a:pt x="39" y="2"/>
                    </a:cubicBezTo>
                    <a:cubicBezTo>
                      <a:pt x="39" y="1"/>
                      <a:pt x="38" y="0"/>
                      <a:pt x="37" y="0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1" y="1"/>
                      <a:pt x="0" y="2"/>
                      <a:pt x="0" y="3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2" name="任意多边形: 形状 41"/>
              <p:cNvSpPr/>
              <p:nvPr/>
            </p:nvSpPr>
            <p:spPr bwMode="auto">
              <a:xfrm>
                <a:off x="4266" y="695"/>
                <a:ext cx="26" cy="4"/>
              </a:xfrm>
              <a:custGeom>
                <a:gdLst>
                  <a:gd fmla="*/ 0 w 13" name="T0"/>
                  <a:gd fmla="*/ 1 h 2" name="T1"/>
                  <a:gd fmla="*/ 0 w 13" name="T2"/>
                  <a:gd fmla="*/ 2 h 2" name="T3"/>
                  <a:gd fmla="*/ 13 w 13" name="T4"/>
                  <a:gd fmla="*/ 1 h 2" name="T5"/>
                  <a:gd fmla="*/ 13 w 13" name="T6"/>
                  <a:gd fmla="*/ 1 h 2" name="T7"/>
                  <a:gd fmla="*/ 13 w 13" name="T8"/>
                  <a:gd fmla="*/ 0 h 2" name="T9"/>
                  <a:gd fmla="*/ 0 w 13" name="T10"/>
                  <a:gd fmla="*/ 0 h 2" name="T11"/>
                  <a:gd fmla="*/ 0 w 13" name="T12"/>
                  <a:gd fmla="*/ 1 h 2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" w="13">
                    <a:moveTo>
                      <a:pt x="0" y="1"/>
                    </a:moveTo>
                    <a:cubicBezTo>
                      <a:pt x="0" y="1"/>
                      <a:pt x="0" y="2"/>
                      <a:pt x="0" y="2"/>
                    </a:cubicBezTo>
                    <a:cubicBezTo>
                      <a:pt x="13" y="1"/>
                      <a:pt x="13" y="1"/>
                      <a:pt x="13" y="1"/>
                    </a:cubicBezTo>
                    <a:cubicBezTo>
                      <a:pt x="13" y="1"/>
                      <a:pt x="13" y="1"/>
                      <a:pt x="13" y="1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3" name="任意多边形: 形状 42"/>
              <p:cNvSpPr/>
              <p:nvPr/>
            </p:nvSpPr>
            <p:spPr bwMode="auto">
              <a:xfrm>
                <a:off x="4475" y="1611"/>
                <a:ext cx="10" cy="76"/>
              </a:xfrm>
              <a:custGeom>
                <a:gdLst>
                  <a:gd fmla="*/ 2 w 5" name="T0"/>
                  <a:gd fmla="*/ 0 h 39" name="T1"/>
                  <a:gd fmla="*/ 0 w 5" name="T2"/>
                  <a:gd fmla="*/ 2 h 39" name="T3"/>
                  <a:gd fmla="*/ 1 w 5" name="T4"/>
                  <a:gd fmla="*/ 37 h 39" name="T5"/>
                  <a:gd fmla="*/ 3 w 5" name="T6"/>
                  <a:gd fmla="*/ 39 h 39" name="T7"/>
                  <a:gd fmla="*/ 5 w 5" name="T8"/>
                  <a:gd fmla="*/ 37 h 39" name="T9"/>
                  <a:gd fmla="*/ 4 w 5" name="T10"/>
                  <a:gd fmla="*/ 2 h 39" name="T11"/>
                  <a:gd fmla="*/ 2 w 5" name="T12"/>
                  <a:gd fmla="*/ 0 h 39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9" w="5">
                    <a:moveTo>
                      <a:pt x="2" y="0"/>
                    </a:moveTo>
                    <a:cubicBezTo>
                      <a:pt x="1" y="0"/>
                      <a:pt x="0" y="1"/>
                      <a:pt x="0" y="2"/>
                    </a:cubicBezTo>
                    <a:cubicBezTo>
                      <a:pt x="1" y="37"/>
                      <a:pt x="1" y="37"/>
                      <a:pt x="1" y="37"/>
                    </a:cubicBezTo>
                    <a:cubicBezTo>
                      <a:pt x="1" y="38"/>
                      <a:pt x="2" y="39"/>
                      <a:pt x="3" y="39"/>
                    </a:cubicBezTo>
                    <a:cubicBezTo>
                      <a:pt x="4" y="39"/>
                      <a:pt x="5" y="38"/>
                      <a:pt x="5" y="37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1"/>
                      <a:pt x="3" y="0"/>
                      <a:pt x="2" y="0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4" name="任意多边形: 形状 43"/>
              <p:cNvSpPr/>
              <p:nvPr/>
            </p:nvSpPr>
            <p:spPr bwMode="auto">
              <a:xfrm>
                <a:off x="4483" y="1614"/>
                <a:ext cx="4" cy="26"/>
              </a:xfrm>
              <a:custGeom>
                <a:gdLst>
                  <a:gd fmla="*/ 1 w 2" name="T0"/>
                  <a:gd fmla="*/ 0 h 13" name="T1"/>
                  <a:gd fmla="*/ 0 w 2" name="T2"/>
                  <a:gd fmla="*/ 0 h 13" name="T3"/>
                  <a:gd fmla="*/ 1 w 2" name="T4"/>
                  <a:gd fmla="*/ 12 h 13" name="T5"/>
                  <a:gd fmla="*/ 1 w 2" name="T6"/>
                  <a:gd fmla="*/ 13 h 13" name="T7"/>
                  <a:gd fmla="*/ 2 w 2" name="T8"/>
                  <a:gd fmla="*/ 12 h 13" name="T9"/>
                  <a:gd fmla="*/ 2 w 2" name="T10"/>
                  <a:gd fmla="*/ 0 h 13" name="T11"/>
                  <a:gd fmla="*/ 1 w 2" name="T12"/>
                  <a:gd fmla="*/ 0 h 13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3" w="2">
                    <a:moveTo>
                      <a:pt x="1" y="0"/>
                    </a:moveTo>
                    <a:cubicBezTo>
                      <a:pt x="1" y="0"/>
                      <a:pt x="0" y="0"/>
                      <a:pt x="0" y="0"/>
                    </a:cubicBezTo>
                    <a:cubicBezTo>
                      <a:pt x="1" y="12"/>
                      <a:pt x="1" y="12"/>
                      <a:pt x="1" y="12"/>
                    </a:cubicBezTo>
                    <a:cubicBezTo>
                      <a:pt x="1" y="13"/>
                      <a:pt x="1" y="13"/>
                      <a:pt x="1" y="13"/>
                    </a:cubicBezTo>
                    <a:cubicBezTo>
                      <a:pt x="2" y="13"/>
                      <a:pt x="2" y="13"/>
                      <a:pt x="2" y="12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5" name="任意多边形: 形状 44"/>
              <p:cNvSpPr/>
              <p:nvPr/>
            </p:nvSpPr>
            <p:spPr bwMode="auto">
              <a:xfrm>
                <a:off x="4810" y="1618"/>
                <a:ext cx="76" cy="92"/>
              </a:xfrm>
              <a:custGeom>
                <a:gdLst>
                  <a:gd fmla="*/ 25 w 39" name="T0"/>
                  <a:gd fmla="*/ 0 h 47" name="T1"/>
                  <a:gd fmla="*/ 1 w 39" name="T2"/>
                  <a:gd fmla="*/ 13 h 47" name="T3"/>
                  <a:gd fmla="*/ 14 w 39" name="T4"/>
                  <a:gd fmla="*/ 46 h 47" name="T5"/>
                  <a:gd fmla="*/ 39 w 39" name="T6"/>
                  <a:gd fmla="*/ 34 h 47" name="T7"/>
                  <a:gd fmla="*/ 4 w 39" name="T8"/>
                  <a:gd fmla="*/ 12 h 47" name="T9"/>
                  <a:gd fmla="*/ 26 w 39" name="T10"/>
                  <a:gd fmla="*/ 4 h 47" name="T11"/>
                  <a:gd fmla="*/ 32 w 39" name="T12"/>
                  <a:gd fmla="*/ 11 h 47" name="T13"/>
                  <a:gd fmla="*/ 11 w 39" name="T14"/>
                  <a:gd fmla="*/ 19 h 47" name="T15"/>
                  <a:gd fmla="*/ 4 w 39" name="T16"/>
                  <a:gd fmla="*/ 12 h 47" name="T17"/>
                  <a:gd fmla="*/ 6 w 39" name="T18"/>
                  <a:gd fmla="*/ 22 h 47" name="T19"/>
                  <a:gd fmla="*/ 11 w 39" name="T20"/>
                  <a:gd fmla="*/ 23 h 47" name="T21"/>
                  <a:gd fmla="*/ 11 w 39" name="T22"/>
                  <a:gd fmla="*/ 26 h 47" name="T23"/>
                  <a:gd fmla="*/ 6 w 39" name="T24"/>
                  <a:gd fmla="*/ 26 h 47" name="T25"/>
                  <a:gd fmla="*/ 7 w 39" name="T26"/>
                  <a:gd fmla="*/ 30 h 47" name="T27"/>
                  <a:gd fmla="*/ 11 w 39" name="T28"/>
                  <a:gd fmla="*/ 29 h 47" name="T29"/>
                  <a:gd fmla="*/ 13 w 39" name="T30"/>
                  <a:gd fmla="*/ 32 h 47" name="T31"/>
                  <a:gd fmla="*/ 8 w 39" name="T32"/>
                  <a:gd fmla="*/ 34 h 47" name="T33"/>
                  <a:gd fmla="*/ 7 w 39" name="T34"/>
                  <a:gd fmla="*/ 30 h 47" name="T35"/>
                  <a:gd fmla="*/ 9 w 39" name="T36"/>
                  <a:gd fmla="*/ 41 h 47" name="T37"/>
                  <a:gd fmla="*/ 8 w 39" name="T38"/>
                  <a:gd fmla="*/ 38 h 47" name="T39"/>
                  <a:gd fmla="*/ 12 w 39" name="T40"/>
                  <a:gd fmla="*/ 36 h 47" name="T41"/>
                  <a:gd fmla="*/ 14 w 39" name="T42"/>
                  <a:gd fmla="*/ 39 h 47" name="T43"/>
                  <a:gd fmla="*/ 13 w 39" name="T44"/>
                  <a:gd fmla="*/ 22 h 47" name="T45"/>
                  <a:gd fmla="*/ 18 w 39" name="T46"/>
                  <a:gd fmla="*/ 21 h 47" name="T47"/>
                  <a:gd fmla="*/ 19 w 39" name="T48"/>
                  <a:gd fmla="*/ 24 h 47" name="T49"/>
                  <a:gd fmla="*/ 14 w 39" name="T50"/>
                  <a:gd fmla="*/ 26 h 47" name="T51"/>
                  <a:gd fmla="*/ 13 w 39" name="T52"/>
                  <a:gd fmla="*/ 22 h 47" name="T53"/>
                  <a:gd fmla="*/ 15 w 39" name="T54"/>
                  <a:gd fmla="*/ 29 h 47" name="T55"/>
                  <a:gd fmla="*/ 20 w 39" name="T56"/>
                  <a:gd fmla="*/ 29 h 47" name="T57"/>
                  <a:gd fmla="*/ 19 w 39" name="T58"/>
                  <a:gd fmla="*/ 32 h 47" name="T59"/>
                  <a:gd fmla="*/ 14 w 39" name="T60"/>
                  <a:gd fmla="*/ 32 h 47" name="T61"/>
                  <a:gd fmla="*/ 20 w 39" name="T62"/>
                  <a:gd fmla="*/ 40 h 47" name="T63"/>
                  <a:gd fmla="*/ 15 w 39" name="T64"/>
                  <a:gd fmla="*/ 39 h 47" name="T65"/>
                  <a:gd fmla="*/ 16 w 39" name="T66"/>
                  <a:gd fmla="*/ 36 h 47" name="T67"/>
                  <a:gd fmla="*/ 21 w 39" name="T68"/>
                  <a:gd fmla="*/ 36 h 47" name="T69"/>
                  <a:gd fmla="*/ 20 w 39" name="T70"/>
                  <a:gd fmla="*/ 40 h 47" name="T71"/>
                  <a:gd fmla="*/ 21 w 39" name="T72"/>
                  <a:gd fmla="*/ 20 h 47" name="T73"/>
                  <a:gd fmla="*/ 26 w 39" name="T74"/>
                  <a:gd fmla="*/ 21 h 47" name="T75"/>
                  <a:gd fmla="*/ 26 w 39" name="T76"/>
                  <a:gd fmla="*/ 24 h 47" name="T77"/>
                  <a:gd fmla="*/ 21 w 39" name="T78"/>
                  <a:gd fmla="*/ 24 h 47" name="T79"/>
                  <a:gd fmla="*/ 21 w 39" name="T80"/>
                  <a:gd fmla="*/ 29 h 47" name="T81"/>
                  <a:gd fmla="*/ 26 w 39" name="T82"/>
                  <a:gd fmla="*/ 27 h 47" name="T83"/>
                  <a:gd fmla="*/ 27 w 39" name="T84"/>
                  <a:gd fmla="*/ 30 h 47" name="T85"/>
                  <a:gd fmla="*/ 23 w 39" name="T86"/>
                  <a:gd fmla="*/ 32 h 47" name="T87"/>
                  <a:gd fmla="*/ 21 w 39" name="T88"/>
                  <a:gd fmla="*/ 29 h 47" name="T89"/>
                  <a:gd fmla="*/ 23 w 39" name="T90"/>
                  <a:gd fmla="*/ 39 h 47" name="T91"/>
                  <a:gd fmla="*/ 22 w 39" name="T92"/>
                  <a:gd fmla="*/ 36 h 47" name="T93"/>
                  <a:gd fmla="*/ 27 w 39" name="T94"/>
                  <a:gd fmla="*/ 34 h 47" name="T95"/>
                  <a:gd fmla="*/ 28 w 39" name="T96"/>
                  <a:gd fmla="*/ 38 h 47" name="T97"/>
                  <a:gd fmla="*/ 28 w 39" name="T98"/>
                  <a:gd fmla="*/ 20 h 47" name="T99"/>
                  <a:gd fmla="*/ 32 w 39" name="T100"/>
                  <a:gd fmla="*/ 19 h 47" name="T101"/>
                  <a:gd fmla="*/ 34 w 39" name="T102"/>
                  <a:gd fmla="*/ 22 h 47" name="T103"/>
                  <a:gd fmla="*/ 29 w 39" name="T104"/>
                  <a:gd fmla="*/ 24 h 47" name="T105"/>
                  <a:gd fmla="*/ 28 w 39" name="T106"/>
                  <a:gd fmla="*/ 20 h 47" name="T107"/>
                  <a:gd fmla="*/ 29 w 39" name="T108"/>
                  <a:gd fmla="*/ 27 h 47" name="T109"/>
                  <a:gd fmla="*/ 34 w 39" name="T110"/>
                  <a:gd fmla="*/ 27 h 47" name="T111"/>
                  <a:gd fmla="*/ 34 w 39" name="T112"/>
                  <a:gd fmla="*/ 30 h 47" name="T113"/>
                  <a:gd fmla="*/ 29 w 39" name="T114"/>
                  <a:gd fmla="*/ 30 h 47" name="T115"/>
                  <a:gd fmla="*/ 35 w 39" name="T116"/>
                  <a:gd fmla="*/ 38 h 47" name="T117"/>
                  <a:gd fmla="*/ 30 w 39" name="T118"/>
                  <a:gd fmla="*/ 37 h 47" name="T119"/>
                  <a:gd fmla="*/ 30 w 39" name="T120"/>
                  <a:gd fmla="*/ 34 h 47" name="T121"/>
                  <a:gd fmla="*/ 35 w 39" name="T122"/>
                  <a:gd fmla="*/ 34 h 47" name="T123"/>
                  <a:gd fmla="*/ 35 w 39" name="T124"/>
                  <a:gd fmla="*/ 38 h 47" name="T1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b="b" l="0" r="r" t="0"/>
                <a:pathLst>
                  <a:path h="47" w="39">
                    <a:moveTo>
                      <a:pt x="35" y="8"/>
                    </a:moveTo>
                    <a:cubicBezTo>
                      <a:pt x="35" y="3"/>
                      <a:pt x="30" y="0"/>
                      <a:pt x="25" y="0"/>
                    </a:cubicBezTo>
                    <a:cubicBezTo>
                      <a:pt x="9" y="3"/>
                      <a:pt x="9" y="3"/>
                      <a:pt x="9" y="3"/>
                    </a:cubicBezTo>
                    <a:cubicBezTo>
                      <a:pt x="4" y="3"/>
                      <a:pt x="0" y="8"/>
                      <a:pt x="1" y="13"/>
                    </a:cubicBezTo>
                    <a:cubicBezTo>
                      <a:pt x="4" y="39"/>
                      <a:pt x="4" y="39"/>
                      <a:pt x="4" y="39"/>
                    </a:cubicBezTo>
                    <a:cubicBezTo>
                      <a:pt x="5" y="43"/>
                      <a:pt x="9" y="47"/>
                      <a:pt x="14" y="46"/>
                    </a:cubicBezTo>
                    <a:cubicBezTo>
                      <a:pt x="31" y="44"/>
                      <a:pt x="31" y="44"/>
                      <a:pt x="31" y="44"/>
                    </a:cubicBezTo>
                    <a:cubicBezTo>
                      <a:pt x="36" y="43"/>
                      <a:pt x="39" y="39"/>
                      <a:pt x="39" y="34"/>
                    </a:cubicBezTo>
                    <a:lnTo>
                      <a:pt x="35" y="8"/>
                    </a:lnTo>
                    <a:close/>
                    <a:moveTo>
                      <a:pt x="4" y="12"/>
                    </a:moveTo>
                    <a:cubicBezTo>
                      <a:pt x="4" y="9"/>
                      <a:pt x="6" y="6"/>
                      <a:pt x="9" y="6"/>
                    </a:cubicBezTo>
                    <a:cubicBezTo>
                      <a:pt x="26" y="4"/>
                      <a:pt x="26" y="4"/>
                      <a:pt x="26" y="4"/>
                    </a:cubicBezTo>
                    <a:cubicBezTo>
                      <a:pt x="29" y="3"/>
                      <a:pt x="31" y="5"/>
                      <a:pt x="32" y="8"/>
                    </a:cubicBezTo>
                    <a:cubicBezTo>
                      <a:pt x="32" y="11"/>
                      <a:pt x="32" y="11"/>
                      <a:pt x="32" y="11"/>
                    </a:cubicBezTo>
                    <a:cubicBezTo>
                      <a:pt x="33" y="14"/>
                      <a:pt x="30" y="17"/>
                      <a:pt x="27" y="17"/>
                    </a:cubicBezTo>
                    <a:cubicBezTo>
                      <a:pt x="11" y="19"/>
                      <a:pt x="11" y="19"/>
                      <a:pt x="11" y="19"/>
                    </a:cubicBezTo>
                    <a:cubicBezTo>
                      <a:pt x="8" y="20"/>
                      <a:pt x="5" y="17"/>
                      <a:pt x="5" y="14"/>
                    </a:cubicBezTo>
                    <a:lnTo>
                      <a:pt x="4" y="12"/>
                    </a:lnTo>
                    <a:close/>
                    <a:moveTo>
                      <a:pt x="6" y="23"/>
                    </a:moveTo>
                    <a:cubicBezTo>
                      <a:pt x="6" y="23"/>
                      <a:pt x="6" y="22"/>
                      <a:pt x="6" y="22"/>
                    </a:cubicBezTo>
                    <a:cubicBezTo>
                      <a:pt x="10" y="22"/>
                      <a:pt x="10" y="22"/>
                      <a:pt x="10" y="22"/>
                    </a:cubicBezTo>
                    <a:cubicBezTo>
                      <a:pt x="11" y="22"/>
                      <a:pt x="11" y="22"/>
                      <a:pt x="11" y="23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2" y="26"/>
                      <a:pt x="11" y="26"/>
                      <a:pt x="11" y="26"/>
                    </a:cubicBezTo>
                    <a:cubicBezTo>
                      <a:pt x="7" y="27"/>
                      <a:pt x="7" y="27"/>
                      <a:pt x="7" y="27"/>
                    </a:cubicBezTo>
                    <a:cubicBezTo>
                      <a:pt x="7" y="27"/>
                      <a:pt x="6" y="26"/>
                      <a:pt x="6" y="26"/>
                    </a:cubicBezTo>
                    <a:lnTo>
                      <a:pt x="6" y="23"/>
                    </a:lnTo>
                    <a:close/>
                    <a:moveTo>
                      <a:pt x="7" y="30"/>
                    </a:moveTo>
                    <a:cubicBezTo>
                      <a:pt x="7" y="30"/>
                      <a:pt x="7" y="30"/>
                      <a:pt x="7" y="29"/>
                    </a:cubicBezTo>
                    <a:cubicBezTo>
                      <a:pt x="11" y="29"/>
                      <a:pt x="11" y="29"/>
                      <a:pt x="11" y="29"/>
                    </a:cubicBezTo>
                    <a:cubicBezTo>
                      <a:pt x="12" y="29"/>
                      <a:pt x="12" y="29"/>
                      <a:pt x="12" y="30"/>
                    </a:cubicBezTo>
                    <a:cubicBezTo>
                      <a:pt x="13" y="32"/>
                      <a:pt x="13" y="32"/>
                      <a:pt x="13" y="32"/>
                    </a:cubicBezTo>
                    <a:cubicBezTo>
                      <a:pt x="13" y="33"/>
                      <a:pt x="12" y="33"/>
                      <a:pt x="12" y="33"/>
                    </a:cubicBezTo>
                    <a:cubicBezTo>
                      <a:pt x="8" y="34"/>
                      <a:pt x="8" y="34"/>
                      <a:pt x="8" y="34"/>
                    </a:cubicBezTo>
                    <a:cubicBezTo>
                      <a:pt x="7" y="34"/>
                      <a:pt x="7" y="34"/>
                      <a:pt x="7" y="33"/>
                    </a:cubicBezTo>
                    <a:lnTo>
                      <a:pt x="7" y="30"/>
                    </a:lnTo>
                    <a:close/>
                    <a:moveTo>
                      <a:pt x="13" y="40"/>
                    </a:moveTo>
                    <a:cubicBezTo>
                      <a:pt x="9" y="41"/>
                      <a:pt x="9" y="41"/>
                      <a:pt x="9" y="41"/>
                    </a:cubicBezTo>
                    <a:cubicBezTo>
                      <a:pt x="8" y="41"/>
                      <a:pt x="8" y="41"/>
                      <a:pt x="8" y="40"/>
                    </a:cubicBezTo>
                    <a:cubicBezTo>
                      <a:pt x="8" y="38"/>
                      <a:pt x="8" y="38"/>
                      <a:pt x="8" y="38"/>
                    </a:cubicBezTo>
                    <a:cubicBezTo>
                      <a:pt x="7" y="37"/>
                      <a:pt x="8" y="37"/>
                      <a:pt x="8" y="37"/>
                    </a:cubicBezTo>
                    <a:cubicBezTo>
                      <a:pt x="12" y="36"/>
                      <a:pt x="12" y="36"/>
                      <a:pt x="12" y="36"/>
                    </a:cubicBezTo>
                    <a:cubicBezTo>
                      <a:pt x="13" y="36"/>
                      <a:pt x="13" y="36"/>
                      <a:pt x="13" y="37"/>
                    </a:cubicBezTo>
                    <a:cubicBezTo>
                      <a:pt x="14" y="39"/>
                      <a:pt x="14" y="39"/>
                      <a:pt x="14" y="39"/>
                    </a:cubicBezTo>
                    <a:cubicBezTo>
                      <a:pt x="14" y="40"/>
                      <a:pt x="13" y="40"/>
                      <a:pt x="13" y="40"/>
                    </a:cubicBezTo>
                    <a:close/>
                    <a:moveTo>
                      <a:pt x="13" y="22"/>
                    </a:moveTo>
                    <a:cubicBezTo>
                      <a:pt x="13" y="22"/>
                      <a:pt x="13" y="21"/>
                      <a:pt x="14" y="21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21"/>
                      <a:pt x="19" y="21"/>
                      <a:pt x="19" y="22"/>
                    </a:cubicBezTo>
                    <a:cubicBezTo>
                      <a:pt x="19" y="24"/>
                      <a:pt x="19" y="24"/>
                      <a:pt x="19" y="24"/>
                    </a:cubicBezTo>
                    <a:cubicBezTo>
                      <a:pt x="19" y="25"/>
                      <a:pt x="19" y="25"/>
                      <a:pt x="18" y="25"/>
                    </a:cubicBezTo>
                    <a:cubicBezTo>
                      <a:pt x="14" y="26"/>
                      <a:pt x="14" y="26"/>
                      <a:pt x="14" y="26"/>
                    </a:cubicBezTo>
                    <a:cubicBezTo>
                      <a:pt x="14" y="26"/>
                      <a:pt x="13" y="25"/>
                      <a:pt x="13" y="25"/>
                    </a:cubicBezTo>
                    <a:lnTo>
                      <a:pt x="13" y="22"/>
                    </a:lnTo>
                    <a:close/>
                    <a:moveTo>
                      <a:pt x="14" y="30"/>
                    </a:moveTo>
                    <a:cubicBezTo>
                      <a:pt x="14" y="29"/>
                      <a:pt x="14" y="29"/>
                      <a:pt x="15" y="29"/>
                    </a:cubicBezTo>
                    <a:cubicBezTo>
                      <a:pt x="19" y="28"/>
                      <a:pt x="19" y="28"/>
                      <a:pt x="19" y="28"/>
                    </a:cubicBezTo>
                    <a:cubicBezTo>
                      <a:pt x="19" y="28"/>
                      <a:pt x="20" y="28"/>
                      <a:pt x="20" y="29"/>
                    </a:cubicBezTo>
                    <a:cubicBezTo>
                      <a:pt x="20" y="31"/>
                      <a:pt x="20" y="31"/>
                      <a:pt x="20" y="31"/>
                    </a:cubicBezTo>
                    <a:cubicBezTo>
                      <a:pt x="20" y="32"/>
                      <a:pt x="20" y="32"/>
                      <a:pt x="19" y="32"/>
                    </a:cubicBezTo>
                    <a:cubicBezTo>
                      <a:pt x="15" y="33"/>
                      <a:pt x="15" y="33"/>
                      <a:pt x="15" y="33"/>
                    </a:cubicBezTo>
                    <a:cubicBezTo>
                      <a:pt x="15" y="33"/>
                      <a:pt x="14" y="33"/>
                      <a:pt x="14" y="32"/>
                    </a:cubicBezTo>
                    <a:lnTo>
                      <a:pt x="14" y="30"/>
                    </a:lnTo>
                    <a:close/>
                    <a:moveTo>
                      <a:pt x="20" y="40"/>
                    </a:moveTo>
                    <a:cubicBezTo>
                      <a:pt x="16" y="40"/>
                      <a:pt x="16" y="40"/>
                      <a:pt x="16" y="40"/>
                    </a:cubicBezTo>
                    <a:cubicBezTo>
                      <a:pt x="16" y="40"/>
                      <a:pt x="15" y="40"/>
                      <a:pt x="15" y="39"/>
                    </a:cubicBezTo>
                    <a:cubicBezTo>
                      <a:pt x="15" y="37"/>
                      <a:pt x="15" y="37"/>
                      <a:pt x="15" y="37"/>
                    </a:cubicBezTo>
                    <a:cubicBezTo>
                      <a:pt x="15" y="36"/>
                      <a:pt x="15" y="36"/>
                      <a:pt x="16" y="36"/>
                    </a:cubicBezTo>
                    <a:cubicBezTo>
                      <a:pt x="20" y="35"/>
                      <a:pt x="20" y="35"/>
                      <a:pt x="20" y="35"/>
                    </a:cubicBezTo>
                    <a:cubicBezTo>
                      <a:pt x="20" y="35"/>
                      <a:pt x="20" y="35"/>
                      <a:pt x="21" y="36"/>
                    </a:cubicBezTo>
                    <a:cubicBezTo>
                      <a:pt x="21" y="39"/>
                      <a:pt x="21" y="39"/>
                      <a:pt x="21" y="39"/>
                    </a:cubicBezTo>
                    <a:cubicBezTo>
                      <a:pt x="21" y="39"/>
                      <a:pt x="21" y="39"/>
                      <a:pt x="20" y="40"/>
                    </a:cubicBezTo>
                    <a:close/>
                    <a:moveTo>
                      <a:pt x="20" y="21"/>
                    </a:moveTo>
                    <a:cubicBezTo>
                      <a:pt x="20" y="21"/>
                      <a:pt x="21" y="21"/>
                      <a:pt x="21" y="20"/>
                    </a:cubicBezTo>
                    <a:cubicBezTo>
                      <a:pt x="25" y="20"/>
                      <a:pt x="25" y="20"/>
                      <a:pt x="25" y="20"/>
                    </a:cubicBezTo>
                    <a:cubicBezTo>
                      <a:pt x="25" y="20"/>
                      <a:pt x="26" y="20"/>
                      <a:pt x="26" y="21"/>
                    </a:cubicBezTo>
                    <a:cubicBezTo>
                      <a:pt x="26" y="23"/>
                      <a:pt x="26" y="23"/>
                      <a:pt x="26" y="23"/>
                    </a:cubicBezTo>
                    <a:cubicBezTo>
                      <a:pt x="26" y="24"/>
                      <a:pt x="26" y="24"/>
                      <a:pt x="26" y="24"/>
                    </a:cubicBezTo>
                    <a:cubicBezTo>
                      <a:pt x="22" y="25"/>
                      <a:pt x="22" y="25"/>
                      <a:pt x="22" y="25"/>
                    </a:cubicBezTo>
                    <a:cubicBezTo>
                      <a:pt x="21" y="25"/>
                      <a:pt x="21" y="24"/>
                      <a:pt x="21" y="24"/>
                    </a:cubicBezTo>
                    <a:lnTo>
                      <a:pt x="20" y="21"/>
                    </a:lnTo>
                    <a:close/>
                    <a:moveTo>
                      <a:pt x="21" y="29"/>
                    </a:moveTo>
                    <a:cubicBezTo>
                      <a:pt x="21" y="28"/>
                      <a:pt x="22" y="28"/>
                      <a:pt x="22" y="28"/>
                    </a:cubicBezTo>
                    <a:cubicBezTo>
                      <a:pt x="26" y="27"/>
                      <a:pt x="26" y="27"/>
                      <a:pt x="26" y="27"/>
                    </a:cubicBezTo>
                    <a:cubicBezTo>
                      <a:pt x="26" y="27"/>
                      <a:pt x="27" y="27"/>
                      <a:pt x="27" y="28"/>
                    </a:cubicBezTo>
                    <a:cubicBezTo>
                      <a:pt x="27" y="30"/>
                      <a:pt x="27" y="30"/>
                      <a:pt x="27" y="30"/>
                    </a:cubicBezTo>
                    <a:cubicBezTo>
                      <a:pt x="27" y="31"/>
                      <a:pt x="27" y="31"/>
                      <a:pt x="26" y="31"/>
                    </a:cubicBezTo>
                    <a:cubicBezTo>
                      <a:pt x="23" y="32"/>
                      <a:pt x="23" y="32"/>
                      <a:pt x="23" y="32"/>
                    </a:cubicBezTo>
                    <a:cubicBezTo>
                      <a:pt x="22" y="32"/>
                      <a:pt x="22" y="32"/>
                      <a:pt x="22" y="31"/>
                    </a:cubicBezTo>
                    <a:lnTo>
                      <a:pt x="21" y="29"/>
                    </a:lnTo>
                    <a:close/>
                    <a:moveTo>
                      <a:pt x="27" y="39"/>
                    </a:moveTo>
                    <a:cubicBezTo>
                      <a:pt x="23" y="39"/>
                      <a:pt x="23" y="39"/>
                      <a:pt x="23" y="39"/>
                    </a:cubicBezTo>
                    <a:cubicBezTo>
                      <a:pt x="23" y="39"/>
                      <a:pt x="23" y="39"/>
                      <a:pt x="22" y="38"/>
                    </a:cubicBezTo>
                    <a:cubicBezTo>
                      <a:pt x="22" y="36"/>
                      <a:pt x="22" y="36"/>
                      <a:pt x="22" y="36"/>
                    </a:cubicBezTo>
                    <a:cubicBezTo>
                      <a:pt x="22" y="35"/>
                      <a:pt x="22" y="35"/>
                      <a:pt x="23" y="35"/>
                    </a:cubicBezTo>
                    <a:cubicBezTo>
                      <a:pt x="27" y="34"/>
                      <a:pt x="27" y="34"/>
                      <a:pt x="27" y="34"/>
                    </a:cubicBezTo>
                    <a:cubicBezTo>
                      <a:pt x="27" y="34"/>
                      <a:pt x="28" y="35"/>
                      <a:pt x="28" y="35"/>
                    </a:cubicBezTo>
                    <a:cubicBezTo>
                      <a:pt x="28" y="38"/>
                      <a:pt x="28" y="38"/>
                      <a:pt x="28" y="38"/>
                    </a:cubicBezTo>
                    <a:cubicBezTo>
                      <a:pt x="28" y="38"/>
                      <a:pt x="28" y="38"/>
                      <a:pt x="27" y="39"/>
                    </a:cubicBezTo>
                    <a:close/>
                    <a:moveTo>
                      <a:pt x="28" y="20"/>
                    </a:moveTo>
                    <a:cubicBezTo>
                      <a:pt x="28" y="20"/>
                      <a:pt x="28" y="20"/>
                      <a:pt x="28" y="20"/>
                    </a:cubicBezTo>
                    <a:cubicBezTo>
                      <a:pt x="32" y="19"/>
                      <a:pt x="32" y="19"/>
                      <a:pt x="32" y="19"/>
                    </a:cubicBezTo>
                    <a:cubicBezTo>
                      <a:pt x="33" y="19"/>
                      <a:pt x="33" y="19"/>
                      <a:pt x="33" y="20"/>
                    </a:cubicBezTo>
                    <a:cubicBezTo>
                      <a:pt x="34" y="22"/>
                      <a:pt x="34" y="22"/>
                      <a:pt x="34" y="22"/>
                    </a:cubicBezTo>
                    <a:cubicBezTo>
                      <a:pt x="34" y="23"/>
                      <a:pt x="33" y="23"/>
                      <a:pt x="33" y="23"/>
                    </a:cubicBezTo>
                    <a:cubicBezTo>
                      <a:pt x="29" y="24"/>
                      <a:pt x="29" y="24"/>
                      <a:pt x="29" y="24"/>
                    </a:cubicBezTo>
                    <a:cubicBezTo>
                      <a:pt x="28" y="24"/>
                      <a:pt x="28" y="24"/>
                      <a:pt x="28" y="23"/>
                    </a:cubicBezTo>
                    <a:lnTo>
                      <a:pt x="28" y="20"/>
                    </a:lnTo>
                    <a:close/>
                    <a:moveTo>
                      <a:pt x="29" y="28"/>
                    </a:moveTo>
                    <a:cubicBezTo>
                      <a:pt x="28" y="27"/>
                      <a:pt x="29" y="27"/>
                      <a:pt x="29" y="27"/>
                    </a:cubicBezTo>
                    <a:cubicBezTo>
                      <a:pt x="33" y="26"/>
                      <a:pt x="33" y="26"/>
                      <a:pt x="33" y="26"/>
                    </a:cubicBezTo>
                    <a:cubicBezTo>
                      <a:pt x="34" y="26"/>
                      <a:pt x="34" y="26"/>
                      <a:pt x="34" y="27"/>
                    </a:cubicBezTo>
                    <a:cubicBezTo>
                      <a:pt x="35" y="29"/>
                      <a:pt x="35" y="29"/>
                      <a:pt x="35" y="29"/>
                    </a:cubicBezTo>
                    <a:cubicBezTo>
                      <a:pt x="35" y="30"/>
                      <a:pt x="34" y="30"/>
                      <a:pt x="34" y="30"/>
                    </a:cubicBezTo>
                    <a:cubicBezTo>
                      <a:pt x="30" y="31"/>
                      <a:pt x="30" y="31"/>
                      <a:pt x="30" y="31"/>
                    </a:cubicBezTo>
                    <a:cubicBezTo>
                      <a:pt x="29" y="31"/>
                      <a:pt x="29" y="31"/>
                      <a:pt x="29" y="30"/>
                    </a:cubicBezTo>
                    <a:lnTo>
                      <a:pt x="29" y="28"/>
                    </a:lnTo>
                    <a:close/>
                    <a:moveTo>
                      <a:pt x="35" y="38"/>
                    </a:moveTo>
                    <a:cubicBezTo>
                      <a:pt x="31" y="38"/>
                      <a:pt x="31" y="38"/>
                      <a:pt x="31" y="38"/>
                    </a:cubicBezTo>
                    <a:cubicBezTo>
                      <a:pt x="30" y="38"/>
                      <a:pt x="30" y="38"/>
                      <a:pt x="30" y="37"/>
                    </a:cubicBezTo>
                    <a:cubicBezTo>
                      <a:pt x="29" y="35"/>
                      <a:pt x="29" y="35"/>
                      <a:pt x="29" y="35"/>
                    </a:cubicBezTo>
                    <a:cubicBezTo>
                      <a:pt x="29" y="34"/>
                      <a:pt x="30" y="34"/>
                      <a:pt x="30" y="34"/>
                    </a:cubicBezTo>
                    <a:cubicBezTo>
                      <a:pt x="34" y="33"/>
                      <a:pt x="34" y="33"/>
                      <a:pt x="34" y="33"/>
                    </a:cubicBezTo>
                    <a:cubicBezTo>
                      <a:pt x="35" y="33"/>
                      <a:pt x="35" y="34"/>
                      <a:pt x="35" y="34"/>
                    </a:cubicBezTo>
                    <a:cubicBezTo>
                      <a:pt x="35" y="37"/>
                      <a:pt x="35" y="37"/>
                      <a:pt x="35" y="37"/>
                    </a:cubicBezTo>
                    <a:cubicBezTo>
                      <a:pt x="36" y="37"/>
                      <a:pt x="35" y="38"/>
                      <a:pt x="35" y="38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6" name="任意多边形: 形状 45"/>
              <p:cNvSpPr/>
              <p:nvPr/>
            </p:nvSpPr>
            <p:spPr bwMode="auto">
              <a:xfrm>
                <a:off x="4822" y="1632"/>
                <a:ext cx="21" cy="22"/>
              </a:xfrm>
              <a:custGeom>
                <a:gdLst>
                  <a:gd fmla="*/ 9 w 11" name="T0"/>
                  <a:gd fmla="*/ 3 h 11" name="T1"/>
                  <a:gd fmla="*/ 7 w 11" name="T2"/>
                  <a:gd fmla="*/ 4 h 11" name="T3"/>
                  <a:gd fmla="*/ 7 w 11" name="T4"/>
                  <a:gd fmla="*/ 1 h 11" name="T5"/>
                  <a:gd fmla="*/ 5 w 11" name="T6"/>
                  <a:gd fmla="*/ 0 h 11" name="T7"/>
                  <a:gd fmla="*/ 4 w 11" name="T8"/>
                  <a:gd fmla="*/ 2 h 11" name="T9"/>
                  <a:gd fmla="*/ 4 w 11" name="T10"/>
                  <a:gd fmla="*/ 4 h 11" name="T11"/>
                  <a:gd fmla="*/ 2 w 11" name="T12"/>
                  <a:gd fmla="*/ 4 h 11" name="T13"/>
                  <a:gd fmla="*/ 1 w 11" name="T14"/>
                  <a:gd fmla="*/ 6 h 11" name="T15"/>
                  <a:gd fmla="*/ 2 w 11" name="T16"/>
                  <a:gd fmla="*/ 7 h 11" name="T17"/>
                  <a:gd fmla="*/ 5 w 11" name="T18"/>
                  <a:gd fmla="*/ 7 h 11" name="T19"/>
                  <a:gd fmla="*/ 5 w 11" name="T20"/>
                  <a:gd fmla="*/ 9 h 11" name="T21"/>
                  <a:gd fmla="*/ 7 w 11" name="T22"/>
                  <a:gd fmla="*/ 11 h 11" name="T23"/>
                  <a:gd fmla="*/ 8 w 11" name="T24"/>
                  <a:gd fmla="*/ 9 h 11" name="T25"/>
                  <a:gd fmla="*/ 8 w 11" name="T26"/>
                  <a:gd fmla="*/ 7 h 11" name="T27"/>
                  <a:gd fmla="*/ 10 w 11" name="T28"/>
                  <a:gd fmla="*/ 6 h 11" name="T29"/>
                  <a:gd fmla="*/ 11 w 11" name="T30"/>
                  <a:gd fmla="*/ 5 h 11" name="T31"/>
                  <a:gd fmla="*/ 9 w 11" name="T32"/>
                  <a:gd fmla="*/ 3 h 11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11" w="11">
                    <a:moveTo>
                      <a:pt x="9" y="3"/>
                    </a:moveTo>
                    <a:cubicBezTo>
                      <a:pt x="7" y="4"/>
                      <a:pt x="7" y="4"/>
                      <a:pt x="7" y="4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7" y="1"/>
                      <a:pt x="6" y="0"/>
                      <a:pt x="5" y="0"/>
                    </a:cubicBezTo>
                    <a:cubicBezTo>
                      <a:pt x="4" y="0"/>
                      <a:pt x="4" y="1"/>
                      <a:pt x="4" y="2"/>
                    </a:cubicBezTo>
                    <a:cubicBezTo>
                      <a:pt x="4" y="4"/>
                      <a:pt x="4" y="4"/>
                      <a:pt x="4" y="4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1" y="4"/>
                      <a:pt x="0" y="5"/>
                      <a:pt x="1" y="6"/>
                    </a:cubicBezTo>
                    <a:cubicBezTo>
                      <a:pt x="1" y="7"/>
                      <a:pt x="1" y="7"/>
                      <a:pt x="2" y="7"/>
                    </a:cubicBezTo>
                    <a:cubicBezTo>
                      <a:pt x="5" y="7"/>
                      <a:pt x="5" y="7"/>
                      <a:pt x="5" y="7"/>
                    </a:cubicBezTo>
                    <a:cubicBezTo>
                      <a:pt x="5" y="9"/>
                      <a:pt x="5" y="9"/>
                      <a:pt x="5" y="9"/>
                    </a:cubicBezTo>
                    <a:cubicBezTo>
                      <a:pt x="5" y="10"/>
                      <a:pt x="6" y="11"/>
                      <a:pt x="7" y="11"/>
                    </a:cubicBezTo>
                    <a:cubicBezTo>
                      <a:pt x="7" y="11"/>
                      <a:pt x="8" y="10"/>
                      <a:pt x="8" y="9"/>
                    </a:cubicBezTo>
                    <a:cubicBezTo>
                      <a:pt x="8" y="7"/>
                      <a:pt x="8" y="7"/>
                      <a:pt x="8" y="7"/>
                    </a:cubicBezTo>
                    <a:cubicBezTo>
                      <a:pt x="10" y="6"/>
                      <a:pt x="10" y="6"/>
                      <a:pt x="10" y="6"/>
                    </a:cubicBezTo>
                    <a:cubicBezTo>
                      <a:pt x="11" y="6"/>
                      <a:pt x="11" y="6"/>
                      <a:pt x="11" y="5"/>
                    </a:cubicBezTo>
                    <a:cubicBezTo>
                      <a:pt x="11" y="4"/>
                      <a:pt x="10" y="3"/>
                      <a:pt x="9" y="3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7" name="任意多边形: 形状 46"/>
              <p:cNvSpPr/>
              <p:nvPr/>
            </p:nvSpPr>
            <p:spPr bwMode="auto">
              <a:xfrm>
                <a:off x="4847" y="1636"/>
                <a:ext cx="21" cy="8"/>
              </a:xfrm>
              <a:custGeom>
                <a:gdLst>
                  <a:gd fmla="*/ 9 w 11" name="T0"/>
                  <a:gd fmla="*/ 0 h 4" name="T1"/>
                  <a:gd fmla="*/ 1 w 11" name="T2"/>
                  <a:gd fmla="*/ 1 h 4" name="T3"/>
                  <a:gd fmla="*/ 0 w 11" name="T4"/>
                  <a:gd fmla="*/ 2 h 4" name="T5"/>
                  <a:gd fmla="*/ 2 w 11" name="T6"/>
                  <a:gd fmla="*/ 4 h 4" name="T7"/>
                  <a:gd fmla="*/ 9 w 11" name="T8"/>
                  <a:gd fmla="*/ 3 h 4" name="T9"/>
                  <a:gd fmla="*/ 11 w 11" name="T10"/>
                  <a:gd fmla="*/ 1 h 4" name="T11"/>
                  <a:gd fmla="*/ 9 w 11" name="T12"/>
                  <a:gd fmla="*/ 0 h 4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4" w="11">
                    <a:moveTo>
                      <a:pt x="9" y="0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0" y="2"/>
                      <a:pt x="0" y="2"/>
                    </a:cubicBezTo>
                    <a:cubicBezTo>
                      <a:pt x="0" y="3"/>
                      <a:pt x="1" y="4"/>
                      <a:pt x="2" y="4"/>
                    </a:cubicBezTo>
                    <a:cubicBezTo>
                      <a:pt x="9" y="3"/>
                      <a:pt x="9" y="3"/>
                      <a:pt x="9" y="3"/>
                    </a:cubicBezTo>
                    <a:cubicBezTo>
                      <a:pt x="10" y="3"/>
                      <a:pt x="11" y="2"/>
                      <a:pt x="11" y="1"/>
                    </a:cubicBezTo>
                    <a:cubicBezTo>
                      <a:pt x="11" y="0"/>
                      <a:pt x="10" y="0"/>
                      <a:pt x="9" y="0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8" name="任意多边形: 形状 47"/>
              <p:cNvSpPr/>
              <p:nvPr/>
            </p:nvSpPr>
            <p:spPr bwMode="auto">
              <a:xfrm>
                <a:off x="4434" y="1270"/>
                <a:ext cx="39" cy="61"/>
              </a:xfrm>
              <a:custGeom>
                <a:gdLst>
                  <a:gd fmla="*/ 15 w 20" name="T0"/>
                  <a:gd fmla="*/ 0 h 31" name="T1"/>
                  <a:gd fmla="*/ 5 w 20" name="T2"/>
                  <a:gd fmla="*/ 0 h 31" name="T3"/>
                  <a:gd fmla="*/ 0 w 20" name="T4"/>
                  <a:gd fmla="*/ 5 h 31" name="T5"/>
                  <a:gd fmla="*/ 0 w 20" name="T6"/>
                  <a:gd fmla="*/ 26 h 31" name="T7"/>
                  <a:gd fmla="*/ 5 w 20" name="T8"/>
                  <a:gd fmla="*/ 31 h 31" name="T9"/>
                  <a:gd fmla="*/ 15 w 20" name="T10"/>
                  <a:gd fmla="*/ 30 h 31" name="T11"/>
                  <a:gd fmla="*/ 20 w 20" name="T12"/>
                  <a:gd fmla="*/ 26 h 31" name="T13"/>
                  <a:gd fmla="*/ 19 w 20" name="T14"/>
                  <a:gd fmla="*/ 5 h 31" name="T15"/>
                  <a:gd fmla="*/ 15 w 20" name="T16"/>
                  <a:gd fmla="*/ 0 h 31" name="T17"/>
                  <a:gd fmla="*/ 18 w 20" name="T18"/>
                  <a:gd fmla="*/ 26 h 31" name="T19"/>
                  <a:gd fmla="*/ 15 w 20" name="T20"/>
                  <a:gd fmla="*/ 28 h 31" name="T21"/>
                  <a:gd fmla="*/ 5 w 20" name="T22"/>
                  <a:gd fmla="*/ 29 h 31" name="T23"/>
                  <a:gd fmla="*/ 3 w 20" name="T24"/>
                  <a:gd fmla="*/ 26 h 31" name="T25"/>
                  <a:gd fmla="*/ 2 w 20" name="T26"/>
                  <a:gd fmla="*/ 5 h 31" name="T27"/>
                  <a:gd fmla="*/ 5 w 20" name="T28"/>
                  <a:gd fmla="*/ 2 h 31" name="T29"/>
                  <a:gd fmla="*/ 15 w 20" name="T30"/>
                  <a:gd fmla="*/ 2 h 31" name="T31"/>
                  <a:gd fmla="*/ 17 w 20" name="T32"/>
                  <a:gd fmla="*/ 5 h 31" name="T33"/>
                  <a:gd fmla="*/ 18 w 20" name="T34"/>
                  <a:gd fmla="*/ 26 h 31" name="T3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b="b" l="0" r="r" t="0"/>
                <a:pathLst>
                  <a:path h="31" w="20">
                    <a:moveTo>
                      <a:pt x="15" y="0"/>
                    </a:moveTo>
                    <a:cubicBezTo>
                      <a:pt x="5" y="0"/>
                      <a:pt x="5" y="0"/>
                      <a:pt x="5" y="0"/>
                    </a:cubicBezTo>
                    <a:cubicBezTo>
                      <a:pt x="2" y="0"/>
                      <a:pt x="0" y="3"/>
                      <a:pt x="0" y="5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1" y="29"/>
                      <a:pt x="3" y="31"/>
                      <a:pt x="5" y="31"/>
                    </a:cubicBezTo>
                    <a:cubicBezTo>
                      <a:pt x="15" y="30"/>
                      <a:pt x="15" y="30"/>
                      <a:pt x="15" y="30"/>
                    </a:cubicBezTo>
                    <a:cubicBezTo>
                      <a:pt x="18" y="30"/>
                      <a:pt x="20" y="28"/>
                      <a:pt x="20" y="26"/>
                    </a:cubicBezTo>
                    <a:cubicBezTo>
                      <a:pt x="19" y="5"/>
                      <a:pt x="19" y="5"/>
                      <a:pt x="19" y="5"/>
                    </a:cubicBezTo>
                    <a:cubicBezTo>
                      <a:pt x="19" y="2"/>
                      <a:pt x="17" y="0"/>
                      <a:pt x="15" y="0"/>
                    </a:cubicBezTo>
                    <a:close/>
                    <a:moveTo>
                      <a:pt x="18" y="26"/>
                    </a:moveTo>
                    <a:cubicBezTo>
                      <a:pt x="18" y="27"/>
                      <a:pt x="17" y="28"/>
                      <a:pt x="15" y="28"/>
                    </a:cubicBezTo>
                    <a:cubicBezTo>
                      <a:pt x="5" y="29"/>
                      <a:pt x="5" y="29"/>
                      <a:pt x="5" y="29"/>
                    </a:cubicBezTo>
                    <a:cubicBezTo>
                      <a:pt x="4" y="29"/>
                      <a:pt x="3" y="28"/>
                      <a:pt x="3" y="26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2" y="4"/>
                      <a:pt x="3" y="2"/>
                      <a:pt x="5" y="2"/>
                    </a:cubicBezTo>
                    <a:cubicBezTo>
                      <a:pt x="15" y="2"/>
                      <a:pt x="15" y="2"/>
                      <a:pt x="15" y="2"/>
                    </a:cubicBezTo>
                    <a:cubicBezTo>
                      <a:pt x="16" y="2"/>
                      <a:pt x="17" y="3"/>
                      <a:pt x="17" y="5"/>
                    </a:cubicBezTo>
                    <a:lnTo>
                      <a:pt x="18" y="26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9" name="任意多边形: 形状 48"/>
              <p:cNvSpPr/>
              <p:nvPr/>
            </p:nvSpPr>
            <p:spPr bwMode="auto">
              <a:xfrm>
                <a:off x="4450" y="1315"/>
                <a:ext cx="8" cy="8"/>
              </a:xfrm>
              <a:custGeom>
                <a:gdLst>
                  <a:gd fmla="*/ 3 w 4" name="T0"/>
                  <a:gd fmla="*/ 0 h 4" name="T1"/>
                  <a:gd fmla="*/ 1 w 4" name="T2"/>
                  <a:gd fmla="*/ 0 h 4" name="T3"/>
                  <a:gd fmla="*/ 0 w 4" name="T4"/>
                  <a:gd fmla="*/ 1 h 4" name="T5"/>
                  <a:gd fmla="*/ 0 w 4" name="T6"/>
                  <a:gd fmla="*/ 3 h 4" name="T7"/>
                  <a:gd fmla="*/ 1 w 4" name="T8"/>
                  <a:gd fmla="*/ 4 h 4" name="T9"/>
                  <a:gd fmla="*/ 3 w 4" name="T10"/>
                  <a:gd fmla="*/ 4 h 4" name="T11"/>
                  <a:gd fmla="*/ 4 w 4" name="T12"/>
                  <a:gd fmla="*/ 3 h 4" name="T13"/>
                  <a:gd fmla="*/ 4 w 4" name="T14"/>
                  <a:gd fmla="*/ 1 h 4" name="T15"/>
                  <a:gd fmla="*/ 3 w 4" name="T16"/>
                  <a:gd fmla="*/ 0 h 4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" w="4">
                    <a:moveTo>
                      <a:pt x="3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1"/>
                      <a:pt x="0" y="1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4"/>
                      <a:pt x="1" y="4"/>
                      <a:pt x="1" y="4"/>
                    </a:cubicBezTo>
                    <a:cubicBezTo>
                      <a:pt x="3" y="4"/>
                      <a:pt x="3" y="4"/>
                      <a:pt x="3" y="4"/>
                    </a:cubicBezTo>
                    <a:cubicBezTo>
                      <a:pt x="4" y="4"/>
                      <a:pt x="4" y="4"/>
                      <a:pt x="4" y="3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0"/>
                      <a:pt x="3" y="0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0" name="任意多边形: 形状 49"/>
              <p:cNvSpPr/>
              <p:nvPr/>
            </p:nvSpPr>
            <p:spPr bwMode="auto">
              <a:xfrm>
                <a:off x="4440" y="1278"/>
                <a:ext cx="28" cy="35"/>
              </a:xfrm>
              <a:custGeom>
                <a:gdLst>
                  <a:gd fmla="*/ 12 w 14" name="T0"/>
                  <a:gd fmla="*/ 0 h 18" name="T1"/>
                  <a:gd fmla="*/ 1 w 14" name="T2"/>
                  <a:gd fmla="*/ 0 h 18" name="T3"/>
                  <a:gd fmla="*/ 0 w 14" name="T4"/>
                  <a:gd fmla="*/ 1 h 18" name="T5"/>
                  <a:gd fmla="*/ 1 w 14" name="T6"/>
                  <a:gd fmla="*/ 17 h 18" name="T7"/>
                  <a:gd fmla="*/ 1 w 14" name="T8"/>
                  <a:gd fmla="*/ 18 h 18" name="T9"/>
                  <a:gd fmla="*/ 13 w 14" name="T10"/>
                  <a:gd fmla="*/ 18 h 18" name="T11"/>
                  <a:gd fmla="*/ 14 w 14" name="T12"/>
                  <a:gd fmla="*/ 17 h 18" name="T13"/>
                  <a:gd fmla="*/ 13 w 14" name="T14"/>
                  <a:gd fmla="*/ 1 h 18" name="T15"/>
                  <a:gd fmla="*/ 12 w 14" name="T16"/>
                  <a:gd fmla="*/ 0 h 18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18" w="14">
                    <a:moveTo>
                      <a:pt x="12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1"/>
                      <a:pt x="0" y="1"/>
                    </a:cubicBezTo>
                    <a:cubicBezTo>
                      <a:pt x="1" y="17"/>
                      <a:pt x="1" y="17"/>
                      <a:pt x="1" y="17"/>
                    </a:cubicBezTo>
                    <a:cubicBezTo>
                      <a:pt x="1" y="18"/>
                      <a:pt x="1" y="18"/>
                      <a:pt x="1" y="18"/>
                    </a:cubicBezTo>
                    <a:cubicBezTo>
                      <a:pt x="13" y="18"/>
                      <a:pt x="13" y="18"/>
                      <a:pt x="13" y="18"/>
                    </a:cubicBezTo>
                    <a:cubicBezTo>
                      <a:pt x="13" y="18"/>
                      <a:pt x="14" y="17"/>
                      <a:pt x="14" y="17"/>
                    </a:cubicBezTo>
                    <a:cubicBezTo>
                      <a:pt x="13" y="1"/>
                      <a:pt x="13" y="1"/>
                      <a:pt x="13" y="1"/>
                    </a:cubicBezTo>
                    <a:cubicBezTo>
                      <a:pt x="13" y="0"/>
                      <a:pt x="13" y="0"/>
                      <a:pt x="12" y="0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1" name="任意多边形: 形状 50"/>
              <p:cNvSpPr/>
              <p:nvPr/>
            </p:nvSpPr>
            <p:spPr bwMode="auto">
              <a:xfrm>
                <a:off x="4344" y="918"/>
                <a:ext cx="55" cy="67"/>
              </a:xfrm>
              <a:custGeom>
                <a:gdLst>
                  <a:gd fmla="*/ 24 w 28" name="T0"/>
                  <a:gd fmla="*/ 5 h 34" name="T1"/>
                  <a:gd fmla="*/ 15 w 28" name="T2"/>
                  <a:gd fmla="*/ 1 h 34" name="T3"/>
                  <a:gd fmla="*/ 9 w 28" name="T4"/>
                  <a:gd fmla="*/ 4 h 34" name="T5"/>
                  <a:gd fmla="*/ 1 w 28" name="T6"/>
                  <a:gd fmla="*/ 23 h 34" name="T7"/>
                  <a:gd fmla="*/ 3 w 28" name="T8"/>
                  <a:gd fmla="*/ 29 h 34" name="T9"/>
                  <a:gd fmla="*/ 12 w 28" name="T10"/>
                  <a:gd fmla="*/ 33 h 34" name="T11"/>
                  <a:gd fmla="*/ 19 w 28" name="T12"/>
                  <a:gd fmla="*/ 31 h 34" name="T13"/>
                  <a:gd fmla="*/ 27 w 28" name="T14"/>
                  <a:gd fmla="*/ 11 h 34" name="T15"/>
                  <a:gd fmla="*/ 24 w 28" name="T16"/>
                  <a:gd fmla="*/ 5 h 34" name="T17"/>
                  <a:gd fmla="*/ 17 w 28" name="T18"/>
                  <a:gd fmla="*/ 30 h 34" name="T19"/>
                  <a:gd fmla="*/ 13 w 28" name="T20"/>
                  <a:gd fmla="*/ 31 h 34" name="T21"/>
                  <a:gd fmla="*/ 4 w 28" name="T22"/>
                  <a:gd fmla="*/ 27 h 34" name="T23"/>
                  <a:gd fmla="*/ 3 w 28" name="T24"/>
                  <a:gd fmla="*/ 24 h 34" name="T25"/>
                  <a:gd fmla="*/ 11 w 28" name="T26"/>
                  <a:gd fmla="*/ 5 h 34" name="T27"/>
                  <a:gd fmla="*/ 14 w 28" name="T28"/>
                  <a:gd fmla="*/ 3 h 34" name="T29"/>
                  <a:gd fmla="*/ 24 w 28" name="T30"/>
                  <a:gd fmla="*/ 7 h 34" name="T31"/>
                  <a:gd fmla="*/ 25 w 28" name="T32"/>
                  <a:gd fmla="*/ 11 h 34" name="T33"/>
                  <a:gd fmla="*/ 17 w 28" name="T34"/>
                  <a:gd fmla="*/ 30 h 34" name="T3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b="b" l="0" r="r" t="0"/>
                <a:pathLst>
                  <a:path h="34" w="28">
                    <a:moveTo>
                      <a:pt x="24" y="5"/>
                    </a:moveTo>
                    <a:cubicBezTo>
                      <a:pt x="15" y="1"/>
                      <a:pt x="15" y="1"/>
                      <a:pt x="15" y="1"/>
                    </a:cubicBezTo>
                    <a:cubicBezTo>
                      <a:pt x="13" y="0"/>
                      <a:pt x="10" y="1"/>
                      <a:pt x="9" y="4"/>
                    </a:cubicBezTo>
                    <a:cubicBezTo>
                      <a:pt x="1" y="23"/>
                      <a:pt x="1" y="23"/>
                      <a:pt x="1" y="23"/>
                    </a:cubicBezTo>
                    <a:cubicBezTo>
                      <a:pt x="0" y="25"/>
                      <a:pt x="1" y="28"/>
                      <a:pt x="3" y="29"/>
                    </a:cubicBezTo>
                    <a:cubicBezTo>
                      <a:pt x="12" y="33"/>
                      <a:pt x="12" y="33"/>
                      <a:pt x="12" y="33"/>
                    </a:cubicBezTo>
                    <a:cubicBezTo>
                      <a:pt x="15" y="34"/>
                      <a:pt x="18" y="33"/>
                      <a:pt x="19" y="31"/>
                    </a:cubicBezTo>
                    <a:cubicBezTo>
                      <a:pt x="27" y="11"/>
                      <a:pt x="27" y="11"/>
                      <a:pt x="27" y="11"/>
                    </a:cubicBezTo>
                    <a:cubicBezTo>
                      <a:pt x="28" y="9"/>
                      <a:pt x="27" y="6"/>
                      <a:pt x="24" y="5"/>
                    </a:cubicBezTo>
                    <a:close/>
                    <a:moveTo>
                      <a:pt x="17" y="30"/>
                    </a:moveTo>
                    <a:cubicBezTo>
                      <a:pt x="16" y="31"/>
                      <a:pt x="15" y="32"/>
                      <a:pt x="13" y="31"/>
                    </a:cubicBezTo>
                    <a:cubicBezTo>
                      <a:pt x="4" y="27"/>
                      <a:pt x="4" y="27"/>
                      <a:pt x="4" y="27"/>
                    </a:cubicBezTo>
                    <a:cubicBezTo>
                      <a:pt x="3" y="27"/>
                      <a:pt x="2" y="25"/>
                      <a:pt x="3" y="24"/>
                    </a:cubicBezTo>
                    <a:cubicBezTo>
                      <a:pt x="11" y="5"/>
                      <a:pt x="11" y="5"/>
                      <a:pt x="11" y="5"/>
                    </a:cubicBezTo>
                    <a:cubicBezTo>
                      <a:pt x="11" y="3"/>
                      <a:pt x="13" y="3"/>
                      <a:pt x="14" y="3"/>
                    </a:cubicBezTo>
                    <a:cubicBezTo>
                      <a:pt x="24" y="7"/>
                      <a:pt x="24" y="7"/>
                      <a:pt x="24" y="7"/>
                    </a:cubicBezTo>
                    <a:cubicBezTo>
                      <a:pt x="25" y="8"/>
                      <a:pt x="26" y="9"/>
                      <a:pt x="25" y="11"/>
                    </a:cubicBezTo>
                    <a:lnTo>
                      <a:pt x="17" y="30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2" name="任意多边形: 形状 51"/>
              <p:cNvSpPr/>
              <p:nvPr/>
            </p:nvSpPr>
            <p:spPr bwMode="auto">
              <a:xfrm>
                <a:off x="4360" y="965"/>
                <a:ext cx="8" cy="8"/>
              </a:xfrm>
              <a:custGeom>
                <a:gdLst>
                  <a:gd fmla="*/ 4 w 4" name="T0"/>
                  <a:gd fmla="*/ 1 h 4" name="T1"/>
                  <a:gd fmla="*/ 2 w 4" name="T2"/>
                  <a:gd fmla="*/ 0 h 4" name="T3"/>
                  <a:gd fmla="*/ 1 w 4" name="T4"/>
                  <a:gd fmla="*/ 1 h 4" name="T5"/>
                  <a:gd fmla="*/ 0 w 4" name="T6"/>
                  <a:gd fmla="*/ 2 h 4" name="T7"/>
                  <a:gd fmla="*/ 0 w 4" name="T8"/>
                  <a:gd fmla="*/ 3 h 4" name="T9"/>
                  <a:gd fmla="*/ 2 w 4" name="T10"/>
                  <a:gd fmla="*/ 4 h 4" name="T11"/>
                  <a:gd fmla="*/ 3 w 4" name="T12"/>
                  <a:gd fmla="*/ 4 h 4" name="T13"/>
                  <a:gd fmla="*/ 4 w 4" name="T14"/>
                  <a:gd fmla="*/ 2 h 4" name="T15"/>
                  <a:gd fmla="*/ 4 w 4" name="T16"/>
                  <a:gd fmla="*/ 1 h 4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" w="4">
                    <a:moveTo>
                      <a:pt x="4" y="1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0"/>
                      <a:pt x="1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3" y="4"/>
                      <a:pt x="3" y="4"/>
                      <a:pt x="3" y="4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4" y="2"/>
                      <a:pt x="4" y="1"/>
                      <a:pt x="4" y="1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3" name="任意多边形: 形状 52"/>
              <p:cNvSpPr/>
              <p:nvPr/>
            </p:nvSpPr>
            <p:spPr bwMode="auto">
              <a:xfrm>
                <a:off x="4354" y="928"/>
                <a:ext cx="37" cy="41"/>
              </a:xfrm>
              <a:custGeom>
                <a:gdLst>
                  <a:gd fmla="*/ 18 w 19" name="T0"/>
                  <a:gd fmla="*/ 4 h 21" name="T1"/>
                  <a:gd fmla="*/ 8 w 19" name="T2"/>
                  <a:gd fmla="*/ 0 h 21" name="T3"/>
                  <a:gd fmla="*/ 7 w 19" name="T4"/>
                  <a:gd fmla="*/ 0 h 21" name="T5"/>
                  <a:gd fmla="*/ 1 w 19" name="T6"/>
                  <a:gd fmla="*/ 15 h 21" name="T7"/>
                  <a:gd fmla="*/ 1 w 19" name="T8"/>
                  <a:gd fmla="*/ 16 h 21" name="T9"/>
                  <a:gd fmla="*/ 11 w 19" name="T10"/>
                  <a:gd fmla="*/ 20 h 21" name="T11"/>
                  <a:gd fmla="*/ 12 w 19" name="T12"/>
                  <a:gd fmla="*/ 20 h 21" name="T13"/>
                  <a:gd fmla="*/ 19 w 19" name="T14"/>
                  <a:gd fmla="*/ 5 h 21" name="T15"/>
                  <a:gd fmla="*/ 18 w 19" name="T16"/>
                  <a:gd fmla="*/ 4 h 21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21" w="19">
                    <a:moveTo>
                      <a:pt x="18" y="4"/>
                    </a:moveTo>
                    <a:cubicBezTo>
                      <a:pt x="8" y="0"/>
                      <a:pt x="8" y="0"/>
                      <a:pt x="8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1" y="15"/>
                      <a:pt x="1" y="15"/>
                      <a:pt x="1" y="15"/>
                    </a:cubicBezTo>
                    <a:cubicBezTo>
                      <a:pt x="0" y="15"/>
                      <a:pt x="1" y="16"/>
                      <a:pt x="1" y="16"/>
                    </a:cubicBezTo>
                    <a:cubicBezTo>
                      <a:pt x="11" y="20"/>
                      <a:pt x="11" y="20"/>
                      <a:pt x="11" y="20"/>
                    </a:cubicBezTo>
                    <a:cubicBezTo>
                      <a:pt x="12" y="21"/>
                      <a:pt x="12" y="20"/>
                      <a:pt x="12" y="20"/>
                    </a:cubicBezTo>
                    <a:cubicBezTo>
                      <a:pt x="19" y="5"/>
                      <a:pt x="19" y="5"/>
                      <a:pt x="19" y="5"/>
                    </a:cubicBezTo>
                    <a:cubicBezTo>
                      <a:pt x="19" y="5"/>
                      <a:pt x="19" y="4"/>
                      <a:pt x="18" y="4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4" name="任意多边形: 形状 53"/>
              <p:cNvSpPr/>
              <p:nvPr/>
            </p:nvSpPr>
            <p:spPr bwMode="auto">
              <a:xfrm>
                <a:off x="3701" y="2751"/>
                <a:ext cx="94" cy="127"/>
              </a:xfrm>
              <a:custGeom>
                <a:gdLst>
                  <a:gd fmla="*/ 34 w 48" name="T0"/>
                  <a:gd fmla="*/ 20 h 65" name="T1"/>
                  <a:gd fmla="*/ 41 w 48" name="T2"/>
                  <a:gd fmla="*/ 11 h 65" name="T3"/>
                  <a:gd fmla="*/ 32 w 48" name="T4"/>
                  <a:gd fmla="*/ 0 h 65" name="T5"/>
                  <a:gd fmla="*/ 16 w 48" name="T6"/>
                  <a:gd fmla="*/ 0 h 65" name="T7"/>
                  <a:gd fmla="*/ 7 w 48" name="T8"/>
                  <a:gd fmla="*/ 11 h 65" name="T9"/>
                  <a:gd fmla="*/ 14 w 48" name="T10"/>
                  <a:gd fmla="*/ 19 h 65" name="T11"/>
                  <a:gd fmla="*/ 0 w 48" name="T12"/>
                  <a:gd fmla="*/ 42 h 65" name="T13"/>
                  <a:gd fmla="*/ 24 w 48" name="T14"/>
                  <a:gd fmla="*/ 65 h 65" name="T15"/>
                  <a:gd fmla="*/ 48 w 48" name="T16"/>
                  <a:gd fmla="*/ 41 h 65" name="T17"/>
                  <a:gd fmla="*/ 34 w 48" name="T18"/>
                  <a:gd fmla="*/ 20 h 65" name="T19"/>
                  <a:gd fmla="*/ 29 w 48" name="T20"/>
                  <a:gd fmla="*/ 3 h 65" name="T21"/>
                  <a:gd fmla="*/ 34 w 48" name="T22"/>
                  <a:gd fmla="*/ 11 h 65" name="T23"/>
                  <a:gd fmla="*/ 29 w 48" name="T24"/>
                  <a:gd fmla="*/ 11 h 65" name="T25"/>
                  <a:gd fmla="*/ 29 w 48" name="T26"/>
                  <a:gd fmla="*/ 3 h 65" name="T27"/>
                  <a:gd fmla="*/ 12 w 48" name="T28"/>
                  <a:gd fmla="*/ 11 h 65" name="T29"/>
                  <a:gd fmla="*/ 17 w 48" name="T30"/>
                  <a:gd fmla="*/ 10 h 65" name="T31"/>
                  <a:gd fmla="*/ 18 w 48" name="T32"/>
                  <a:gd fmla="*/ 18 h 65" name="T33"/>
                  <a:gd fmla="*/ 12 w 48" name="T34"/>
                  <a:gd fmla="*/ 11 h 65" name="T35"/>
                  <a:gd fmla="*/ 24 w 48" name="T36"/>
                  <a:gd fmla="*/ 59 h 65" name="T37"/>
                  <a:gd fmla="*/ 6 w 48" name="T38"/>
                  <a:gd fmla="*/ 41 h 65" name="T39"/>
                  <a:gd fmla="*/ 23 w 48" name="T40"/>
                  <a:gd fmla="*/ 24 h 65" name="T41"/>
                  <a:gd fmla="*/ 41 w 48" name="T42"/>
                  <a:gd fmla="*/ 41 h 65" name="T43"/>
                  <a:gd fmla="*/ 24 w 48" name="T44"/>
                  <a:gd fmla="*/ 59 h 65" name="T4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65" w="48">
                    <a:moveTo>
                      <a:pt x="34" y="20"/>
                    </a:moveTo>
                    <a:cubicBezTo>
                      <a:pt x="41" y="11"/>
                      <a:pt x="41" y="11"/>
                      <a:pt x="41" y="11"/>
                    </a:cubicBezTo>
                    <a:cubicBezTo>
                      <a:pt x="32" y="0"/>
                      <a:pt x="32" y="0"/>
                      <a:pt x="32" y="0"/>
                    </a:cubicBezTo>
                    <a:cubicBezTo>
                      <a:pt x="16" y="0"/>
                      <a:pt x="16" y="0"/>
                      <a:pt x="16" y="0"/>
                    </a:cubicBezTo>
                    <a:cubicBezTo>
                      <a:pt x="7" y="11"/>
                      <a:pt x="7" y="11"/>
                      <a:pt x="7" y="11"/>
                    </a:cubicBezTo>
                    <a:cubicBezTo>
                      <a:pt x="14" y="19"/>
                      <a:pt x="14" y="19"/>
                      <a:pt x="14" y="19"/>
                    </a:cubicBezTo>
                    <a:cubicBezTo>
                      <a:pt x="6" y="23"/>
                      <a:pt x="0" y="32"/>
                      <a:pt x="0" y="42"/>
                    </a:cubicBezTo>
                    <a:cubicBezTo>
                      <a:pt x="0" y="55"/>
                      <a:pt x="11" y="65"/>
                      <a:pt x="24" y="65"/>
                    </a:cubicBezTo>
                    <a:cubicBezTo>
                      <a:pt x="37" y="65"/>
                      <a:pt x="48" y="54"/>
                      <a:pt x="48" y="41"/>
                    </a:cubicBezTo>
                    <a:cubicBezTo>
                      <a:pt x="48" y="31"/>
                      <a:pt x="42" y="23"/>
                      <a:pt x="34" y="20"/>
                    </a:cubicBezTo>
                    <a:close/>
                    <a:moveTo>
                      <a:pt x="29" y="3"/>
                    </a:moveTo>
                    <a:cubicBezTo>
                      <a:pt x="34" y="11"/>
                      <a:pt x="34" y="11"/>
                      <a:pt x="34" y="11"/>
                    </a:cubicBezTo>
                    <a:cubicBezTo>
                      <a:pt x="29" y="11"/>
                      <a:pt x="29" y="11"/>
                      <a:pt x="29" y="11"/>
                    </a:cubicBezTo>
                    <a:lnTo>
                      <a:pt x="29" y="3"/>
                    </a:lnTo>
                    <a:close/>
                    <a:moveTo>
                      <a:pt x="12" y="11"/>
                    </a:moveTo>
                    <a:cubicBezTo>
                      <a:pt x="17" y="10"/>
                      <a:pt x="17" y="10"/>
                      <a:pt x="17" y="10"/>
                    </a:cubicBezTo>
                    <a:cubicBezTo>
                      <a:pt x="18" y="18"/>
                      <a:pt x="18" y="18"/>
                      <a:pt x="18" y="18"/>
                    </a:cubicBezTo>
                    <a:lnTo>
                      <a:pt x="12" y="11"/>
                    </a:lnTo>
                    <a:close/>
                    <a:moveTo>
                      <a:pt x="24" y="59"/>
                    </a:moveTo>
                    <a:cubicBezTo>
                      <a:pt x="14" y="59"/>
                      <a:pt x="6" y="51"/>
                      <a:pt x="6" y="41"/>
                    </a:cubicBezTo>
                    <a:cubicBezTo>
                      <a:pt x="6" y="32"/>
                      <a:pt x="14" y="24"/>
                      <a:pt x="23" y="24"/>
                    </a:cubicBezTo>
                    <a:cubicBezTo>
                      <a:pt x="33" y="24"/>
                      <a:pt x="41" y="31"/>
                      <a:pt x="41" y="41"/>
                    </a:cubicBezTo>
                    <a:cubicBezTo>
                      <a:pt x="41" y="51"/>
                      <a:pt x="34" y="59"/>
                      <a:pt x="24" y="59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5" name="任意多边形: 形状 54"/>
              <p:cNvSpPr/>
              <p:nvPr/>
            </p:nvSpPr>
            <p:spPr bwMode="auto">
              <a:xfrm>
                <a:off x="4614" y="791"/>
                <a:ext cx="102" cy="215"/>
              </a:xfrm>
              <a:custGeom>
                <a:gdLst>
                  <a:gd fmla="*/ 0 w 52" name="T0"/>
                  <a:gd fmla="*/ 0 h 110" name="T1"/>
                  <a:gd fmla="*/ 2 w 52" name="T2"/>
                  <a:gd fmla="*/ 110 h 110" name="T3"/>
                  <a:gd fmla="*/ 51 w 52" name="T4"/>
                  <a:gd fmla="*/ 54 h 110" name="T5"/>
                  <a:gd fmla="*/ 0 w 52" name="T6"/>
                  <a:gd fmla="*/ 0 h 110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10" w="52">
                    <a:moveTo>
                      <a:pt x="0" y="0"/>
                    </a:moveTo>
                    <a:cubicBezTo>
                      <a:pt x="2" y="110"/>
                      <a:pt x="2" y="110"/>
                      <a:pt x="2" y="110"/>
                    </a:cubicBezTo>
                    <a:cubicBezTo>
                      <a:pt x="30" y="107"/>
                      <a:pt x="52" y="83"/>
                      <a:pt x="51" y="54"/>
                    </a:cubicBezTo>
                    <a:cubicBezTo>
                      <a:pt x="51" y="25"/>
                      <a:pt x="28" y="2"/>
                      <a:pt x="0" y="0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6" name="任意多边形: 形状 55"/>
              <p:cNvSpPr/>
              <p:nvPr/>
            </p:nvSpPr>
            <p:spPr bwMode="auto">
              <a:xfrm>
                <a:off x="4499" y="791"/>
                <a:ext cx="100" cy="106"/>
              </a:xfrm>
              <a:custGeom>
                <a:gdLst>
                  <a:gd fmla="*/ 51 w 51" name="T0"/>
                  <a:gd fmla="*/ 53 h 54" name="T1"/>
                  <a:gd fmla="*/ 49 w 51" name="T2"/>
                  <a:gd fmla="*/ 0 h 54" name="T3"/>
                  <a:gd fmla="*/ 0 w 51" name="T4"/>
                  <a:gd fmla="*/ 54 h 54" name="T5"/>
                  <a:gd fmla="*/ 51 w 51" name="T6"/>
                  <a:gd fmla="*/ 53 h 54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54" w="51">
                    <a:moveTo>
                      <a:pt x="51" y="53"/>
                    </a:moveTo>
                    <a:cubicBezTo>
                      <a:pt x="49" y="0"/>
                      <a:pt x="49" y="0"/>
                      <a:pt x="49" y="0"/>
                    </a:cubicBezTo>
                    <a:cubicBezTo>
                      <a:pt x="22" y="3"/>
                      <a:pt x="1" y="26"/>
                      <a:pt x="0" y="54"/>
                    </a:cubicBezTo>
                    <a:lnTo>
                      <a:pt x="51" y="53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7" name="任意多边形: 形状 56"/>
              <p:cNvSpPr/>
              <p:nvPr/>
            </p:nvSpPr>
            <p:spPr bwMode="auto">
              <a:xfrm>
                <a:off x="4501" y="912"/>
                <a:ext cx="100" cy="94"/>
              </a:xfrm>
              <a:custGeom>
                <a:gdLst>
                  <a:gd fmla="*/ 0 w 51" name="T0"/>
                  <a:gd fmla="*/ 1 h 48" name="T1"/>
                  <a:gd fmla="*/ 51 w 51" name="T2"/>
                  <a:gd fmla="*/ 48 h 48" name="T3"/>
                  <a:gd fmla="*/ 50 w 51" name="T4"/>
                  <a:gd fmla="*/ 0 h 48" name="T5"/>
                  <a:gd fmla="*/ 0 w 51" name="T6"/>
                  <a:gd fmla="*/ 1 h 4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48" w="51">
                    <a:moveTo>
                      <a:pt x="0" y="1"/>
                    </a:moveTo>
                    <a:cubicBezTo>
                      <a:pt x="4" y="27"/>
                      <a:pt x="25" y="46"/>
                      <a:pt x="51" y="48"/>
                    </a:cubicBezTo>
                    <a:cubicBezTo>
                      <a:pt x="50" y="0"/>
                      <a:pt x="50" y="0"/>
                      <a:pt x="50" y="0"/>
                    </a:cubicBez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8" name="任意多边形: 形状 57"/>
              <p:cNvSpPr/>
              <p:nvPr/>
            </p:nvSpPr>
            <p:spPr bwMode="auto">
              <a:xfrm>
                <a:off x="4415" y="1943"/>
                <a:ext cx="37" cy="86"/>
              </a:xfrm>
              <a:custGeom>
                <a:gdLst>
                  <a:gd fmla="*/ 19 w 19" name="T0"/>
                  <a:gd fmla="*/ 38 h 44" name="T1"/>
                  <a:gd fmla="*/ 13 w 19" name="T2"/>
                  <a:gd fmla="*/ 44 h 44" name="T3"/>
                  <a:gd fmla="*/ 7 w 19" name="T4"/>
                  <a:gd fmla="*/ 44 h 44" name="T5"/>
                  <a:gd fmla="*/ 1 w 19" name="T6"/>
                  <a:gd fmla="*/ 38 h 44" name="T7"/>
                  <a:gd fmla="*/ 0 w 19" name="T8"/>
                  <a:gd fmla="*/ 7 h 44" name="T9"/>
                  <a:gd fmla="*/ 6 w 19" name="T10"/>
                  <a:gd fmla="*/ 1 h 44" name="T11"/>
                  <a:gd fmla="*/ 12 w 19" name="T12"/>
                  <a:gd fmla="*/ 1 h 44" name="T13"/>
                  <a:gd fmla="*/ 19 w 19" name="T14"/>
                  <a:gd fmla="*/ 7 h 44" name="T15"/>
                  <a:gd fmla="*/ 19 w 19" name="T16"/>
                  <a:gd fmla="*/ 38 h 44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4" w="19">
                    <a:moveTo>
                      <a:pt x="19" y="38"/>
                    </a:moveTo>
                    <a:cubicBezTo>
                      <a:pt x="19" y="41"/>
                      <a:pt x="17" y="44"/>
                      <a:pt x="13" y="44"/>
                    </a:cubicBezTo>
                    <a:cubicBezTo>
                      <a:pt x="7" y="44"/>
                      <a:pt x="7" y="44"/>
                      <a:pt x="7" y="44"/>
                    </a:cubicBezTo>
                    <a:cubicBezTo>
                      <a:pt x="4" y="44"/>
                      <a:pt x="1" y="42"/>
                      <a:pt x="1" y="38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4"/>
                      <a:pt x="3" y="1"/>
                      <a:pt x="6" y="1"/>
                    </a:cubicBezTo>
                    <a:cubicBezTo>
                      <a:pt x="12" y="1"/>
                      <a:pt x="12" y="1"/>
                      <a:pt x="12" y="1"/>
                    </a:cubicBezTo>
                    <a:cubicBezTo>
                      <a:pt x="16" y="0"/>
                      <a:pt x="19" y="3"/>
                      <a:pt x="19" y="7"/>
                    </a:cubicBezTo>
                    <a:lnTo>
                      <a:pt x="19" y="38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9" name="任意多边形: 形状 58"/>
              <p:cNvSpPr/>
              <p:nvPr/>
            </p:nvSpPr>
            <p:spPr bwMode="auto">
              <a:xfrm>
                <a:off x="4466" y="1919"/>
                <a:ext cx="39" cy="110"/>
              </a:xfrm>
              <a:custGeom>
                <a:gdLst>
                  <a:gd fmla="*/ 20 w 20" name="T0"/>
                  <a:gd fmla="*/ 49 h 56" name="T1"/>
                  <a:gd fmla="*/ 14 w 20" name="T2"/>
                  <a:gd fmla="*/ 55 h 56" name="T3"/>
                  <a:gd fmla="*/ 7 w 20" name="T4"/>
                  <a:gd fmla="*/ 56 h 56" name="T5"/>
                  <a:gd fmla="*/ 1 w 20" name="T6"/>
                  <a:gd fmla="*/ 50 h 56" name="T7"/>
                  <a:gd fmla="*/ 0 w 20" name="T8"/>
                  <a:gd fmla="*/ 6 h 56" name="T9"/>
                  <a:gd fmla="*/ 6 w 20" name="T10"/>
                  <a:gd fmla="*/ 0 h 56" name="T11"/>
                  <a:gd fmla="*/ 13 w 20" name="T12"/>
                  <a:gd fmla="*/ 0 h 56" name="T13"/>
                  <a:gd fmla="*/ 19 w 20" name="T14"/>
                  <a:gd fmla="*/ 6 h 56" name="T15"/>
                  <a:gd fmla="*/ 20 w 20" name="T16"/>
                  <a:gd fmla="*/ 49 h 56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56" w="20">
                    <a:moveTo>
                      <a:pt x="20" y="49"/>
                    </a:moveTo>
                    <a:cubicBezTo>
                      <a:pt x="20" y="53"/>
                      <a:pt x="17" y="55"/>
                      <a:pt x="14" y="55"/>
                    </a:cubicBezTo>
                    <a:cubicBezTo>
                      <a:pt x="7" y="56"/>
                      <a:pt x="7" y="56"/>
                      <a:pt x="7" y="56"/>
                    </a:cubicBezTo>
                    <a:cubicBezTo>
                      <a:pt x="4" y="56"/>
                      <a:pt x="1" y="53"/>
                      <a:pt x="1" y="50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3"/>
                      <a:pt x="3" y="0"/>
                      <a:pt x="6" y="0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6" y="0"/>
                      <a:pt x="19" y="2"/>
                      <a:pt x="19" y="6"/>
                    </a:cubicBezTo>
                    <a:lnTo>
                      <a:pt x="20" y="49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0" name="任意多边形: 形状 59"/>
              <p:cNvSpPr/>
              <p:nvPr/>
            </p:nvSpPr>
            <p:spPr bwMode="auto">
              <a:xfrm>
                <a:off x="4518" y="1888"/>
                <a:ext cx="40" cy="139"/>
              </a:xfrm>
              <a:custGeom>
                <a:gdLst>
                  <a:gd fmla="*/ 20 w 20" name="T0"/>
                  <a:gd fmla="*/ 65 h 71" name="T1"/>
                  <a:gd fmla="*/ 14 w 20" name="T2"/>
                  <a:gd fmla="*/ 71 h 71" name="T3"/>
                  <a:gd fmla="*/ 7 w 20" name="T4"/>
                  <a:gd fmla="*/ 71 h 71" name="T5"/>
                  <a:gd fmla="*/ 1 w 20" name="T6"/>
                  <a:gd fmla="*/ 65 h 71" name="T7"/>
                  <a:gd fmla="*/ 0 w 20" name="T8"/>
                  <a:gd fmla="*/ 6 h 71" name="T9"/>
                  <a:gd fmla="*/ 6 w 20" name="T10"/>
                  <a:gd fmla="*/ 0 h 71" name="T11"/>
                  <a:gd fmla="*/ 12 w 20" name="T12"/>
                  <a:gd fmla="*/ 0 h 71" name="T13"/>
                  <a:gd fmla="*/ 18 w 20" name="T14"/>
                  <a:gd fmla="*/ 6 h 71" name="T15"/>
                  <a:gd fmla="*/ 20 w 20" name="T16"/>
                  <a:gd fmla="*/ 65 h 71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71" w="20">
                    <a:moveTo>
                      <a:pt x="20" y="65"/>
                    </a:moveTo>
                    <a:cubicBezTo>
                      <a:pt x="20" y="68"/>
                      <a:pt x="17" y="71"/>
                      <a:pt x="14" y="71"/>
                    </a:cubicBezTo>
                    <a:cubicBezTo>
                      <a:pt x="7" y="71"/>
                      <a:pt x="7" y="71"/>
                      <a:pt x="7" y="71"/>
                    </a:cubicBezTo>
                    <a:cubicBezTo>
                      <a:pt x="4" y="71"/>
                      <a:pt x="1" y="68"/>
                      <a:pt x="1" y="6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3"/>
                      <a:pt x="2" y="0"/>
                      <a:pt x="6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15" y="0"/>
                      <a:pt x="18" y="2"/>
                      <a:pt x="18" y="6"/>
                    </a:cubicBezTo>
                    <a:lnTo>
                      <a:pt x="20" y="65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1" name="任意多边形: 形状 60"/>
              <p:cNvSpPr/>
              <p:nvPr/>
            </p:nvSpPr>
            <p:spPr bwMode="auto">
              <a:xfrm>
                <a:off x="4407" y="2041"/>
                <a:ext cx="209" cy="37"/>
              </a:xfrm>
              <a:custGeom>
                <a:gdLst>
                  <a:gd fmla="*/ 7 w 107" name="T0"/>
                  <a:gd fmla="*/ 19 h 19" name="T1"/>
                  <a:gd fmla="*/ 1 w 107" name="T2"/>
                  <a:gd fmla="*/ 13 h 19" name="T3"/>
                  <a:gd fmla="*/ 0 w 107" name="T4"/>
                  <a:gd fmla="*/ 8 h 19" name="T5"/>
                  <a:gd fmla="*/ 6 w 107" name="T6"/>
                  <a:gd fmla="*/ 2 h 19" name="T7"/>
                  <a:gd fmla="*/ 100 w 107" name="T8"/>
                  <a:gd fmla="*/ 0 h 19" name="T9"/>
                  <a:gd fmla="*/ 106 w 107" name="T10"/>
                  <a:gd fmla="*/ 6 h 19" name="T11"/>
                  <a:gd fmla="*/ 107 w 107" name="T12"/>
                  <a:gd fmla="*/ 11 h 19" name="T13"/>
                  <a:gd fmla="*/ 101 w 107" name="T14"/>
                  <a:gd fmla="*/ 17 h 19" name="T15"/>
                  <a:gd fmla="*/ 7 w 107" name="T16"/>
                  <a:gd fmla="*/ 19 h 19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19" w="107">
                    <a:moveTo>
                      <a:pt x="7" y="19"/>
                    </a:moveTo>
                    <a:cubicBezTo>
                      <a:pt x="3" y="19"/>
                      <a:pt x="1" y="16"/>
                      <a:pt x="1" y="13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2"/>
                      <a:pt x="6" y="2"/>
                    </a:cubicBezTo>
                    <a:cubicBezTo>
                      <a:pt x="100" y="0"/>
                      <a:pt x="100" y="0"/>
                      <a:pt x="100" y="0"/>
                    </a:cubicBezTo>
                    <a:cubicBezTo>
                      <a:pt x="104" y="0"/>
                      <a:pt x="106" y="2"/>
                      <a:pt x="106" y="6"/>
                    </a:cubicBezTo>
                    <a:cubicBezTo>
                      <a:pt x="107" y="11"/>
                      <a:pt x="107" y="11"/>
                      <a:pt x="107" y="11"/>
                    </a:cubicBezTo>
                    <a:cubicBezTo>
                      <a:pt x="107" y="14"/>
                      <a:pt x="104" y="17"/>
                      <a:pt x="101" y="17"/>
                    </a:cubicBezTo>
                    <a:lnTo>
                      <a:pt x="7" y="19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2" name="任意多边形: 形状 61"/>
              <p:cNvSpPr/>
              <p:nvPr/>
            </p:nvSpPr>
            <p:spPr bwMode="auto">
              <a:xfrm>
                <a:off x="4567" y="1918"/>
                <a:ext cx="39" cy="109"/>
              </a:xfrm>
              <a:custGeom>
                <a:gdLst>
                  <a:gd fmla="*/ 20 w 20" name="T0"/>
                  <a:gd fmla="*/ 49 h 56" name="T1"/>
                  <a:gd fmla="*/ 14 w 20" name="T2"/>
                  <a:gd fmla="*/ 55 h 56" name="T3"/>
                  <a:gd fmla="*/ 7 w 20" name="T4"/>
                  <a:gd fmla="*/ 55 h 56" name="T5"/>
                  <a:gd fmla="*/ 1 w 20" name="T6"/>
                  <a:gd fmla="*/ 50 h 56" name="T7"/>
                  <a:gd fmla="*/ 0 w 20" name="T8"/>
                  <a:gd fmla="*/ 6 h 56" name="T9"/>
                  <a:gd fmla="*/ 6 w 20" name="T10"/>
                  <a:gd fmla="*/ 0 h 56" name="T11"/>
                  <a:gd fmla="*/ 12 w 20" name="T12"/>
                  <a:gd fmla="*/ 0 h 56" name="T13"/>
                  <a:gd fmla="*/ 19 w 20" name="T14"/>
                  <a:gd fmla="*/ 6 h 56" name="T15"/>
                  <a:gd fmla="*/ 20 w 20" name="T16"/>
                  <a:gd fmla="*/ 49 h 56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56" w="20">
                    <a:moveTo>
                      <a:pt x="20" y="49"/>
                    </a:moveTo>
                    <a:cubicBezTo>
                      <a:pt x="20" y="52"/>
                      <a:pt x="17" y="55"/>
                      <a:pt x="14" y="55"/>
                    </a:cubicBezTo>
                    <a:cubicBezTo>
                      <a:pt x="7" y="55"/>
                      <a:pt x="7" y="55"/>
                      <a:pt x="7" y="55"/>
                    </a:cubicBezTo>
                    <a:cubicBezTo>
                      <a:pt x="4" y="56"/>
                      <a:pt x="1" y="53"/>
                      <a:pt x="1" y="50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3"/>
                      <a:pt x="2" y="0"/>
                      <a:pt x="6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16" y="0"/>
                      <a:pt x="19" y="2"/>
                      <a:pt x="19" y="6"/>
                    </a:cubicBezTo>
                    <a:lnTo>
                      <a:pt x="20" y="49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3" name="任意多边形: 形状 62"/>
              <p:cNvSpPr/>
              <p:nvPr/>
            </p:nvSpPr>
            <p:spPr bwMode="auto">
              <a:xfrm>
                <a:off x="3936" y="2381"/>
                <a:ext cx="21" cy="49"/>
              </a:xfrm>
              <a:custGeom>
                <a:gdLst>
                  <a:gd fmla="*/ 11 w 11" name="T0"/>
                  <a:gd fmla="*/ 22 h 25" name="T1"/>
                  <a:gd fmla="*/ 8 w 11" name="T2"/>
                  <a:gd fmla="*/ 25 h 25" name="T3"/>
                  <a:gd fmla="*/ 4 w 11" name="T4"/>
                  <a:gd fmla="*/ 25 h 25" name="T5"/>
                  <a:gd fmla="*/ 0 w 11" name="T6"/>
                  <a:gd fmla="*/ 22 h 25" name="T7"/>
                  <a:gd fmla="*/ 0 w 11" name="T8"/>
                  <a:gd fmla="*/ 4 h 25" name="T9"/>
                  <a:gd fmla="*/ 3 w 11" name="T10"/>
                  <a:gd fmla="*/ 0 h 25" name="T11"/>
                  <a:gd fmla="*/ 7 w 11" name="T12"/>
                  <a:gd fmla="*/ 0 h 25" name="T13"/>
                  <a:gd fmla="*/ 11 w 11" name="T14"/>
                  <a:gd fmla="*/ 3 h 25" name="T15"/>
                  <a:gd fmla="*/ 11 w 11" name="T16"/>
                  <a:gd fmla="*/ 22 h 25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25" w="11">
                    <a:moveTo>
                      <a:pt x="11" y="22"/>
                    </a:moveTo>
                    <a:cubicBezTo>
                      <a:pt x="11" y="24"/>
                      <a:pt x="9" y="25"/>
                      <a:pt x="8" y="25"/>
                    </a:cubicBezTo>
                    <a:cubicBezTo>
                      <a:pt x="4" y="25"/>
                      <a:pt x="4" y="25"/>
                      <a:pt x="4" y="25"/>
                    </a:cubicBezTo>
                    <a:cubicBezTo>
                      <a:pt x="2" y="25"/>
                      <a:pt x="0" y="24"/>
                      <a:pt x="0" y="22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2"/>
                      <a:pt x="1" y="0"/>
                      <a:pt x="3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9" y="0"/>
                      <a:pt x="11" y="1"/>
                      <a:pt x="11" y="3"/>
                    </a:cubicBezTo>
                    <a:lnTo>
                      <a:pt x="11" y="22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4" name="任意多边形: 形状 63"/>
              <p:cNvSpPr/>
              <p:nvPr/>
            </p:nvSpPr>
            <p:spPr bwMode="auto">
              <a:xfrm>
                <a:off x="3965" y="2365"/>
                <a:ext cx="22" cy="65"/>
              </a:xfrm>
              <a:custGeom>
                <a:gdLst>
                  <a:gd fmla="*/ 11 w 11" name="T0"/>
                  <a:gd fmla="*/ 29 h 33" name="T1"/>
                  <a:gd fmla="*/ 8 w 11" name="T2"/>
                  <a:gd fmla="*/ 33 h 33" name="T3"/>
                  <a:gd fmla="*/ 4 w 11" name="T4"/>
                  <a:gd fmla="*/ 33 h 33" name="T5"/>
                  <a:gd fmla="*/ 0 w 11" name="T6"/>
                  <a:gd fmla="*/ 29 h 33" name="T7"/>
                  <a:gd fmla="*/ 0 w 11" name="T8"/>
                  <a:gd fmla="*/ 4 h 33" name="T9"/>
                  <a:gd fmla="*/ 3 w 11" name="T10"/>
                  <a:gd fmla="*/ 0 h 33" name="T11"/>
                  <a:gd fmla="*/ 7 w 11" name="T12"/>
                  <a:gd fmla="*/ 0 h 33" name="T13"/>
                  <a:gd fmla="*/ 11 w 11" name="T14"/>
                  <a:gd fmla="*/ 4 h 33" name="T15"/>
                  <a:gd fmla="*/ 11 w 11" name="T16"/>
                  <a:gd fmla="*/ 29 h 33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33" w="11">
                    <a:moveTo>
                      <a:pt x="11" y="29"/>
                    </a:moveTo>
                    <a:cubicBezTo>
                      <a:pt x="11" y="31"/>
                      <a:pt x="10" y="33"/>
                      <a:pt x="8" y="33"/>
                    </a:cubicBezTo>
                    <a:cubicBezTo>
                      <a:pt x="4" y="33"/>
                      <a:pt x="4" y="33"/>
                      <a:pt x="4" y="33"/>
                    </a:cubicBezTo>
                    <a:cubicBezTo>
                      <a:pt x="2" y="33"/>
                      <a:pt x="0" y="31"/>
                      <a:pt x="0" y="29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2"/>
                      <a:pt x="1" y="1"/>
                      <a:pt x="3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9" y="0"/>
                      <a:pt x="11" y="2"/>
                      <a:pt x="11" y="4"/>
                    </a:cubicBezTo>
                    <a:lnTo>
                      <a:pt x="11" y="29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5" name="任意多边形: 形状 64"/>
              <p:cNvSpPr/>
              <p:nvPr/>
            </p:nvSpPr>
            <p:spPr bwMode="auto">
              <a:xfrm>
                <a:off x="3994" y="2348"/>
                <a:ext cx="24" cy="82"/>
              </a:xfrm>
              <a:custGeom>
                <a:gdLst>
                  <a:gd fmla="*/ 12 w 12" name="T0"/>
                  <a:gd fmla="*/ 38 h 42" name="T1"/>
                  <a:gd fmla="*/ 9 w 12" name="T2"/>
                  <a:gd fmla="*/ 42 h 42" name="T3"/>
                  <a:gd fmla="*/ 5 w 12" name="T4"/>
                  <a:gd fmla="*/ 42 h 42" name="T5"/>
                  <a:gd fmla="*/ 1 w 12" name="T6"/>
                  <a:gd fmla="*/ 38 h 42" name="T7"/>
                  <a:gd fmla="*/ 0 w 12" name="T8"/>
                  <a:gd fmla="*/ 4 h 42" name="T9"/>
                  <a:gd fmla="*/ 4 w 12" name="T10"/>
                  <a:gd fmla="*/ 0 h 42" name="T11"/>
                  <a:gd fmla="*/ 8 w 12" name="T12"/>
                  <a:gd fmla="*/ 0 h 42" name="T13"/>
                  <a:gd fmla="*/ 11 w 12" name="T14"/>
                  <a:gd fmla="*/ 3 h 42" name="T15"/>
                  <a:gd fmla="*/ 12 w 12" name="T16"/>
                  <a:gd fmla="*/ 38 h 42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2" w="12">
                    <a:moveTo>
                      <a:pt x="12" y="38"/>
                    </a:moveTo>
                    <a:cubicBezTo>
                      <a:pt x="12" y="40"/>
                      <a:pt x="11" y="41"/>
                      <a:pt x="9" y="42"/>
                    </a:cubicBezTo>
                    <a:cubicBezTo>
                      <a:pt x="5" y="42"/>
                      <a:pt x="5" y="42"/>
                      <a:pt x="5" y="42"/>
                    </a:cubicBezTo>
                    <a:cubicBezTo>
                      <a:pt x="3" y="42"/>
                      <a:pt x="1" y="40"/>
                      <a:pt x="1" y="38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10" y="0"/>
                      <a:pt x="11" y="1"/>
                      <a:pt x="11" y="3"/>
                    </a:cubicBezTo>
                    <a:lnTo>
                      <a:pt x="12" y="38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6" name="任意多边形: 形状 65"/>
              <p:cNvSpPr/>
              <p:nvPr/>
            </p:nvSpPr>
            <p:spPr bwMode="auto">
              <a:xfrm>
                <a:off x="3932" y="2436"/>
                <a:ext cx="121" cy="23"/>
              </a:xfrm>
              <a:custGeom>
                <a:gdLst>
                  <a:gd fmla="*/ 3 w 62" name="T0"/>
                  <a:gd fmla="*/ 12 h 12" name="T1"/>
                  <a:gd fmla="*/ 0 w 62" name="T2"/>
                  <a:gd fmla="*/ 8 h 12" name="T3"/>
                  <a:gd fmla="*/ 0 w 62" name="T4"/>
                  <a:gd fmla="*/ 5 h 12" name="T5"/>
                  <a:gd fmla="*/ 3 w 62" name="T6"/>
                  <a:gd fmla="*/ 2 h 12" name="T7"/>
                  <a:gd fmla="*/ 58 w 62" name="T8"/>
                  <a:gd fmla="*/ 0 h 12" name="T9"/>
                  <a:gd fmla="*/ 61 w 62" name="T10"/>
                  <a:gd fmla="*/ 4 h 12" name="T11"/>
                  <a:gd fmla="*/ 62 w 62" name="T12"/>
                  <a:gd fmla="*/ 7 h 12" name="T13"/>
                  <a:gd fmla="*/ 58 w 62" name="T14"/>
                  <a:gd fmla="*/ 11 h 12" name="T15"/>
                  <a:gd fmla="*/ 3 w 62" name="T16"/>
                  <a:gd fmla="*/ 12 h 12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12" w="62">
                    <a:moveTo>
                      <a:pt x="3" y="12"/>
                    </a:moveTo>
                    <a:cubicBezTo>
                      <a:pt x="1" y="12"/>
                      <a:pt x="0" y="10"/>
                      <a:pt x="0" y="8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3"/>
                      <a:pt x="1" y="2"/>
                      <a:pt x="3" y="2"/>
                    </a:cubicBezTo>
                    <a:cubicBezTo>
                      <a:pt x="58" y="0"/>
                      <a:pt x="58" y="0"/>
                      <a:pt x="58" y="0"/>
                    </a:cubicBezTo>
                    <a:cubicBezTo>
                      <a:pt x="60" y="0"/>
                      <a:pt x="61" y="2"/>
                      <a:pt x="61" y="4"/>
                    </a:cubicBezTo>
                    <a:cubicBezTo>
                      <a:pt x="62" y="7"/>
                      <a:pt x="62" y="7"/>
                      <a:pt x="62" y="7"/>
                    </a:cubicBezTo>
                    <a:cubicBezTo>
                      <a:pt x="62" y="9"/>
                      <a:pt x="60" y="11"/>
                      <a:pt x="58" y="11"/>
                    </a:cubicBezTo>
                    <a:lnTo>
                      <a:pt x="3" y="12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7" name="任意多边形: 形状 66"/>
              <p:cNvSpPr/>
              <p:nvPr/>
            </p:nvSpPr>
            <p:spPr bwMode="auto">
              <a:xfrm>
                <a:off x="4024" y="2365"/>
                <a:ext cx="23" cy="63"/>
              </a:xfrm>
              <a:custGeom>
                <a:gdLst>
                  <a:gd fmla="*/ 12 w 12" name="T0"/>
                  <a:gd fmla="*/ 29 h 32" name="T1"/>
                  <a:gd fmla="*/ 8 w 12" name="T2"/>
                  <a:gd fmla="*/ 32 h 32" name="T3"/>
                  <a:gd fmla="*/ 4 w 12" name="T4"/>
                  <a:gd fmla="*/ 32 h 32" name="T5"/>
                  <a:gd fmla="*/ 1 w 12" name="T6"/>
                  <a:gd fmla="*/ 29 h 32" name="T7"/>
                  <a:gd fmla="*/ 0 w 12" name="T8"/>
                  <a:gd fmla="*/ 3 h 32" name="T9"/>
                  <a:gd fmla="*/ 4 w 12" name="T10"/>
                  <a:gd fmla="*/ 0 h 32" name="T11"/>
                  <a:gd fmla="*/ 7 w 12" name="T12"/>
                  <a:gd fmla="*/ 0 h 32" name="T13"/>
                  <a:gd fmla="*/ 11 w 12" name="T14"/>
                  <a:gd fmla="*/ 3 h 32" name="T15"/>
                  <a:gd fmla="*/ 12 w 12" name="T16"/>
                  <a:gd fmla="*/ 29 h 32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32" w="12">
                    <a:moveTo>
                      <a:pt x="12" y="29"/>
                    </a:moveTo>
                    <a:cubicBezTo>
                      <a:pt x="12" y="31"/>
                      <a:pt x="10" y="32"/>
                      <a:pt x="8" y="32"/>
                    </a:cubicBezTo>
                    <a:cubicBezTo>
                      <a:pt x="4" y="32"/>
                      <a:pt x="4" y="32"/>
                      <a:pt x="4" y="32"/>
                    </a:cubicBezTo>
                    <a:cubicBezTo>
                      <a:pt x="2" y="32"/>
                      <a:pt x="1" y="31"/>
                      <a:pt x="1" y="29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2" y="0"/>
                      <a:pt x="4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9" y="0"/>
                      <a:pt x="11" y="1"/>
                      <a:pt x="11" y="3"/>
                    </a:cubicBezTo>
                    <a:lnTo>
                      <a:pt x="12" y="29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8" name="任意多边形: 形状 67"/>
              <p:cNvSpPr/>
              <p:nvPr/>
            </p:nvSpPr>
            <p:spPr bwMode="auto">
              <a:xfrm>
                <a:off x="4235" y="1296"/>
                <a:ext cx="21" cy="41"/>
              </a:xfrm>
              <a:custGeom>
                <a:gdLst>
                  <a:gd fmla="*/ 10 w 11" name="T0"/>
                  <a:gd fmla="*/ 19 h 21" name="T1"/>
                  <a:gd fmla="*/ 6 w 11" name="T2"/>
                  <a:gd fmla="*/ 21 h 21" name="T3"/>
                  <a:gd fmla="*/ 3 w 11" name="T4"/>
                  <a:gd fmla="*/ 21 h 21" name="T5"/>
                  <a:gd fmla="*/ 0 w 11" name="T6"/>
                  <a:gd fmla="*/ 18 h 21" name="T7"/>
                  <a:gd fmla="*/ 1 w 11" name="T8"/>
                  <a:gd fmla="*/ 3 h 21" name="T9"/>
                  <a:gd fmla="*/ 5 w 11" name="T10"/>
                  <a:gd fmla="*/ 0 h 21" name="T11"/>
                  <a:gd fmla="*/ 8 w 11" name="T12"/>
                  <a:gd fmla="*/ 0 h 21" name="T13"/>
                  <a:gd fmla="*/ 11 w 11" name="T14"/>
                  <a:gd fmla="*/ 3 h 21" name="T15"/>
                  <a:gd fmla="*/ 10 w 11" name="T16"/>
                  <a:gd fmla="*/ 19 h 21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21" w="11">
                    <a:moveTo>
                      <a:pt x="10" y="19"/>
                    </a:moveTo>
                    <a:cubicBezTo>
                      <a:pt x="9" y="20"/>
                      <a:pt x="8" y="21"/>
                      <a:pt x="6" y="21"/>
                    </a:cubicBezTo>
                    <a:cubicBezTo>
                      <a:pt x="3" y="21"/>
                      <a:pt x="3" y="21"/>
                      <a:pt x="3" y="21"/>
                    </a:cubicBezTo>
                    <a:cubicBezTo>
                      <a:pt x="2" y="21"/>
                      <a:pt x="0" y="20"/>
                      <a:pt x="0" y="18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2" y="1"/>
                      <a:pt x="3" y="0"/>
                      <a:pt x="5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9" y="0"/>
                      <a:pt x="11" y="2"/>
                      <a:pt x="11" y="3"/>
                    </a:cubicBezTo>
                    <a:lnTo>
                      <a:pt x="10" y="19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9" name="任意多边形: 形状 68"/>
              <p:cNvSpPr/>
              <p:nvPr/>
            </p:nvSpPr>
            <p:spPr bwMode="auto">
              <a:xfrm>
                <a:off x="4260" y="1286"/>
                <a:ext cx="22" cy="53"/>
              </a:xfrm>
              <a:custGeom>
                <a:gdLst>
                  <a:gd fmla="*/ 9 w 11" name="T0"/>
                  <a:gd fmla="*/ 24 h 27" name="T1"/>
                  <a:gd fmla="*/ 6 w 11" name="T2"/>
                  <a:gd fmla="*/ 27 h 27" name="T3"/>
                  <a:gd fmla="*/ 3 w 11" name="T4"/>
                  <a:gd fmla="*/ 27 h 27" name="T5"/>
                  <a:gd fmla="*/ 0 w 11" name="T6"/>
                  <a:gd fmla="*/ 24 h 27" name="T7"/>
                  <a:gd fmla="*/ 2 w 11" name="T8"/>
                  <a:gd fmla="*/ 3 h 27" name="T9"/>
                  <a:gd fmla="*/ 5 w 11" name="T10"/>
                  <a:gd fmla="*/ 0 h 27" name="T11"/>
                  <a:gd fmla="*/ 8 w 11" name="T12"/>
                  <a:gd fmla="*/ 0 h 27" name="T13"/>
                  <a:gd fmla="*/ 11 w 11" name="T14"/>
                  <a:gd fmla="*/ 3 h 27" name="T15"/>
                  <a:gd fmla="*/ 9 w 11" name="T16"/>
                  <a:gd fmla="*/ 24 h 27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27" w="11">
                    <a:moveTo>
                      <a:pt x="9" y="24"/>
                    </a:moveTo>
                    <a:cubicBezTo>
                      <a:pt x="9" y="26"/>
                      <a:pt x="8" y="27"/>
                      <a:pt x="6" y="27"/>
                    </a:cubicBezTo>
                    <a:cubicBezTo>
                      <a:pt x="3" y="27"/>
                      <a:pt x="3" y="27"/>
                      <a:pt x="3" y="27"/>
                    </a:cubicBezTo>
                    <a:cubicBezTo>
                      <a:pt x="1" y="27"/>
                      <a:pt x="0" y="25"/>
                      <a:pt x="0" y="24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1"/>
                      <a:pt x="3" y="0"/>
                      <a:pt x="5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10" y="0"/>
                      <a:pt x="11" y="2"/>
                      <a:pt x="11" y="3"/>
                    </a:cubicBezTo>
                    <a:lnTo>
                      <a:pt x="9" y="24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0" name="任意多边形: 形状 69"/>
              <p:cNvSpPr/>
              <p:nvPr/>
            </p:nvSpPr>
            <p:spPr bwMode="auto">
              <a:xfrm>
                <a:off x="4286" y="1272"/>
                <a:ext cx="21" cy="69"/>
              </a:xfrm>
              <a:custGeom>
                <a:gdLst>
                  <a:gd fmla="*/ 9 w 11" name="T0"/>
                  <a:gd fmla="*/ 32 h 35" name="T1"/>
                  <a:gd fmla="*/ 6 w 11" name="T2"/>
                  <a:gd fmla="*/ 35 h 35" name="T3"/>
                  <a:gd fmla="*/ 3 w 11" name="T4"/>
                  <a:gd fmla="*/ 35 h 35" name="T5"/>
                  <a:gd fmla="*/ 0 w 11" name="T6"/>
                  <a:gd fmla="*/ 32 h 35" name="T7"/>
                  <a:gd fmla="*/ 2 w 11" name="T8"/>
                  <a:gd fmla="*/ 3 h 35" name="T9"/>
                  <a:gd fmla="*/ 5 w 11" name="T10"/>
                  <a:gd fmla="*/ 0 h 35" name="T11"/>
                  <a:gd fmla="*/ 8 w 11" name="T12"/>
                  <a:gd fmla="*/ 0 h 35" name="T13"/>
                  <a:gd fmla="*/ 11 w 11" name="T14"/>
                  <a:gd fmla="*/ 3 h 35" name="T15"/>
                  <a:gd fmla="*/ 9 w 11" name="T16"/>
                  <a:gd fmla="*/ 32 h 35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35" w="11">
                    <a:moveTo>
                      <a:pt x="9" y="32"/>
                    </a:moveTo>
                    <a:cubicBezTo>
                      <a:pt x="9" y="34"/>
                      <a:pt x="8" y="35"/>
                      <a:pt x="6" y="35"/>
                    </a:cubicBezTo>
                    <a:cubicBezTo>
                      <a:pt x="3" y="35"/>
                      <a:pt x="3" y="35"/>
                      <a:pt x="3" y="35"/>
                    </a:cubicBezTo>
                    <a:cubicBezTo>
                      <a:pt x="1" y="35"/>
                      <a:pt x="0" y="33"/>
                      <a:pt x="0" y="32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1"/>
                      <a:pt x="4" y="0"/>
                      <a:pt x="5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10" y="0"/>
                      <a:pt x="11" y="2"/>
                      <a:pt x="11" y="3"/>
                    </a:cubicBezTo>
                    <a:lnTo>
                      <a:pt x="9" y="32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1" name="任意多边形: 形状 70"/>
              <p:cNvSpPr/>
              <p:nvPr/>
            </p:nvSpPr>
            <p:spPr bwMode="auto">
              <a:xfrm>
                <a:off x="4229" y="1343"/>
                <a:ext cx="102" cy="23"/>
              </a:xfrm>
              <a:custGeom>
                <a:gdLst>
                  <a:gd fmla="*/ 3 w 52" name="T0"/>
                  <a:gd fmla="*/ 9 h 12" name="T1"/>
                  <a:gd fmla="*/ 0 w 52" name="T2"/>
                  <a:gd fmla="*/ 6 h 12" name="T3"/>
                  <a:gd fmla="*/ 1 w 52" name="T4"/>
                  <a:gd fmla="*/ 3 h 12" name="T5"/>
                  <a:gd fmla="*/ 4 w 52" name="T6"/>
                  <a:gd fmla="*/ 1 h 12" name="T7"/>
                  <a:gd fmla="*/ 49 w 52" name="T8"/>
                  <a:gd fmla="*/ 3 h 12" name="T9"/>
                  <a:gd fmla="*/ 52 w 52" name="T10"/>
                  <a:gd fmla="*/ 7 h 12" name="T11"/>
                  <a:gd fmla="*/ 52 w 52" name="T12"/>
                  <a:gd fmla="*/ 9 h 12" name="T13"/>
                  <a:gd fmla="*/ 49 w 52" name="T14"/>
                  <a:gd fmla="*/ 12 h 12" name="T15"/>
                  <a:gd fmla="*/ 3 w 52" name="T16"/>
                  <a:gd fmla="*/ 9 h 12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12" w="52">
                    <a:moveTo>
                      <a:pt x="3" y="9"/>
                    </a:moveTo>
                    <a:cubicBezTo>
                      <a:pt x="2" y="9"/>
                      <a:pt x="0" y="8"/>
                      <a:pt x="0" y="6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2"/>
                      <a:pt x="2" y="0"/>
                      <a:pt x="4" y="1"/>
                    </a:cubicBezTo>
                    <a:cubicBezTo>
                      <a:pt x="49" y="3"/>
                      <a:pt x="49" y="3"/>
                      <a:pt x="49" y="3"/>
                    </a:cubicBezTo>
                    <a:cubicBezTo>
                      <a:pt x="51" y="3"/>
                      <a:pt x="52" y="5"/>
                      <a:pt x="52" y="7"/>
                    </a:cubicBezTo>
                    <a:cubicBezTo>
                      <a:pt x="52" y="9"/>
                      <a:pt x="52" y="9"/>
                      <a:pt x="52" y="9"/>
                    </a:cubicBezTo>
                    <a:cubicBezTo>
                      <a:pt x="52" y="11"/>
                      <a:pt x="50" y="12"/>
                      <a:pt x="49" y="12"/>
                    </a:cubicBezTo>
                    <a:lnTo>
                      <a:pt x="3" y="9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2" name="任意多边形: 形状 71"/>
              <p:cNvSpPr/>
              <p:nvPr/>
            </p:nvSpPr>
            <p:spPr bwMode="auto">
              <a:xfrm>
                <a:off x="4309" y="1288"/>
                <a:ext cx="22" cy="55"/>
              </a:xfrm>
              <a:custGeom>
                <a:gdLst>
                  <a:gd fmla="*/ 10 w 11" name="T0"/>
                  <a:gd fmla="*/ 25 h 28" name="T1"/>
                  <a:gd fmla="*/ 6 w 11" name="T2"/>
                  <a:gd fmla="*/ 28 h 28" name="T3"/>
                  <a:gd fmla="*/ 3 w 11" name="T4"/>
                  <a:gd fmla="*/ 27 h 28" name="T5"/>
                  <a:gd fmla="*/ 0 w 11" name="T6"/>
                  <a:gd fmla="*/ 24 h 28" name="T7"/>
                  <a:gd fmla="*/ 2 w 11" name="T8"/>
                  <a:gd fmla="*/ 3 h 28" name="T9"/>
                  <a:gd fmla="*/ 5 w 11" name="T10"/>
                  <a:gd fmla="*/ 1 h 28" name="T11"/>
                  <a:gd fmla="*/ 8 w 11" name="T12"/>
                  <a:gd fmla="*/ 1 h 28" name="T13"/>
                  <a:gd fmla="*/ 11 w 11" name="T14"/>
                  <a:gd fmla="*/ 4 h 28" name="T15"/>
                  <a:gd fmla="*/ 10 w 11" name="T16"/>
                  <a:gd fmla="*/ 25 h 28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28" w="11">
                    <a:moveTo>
                      <a:pt x="10" y="25"/>
                    </a:moveTo>
                    <a:cubicBezTo>
                      <a:pt x="9" y="27"/>
                      <a:pt x="8" y="28"/>
                      <a:pt x="6" y="28"/>
                    </a:cubicBezTo>
                    <a:cubicBezTo>
                      <a:pt x="3" y="27"/>
                      <a:pt x="3" y="27"/>
                      <a:pt x="3" y="27"/>
                    </a:cubicBezTo>
                    <a:cubicBezTo>
                      <a:pt x="2" y="27"/>
                      <a:pt x="0" y="26"/>
                      <a:pt x="0" y="24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2"/>
                      <a:pt x="3" y="0"/>
                      <a:pt x="5" y="1"/>
                    </a:cubicBezTo>
                    <a:cubicBezTo>
                      <a:pt x="8" y="1"/>
                      <a:pt x="8" y="1"/>
                      <a:pt x="8" y="1"/>
                    </a:cubicBezTo>
                    <a:cubicBezTo>
                      <a:pt x="10" y="1"/>
                      <a:pt x="11" y="2"/>
                      <a:pt x="11" y="4"/>
                    </a:cubicBezTo>
                    <a:lnTo>
                      <a:pt x="10" y="25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3" name="任意多边形: 形状 72"/>
              <p:cNvSpPr/>
              <p:nvPr/>
            </p:nvSpPr>
            <p:spPr bwMode="auto">
              <a:xfrm>
                <a:off x="4026" y="1724"/>
                <a:ext cx="50" cy="31"/>
              </a:xfrm>
              <a:custGeom>
                <a:gdLst>
                  <a:gd fmla="*/ 11 w 26" name="T0"/>
                  <a:gd fmla="*/ 16 h 16" name="T1"/>
                  <a:gd fmla="*/ 15 w 26" name="T2"/>
                  <a:gd fmla="*/ 16 h 16" name="T3"/>
                  <a:gd fmla="*/ 23 w 26" name="T4"/>
                  <a:gd fmla="*/ 16 h 16" name="T5"/>
                  <a:gd fmla="*/ 26 w 26" name="T6"/>
                  <a:gd fmla="*/ 2 h 16" name="T7"/>
                  <a:gd fmla="*/ 23 w 26" name="T8"/>
                  <a:gd fmla="*/ 0 h 16" name="T9"/>
                  <a:gd fmla="*/ 15 w 26" name="T10"/>
                  <a:gd fmla="*/ 0 h 16" name="T11"/>
                  <a:gd fmla="*/ 11 w 26" name="T12"/>
                  <a:gd fmla="*/ 0 h 16" name="T13"/>
                  <a:gd fmla="*/ 3 w 26" name="T14"/>
                  <a:gd fmla="*/ 0 h 16" name="T15"/>
                  <a:gd fmla="*/ 0 w 26" name="T16"/>
                  <a:gd fmla="*/ 2 h 16" name="T17"/>
                  <a:gd fmla="*/ 4 w 26" name="T18"/>
                  <a:gd fmla="*/ 16 h 16" name="T19"/>
                  <a:gd fmla="*/ 11 w 26" name="T20"/>
                  <a:gd fmla="*/ 16 h 16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16" w="26">
                    <a:moveTo>
                      <a:pt x="11" y="16"/>
                    </a:moveTo>
                    <a:cubicBezTo>
                      <a:pt x="15" y="16"/>
                      <a:pt x="15" y="16"/>
                      <a:pt x="15" y="16"/>
                    </a:cubicBezTo>
                    <a:cubicBezTo>
                      <a:pt x="23" y="16"/>
                      <a:pt x="23" y="16"/>
                      <a:pt x="23" y="16"/>
                    </a:cubicBezTo>
                    <a:cubicBezTo>
                      <a:pt x="26" y="2"/>
                      <a:pt x="26" y="2"/>
                      <a:pt x="26" y="2"/>
                    </a:cubicBezTo>
                    <a:cubicBezTo>
                      <a:pt x="26" y="2"/>
                      <a:pt x="26" y="0"/>
                      <a:pt x="23" y="0"/>
                    </a:cubicBezTo>
                    <a:cubicBezTo>
                      <a:pt x="22" y="0"/>
                      <a:pt x="18" y="0"/>
                      <a:pt x="15" y="0"/>
                    </a:cubicBezTo>
                    <a:cubicBezTo>
                      <a:pt x="13" y="0"/>
                      <a:pt x="11" y="0"/>
                      <a:pt x="11" y="0"/>
                    </a:cubicBezTo>
                    <a:cubicBezTo>
                      <a:pt x="8" y="0"/>
                      <a:pt x="4" y="0"/>
                      <a:pt x="3" y="0"/>
                    </a:cubicBezTo>
                    <a:cubicBezTo>
                      <a:pt x="1" y="0"/>
                      <a:pt x="0" y="2"/>
                      <a:pt x="0" y="2"/>
                    </a:cubicBezTo>
                    <a:cubicBezTo>
                      <a:pt x="4" y="16"/>
                      <a:pt x="4" y="16"/>
                      <a:pt x="4" y="16"/>
                    </a:cubicBezTo>
                    <a:lnTo>
                      <a:pt x="11" y="16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4" name="任意多边形: 形状 73"/>
              <p:cNvSpPr/>
              <p:nvPr/>
            </p:nvSpPr>
            <p:spPr bwMode="auto">
              <a:xfrm>
                <a:off x="3998" y="1761"/>
                <a:ext cx="110" cy="131"/>
              </a:xfrm>
              <a:custGeom>
                <a:gdLst>
                  <a:gd fmla="*/ 18 w 56" name="T0"/>
                  <a:gd fmla="*/ 1 h 67" name="T1"/>
                  <a:gd fmla="*/ 0 w 56" name="T2"/>
                  <a:gd fmla="*/ 50 h 67" name="T3"/>
                  <a:gd fmla="*/ 39 w 56" name="T4"/>
                  <a:gd fmla="*/ 67 h 67" name="T5"/>
                  <a:gd fmla="*/ 56 w 56" name="T6"/>
                  <a:gd fmla="*/ 30 h 67" name="T7"/>
                  <a:gd fmla="*/ 35 w 56" name="T8"/>
                  <a:gd fmla="*/ 19 h 67" name="T9"/>
                  <a:gd fmla="*/ 34 w 56" name="T10"/>
                  <a:gd fmla="*/ 21 h 67" name="T11"/>
                  <a:gd fmla="*/ 29 w 56" name="T12"/>
                  <a:gd fmla="*/ 20 h 67" name="T13"/>
                  <a:gd fmla="*/ 24 w 56" name="T14"/>
                  <a:gd fmla="*/ 24 h 67" name="T15"/>
                  <a:gd fmla="*/ 29 w 56" name="T16"/>
                  <a:gd fmla="*/ 28 h 67" name="T17"/>
                  <a:gd fmla="*/ 37 w 56" name="T18"/>
                  <a:gd fmla="*/ 36 h 67" name="T19"/>
                  <a:gd fmla="*/ 35 w 56" name="T20"/>
                  <a:gd fmla="*/ 41 h 67" name="T21"/>
                  <a:gd fmla="*/ 30 w 56" name="T22"/>
                  <a:gd fmla="*/ 44 h 67" name="T23"/>
                  <a:gd fmla="*/ 30 w 56" name="T24"/>
                  <a:gd fmla="*/ 47 h 67" name="T25"/>
                  <a:gd fmla="*/ 27 w 56" name="T26"/>
                  <a:gd fmla="*/ 47 h 67" name="T27"/>
                  <a:gd fmla="*/ 26 w 56" name="T28"/>
                  <a:gd fmla="*/ 46 h 67" name="T29"/>
                  <a:gd fmla="*/ 22 w 56" name="T30"/>
                  <a:gd fmla="*/ 44 h 67" name="T31"/>
                  <a:gd fmla="*/ 19 w 56" name="T32"/>
                  <a:gd fmla="*/ 42 h 67" name="T33"/>
                  <a:gd fmla="*/ 20 w 56" name="T34"/>
                  <a:gd fmla="*/ 40 h 67" name="T35"/>
                  <a:gd fmla="*/ 21 w 56" name="T36"/>
                  <a:gd fmla="*/ 40 h 67" name="T37"/>
                  <a:gd fmla="*/ 24 w 56" name="T38"/>
                  <a:gd fmla="*/ 40 h 67" name="T39"/>
                  <a:gd fmla="*/ 29 w 56" name="T40"/>
                  <a:gd fmla="*/ 40 h 67" name="T41"/>
                  <a:gd fmla="*/ 32 w 56" name="T42"/>
                  <a:gd fmla="*/ 38 h 67" name="T43"/>
                  <a:gd fmla="*/ 32 w 56" name="T44"/>
                  <a:gd fmla="*/ 35 h 67" name="T45"/>
                  <a:gd fmla="*/ 29 w 56" name="T46"/>
                  <a:gd fmla="*/ 33 h 67" name="T47"/>
                  <a:gd fmla="*/ 24 w 56" name="T48"/>
                  <a:gd fmla="*/ 31 h 67" name="T49"/>
                  <a:gd fmla="*/ 20 w 56" name="T50"/>
                  <a:gd fmla="*/ 27 h 67" name="T51"/>
                  <a:gd fmla="*/ 21 w 56" name="T52"/>
                  <a:gd fmla="*/ 20 h 67" name="T53"/>
                  <a:gd fmla="*/ 26 w 56" name="T54"/>
                  <a:gd fmla="*/ 15 h 67" name="T55"/>
                  <a:gd fmla="*/ 27 w 56" name="T56"/>
                  <a:gd fmla="*/ 14 h 67" name="T57"/>
                  <a:gd fmla="*/ 31 w 56" name="T58"/>
                  <a:gd fmla="*/ 14 h 67" name="T59"/>
                  <a:gd fmla="*/ 31 w 56" name="T60"/>
                  <a:gd fmla="*/ 17 h 67" name="T61"/>
                  <a:gd fmla="*/ 34 w 56" name="T62"/>
                  <a:gd fmla="*/ 17 h 67" name="T63"/>
                  <a:gd fmla="*/ 35 w 56" name="T64"/>
                  <a:gd fmla="*/ 18 h 67" name="T65"/>
                  <a:gd fmla="*/ 35 w 56" name="T66"/>
                  <a:gd fmla="*/ 19 h 67" name="T6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b="b" l="0" r="r" t="0"/>
                <a:pathLst>
                  <a:path h="67" w="56">
                    <a:moveTo>
                      <a:pt x="36" y="0"/>
                    </a:moveTo>
                    <a:cubicBezTo>
                      <a:pt x="18" y="1"/>
                      <a:pt x="18" y="1"/>
                      <a:pt x="18" y="1"/>
                    </a:cubicBezTo>
                    <a:cubicBezTo>
                      <a:pt x="9" y="1"/>
                      <a:pt x="0" y="21"/>
                      <a:pt x="0" y="31"/>
                    </a:cubicBezTo>
                    <a:cubicBezTo>
                      <a:pt x="0" y="50"/>
                      <a:pt x="0" y="50"/>
                      <a:pt x="0" y="50"/>
                    </a:cubicBezTo>
                    <a:cubicBezTo>
                      <a:pt x="0" y="60"/>
                      <a:pt x="8" y="67"/>
                      <a:pt x="17" y="67"/>
                    </a:cubicBezTo>
                    <a:cubicBezTo>
                      <a:pt x="39" y="67"/>
                      <a:pt x="39" y="67"/>
                      <a:pt x="39" y="67"/>
                    </a:cubicBezTo>
                    <a:cubicBezTo>
                      <a:pt x="49" y="67"/>
                      <a:pt x="56" y="59"/>
                      <a:pt x="56" y="49"/>
                    </a:cubicBezTo>
                    <a:cubicBezTo>
                      <a:pt x="56" y="30"/>
                      <a:pt x="56" y="30"/>
                      <a:pt x="56" y="30"/>
                    </a:cubicBezTo>
                    <a:cubicBezTo>
                      <a:pt x="56" y="20"/>
                      <a:pt x="46" y="0"/>
                      <a:pt x="36" y="0"/>
                    </a:cubicBezTo>
                    <a:close/>
                    <a:moveTo>
                      <a:pt x="35" y="19"/>
                    </a:moveTo>
                    <a:cubicBezTo>
                      <a:pt x="35" y="20"/>
                      <a:pt x="35" y="20"/>
                      <a:pt x="35" y="21"/>
                    </a:cubicBezTo>
                    <a:cubicBezTo>
                      <a:pt x="35" y="21"/>
                      <a:pt x="34" y="21"/>
                      <a:pt x="34" y="21"/>
                    </a:cubicBezTo>
                    <a:cubicBezTo>
                      <a:pt x="34" y="21"/>
                      <a:pt x="33" y="21"/>
                      <a:pt x="32" y="20"/>
                    </a:cubicBezTo>
                    <a:cubicBezTo>
                      <a:pt x="31" y="20"/>
                      <a:pt x="30" y="20"/>
                      <a:pt x="29" y="20"/>
                    </a:cubicBezTo>
                    <a:cubicBezTo>
                      <a:pt x="27" y="20"/>
                      <a:pt x="26" y="21"/>
                      <a:pt x="25" y="21"/>
                    </a:cubicBezTo>
                    <a:cubicBezTo>
                      <a:pt x="25" y="22"/>
                      <a:pt x="24" y="23"/>
                      <a:pt x="24" y="24"/>
                    </a:cubicBezTo>
                    <a:cubicBezTo>
                      <a:pt x="24" y="25"/>
                      <a:pt x="25" y="26"/>
                      <a:pt x="25" y="26"/>
                    </a:cubicBezTo>
                    <a:cubicBezTo>
                      <a:pt x="26" y="27"/>
                      <a:pt x="27" y="28"/>
                      <a:pt x="29" y="28"/>
                    </a:cubicBezTo>
                    <a:cubicBezTo>
                      <a:pt x="32" y="29"/>
                      <a:pt x="33" y="30"/>
                      <a:pt x="35" y="32"/>
                    </a:cubicBezTo>
                    <a:cubicBezTo>
                      <a:pt x="36" y="33"/>
                      <a:pt x="37" y="34"/>
                      <a:pt x="37" y="36"/>
                    </a:cubicBezTo>
                    <a:cubicBezTo>
                      <a:pt x="37" y="37"/>
                      <a:pt x="37" y="38"/>
                      <a:pt x="36" y="39"/>
                    </a:cubicBezTo>
                    <a:cubicBezTo>
                      <a:pt x="36" y="40"/>
                      <a:pt x="35" y="41"/>
                      <a:pt x="35" y="41"/>
                    </a:cubicBezTo>
                    <a:cubicBezTo>
                      <a:pt x="34" y="42"/>
                      <a:pt x="34" y="42"/>
                      <a:pt x="33" y="43"/>
                    </a:cubicBezTo>
                    <a:cubicBezTo>
                      <a:pt x="32" y="43"/>
                      <a:pt x="31" y="43"/>
                      <a:pt x="30" y="44"/>
                    </a:cubicBezTo>
                    <a:cubicBezTo>
                      <a:pt x="30" y="46"/>
                      <a:pt x="30" y="46"/>
                      <a:pt x="30" y="46"/>
                    </a:cubicBezTo>
                    <a:cubicBezTo>
                      <a:pt x="30" y="47"/>
                      <a:pt x="30" y="47"/>
                      <a:pt x="30" y="47"/>
                    </a:cubicBezTo>
                    <a:cubicBezTo>
                      <a:pt x="30" y="47"/>
                      <a:pt x="30" y="47"/>
                      <a:pt x="30" y="47"/>
                    </a:cubicBezTo>
                    <a:cubicBezTo>
                      <a:pt x="27" y="47"/>
                      <a:pt x="27" y="47"/>
                      <a:pt x="27" y="47"/>
                    </a:cubicBezTo>
                    <a:cubicBezTo>
                      <a:pt x="27" y="47"/>
                      <a:pt x="26" y="47"/>
                      <a:pt x="26" y="47"/>
                    </a:cubicBezTo>
                    <a:cubicBezTo>
                      <a:pt x="26" y="47"/>
                      <a:pt x="26" y="47"/>
                      <a:pt x="26" y="46"/>
                    </a:cubicBezTo>
                    <a:cubicBezTo>
                      <a:pt x="26" y="44"/>
                      <a:pt x="26" y="44"/>
                      <a:pt x="26" y="44"/>
                    </a:cubicBezTo>
                    <a:cubicBezTo>
                      <a:pt x="24" y="44"/>
                      <a:pt x="23" y="44"/>
                      <a:pt x="22" y="44"/>
                    </a:cubicBezTo>
                    <a:cubicBezTo>
                      <a:pt x="20" y="43"/>
                      <a:pt x="20" y="43"/>
                      <a:pt x="19" y="43"/>
                    </a:cubicBezTo>
                    <a:cubicBezTo>
                      <a:pt x="19" y="43"/>
                      <a:pt x="19" y="42"/>
                      <a:pt x="19" y="42"/>
                    </a:cubicBezTo>
                    <a:cubicBezTo>
                      <a:pt x="19" y="42"/>
                      <a:pt x="19" y="41"/>
                      <a:pt x="19" y="41"/>
                    </a:cubicBezTo>
                    <a:cubicBezTo>
                      <a:pt x="19" y="40"/>
                      <a:pt x="19" y="40"/>
                      <a:pt x="20" y="40"/>
                    </a:cubicBezTo>
                    <a:cubicBezTo>
                      <a:pt x="20" y="39"/>
                      <a:pt x="20" y="39"/>
                      <a:pt x="20" y="39"/>
                    </a:cubicBezTo>
                    <a:cubicBezTo>
                      <a:pt x="20" y="39"/>
                      <a:pt x="20" y="39"/>
                      <a:pt x="21" y="40"/>
                    </a:cubicBezTo>
                    <a:cubicBezTo>
                      <a:pt x="21" y="40"/>
                      <a:pt x="22" y="40"/>
                      <a:pt x="22" y="40"/>
                    </a:cubicBezTo>
                    <a:cubicBezTo>
                      <a:pt x="23" y="40"/>
                      <a:pt x="23" y="40"/>
                      <a:pt x="24" y="40"/>
                    </a:cubicBezTo>
                    <a:cubicBezTo>
                      <a:pt x="25" y="40"/>
                      <a:pt x="25" y="40"/>
                      <a:pt x="26" y="40"/>
                    </a:cubicBezTo>
                    <a:cubicBezTo>
                      <a:pt x="27" y="40"/>
                      <a:pt x="28" y="40"/>
                      <a:pt x="29" y="40"/>
                    </a:cubicBezTo>
                    <a:cubicBezTo>
                      <a:pt x="29" y="40"/>
                      <a:pt x="30" y="40"/>
                      <a:pt x="30" y="40"/>
                    </a:cubicBezTo>
                    <a:cubicBezTo>
                      <a:pt x="31" y="39"/>
                      <a:pt x="31" y="39"/>
                      <a:pt x="32" y="38"/>
                    </a:cubicBezTo>
                    <a:cubicBezTo>
                      <a:pt x="32" y="38"/>
                      <a:pt x="32" y="37"/>
                      <a:pt x="32" y="37"/>
                    </a:cubicBezTo>
                    <a:cubicBezTo>
                      <a:pt x="32" y="36"/>
                      <a:pt x="32" y="36"/>
                      <a:pt x="32" y="35"/>
                    </a:cubicBezTo>
                    <a:cubicBezTo>
                      <a:pt x="32" y="35"/>
                      <a:pt x="31" y="34"/>
                      <a:pt x="31" y="34"/>
                    </a:cubicBezTo>
                    <a:cubicBezTo>
                      <a:pt x="31" y="34"/>
                      <a:pt x="30" y="33"/>
                      <a:pt x="29" y="33"/>
                    </a:cubicBezTo>
                    <a:cubicBezTo>
                      <a:pt x="29" y="32"/>
                      <a:pt x="28" y="32"/>
                      <a:pt x="27" y="32"/>
                    </a:cubicBezTo>
                    <a:cubicBezTo>
                      <a:pt x="26" y="31"/>
                      <a:pt x="25" y="31"/>
                      <a:pt x="24" y="31"/>
                    </a:cubicBezTo>
                    <a:cubicBezTo>
                      <a:pt x="23" y="30"/>
                      <a:pt x="23" y="30"/>
                      <a:pt x="22" y="29"/>
                    </a:cubicBezTo>
                    <a:cubicBezTo>
                      <a:pt x="21" y="28"/>
                      <a:pt x="21" y="28"/>
                      <a:pt x="20" y="27"/>
                    </a:cubicBezTo>
                    <a:cubicBezTo>
                      <a:pt x="20" y="26"/>
                      <a:pt x="20" y="25"/>
                      <a:pt x="20" y="24"/>
                    </a:cubicBezTo>
                    <a:cubicBezTo>
                      <a:pt x="20" y="22"/>
                      <a:pt x="20" y="21"/>
                      <a:pt x="21" y="20"/>
                    </a:cubicBezTo>
                    <a:cubicBezTo>
                      <a:pt x="22" y="18"/>
                      <a:pt x="24" y="18"/>
                      <a:pt x="26" y="17"/>
                    </a:cubicBezTo>
                    <a:cubicBezTo>
                      <a:pt x="26" y="15"/>
                      <a:pt x="26" y="15"/>
                      <a:pt x="26" y="15"/>
                    </a:cubicBezTo>
                    <a:cubicBezTo>
                      <a:pt x="26" y="14"/>
                      <a:pt x="26" y="14"/>
                      <a:pt x="27" y="14"/>
                    </a:cubicBezTo>
                    <a:cubicBezTo>
                      <a:pt x="27" y="14"/>
                      <a:pt x="27" y="14"/>
                      <a:pt x="27" y="14"/>
                    </a:cubicBezTo>
                    <a:cubicBezTo>
                      <a:pt x="30" y="13"/>
                      <a:pt x="30" y="13"/>
                      <a:pt x="30" y="13"/>
                    </a:cubicBezTo>
                    <a:cubicBezTo>
                      <a:pt x="30" y="13"/>
                      <a:pt x="31" y="14"/>
                      <a:pt x="31" y="14"/>
                    </a:cubicBezTo>
                    <a:cubicBezTo>
                      <a:pt x="31" y="14"/>
                      <a:pt x="31" y="14"/>
                      <a:pt x="31" y="15"/>
                    </a:cubicBezTo>
                    <a:cubicBezTo>
                      <a:pt x="31" y="17"/>
                      <a:pt x="31" y="17"/>
                      <a:pt x="31" y="17"/>
                    </a:cubicBezTo>
                    <a:cubicBezTo>
                      <a:pt x="31" y="17"/>
                      <a:pt x="32" y="17"/>
                      <a:pt x="32" y="17"/>
                    </a:cubicBezTo>
                    <a:cubicBezTo>
                      <a:pt x="33" y="17"/>
                      <a:pt x="33" y="17"/>
                      <a:pt x="34" y="17"/>
                    </a:cubicBezTo>
                    <a:cubicBezTo>
                      <a:pt x="34" y="17"/>
                      <a:pt x="34" y="17"/>
                      <a:pt x="35" y="17"/>
                    </a:cubicBezTo>
                    <a:cubicBezTo>
                      <a:pt x="35" y="18"/>
                      <a:pt x="35" y="18"/>
                      <a:pt x="35" y="18"/>
                    </a:cubicBezTo>
                    <a:cubicBezTo>
                      <a:pt x="35" y="18"/>
                      <a:pt x="35" y="18"/>
                      <a:pt x="35" y="18"/>
                    </a:cubicBezTo>
                    <a:cubicBezTo>
                      <a:pt x="35" y="19"/>
                      <a:pt x="35" y="19"/>
                      <a:pt x="35" y="19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5" name="任意多边形: 形状 74"/>
              <p:cNvSpPr/>
              <p:nvPr/>
            </p:nvSpPr>
            <p:spPr bwMode="auto">
              <a:xfrm>
                <a:off x="4071" y="1747"/>
                <a:ext cx="47" cy="36"/>
              </a:xfrm>
              <a:custGeom>
                <a:gdLst>
                  <a:gd fmla="*/ 24 w 24" name="T0"/>
                  <a:gd fmla="*/ 9 h 18" name="T1"/>
                  <a:gd fmla="*/ 1 w 24" name="T2"/>
                  <a:gd fmla="*/ 4 h 18" name="T3"/>
                  <a:gd fmla="*/ 1 w 24" name="T4"/>
                  <a:gd fmla="*/ 4 h 18" name="T5"/>
                  <a:gd fmla="*/ 1 w 24" name="T6"/>
                  <a:gd fmla="*/ 4 h 18" name="T7"/>
                  <a:gd fmla="*/ 1 w 24" name="T8"/>
                  <a:gd fmla="*/ 4 h 18" name="T9"/>
                  <a:gd fmla="*/ 1 w 24" name="T10"/>
                  <a:gd fmla="*/ 5 h 18" name="T11"/>
                  <a:gd fmla="*/ 1 w 24" name="T12"/>
                  <a:gd fmla="*/ 5 h 18" name="T13"/>
                  <a:gd fmla="*/ 19 w 24" name="T14"/>
                  <a:gd fmla="*/ 17 h 18" name="T15"/>
                  <a:gd fmla="*/ 21 w 24" name="T16"/>
                  <a:gd fmla="*/ 16 h 18" name="T17"/>
                  <a:gd fmla="*/ 8 w 24" name="T18"/>
                  <a:gd fmla="*/ 5 h 18" name="T19"/>
                  <a:gd fmla="*/ 22 w 24" name="T20"/>
                  <a:gd fmla="*/ 10 h 18" name="T21"/>
                  <a:gd fmla="*/ 24 w 24" name="T22"/>
                  <a:gd fmla="*/ 9 h 18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18" w="24">
                    <a:moveTo>
                      <a:pt x="24" y="9"/>
                    </a:moveTo>
                    <a:cubicBezTo>
                      <a:pt x="17" y="0"/>
                      <a:pt x="4" y="3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5"/>
                      <a:pt x="1" y="5"/>
                      <a:pt x="1" y="5"/>
                    </a:cubicBezTo>
                    <a:cubicBezTo>
                      <a:pt x="1" y="5"/>
                      <a:pt x="1" y="6"/>
                      <a:pt x="1" y="5"/>
                    </a:cubicBezTo>
                    <a:cubicBezTo>
                      <a:pt x="14" y="8"/>
                      <a:pt x="18" y="16"/>
                      <a:pt x="19" y="17"/>
                    </a:cubicBezTo>
                    <a:cubicBezTo>
                      <a:pt x="21" y="18"/>
                      <a:pt x="21" y="16"/>
                      <a:pt x="21" y="16"/>
                    </a:cubicBezTo>
                    <a:cubicBezTo>
                      <a:pt x="19" y="10"/>
                      <a:pt x="13" y="7"/>
                      <a:pt x="8" y="5"/>
                    </a:cubicBezTo>
                    <a:cubicBezTo>
                      <a:pt x="16" y="6"/>
                      <a:pt x="21" y="10"/>
                      <a:pt x="22" y="10"/>
                    </a:cubicBezTo>
                    <a:cubicBezTo>
                      <a:pt x="24" y="11"/>
                      <a:pt x="24" y="9"/>
                      <a:pt x="24" y="9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6" name="任意多边形: 形状 75"/>
              <p:cNvSpPr/>
              <p:nvPr/>
            </p:nvSpPr>
            <p:spPr bwMode="auto">
              <a:xfrm>
                <a:off x="4436" y="3030"/>
                <a:ext cx="200" cy="168"/>
              </a:xfrm>
              <a:custGeom>
                <a:gdLst>
                  <a:gd fmla="*/ 86 w 102" name="T0"/>
                  <a:gd fmla="*/ 15 h 86" name="T1"/>
                  <a:gd fmla="*/ 86 w 102" name="T2"/>
                  <a:gd fmla="*/ 15 h 86" name="T3"/>
                  <a:gd fmla="*/ 84 w 102" name="T4"/>
                  <a:gd fmla="*/ 12 h 86" name="T5"/>
                  <a:gd fmla="*/ 75 w 102" name="T6"/>
                  <a:gd fmla="*/ 12 h 86" name="T7"/>
                  <a:gd fmla="*/ 73 w 102" name="T8"/>
                  <a:gd fmla="*/ 15 h 86" name="T9"/>
                  <a:gd fmla="*/ 68 w 102" name="T10"/>
                  <a:gd fmla="*/ 15 h 86" name="T11"/>
                  <a:gd fmla="*/ 67 w 102" name="T12"/>
                  <a:gd fmla="*/ 8 h 86" name="T13"/>
                  <a:gd fmla="*/ 55 w 102" name="T14"/>
                  <a:gd fmla="*/ 0 h 86" name="T15"/>
                  <a:gd fmla="*/ 46 w 102" name="T16"/>
                  <a:gd fmla="*/ 0 h 86" name="T17"/>
                  <a:gd fmla="*/ 33 w 102" name="T18"/>
                  <a:gd fmla="*/ 9 h 86" name="T19"/>
                  <a:gd fmla="*/ 33 w 102" name="T20"/>
                  <a:gd fmla="*/ 15 h 86" name="T21"/>
                  <a:gd fmla="*/ 28 w 102" name="T22"/>
                  <a:gd fmla="*/ 16 h 86" name="T23"/>
                  <a:gd fmla="*/ 26 w 102" name="T24"/>
                  <a:gd fmla="*/ 13 h 86" name="T25"/>
                  <a:gd fmla="*/ 17 w 102" name="T26"/>
                  <a:gd fmla="*/ 14 h 86" name="T27"/>
                  <a:gd fmla="*/ 15 w 102" name="T28"/>
                  <a:gd fmla="*/ 16 h 86" name="T29"/>
                  <a:gd fmla="*/ 15 w 102" name="T30"/>
                  <a:gd fmla="*/ 16 h 86" name="T31"/>
                  <a:gd fmla="*/ 0 w 102" name="T32"/>
                  <a:gd fmla="*/ 34 h 86" name="T33"/>
                  <a:gd fmla="*/ 0 w 102" name="T34"/>
                  <a:gd fmla="*/ 68 h 86" name="T35"/>
                  <a:gd fmla="*/ 19 w 102" name="T36"/>
                  <a:gd fmla="*/ 86 h 86" name="T37"/>
                  <a:gd fmla="*/ 84 w 102" name="T38"/>
                  <a:gd fmla="*/ 84 h 86" name="T39"/>
                  <a:gd fmla="*/ 102 w 102" name="T40"/>
                  <a:gd fmla="*/ 66 h 86" name="T41"/>
                  <a:gd fmla="*/ 101 w 102" name="T42"/>
                  <a:gd fmla="*/ 32 h 86" name="T43"/>
                  <a:gd fmla="*/ 86 w 102" name="T44"/>
                  <a:gd fmla="*/ 15 h 86" name="T45"/>
                  <a:gd fmla="*/ 39 w 102" name="T46"/>
                  <a:gd fmla="*/ 9 h 86" name="T47"/>
                  <a:gd fmla="*/ 46 w 102" name="T48"/>
                  <a:gd fmla="*/ 6 h 86" name="T49"/>
                  <a:gd fmla="*/ 55 w 102" name="T50"/>
                  <a:gd fmla="*/ 6 h 86" name="T51"/>
                  <a:gd fmla="*/ 61 w 102" name="T52"/>
                  <a:gd fmla="*/ 9 h 86" name="T53"/>
                  <a:gd fmla="*/ 61 w 102" name="T54"/>
                  <a:gd fmla="*/ 15 h 86" name="T55"/>
                  <a:gd fmla="*/ 40 w 102" name="T56"/>
                  <a:gd fmla="*/ 15 h 86" name="T57"/>
                  <a:gd fmla="*/ 39 w 102" name="T58"/>
                  <a:gd fmla="*/ 9 h 86" name="T5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b="b" l="0" r="r" t="0"/>
                <a:pathLst>
                  <a:path h="86" w="102">
                    <a:moveTo>
                      <a:pt x="86" y="15"/>
                    </a:moveTo>
                    <a:cubicBezTo>
                      <a:pt x="86" y="15"/>
                      <a:pt x="86" y="15"/>
                      <a:pt x="86" y="15"/>
                    </a:cubicBezTo>
                    <a:cubicBezTo>
                      <a:pt x="86" y="13"/>
                      <a:pt x="85" y="12"/>
                      <a:pt x="84" y="12"/>
                    </a:cubicBezTo>
                    <a:cubicBezTo>
                      <a:pt x="75" y="12"/>
                      <a:pt x="75" y="12"/>
                      <a:pt x="75" y="12"/>
                    </a:cubicBezTo>
                    <a:cubicBezTo>
                      <a:pt x="74" y="12"/>
                      <a:pt x="73" y="13"/>
                      <a:pt x="73" y="15"/>
                    </a:cubicBezTo>
                    <a:cubicBezTo>
                      <a:pt x="68" y="15"/>
                      <a:pt x="68" y="15"/>
                      <a:pt x="68" y="15"/>
                    </a:cubicBezTo>
                    <a:cubicBezTo>
                      <a:pt x="67" y="8"/>
                      <a:pt x="67" y="8"/>
                      <a:pt x="67" y="8"/>
                    </a:cubicBezTo>
                    <a:cubicBezTo>
                      <a:pt x="67" y="1"/>
                      <a:pt x="62" y="0"/>
                      <a:pt x="55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39" y="0"/>
                      <a:pt x="33" y="2"/>
                      <a:pt x="33" y="9"/>
                    </a:cubicBezTo>
                    <a:cubicBezTo>
                      <a:pt x="33" y="15"/>
                      <a:pt x="33" y="15"/>
                      <a:pt x="33" y="15"/>
                    </a:cubicBezTo>
                    <a:cubicBezTo>
                      <a:pt x="28" y="16"/>
                      <a:pt x="28" y="16"/>
                      <a:pt x="28" y="16"/>
                    </a:cubicBezTo>
                    <a:cubicBezTo>
                      <a:pt x="28" y="14"/>
                      <a:pt x="27" y="13"/>
                      <a:pt x="26" y="13"/>
                    </a:cubicBezTo>
                    <a:cubicBezTo>
                      <a:pt x="17" y="14"/>
                      <a:pt x="17" y="14"/>
                      <a:pt x="17" y="14"/>
                    </a:cubicBezTo>
                    <a:cubicBezTo>
                      <a:pt x="16" y="14"/>
                      <a:pt x="15" y="15"/>
                      <a:pt x="15" y="16"/>
                    </a:cubicBezTo>
                    <a:cubicBezTo>
                      <a:pt x="15" y="16"/>
                      <a:pt x="15" y="16"/>
                      <a:pt x="15" y="16"/>
                    </a:cubicBezTo>
                    <a:cubicBezTo>
                      <a:pt x="6" y="17"/>
                      <a:pt x="0" y="25"/>
                      <a:pt x="0" y="34"/>
                    </a:cubicBezTo>
                    <a:cubicBezTo>
                      <a:pt x="0" y="68"/>
                      <a:pt x="0" y="68"/>
                      <a:pt x="0" y="68"/>
                    </a:cubicBezTo>
                    <a:cubicBezTo>
                      <a:pt x="1" y="78"/>
                      <a:pt x="9" y="86"/>
                      <a:pt x="19" y="86"/>
                    </a:cubicBezTo>
                    <a:cubicBezTo>
                      <a:pt x="84" y="84"/>
                      <a:pt x="84" y="84"/>
                      <a:pt x="84" y="84"/>
                    </a:cubicBezTo>
                    <a:cubicBezTo>
                      <a:pt x="94" y="84"/>
                      <a:pt x="102" y="76"/>
                      <a:pt x="102" y="66"/>
                    </a:cubicBezTo>
                    <a:cubicBezTo>
                      <a:pt x="101" y="32"/>
                      <a:pt x="101" y="32"/>
                      <a:pt x="101" y="32"/>
                    </a:cubicBezTo>
                    <a:cubicBezTo>
                      <a:pt x="101" y="23"/>
                      <a:pt x="94" y="16"/>
                      <a:pt x="86" y="15"/>
                    </a:cubicBezTo>
                    <a:close/>
                    <a:moveTo>
                      <a:pt x="39" y="9"/>
                    </a:moveTo>
                    <a:cubicBezTo>
                      <a:pt x="39" y="8"/>
                      <a:pt x="39" y="6"/>
                      <a:pt x="46" y="6"/>
                    </a:cubicBezTo>
                    <a:cubicBezTo>
                      <a:pt x="55" y="6"/>
                      <a:pt x="55" y="6"/>
                      <a:pt x="55" y="6"/>
                    </a:cubicBezTo>
                    <a:cubicBezTo>
                      <a:pt x="61" y="6"/>
                      <a:pt x="61" y="7"/>
                      <a:pt x="61" y="9"/>
                    </a:cubicBezTo>
                    <a:cubicBezTo>
                      <a:pt x="61" y="15"/>
                      <a:pt x="61" y="15"/>
                      <a:pt x="61" y="15"/>
                    </a:cubicBezTo>
                    <a:cubicBezTo>
                      <a:pt x="40" y="15"/>
                      <a:pt x="40" y="15"/>
                      <a:pt x="40" y="15"/>
                    </a:cubicBezTo>
                    <a:lnTo>
                      <a:pt x="39" y="9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7" name="任意多边形: 形状 76"/>
              <p:cNvSpPr/>
              <p:nvPr/>
            </p:nvSpPr>
            <p:spPr bwMode="auto">
              <a:xfrm>
                <a:off x="3854" y="3071"/>
                <a:ext cx="148" cy="125"/>
              </a:xfrm>
              <a:custGeom>
                <a:gdLst>
                  <a:gd fmla="*/ 64 w 76" name="T0"/>
                  <a:gd fmla="*/ 11 h 64" name="T1"/>
                  <a:gd fmla="*/ 64 w 76" name="T2"/>
                  <a:gd fmla="*/ 11 h 64" name="T3"/>
                  <a:gd fmla="*/ 62 w 76" name="T4"/>
                  <a:gd fmla="*/ 9 h 64" name="T5"/>
                  <a:gd fmla="*/ 56 w 76" name="T6"/>
                  <a:gd fmla="*/ 10 h 64" name="T7"/>
                  <a:gd fmla="*/ 54 w 76" name="T8"/>
                  <a:gd fmla="*/ 11 h 64" name="T9"/>
                  <a:gd fmla="*/ 50 w 76" name="T10"/>
                  <a:gd fmla="*/ 11 h 64" name="T11"/>
                  <a:gd fmla="*/ 50 w 76" name="T12"/>
                  <a:gd fmla="*/ 7 h 64" name="T13"/>
                  <a:gd fmla="*/ 41 w 76" name="T14"/>
                  <a:gd fmla="*/ 0 h 64" name="T15"/>
                  <a:gd fmla="*/ 34 w 76" name="T16"/>
                  <a:gd fmla="*/ 0 h 64" name="T17"/>
                  <a:gd fmla="*/ 25 w 76" name="T18"/>
                  <a:gd fmla="*/ 7 h 64" name="T19"/>
                  <a:gd fmla="*/ 25 w 76" name="T20"/>
                  <a:gd fmla="*/ 12 h 64" name="T21"/>
                  <a:gd fmla="*/ 21 w 76" name="T22"/>
                  <a:gd fmla="*/ 12 h 64" name="T23"/>
                  <a:gd fmla="*/ 19 w 76" name="T24"/>
                  <a:gd fmla="*/ 10 h 64" name="T25"/>
                  <a:gd fmla="*/ 13 w 76" name="T26"/>
                  <a:gd fmla="*/ 11 h 64" name="T27"/>
                  <a:gd fmla="*/ 11 w 76" name="T28"/>
                  <a:gd fmla="*/ 12 h 64" name="T29"/>
                  <a:gd fmla="*/ 11 w 76" name="T30"/>
                  <a:gd fmla="*/ 12 h 64" name="T31"/>
                  <a:gd fmla="*/ 0 w 76" name="T32"/>
                  <a:gd fmla="*/ 26 h 64" name="T33"/>
                  <a:gd fmla="*/ 1 w 76" name="T34"/>
                  <a:gd fmla="*/ 51 h 64" name="T35"/>
                  <a:gd fmla="*/ 14 w 76" name="T36"/>
                  <a:gd fmla="*/ 64 h 64" name="T37"/>
                  <a:gd fmla="*/ 63 w 76" name="T38"/>
                  <a:gd fmla="*/ 63 h 64" name="T39"/>
                  <a:gd fmla="*/ 76 w 76" name="T40"/>
                  <a:gd fmla="*/ 49 h 64" name="T41"/>
                  <a:gd fmla="*/ 75 w 76" name="T42"/>
                  <a:gd fmla="*/ 24 h 64" name="T43"/>
                  <a:gd fmla="*/ 64 w 76" name="T44"/>
                  <a:gd fmla="*/ 11 h 64" name="T45"/>
                  <a:gd fmla="*/ 30 w 76" name="T46"/>
                  <a:gd fmla="*/ 7 h 64" name="T47"/>
                  <a:gd fmla="*/ 34 w 76" name="T48"/>
                  <a:gd fmla="*/ 5 h 64" name="T49"/>
                  <a:gd fmla="*/ 41 w 76" name="T50"/>
                  <a:gd fmla="*/ 5 h 64" name="T51"/>
                  <a:gd fmla="*/ 46 w 76" name="T52"/>
                  <a:gd fmla="*/ 7 h 64" name="T53"/>
                  <a:gd fmla="*/ 46 w 76" name="T54"/>
                  <a:gd fmla="*/ 11 h 64" name="T55"/>
                  <a:gd fmla="*/ 30 w 76" name="T56"/>
                  <a:gd fmla="*/ 12 h 64" name="T57"/>
                  <a:gd fmla="*/ 30 w 76" name="T58"/>
                  <a:gd fmla="*/ 7 h 64" name="T5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b="b" l="0" r="r" t="0"/>
                <a:pathLst>
                  <a:path h="64" w="76">
                    <a:moveTo>
                      <a:pt x="64" y="11"/>
                    </a:moveTo>
                    <a:cubicBezTo>
                      <a:pt x="64" y="11"/>
                      <a:pt x="64" y="11"/>
                      <a:pt x="64" y="11"/>
                    </a:cubicBezTo>
                    <a:cubicBezTo>
                      <a:pt x="64" y="10"/>
                      <a:pt x="63" y="9"/>
                      <a:pt x="62" y="9"/>
                    </a:cubicBezTo>
                    <a:cubicBezTo>
                      <a:pt x="56" y="10"/>
                      <a:pt x="56" y="10"/>
                      <a:pt x="56" y="10"/>
                    </a:cubicBezTo>
                    <a:cubicBezTo>
                      <a:pt x="55" y="10"/>
                      <a:pt x="54" y="10"/>
                      <a:pt x="54" y="11"/>
                    </a:cubicBezTo>
                    <a:cubicBezTo>
                      <a:pt x="50" y="11"/>
                      <a:pt x="50" y="11"/>
                      <a:pt x="50" y="11"/>
                    </a:cubicBezTo>
                    <a:cubicBezTo>
                      <a:pt x="50" y="7"/>
                      <a:pt x="50" y="7"/>
                      <a:pt x="50" y="7"/>
                    </a:cubicBezTo>
                    <a:cubicBezTo>
                      <a:pt x="50" y="2"/>
                      <a:pt x="46" y="0"/>
                      <a:pt x="41" y="0"/>
                    </a:cubicBezTo>
                    <a:cubicBezTo>
                      <a:pt x="34" y="0"/>
                      <a:pt x="34" y="0"/>
                      <a:pt x="34" y="0"/>
                    </a:cubicBezTo>
                    <a:cubicBezTo>
                      <a:pt x="29" y="0"/>
                      <a:pt x="25" y="2"/>
                      <a:pt x="25" y="7"/>
                    </a:cubicBezTo>
                    <a:cubicBezTo>
                      <a:pt x="25" y="12"/>
                      <a:pt x="25" y="12"/>
                      <a:pt x="25" y="12"/>
                    </a:cubicBezTo>
                    <a:cubicBezTo>
                      <a:pt x="21" y="12"/>
                      <a:pt x="21" y="12"/>
                      <a:pt x="21" y="12"/>
                    </a:cubicBezTo>
                    <a:cubicBezTo>
                      <a:pt x="21" y="11"/>
                      <a:pt x="20" y="10"/>
                      <a:pt x="19" y="10"/>
                    </a:cubicBezTo>
                    <a:cubicBezTo>
                      <a:pt x="13" y="11"/>
                      <a:pt x="13" y="11"/>
                      <a:pt x="13" y="11"/>
                    </a:cubicBezTo>
                    <a:cubicBezTo>
                      <a:pt x="12" y="11"/>
                      <a:pt x="11" y="11"/>
                      <a:pt x="11" y="12"/>
                    </a:cubicBezTo>
                    <a:cubicBezTo>
                      <a:pt x="11" y="12"/>
                      <a:pt x="11" y="12"/>
                      <a:pt x="11" y="12"/>
                    </a:cubicBezTo>
                    <a:cubicBezTo>
                      <a:pt x="5" y="13"/>
                      <a:pt x="0" y="19"/>
                      <a:pt x="0" y="26"/>
                    </a:cubicBezTo>
                    <a:cubicBezTo>
                      <a:pt x="1" y="51"/>
                      <a:pt x="1" y="51"/>
                      <a:pt x="1" y="51"/>
                    </a:cubicBezTo>
                    <a:cubicBezTo>
                      <a:pt x="1" y="58"/>
                      <a:pt x="7" y="64"/>
                      <a:pt x="14" y="64"/>
                    </a:cubicBezTo>
                    <a:cubicBezTo>
                      <a:pt x="63" y="63"/>
                      <a:pt x="63" y="63"/>
                      <a:pt x="63" y="63"/>
                    </a:cubicBezTo>
                    <a:cubicBezTo>
                      <a:pt x="70" y="63"/>
                      <a:pt x="76" y="57"/>
                      <a:pt x="76" y="49"/>
                    </a:cubicBezTo>
                    <a:cubicBezTo>
                      <a:pt x="75" y="24"/>
                      <a:pt x="75" y="24"/>
                      <a:pt x="75" y="24"/>
                    </a:cubicBezTo>
                    <a:cubicBezTo>
                      <a:pt x="75" y="18"/>
                      <a:pt x="70" y="12"/>
                      <a:pt x="64" y="11"/>
                    </a:cubicBezTo>
                    <a:close/>
                    <a:moveTo>
                      <a:pt x="30" y="7"/>
                    </a:moveTo>
                    <a:cubicBezTo>
                      <a:pt x="29" y="6"/>
                      <a:pt x="29" y="5"/>
                      <a:pt x="34" y="5"/>
                    </a:cubicBezTo>
                    <a:cubicBezTo>
                      <a:pt x="41" y="5"/>
                      <a:pt x="41" y="5"/>
                      <a:pt x="41" y="5"/>
                    </a:cubicBezTo>
                    <a:cubicBezTo>
                      <a:pt x="46" y="5"/>
                      <a:pt x="46" y="6"/>
                      <a:pt x="46" y="7"/>
                    </a:cubicBezTo>
                    <a:cubicBezTo>
                      <a:pt x="46" y="11"/>
                      <a:pt x="46" y="11"/>
                      <a:pt x="46" y="11"/>
                    </a:cubicBezTo>
                    <a:cubicBezTo>
                      <a:pt x="30" y="12"/>
                      <a:pt x="30" y="12"/>
                      <a:pt x="30" y="12"/>
                    </a:cubicBezTo>
                    <a:lnTo>
                      <a:pt x="30" y="7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8" name="任意多边形: 形状 77"/>
              <p:cNvSpPr/>
              <p:nvPr/>
            </p:nvSpPr>
            <p:spPr bwMode="auto">
              <a:xfrm>
                <a:off x="4125" y="1869"/>
                <a:ext cx="258" cy="217"/>
              </a:xfrm>
              <a:custGeom>
                <a:gdLst>
                  <a:gd fmla="*/ 111 w 132" name="T0"/>
                  <a:gd fmla="*/ 19 h 111" name="T1"/>
                  <a:gd fmla="*/ 111 w 132" name="T2"/>
                  <a:gd fmla="*/ 19 h 111" name="T3"/>
                  <a:gd fmla="*/ 108 w 132" name="T4"/>
                  <a:gd fmla="*/ 16 h 111" name="T5"/>
                  <a:gd fmla="*/ 97 w 132" name="T6"/>
                  <a:gd fmla="*/ 16 h 111" name="T7"/>
                  <a:gd fmla="*/ 94 w 132" name="T8"/>
                  <a:gd fmla="*/ 19 h 111" name="T9"/>
                  <a:gd fmla="*/ 87 w 132" name="T10"/>
                  <a:gd fmla="*/ 19 h 111" name="T11"/>
                  <a:gd fmla="*/ 87 w 132" name="T12"/>
                  <a:gd fmla="*/ 11 h 111" name="T13"/>
                  <a:gd fmla="*/ 71 w 132" name="T14"/>
                  <a:gd fmla="*/ 0 h 111" name="T15"/>
                  <a:gd fmla="*/ 59 w 132" name="T16"/>
                  <a:gd fmla="*/ 0 h 111" name="T17"/>
                  <a:gd fmla="*/ 44 w 132" name="T18"/>
                  <a:gd fmla="*/ 12 h 111" name="T19"/>
                  <a:gd fmla="*/ 44 w 132" name="T20"/>
                  <a:gd fmla="*/ 20 h 111" name="T21"/>
                  <a:gd fmla="*/ 37 w 132" name="T22"/>
                  <a:gd fmla="*/ 21 h 111" name="T23"/>
                  <a:gd fmla="*/ 34 w 132" name="T24"/>
                  <a:gd fmla="*/ 18 h 111" name="T25"/>
                  <a:gd fmla="*/ 23 w 132" name="T26"/>
                  <a:gd fmla="*/ 18 h 111" name="T27"/>
                  <a:gd fmla="*/ 20 w 132" name="T28"/>
                  <a:gd fmla="*/ 21 h 111" name="T29"/>
                  <a:gd fmla="*/ 20 w 132" name="T30"/>
                  <a:gd fmla="*/ 21 h 111" name="T31"/>
                  <a:gd fmla="*/ 1 w 132" name="T32"/>
                  <a:gd fmla="*/ 44 h 111" name="T33"/>
                  <a:gd fmla="*/ 2 w 132" name="T34"/>
                  <a:gd fmla="*/ 88 h 111" name="T35"/>
                  <a:gd fmla="*/ 25 w 132" name="T36"/>
                  <a:gd fmla="*/ 111 h 111" name="T37"/>
                  <a:gd fmla="*/ 109 w 132" name="T38"/>
                  <a:gd fmla="*/ 109 h 111" name="T39"/>
                  <a:gd fmla="*/ 131 w 132" name="T40"/>
                  <a:gd fmla="*/ 85 h 111" name="T41"/>
                  <a:gd fmla="*/ 131 w 132" name="T42"/>
                  <a:gd fmla="*/ 42 h 111" name="T43"/>
                  <a:gd fmla="*/ 111 w 132" name="T44"/>
                  <a:gd fmla="*/ 19 h 111" name="T45"/>
                  <a:gd fmla="*/ 51 w 132" name="T46"/>
                  <a:gd fmla="*/ 12 h 111" name="T47"/>
                  <a:gd fmla="*/ 60 w 132" name="T48"/>
                  <a:gd fmla="*/ 8 h 111" name="T49"/>
                  <a:gd fmla="*/ 71 w 132" name="T50"/>
                  <a:gd fmla="*/ 8 h 111" name="T51"/>
                  <a:gd fmla="*/ 79 w 132" name="T52"/>
                  <a:gd fmla="*/ 12 h 111" name="T53"/>
                  <a:gd fmla="*/ 80 w 132" name="T54"/>
                  <a:gd fmla="*/ 20 h 111" name="T55"/>
                  <a:gd fmla="*/ 52 w 132" name="T56"/>
                  <a:gd fmla="*/ 20 h 111" name="T57"/>
                  <a:gd fmla="*/ 51 w 132" name="T58"/>
                  <a:gd fmla="*/ 12 h 111" name="T5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b="b" l="0" r="r" t="0"/>
                <a:pathLst>
                  <a:path h="110" w="132">
                    <a:moveTo>
                      <a:pt x="111" y="19"/>
                    </a:moveTo>
                    <a:cubicBezTo>
                      <a:pt x="111" y="19"/>
                      <a:pt x="111" y="19"/>
                      <a:pt x="111" y="19"/>
                    </a:cubicBezTo>
                    <a:cubicBezTo>
                      <a:pt x="111" y="17"/>
                      <a:pt x="110" y="16"/>
                      <a:pt x="108" y="16"/>
                    </a:cubicBezTo>
                    <a:cubicBezTo>
                      <a:pt x="97" y="16"/>
                      <a:pt x="97" y="16"/>
                      <a:pt x="97" y="16"/>
                    </a:cubicBezTo>
                    <a:cubicBezTo>
                      <a:pt x="95" y="16"/>
                      <a:pt x="94" y="18"/>
                      <a:pt x="94" y="19"/>
                    </a:cubicBezTo>
                    <a:cubicBezTo>
                      <a:pt x="87" y="19"/>
                      <a:pt x="87" y="19"/>
                      <a:pt x="87" y="19"/>
                    </a:cubicBezTo>
                    <a:cubicBezTo>
                      <a:pt x="87" y="11"/>
                      <a:pt x="87" y="11"/>
                      <a:pt x="87" y="11"/>
                    </a:cubicBezTo>
                    <a:cubicBezTo>
                      <a:pt x="87" y="2"/>
                      <a:pt x="80" y="0"/>
                      <a:pt x="71" y="0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1" y="1"/>
                      <a:pt x="43" y="3"/>
                      <a:pt x="44" y="12"/>
                    </a:cubicBezTo>
                    <a:cubicBezTo>
                      <a:pt x="44" y="20"/>
                      <a:pt x="44" y="20"/>
                      <a:pt x="44" y="20"/>
                    </a:cubicBezTo>
                    <a:cubicBezTo>
                      <a:pt x="37" y="21"/>
                      <a:pt x="37" y="21"/>
                      <a:pt x="37" y="21"/>
                    </a:cubicBezTo>
                    <a:cubicBezTo>
                      <a:pt x="37" y="19"/>
                      <a:pt x="36" y="18"/>
                      <a:pt x="34" y="18"/>
                    </a:cubicBezTo>
                    <a:cubicBezTo>
                      <a:pt x="23" y="18"/>
                      <a:pt x="23" y="18"/>
                      <a:pt x="23" y="18"/>
                    </a:cubicBezTo>
                    <a:cubicBezTo>
                      <a:pt x="21" y="18"/>
                      <a:pt x="20" y="19"/>
                      <a:pt x="20" y="21"/>
                    </a:cubicBezTo>
                    <a:cubicBezTo>
                      <a:pt x="20" y="21"/>
                      <a:pt x="20" y="21"/>
                      <a:pt x="20" y="21"/>
                    </a:cubicBezTo>
                    <a:cubicBezTo>
                      <a:pt x="9" y="23"/>
                      <a:pt x="0" y="33"/>
                      <a:pt x="1" y="44"/>
                    </a:cubicBezTo>
                    <a:cubicBezTo>
                      <a:pt x="2" y="88"/>
                      <a:pt x="2" y="88"/>
                      <a:pt x="2" y="88"/>
                    </a:cubicBezTo>
                    <a:cubicBezTo>
                      <a:pt x="2" y="101"/>
                      <a:pt x="12" y="111"/>
                      <a:pt x="25" y="111"/>
                    </a:cubicBezTo>
                    <a:cubicBezTo>
                      <a:pt x="109" y="109"/>
                      <a:pt x="109" y="109"/>
                      <a:pt x="109" y="109"/>
                    </a:cubicBezTo>
                    <a:cubicBezTo>
                      <a:pt x="122" y="108"/>
                      <a:pt x="132" y="98"/>
                      <a:pt x="131" y="85"/>
                    </a:cubicBezTo>
                    <a:cubicBezTo>
                      <a:pt x="131" y="42"/>
                      <a:pt x="131" y="42"/>
                      <a:pt x="131" y="42"/>
                    </a:cubicBezTo>
                    <a:cubicBezTo>
                      <a:pt x="130" y="30"/>
                      <a:pt x="122" y="21"/>
                      <a:pt x="111" y="19"/>
                    </a:cubicBezTo>
                    <a:close/>
                    <a:moveTo>
                      <a:pt x="51" y="12"/>
                    </a:moveTo>
                    <a:cubicBezTo>
                      <a:pt x="51" y="11"/>
                      <a:pt x="51" y="9"/>
                      <a:pt x="60" y="8"/>
                    </a:cubicBezTo>
                    <a:cubicBezTo>
                      <a:pt x="71" y="8"/>
                      <a:pt x="71" y="8"/>
                      <a:pt x="71" y="8"/>
                    </a:cubicBezTo>
                    <a:cubicBezTo>
                      <a:pt x="79" y="8"/>
                      <a:pt x="79" y="10"/>
                      <a:pt x="79" y="12"/>
                    </a:cubicBezTo>
                    <a:cubicBezTo>
                      <a:pt x="80" y="20"/>
                      <a:pt x="80" y="20"/>
                      <a:pt x="80" y="20"/>
                    </a:cubicBezTo>
                    <a:cubicBezTo>
                      <a:pt x="52" y="20"/>
                      <a:pt x="52" y="20"/>
                      <a:pt x="52" y="20"/>
                    </a:cubicBezTo>
                    <a:lnTo>
                      <a:pt x="51" y="12"/>
                    </a:lnTo>
                    <a:close/>
                  </a:path>
                </a:pathLst>
              </a:custGeom>
              <a:solidFill>
                <a:schemeClr val="bg2">
                  <a:lumMod val="25000"/>
                </a:schemeClr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9" name="任意多边形: 形状 78"/>
              <p:cNvSpPr/>
              <p:nvPr/>
            </p:nvSpPr>
            <p:spPr bwMode="auto">
              <a:xfrm>
                <a:off x="4333" y="2350"/>
                <a:ext cx="217" cy="223"/>
              </a:xfrm>
              <a:custGeom>
                <a:gdLst>
                  <a:gd fmla="*/ 110 w 111" name="T0"/>
                  <a:gd fmla="*/ 65 h 114" name="T1"/>
                  <a:gd fmla="*/ 110 w 111" name="T2"/>
                  <a:gd fmla="*/ 20 h 114" name="T3"/>
                  <a:gd fmla="*/ 89 w 111" name="T4"/>
                  <a:gd fmla="*/ 1 h 114" name="T5"/>
                  <a:gd fmla="*/ 19 w 111" name="T6"/>
                  <a:gd fmla="*/ 2 h 114" name="T7"/>
                  <a:gd fmla="*/ 0 w 111" name="T8"/>
                  <a:gd fmla="*/ 23 h 114" name="T9"/>
                  <a:gd fmla="*/ 1 w 111" name="T10"/>
                  <a:gd fmla="*/ 68 h 114" name="T11"/>
                  <a:gd fmla="*/ 21 w 111" name="T12"/>
                  <a:gd fmla="*/ 87 h 114" name="T13"/>
                  <a:gd fmla="*/ 48 w 111" name="T14"/>
                  <a:gd fmla="*/ 87 h 114" name="T15"/>
                  <a:gd fmla="*/ 48 w 111" name="T16"/>
                  <a:gd fmla="*/ 101 h 114" name="T17"/>
                  <a:gd fmla="*/ 16 w 111" name="T18"/>
                  <a:gd fmla="*/ 102 h 114" name="T19"/>
                  <a:gd fmla="*/ 10 w 111" name="T20"/>
                  <a:gd fmla="*/ 108 h 114" name="T21"/>
                  <a:gd fmla="*/ 17 w 111" name="T22"/>
                  <a:gd fmla="*/ 114 h 114" name="T23"/>
                  <a:gd fmla="*/ 97 w 111" name="T24"/>
                  <a:gd fmla="*/ 113 h 114" name="T25"/>
                  <a:gd fmla="*/ 103 w 111" name="T26"/>
                  <a:gd fmla="*/ 106 h 114" name="T27"/>
                  <a:gd fmla="*/ 96 w 111" name="T28"/>
                  <a:gd fmla="*/ 100 h 114" name="T29"/>
                  <a:gd fmla="*/ 65 w 111" name="T30"/>
                  <a:gd fmla="*/ 101 h 114" name="T31"/>
                  <a:gd fmla="*/ 65 w 111" name="T32"/>
                  <a:gd fmla="*/ 86 h 114" name="T33"/>
                  <a:gd fmla="*/ 91 w 111" name="T34"/>
                  <a:gd fmla="*/ 86 h 114" name="T35"/>
                  <a:gd fmla="*/ 110 w 111" name="T36"/>
                  <a:gd fmla="*/ 65 h 114" name="T37"/>
                  <a:gd fmla="*/ 21 w 111" name="T38"/>
                  <a:gd fmla="*/ 79 h 114" name="T39"/>
                  <a:gd fmla="*/ 8 w 111" name="T40"/>
                  <a:gd fmla="*/ 67 h 114" name="T41"/>
                  <a:gd fmla="*/ 7 w 111" name="T42"/>
                  <a:gd fmla="*/ 22 h 114" name="T43"/>
                  <a:gd fmla="*/ 19 w 111" name="T44"/>
                  <a:gd fmla="*/ 10 h 114" name="T45"/>
                  <a:gd fmla="*/ 89 w 111" name="T46"/>
                  <a:gd fmla="*/ 8 h 114" name="T47"/>
                  <a:gd fmla="*/ 102 w 111" name="T48"/>
                  <a:gd fmla="*/ 20 h 114" name="T49"/>
                  <a:gd fmla="*/ 103 w 111" name="T50"/>
                  <a:gd fmla="*/ 65 h 114" name="T51"/>
                  <a:gd fmla="*/ 91 w 111" name="T52"/>
                  <a:gd fmla="*/ 78 h 114" name="T53"/>
                  <a:gd fmla="*/ 21 w 111" name="T54"/>
                  <a:gd fmla="*/ 79 h 114" name="T5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14" w="110">
                    <a:moveTo>
                      <a:pt x="110" y="65"/>
                    </a:moveTo>
                    <a:cubicBezTo>
                      <a:pt x="110" y="20"/>
                      <a:pt x="110" y="20"/>
                      <a:pt x="110" y="20"/>
                    </a:cubicBezTo>
                    <a:cubicBezTo>
                      <a:pt x="109" y="9"/>
                      <a:pt x="100" y="0"/>
                      <a:pt x="89" y="1"/>
                    </a:cubicBezTo>
                    <a:cubicBezTo>
                      <a:pt x="19" y="2"/>
                      <a:pt x="19" y="2"/>
                      <a:pt x="19" y="2"/>
                    </a:cubicBezTo>
                    <a:cubicBezTo>
                      <a:pt x="8" y="2"/>
                      <a:pt x="0" y="11"/>
                      <a:pt x="0" y="23"/>
                    </a:cubicBezTo>
                    <a:cubicBezTo>
                      <a:pt x="1" y="68"/>
                      <a:pt x="1" y="68"/>
                      <a:pt x="1" y="68"/>
                    </a:cubicBezTo>
                    <a:cubicBezTo>
                      <a:pt x="1" y="79"/>
                      <a:pt x="10" y="87"/>
                      <a:pt x="21" y="87"/>
                    </a:cubicBezTo>
                    <a:cubicBezTo>
                      <a:pt x="48" y="87"/>
                      <a:pt x="48" y="87"/>
                      <a:pt x="48" y="87"/>
                    </a:cubicBezTo>
                    <a:cubicBezTo>
                      <a:pt x="48" y="101"/>
                      <a:pt x="48" y="101"/>
                      <a:pt x="48" y="101"/>
                    </a:cubicBezTo>
                    <a:cubicBezTo>
                      <a:pt x="16" y="102"/>
                      <a:pt x="16" y="102"/>
                      <a:pt x="16" y="102"/>
                    </a:cubicBezTo>
                    <a:cubicBezTo>
                      <a:pt x="13" y="102"/>
                      <a:pt x="10" y="105"/>
                      <a:pt x="10" y="108"/>
                    </a:cubicBezTo>
                    <a:cubicBezTo>
                      <a:pt x="10" y="112"/>
                      <a:pt x="13" y="114"/>
                      <a:pt x="17" y="114"/>
                    </a:cubicBezTo>
                    <a:cubicBezTo>
                      <a:pt x="97" y="113"/>
                      <a:pt x="97" y="113"/>
                      <a:pt x="97" y="113"/>
                    </a:cubicBezTo>
                    <a:cubicBezTo>
                      <a:pt x="100" y="113"/>
                      <a:pt x="103" y="110"/>
                      <a:pt x="103" y="106"/>
                    </a:cubicBezTo>
                    <a:cubicBezTo>
                      <a:pt x="103" y="103"/>
                      <a:pt x="100" y="100"/>
                      <a:pt x="96" y="100"/>
                    </a:cubicBezTo>
                    <a:cubicBezTo>
                      <a:pt x="65" y="101"/>
                      <a:pt x="65" y="101"/>
                      <a:pt x="65" y="101"/>
                    </a:cubicBezTo>
                    <a:cubicBezTo>
                      <a:pt x="65" y="86"/>
                      <a:pt x="65" y="86"/>
                      <a:pt x="65" y="86"/>
                    </a:cubicBezTo>
                    <a:cubicBezTo>
                      <a:pt x="91" y="86"/>
                      <a:pt x="91" y="86"/>
                      <a:pt x="91" y="86"/>
                    </a:cubicBezTo>
                    <a:cubicBezTo>
                      <a:pt x="102" y="86"/>
                      <a:pt x="111" y="76"/>
                      <a:pt x="110" y="65"/>
                    </a:cubicBezTo>
                    <a:close/>
                    <a:moveTo>
                      <a:pt x="21" y="79"/>
                    </a:moveTo>
                    <a:cubicBezTo>
                      <a:pt x="14" y="80"/>
                      <a:pt x="8" y="74"/>
                      <a:pt x="8" y="67"/>
                    </a:cubicBezTo>
                    <a:cubicBezTo>
                      <a:pt x="7" y="22"/>
                      <a:pt x="7" y="22"/>
                      <a:pt x="7" y="22"/>
                    </a:cubicBezTo>
                    <a:cubicBezTo>
                      <a:pt x="7" y="15"/>
                      <a:pt x="13" y="10"/>
                      <a:pt x="19" y="10"/>
                    </a:cubicBezTo>
                    <a:cubicBezTo>
                      <a:pt x="89" y="8"/>
                      <a:pt x="89" y="8"/>
                      <a:pt x="89" y="8"/>
                    </a:cubicBezTo>
                    <a:cubicBezTo>
                      <a:pt x="96" y="8"/>
                      <a:pt x="102" y="13"/>
                      <a:pt x="102" y="20"/>
                    </a:cubicBezTo>
                    <a:cubicBezTo>
                      <a:pt x="103" y="65"/>
                      <a:pt x="103" y="65"/>
                      <a:pt x="103" y="65"/>
                    </a:cubicBezTo>
                    <a:cubicBezTo>
                      <a:pt x="103" y="72"/>
                      <a:pt x="98" y="78"/>
                      <a:pt x="91" y="78"/>
                    </a:cubicBezTo>
                    <a:lnTo>
                      <a:pt x="21" y="79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0" name="任意多边形: 形状 79"/>
              <p:cNvSpPr/>
              <p:nvPr/>
            </p:nvSpPr>
            <p:spPr bwMode="auto">
              <a:xfrm>
                <a:off x="4366" y="2391"/>
                <a:ext cx="145" cy="15"/>
              </a:xfrm>
              <a:custGeom>
                <a:gdLst>
                  <a:gd fmla="*/ 74 w 74" name="T0"/>
                  <a:gd fmla="*/ 3 h 8" name="T1"/>
                  <a:gd fmla="*/ 71 w 74" name="T2"/>
                  <a:gd fmla="*/ 7 h 8" name="T3"/>
                  <a:gd fmla="*/ 4 w 74" name="T4"/>
                  <a:gd fmla="*/ 8 h 8" name="T5"/>
                  <a:gd fmla="*/ 0 w 74" name="T6"/>
                  <a:gd fmla="*/ 5 h 8" name="T7"/>
                  <a:gd fmla="*/ 0 w 74" name="T8"/>
                  <a:gd fmla="*/ 5 h 8" name="T9"/>
                  <a:gd fmla="*/ 4 w 74" name="T10"/>
                  <a:gd fmla="*/ 1 h 8" name="T11"/>
                  <a:gd fmla="*/ 71 w 74" name="T12"/>
                  <a:gd fmla="*/ 0 h 8" name="T13"/>
                  <a:gd fmla="*/ 74 w 74" name="T14"/>
                  <a:gd fmla="*/ 3 h 8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8" w="74">
                    <a:moveTo>
                      <a:pt x="74" y="3"/>
                    </a:moveTo>
                    <a:cubicBezTo>
                      <a:pt x="74" y="5"/>
                      <a:pt x="73" y="7"/>
                      <a:pt x="71" y="7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2" y="8"/>
                      <a:pt x="0" y="7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3"/>
                      <a:pt x="2" y="2"/>
                      <a:pt x="4" y="1"/>
                    </a:cubicBezTo>
                    <a:cubicBezTo>
                      <a:pt x="71" y="0"/>
                      <a:pt x="71" y="0"/>
                      <a:pt x="71" y="0"/>
                    </a:cubicBezTo>
                    <a:cubicBezTo>
                      <a:pt x="72" y="0"/>
                      <a:pt x="74" y="1"/>
                      <a:pt x="74" y="3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1" name="任意多边形: 形状 80"/>
              <p:cNvSpPr/>
              <p:nvPr/>
            </p:nvSpPr>
            <p:spPr bwMode="auto">
              <a:xfrm>
                <a:off x="4366" y="2414"/>
                <a:ext cx="145" cy="18"/>
              </a:xfrm>
              <a:custGeom>
                <a:gdLst>
                  <a:gd fmla="*/ 74 w 74" name="T0"/>
                  <a:gd fmla="*/ 4 h 9" name="T1"/>
                  <a:gd fmla="*/ 71 w 74" name="T2"/>
                  <a:gd fmla="*/ 7 h 9" name="T3"/>
                  <a:gd fmla="*/ 4 w 74" name="T4"/>
                  <a:gd fmla="*/ 9 h 9" name="T5"/>
                  <a:gd fmla="*/ 0 w 74" name="T6"/>
                  <a:gd fmla="*/ 5 h 9" name="T7"/>
                  <a:gd fmla="*/ 0 w 74" name="T8"/>
                  <a:gd fmla="*/ 5 h 9" name="T9"/>
                  <a:gd fmla="*/ 4 w 74" name="T10"/>
                  <a:gd fmla="*/ 2 h 9" name="T11"/>
                  <a:gd fmla="*/ 71 w 74" name="T12"/>
                  <a:gd fmla="*/ 0 h 9" name="T13"/>
                  <a:gd fmla="*/ 74 w 74" name="T14"/>
                  <a:gd fmla="*/ 4 h 9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9" w="74">
                    <a:moveTo>
                      <a:pt x="74" y="4"/>
                    </a:moveTo>
                    <a:cubicBezTo>
                      <a:pt x="74" y="6"/>
                      <a:pt x="73" y="7"/>
                      <a:pt x="71" y="7"/>
                    </a:cubicBezTo>
                    <a:cubicBezTo>
                      <a:pt x="4" y="9"/>
                      <a:pt x="4" y="9"/>
                      <a:pt x="4" y="9"/>
                    </a:cubicBezTo>
                    <a:cubicBezTo>
                      <a:pt x="2" y="9"/>
                      <a:pt x="1" y="7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4"/>
                      <a:pt x="2" y="2"/>
                      <a:pt x="4" y="2"/>
                    </a:cubicBezTo>
                    <a:cubicBezTo>
                      <a:pt x="71" y="0"/>
                      <a:pt x="71" y="0"/>
                      <a:pt x="71" y="0"/>
                    </a:cubicBezTo>
                    <a:cubicBezTo>
                      <a:pt x="73" y="0"/>
                      <a:pt x="74" y="2"/>
                      <a:pt x="74" y="4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2" name="任意多边形: 形状 81"/>
              <p:cNvSpPr/>
              <p:nvPr/>
            </p:nvSpPr>
            <p:spPr bwMode="auto">
              <a:xfrm>
                <a:off x="4368" y="2440"/>
                <a:ext cx="145" cy="15"/>
              </a:xfrm>
              <a:custGeom>
                <a:gdLst>
                  <a:gd fmla="*/ 74 w 74" name="T0"/>
                  <a:gd fmla="*/ 3 h 8" name="T1"/>
                  <a:gd fmla="*/ 70 w 74" name="T2"/>
                  <a:gd fmla="*/ 7 h 8" name="T3"/>
                  <a:gd fmla="*/ 3 w 74" name="T4"/>
                  <a:gd fmla="*/ 8 h 8" name="T5"/>
                  <a:gd fmla="*/ 0 w 74" name="T6"/>
                  <a:gd fmla="*/ 5 h 8" name="T7"/>
                  <a:gd fmla="*/ 0 w 74" name="T8"/>
                  <a:gd fmla="*/ 5 h 8" name="T9"/>
                  <a:gd fmla="*/ 3 w 74" name="T10"/>
                  <a:gd fmla="*/ 1 h 8" name="T11"/>
                  <a:gd fmla="*/ 70 w 74" name="T12"/>
                  <a:gd fmla="*/ 0 h 8" name="T13"/>
                  <a:gd fmla="*/ 74 w 74" name="T14"/>
                  <a:gd fmla="*/ 3 h 8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8" w="74">
                    <a:moveTo>
                      <a:pt x="74" y="3"/>
                    </a:moveTo>
                    <a:cubicBezTo>
                      <a:pt x="74" y="5"/>
                      <a:pt x="72" y="7"/>
                      <a:pt x="70" y="7"/>
                    </a:cubicBezTo>
                    <a:cubicBezTo>
                      <a:pt x="3" y="8"/>
                      <a:pt x="3" y="8"/>
                      <a:pt x="3" y="8"/>
                    </a:cubicBezTo>
                    <a:cubicBezTo>
                      <a:pt x="1" y="8"/>
                      <a:pt x="0" y="7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3"/>
                      <a:pt x="1" y="1"/>
                      <a:pt x="3" y="1"/>
                    </a:cubicBezTo>
                    <a:cubicBezTo>
                      <a:pt x="70" y="0"/>
                      <a:pt x="70" y="0"/>
                      <a:pt x="70" y="0"/>
                    </a:cubicBezTo>
                    <a:cubicBezTo>
                      <a:pt x="72" y="0"/>
                      <a:pt x="74" y="1"/>
                      <a:pt x="74" y="3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3" name="任意多边形: 形状 82"/>
              <p:cNvSpPr/>
              <p:nvPr/>
            </p:nvSpPr>
            <p:spPr bwMode="auto">
              <a:xfrm>
                <a:off x="4407" y="2463"/>
                <a:ext cx="106" cy="16"/>
              </a:xfrm>
              <a:custGeom>
                <a:gdLst>
                  <a:gd fmla="*/ 54 w 54" name="T0"/>
                  <a:gd fmla="*/ 4 h 8" name="T1"/>
                  <a:gd fmla="*/ 51 w 54" name="T2"/>
                  <a:gd fmla="*/ 7 h 8" name="T3"/>
                  <a:gd fmla="*/ 4 w 54" name="T4"/>
                  <a:gd fmla="*/ 8 h 8" name="T5"/>
                  <a:gd fmla="*/ 0 w 54" name="T6"/>
                  <a:gd fmla="*/ 5 h 8" name="T7"/>
                  <a:gd fmla="*/ 0 w 54" name="T8"/>
                  <a:gd fmla="*/ 5 h 8" name="T9"/>
                  <a:gd fmla="*/ 3 w 54" name="T10"/>
                  <a:gd fmla="*/ 1 h 8" name="T11"/>
                  <a:gd fmla="*/ 50 w 54" name="T12"/>
                  <a:gd fmla="*/ 0 h 8" name="T13"/>
                  <a:gd fmla="*/ 54 w 54" name="T14"/>
                  <a:gd fmla="*/ 4 h 8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8" w="54">
                    <a:moveTo>
                      <a:pt x="54" y="4"/>
                    </a:moveTo>
                    <a:cubicBezTo>
                      <a:pt x="54" y="6"/>
                      <a:pt x="52" y="7"/>
                      <a:pt x="51" y="7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2" y="8"/>
                      <a:pt x="0" y="7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3"/>
                      <a:pt x="2" y="1"/>
                      <a:pt x="3" y="1"/>
                    </a:cubicBezTo>
                    <a:cubicBezTo>
                      <a:pt x="50" y="0"/>
                      <a:pt x="50" y="0"/>
                      <a:pt x="50" y="0"/>
                    </a:cubicBezTo>
                    <a:cubicBezTo>
                      <a:pt x="52" y="0"/>
                      <a:pt x="54" y="2"/>
                      <a:pt x="54" y="4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4" name="任意多边形: 形状 83"/>
              <p:cNvSpPr/>
              <p:nvPr/>
            </p:nvSpPr>
            <p:spPr bwMode="auto">
              <a:xfrm>
                <a:off x="4638" y="1880"/>
                <a:ext cx="185" cy="190"/>
              </a:xfrm>
              <a:custGeom>
                <a:gdLst>
                  <a:gd fmla="*/ 94 w 95" name="T0"/>
                  <a:gd fmla="*/ 55 h 97" name="T1"/>
                  <a:gd fmla="*/ 94 w 95" name="T2"/>
                  <a:gd fmla="*/ 17 h 97" name="T3"/>
                  <a:gd fmla="*/ 76 w 95" name="T4"/>
                  <a:gd fmla="*/ 1 h 97" name="T5"/>
                  <a:gd fmla="*/ 17 w 95" name="T6"/>
                  <a:gd fmla="*/ 2 h 97" name="T7"/>
                  <a:gd fmla="*/ 1 w 95" name="T8"/>
                  <a:gd fmla="*/ 19 h 97" name="T9"/>
                  <a:gd fmla="*/ 1 w 95" name="T10"/>
                  <a:gd fmla="*/ 57 h 97" name="T11"/>
                  <a:gd fmla="*/ 19 w 95" name="T12"/>
                  <a:gd fmla="*/ 74 h 97" name="T13"/>
                  <a:gd fmla="*/ 41 w 95" name="T14"/>
                  <a:gd fmla="*/ 73 h 97" name="T15"/>
                  <a:gd fmla="*/ 41 w 95" name="T16"/>
                  <a:gd fmla="*/ 85 h 97" name="T17"/>
                  <a:gd fmla="*/ 15 w 95" name="T18"/>
                  <a:gd fmla="*/ 86 h 97" name="T19"/>
                  <a:gd fmla="*/ 9 w 95" name="T20"/>
                  <a:gd fmla="*/ 92 h 97" name="T21"/>
                  <a:gd fmla="*/ 15 w 95" name="T22"/>
                  <a:gd fmla="*/ 97 h 97" name="T23"/>
                  <a:gd fmla="*/ 83 w 95" name="T24"/>
                  <a:gd fmla="*/ 95 h 97" name="T25"/>
                  <a:gd fmla="*/ 88 w 95" name="T26"/>
                  <a:gd fmla="*/ 90 h 97" name="T27"/>
                  <a:gd fmla="*/ 82 w 95" name="T28"/>
                  <a:gd fmla="*/ 85 h 97" name="T29"/>
                  <a:gd fmla="*/ 56 w 95" name="T30"/>
                  <a:gd fmla="*/ 85 h 97" name="T31"/>
                  <a:gd fmla="*/ 55 w 95" name="T32"/>
                  <a:gd fmla="*/ 73 h 97" name="T33"/>
                  <a:gd fmla="*/ 78 w 95" name="T34"/>
                  <a:gd fmla="*/ 73 h 97" name="T35"/>
                  <a:gd fmla="*/ 94 w 95" name="T36"/>
                  <a:gd fmla="*/ 55 h 97" name="T37"/>
                  <a:gd fmla="*/ 19 w 95" name="T38"/>
                  <a:gd fmla="*/ 67 h 97" name="T39"/>
                  <a:gd fmla="*/ 8 w 95" name="T40"/>
                  <a:gd fmla="*/ 57 h 97" name="T41"/>
                  <a:gd fmla="*/ 7 w 95" name="T42"/>
                  <a:gd fmla="*/ 19 h 97" name="T43"/>
                  <a:gd fmla="*/ 17 w 95" name="T44"/>
                  <a:gd fmla="*/ 8 h 97" name="T45"/>
                  <a:gd fmla="*/ 76 w 95" name="T46"/>
                  <a:gd fmla="*/ 7 h 97" name="T47"/>
                  <a:gd fmla="*/ 87 w 95" name="T48"/>
                  <a:gd fmla="*/ 17 h 97" name="T49"/>
                  <a:gd fmla="*/ 88 w 95" name="T50"/>
                  <a:gd fmla="*/ 55 h 97" name="T51"/>
                  <a:gd fmla="*/ 78 w 95" name="T52"/>
                  <a:gd fmla="*/ 66 h 97" name="T53"/>
                  <a:gd fmla="*/ 19 w 95" name="T54"/>
                  <a:gd fmla="*/ 67 h 97" name="T5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97" w="95">
                    <a:moveTo>
                      <a:pt x="94" y="55"/>
                    </a:moveTo>
                    <a:cubicBezTo>
                      <a:pt x="94" y="17"/>
                      <a:pt x="94" y="17"/>
                      <a:pt x="94" y="17"/>
                    </a:cubicBezTo>
                    <a:cubicBezTo>
                      <a:pt x="93" y="8"/>
                      <a:pt x="86" y="0"/>
                      <a:pt x="76" y="1"/>
                    </a:cubicBezTo>
                    <a:cubicBezTo>
                      <a:pt x="17" y="2"/>
                      <a:pt x="17" y="2"/>
                      <a:pt x="17" y="2"/>
                    </a:cubicBezTo>
                    <a:cubicBezTo>
                      <a:pt x="8" y="2"/>
                      <a:pt x="0" y="10"/>
                      <a:pt x="1" y="19"/>
                    </a:cubicBezTo>
                    <a:cubicBezTo>
                      <a:pt x="1" y="57"/>
                      <a:pt x="1" y="57"/>
                      <a:pt x="1" y="57"/>
                    </a:cubicBezTo>
                    <a:cubicBezTo>
                      <a:pt x="2" y="67"/>
                      <a:pt x="9" y="74"/>
                      <a:pt x="19" y="74"/>
                    </a:cubicBezTo>
                    <a:cubicBezTo>
                      <a:pt x="41" y="73"/>
                      <a:pt x="41" y="73"/>
                      <a:pt x="41" y="73"/>
                    </a:cubicBezTo>
                    <a:cubicBezTo>
                      <a:pt x="41" y="85"/>
                      <a:pt x="41" y="85"/>
                      <a:pt x="41" y="85"/>
                    </a:cubicBezTo>
                    <a:cubicBezTo>
                      <a:pt x="15" y="86"/>
                      <a:pt x="15" y="86"/>
                      <a:pt x="15" y="86"/>
                    </a:cubicBezTo>
                    <a:cubicBezTo>
                      <a:pt x="12" y="86"/>
                      <a:pt x="9" y="89"/>
                      <a:pt x="9" y="92"/>
                    </a:cubicBezTo>
                    <a:cubicBezTo>
                      <a:pt x="10" y="94"/>
                      <a:pt x="12" y="97"/>
                      <a:pt x="15" y="97"/>
                    </a:cubicBezTo>
                    <a:cubicBezTo>
                      <a:pt x="83" y="95"/>
                      <a:pt x="83" y="95"/>
                      <a:pt x="83" y="95"/>
                    </a:cubicBezTo>
                    <a:cubicBezTo>
                      <a:pt x="86" y="95"/>
                      <a:pt x="88" y="93"/>
                      <a:pt x="88" y="90"/>
                    </a:cubicBezTo>
                    <a:cubicBezTo>
                      <a:pt x="88" y="87"/>
                      <a:pt x="85" y="84"/>
                      <a:pt x="82" y="85"/>
                    </a:cubicBezTo>
                    <a:cubicBezTo>
                      <a:pt x="56" y="85"/>
                      <a:pt x="56" y="85"/>
                      <a:pt x="56" y="85"/>
                    </a:cubicBezTo>
                    <a:cubicBezTo>
                      <a:pt x="55" y="73"/>
                      <a:pt x="55" y="73"/>
                      <a:pt x="55" y="73"/>
                    </a:cubicBezTo>
                    <a:cubicBezTo>
                      <a:pt x="78" y="73"/>
                      <a:pt x="78" y="73"/>
                      <a:pt x="78" y="73"/>
                    </a:cubicBezTo>
                    <a:cubicBezTo>
                      <a:pt x="87" y="72"/>
                      <a:pt x="95" y="65"/>
                      <a:pt x="94" y="55"/>
                    </a:cubicBezTo>
                    <a:close/>
                    <a:moveTo>
                      <a:pt x="19" y="67"/>
                    </a:moveTo>
                    <a:cubicBezTo>
                      <a:pt x="13" y="67"/>
                      <a:pt x="8" y="63"/>
                      <a:pt x="8" y="57"/>
                    </a:cubicBezTo>
                    <a:cubicBezTo>
                      <a:pt x="7" y="19"/>
                      <a:pt x="7" y="19"/>
                      <a:pt x="7" y="19"/>
                    </a:cubicBezTo>
                    <a:cubicBezTo>
                      <a:pt x="7" y="13"/>
                      <a:pt x="12" y="8"/>
                      <a:pt x="17" y="8"/>
                    </a:cubicBezTo>
                    <a:cubicBezTo>
                      <a:pt x="76" y="7"/>
                      <a:pt x="76" y="7"/>
                      <a:pt x="76" y="7"/>
                    </a:cubicBezTo>
                    <a:cubicBezTo>
                      <a:pt x="82" y="7"/>
                      <a:pt x="87" y="11"/>
                      <a:pt x="87" y="17"/>
                    </a:cubicBezTo>
                    <a:cubicBezTo>
                      <a:pt x="88" y="55"/>
                      <a:pt x="88" y="55"/>
                      <a:pt x="88" y="55"/>
                    </a:cubicBezTo>
                    <a:cubicBezTo>
                      <a:pt x="88" y="61"/>
                      <a:pt x="83" y="66"/>
                      <a:pt x="78" y="66"/>
                    </a:cubicBezTo>
                    <a:lnTo>
                      <a:pt x="19" y="67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5" name="任意多边形: 形状 84"/>
              <p:cNvSpPr/>
              <p:nvPr/>
            </p:nvSpPr>
            <p:spPr bwMode="auto">
              <a:xfrm>
                <a:off x="4667" y="1916"/>
                <a:ext cx="123" cy="13"/>
              </a:xfrm>
              <a:custGeom>
                <a:gdLst>
                  <a:gd fmla="*/ 63 w 63" name="T0"/>
                  <a:gd fmla="*/ 3 h 7" name="T1"/>
                  <a:gd fmla="*/ 60 w 63" name="T2"/>
                  <a:gd fmla="*/ 6 h 7" name="T3"/>
                  <a:gd fmla="*/ 3 w 63" name="T4"/>
                  <a:gd fmla="*/ 7 h 7" name="T5"/>
                  <a:gd fmla="*/ 0 w 63" name="T6"/>
                  <a:gd fmla="*/ 4 h 7" name="T7"/>
                  <a:gd fmla="*/ 0 w 63" name="T8"/>
                  <a:gd fmla="*/ 4 h 7" name="T9"/>
                  <a:gd fmla="*/ 3 w 63" name="T10"/>
                  <a:gd fmla="*/ 1 h 7" name="T11"/>
                  <a:gd fmla="*/ 60 w 63" name="T12"/>
                  <a:gd fmla="*/ 0 h 7" name="T13"/>
                  <a:gd fmla="*/ 63 w 63" name="T14"/>
                  <a:gd fmla="*/ 3 h 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7" w="62">
                    <a:moveTo>
                      <a:pt x="63" y="3"/>
                    </a:moveTo>
                    <a:cubicBezTo>
                      <a:pt x="63" y="4"/>
                      <a:pt x="62" y="6"/>
                      <a:pt x="60" y="6"/>
                    </a:cubicBezTo>
                    <a:cubicBezTo>
                      <a:pt x="3" y="7"/>
                      <a:pt x="3" y="7"/>
                      <a:pt x="3" y="7"/>
                    </a:cubicBezTo>
                    <a:cubicBezTo>
                      <a:pt x="2" y="7"/>
                      <a:pt x="0" y="6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2"/>
                      <a:pt x="2" y="1"/>
                      <a:pt x="3" y="1"/>
                    </a:cubicBezTo>
                    <a:cubicBezTo>
                      <a:pt x="60" y="0"/>
                      <a:pt x="60" y="0"/>
                      <a:pt x="60" y="0"/>
                    </a:cubicBezTo>
                    <a:cubicBezTo>
                      <a:pt x="62" y="0"/>
                      <a:pt x="63" y="1"/>
                      <a:pt x="63" y="3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6" name="任意多边形: 形状 85"/>
              <p:cNvSpPr/>
              <p:nvPr/>
            </p:nvSpPr>
            <p:spPr bwMode="auto">
              <a:xfrm>
                <a:off x="4669" y="1935"/>
                <a:ext cx="121" cy="14"/>
              </a:xfrm>
              <a:custGeom>
                <a:gdLst>
                  <a:gd fmla="*/ 62 w 62" name="T0"/>
                  <a:gd fmla="*/ 3 h 7" name="T1"/>
                  <a:gd fmla="*/ 59 w 62" name="T2"/>
                  <a:gd fmla="*/ 6 h 7" name="T3"/>
                  <a:gd fmla="*/ 3 w 62" name="T4"/>
                  <a:gd fmla="*/ 7 h 7" name="T5"/>
                  <a:gd fmla="*/ 0 w 62" name="T6"/>
                  <a:gd fmla="*/ 5 h 7" name="T7"/>
                  <a:gd fmla="*/ 0 w 62" name="T8"/>
                  <a:gd fmla="*/ 5 h 7" name="T9"/>
                  <a:gd fmla="*/ 3 w 62" name="T10"/>
                  <a:gd fmla="*/ 2 h 7" name="T11"/>
                  <a:gd fmla="*/ 59 w 62" name="T12"/>
                  <a:gd fmla="*/ 0 h 7" name="T13"/>
                  <a:gd fmla="*/ 62 w 62" name="T14"/>
                  <a:gd fmla="*/ 3 h 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7" w="62">
                    <a:moveTo>
                      <a:pt x="62" y="3"/>
                    </a:moveTo>
                    <a:cubicBezTo>
                      <a:pt x="62" y="5"/>
                      <a:pt x="61" y="6"/>
                      <a:pt x="59" y="6"/>
                    </a:cubicBezTo>
                    <a:cubicBezTo>
                      <a:pt x="3" y="7"/>
                      <a:pt x="3" y="7"/>
                      <a:pt x="3" y="7"/>
                    </a:cubicBezTo>
                    <a:cubicBezTo>
                      <a:pt x="1" y="7"/>
                      <a:pt x="0" y="6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3"/>
                      <a:pt x="1" y="2"/>
                      <a:pt x="3" y="2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61" y="0"/>
                      <a:pt x="62" y="2"/>
                      <a:pt x="62" y="3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7" name="任意多边形: 形状 86"/>
              <p:cNvSpPr/>
              <p:nvPr/>
            </p:nvSpPr>
            <p:spPr bwMode="auto">
              <a:xfrm>
                <a:off x="4669" y="1957"/>
                <a:ext cx="121" cy="13"/>
              </a:xfrm>
              <a:custGeom>
                <a:gdLst>
                  <a:gd fmla="*/ 62 w 62" name="T0"/>
                  <a:gd fmla="*/ 3 h 7" name="T1"/>
                  <a:gd fmla="*/ 60 w 62" name="T2"/>
                  <a:gd fmla="*/ 6 h 7" name="T3"/>
                  <a:gd fmla="*/ 3 w 62" name="T4"/>
                  <a:gd fmla="*/ 7 h 7" name="T5"/>
                  <a:gd fmla="*/ 0 w 62" name="T6"/>
                  <a:gd fmla="*/ 4 h 7" name="T7"/>
                  <a:gd fmla="*/ 0 w 62" name="T8"/>
                  <a:gd fmla="*/ 4 h 7" name="T9"/>
                  <a:gd fmla="*/ 3 w 62" name="T10"/>
                  <a:gd fmla="*/ 1 h 7" name="T11"/>
                  <a:gd fmla="*/ 59 w 62" name="T12"/>
                  <a:gd fmla="*/ 0 h 7" name="T13"/>
                  <a:gd fmla="*/ 62 w 62" name="T14"/>
                  <a:gd fmla="*/ 3 h 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7" w="62">
                    <a:moveTo>
                      <a:pt x="62" y="3"/>
                    </a:moveTo>
                    <a:cubicBezTo>
                      <a:pt x="62" y="4"/>
                      <a:pt x="61" y="6"/>
                      <a:pt x="60" y="6"/>
                    </a:cubicBezTo>
                    <a:cubicBezTo>
                      <a:pt x="3" y="7"/>
                      <a:pt x="3" y="7"/>
                      <a:pt x="3" y="7"/>
                    </a:cubicBezTo>
                    <a:cubicBezTo>
                      <a:pt x="1" y="7"/>
                      <a:pt x="0" y="6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3"/>
                      <a:pt x="1" y="1"/>
                      <a:pt x="3" y="1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61" y="0"/>
                      <a:pt x="62" y="1"/>
                      <a:pt x="62" y="3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8" name="任意多边形: 形状 87"/>
              <p:cNvSpPr/>
              <p:nvPr/>
            </p:nvSpPr>
            <p:spPr bwMode="auto">
              <a:xfrm>
                <a:off x="4702" y="1976"/>
                <a:ext cx="90" cy="14"/>
              </a:xfrm>
              <a:custGeom>
                <a:gdLst>
                  <a:gd fmla="*/ 46 w 46" name="T0"/>
                  <a:gd fmla="*/ 3 h 7" name="T1"/>
                  <a:gd fmla="*/ 43 w 46" name="T2"/>
                  <a:gd fmla="*/ 6 h 7" name="T3"/>
                  <a:gd fmla="*/ 3 w 46" name="T4"/>
                  <a:gd fmla="*/ 7 h 7" name="T5"/>
                  <a:gd fmla="*/ 0 w 46" name="T6"/>
                  <a:gd fmla="*/ 4 h 7" name="T7"/>
                  <a:gd fmla="*/ 0 w 46" name="T8"/>
                  <a:gd fmla="*/ 4 h 7" name="T9"/>
                  <a:gd fmla="*/ 3 w 46" name="T10"/>
                  <a:gd fmla="*/ 1 h 7" name="T11"/>
                  <a:gd fmla="*/ 43 w 46" name="T12"/>
                  <a:gd fmla="*/ 0 h 7" name="T13"/>
                  <a:gd fmla="*/ 46 w 46" name="T14"/>
                  <a:gd fmla="*/ 3 h 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7" w="46">
                    <a:moveTo>
                      <a:pt x="46" y="3"/>
                    </a:moveTo>
                    <a:cubicBezTo>
                      <a:pt x="46" y="5"/>
                      <a:pt x="44" y="6"/>
                      <a:pt x="43" y="6"/>
                    </a:cubicBezTo>
                    <a:cubicBezTo>
                      <a:pt x="3" y="7"/>
                      <a:pt x="3" y="7"/>
                      <a:pt x="3" y="7"/>
                    </a:cubicBezTo>
                    <a:cubicBezTo>
                      <a:pt x="1" y="7"/>
                      <a:pt x="0" y="6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3"/>
                      <a:pt x="1" y="1"/>
                      <a:pt x="3" y="1"/>
                    </a:cubicBezTo>
                    <a:cubicBezTo>
                      <a:pt x="43" y="0"/>
                      <a:pt x="43" y="0"/>
                      <a:pt x="43" y="0"/>
                    </a:cubicBezTo>
                    <a:cubicBezTo>
                      <a:pt x="44" y="0"/>
                      <a:pt x="46" y="2"/>
                      <a:pt x="46" y="3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9" name="任意多边形: 形状 88"/>
              <p:cNvSpPr/>
              <p:nvPr/>
            </p:nvSpPr>
            <p:spPr bwMode="auto">
              <a:xfrm>
                <a:off x="4575" y="2868"/>
                <a:ext cx="160" cy="164"/>
              </a:xfrm>
              <a:custGeom>
                <a:gdLst>
                  <a:gd fmla="*/ 82 w 82" name="T0"/>
                  <a:gd fmla="*/ 48 h 84" name="T1"/>
                  <a:gd fmla="*/ 82 w 82" name="T2"/>
                  <a:gd fmla="*/ 15 h 84" name="T3"/>
                  <a:gd fmla="*/ 66 w 82" name="T4"/>
                  <a:gd fmla="*/ 0 h 84" name="T5"/>
                  <a:gd fmla="*/ 15 w 82" name="T6"/>
                  <a:gd fmla="*/ 1 h 84" name="T7"/>
                  <a:gd fmla="*/ 0 w 82" name="T8"/>
                  <a:gd fmla="*/ 16 h 84" name="T9"/>
                  <a:gd fmla="*/ 1 w 82" name="T10"/>
                  <a:gd fmla="*/ 50 h 84" name="T11"/>
                  <a:gd fmla="*/ 16 w 82" name="T12"/>
                  <a:gd fmla="*/ 64 h 84" name="T13"/>
                  <a:gd fmla="*/ 36 w 82" name="T14"/>
                  <a:gd fmla="*/ 64 h 84" name="T15"/>
                  <a:gd fmla="*/ 36 w 82" name="T16"/>
                  <a:gd fmla="*/ 74 h 84" name="T17"/>
                  <a:gd fmla="*/ 13 w 82" name="T18"/>
                  <a:gd fmla="*/ 75 h 84" name="T19"/>
                  <a:gd fmla="*/ 8 w 82" name="T20"/>
                  <a:gd fmla="*/ 80 h 84" name="T21"/>
                  <a:gd fmla="*/ 13 w 82" name="T22"/>
                  <a:gd fmla="*/ 84 h 84" name="T23"/>
                  <a:gd fmla="*/ 72 w 82" name="T24"/>
                  <a:gd fmla="*/ 83 h 84" name="T25"/>
                  <a:gd fmla="*/ 77 w 82" name="T26"/>
                  <a:gd fmla="*/ 78 h 84" name="T27"/>
                  <a:gd fmla="*/ 72 w 82" name="T28"/>
                  <a:gd fmla="*/ 74 h 84" name="T29"/>
                  <a:gd fmla="*/ 49 w 82" name="T30"/>
                  <a:gd fmla="*/ 74 h 84" name="T31"/>
                  <a:gd fmla="*/ 48 w 82" name="T32"/>
                  <a:gd fmla="*/ 64 h 84" name="T33"/>
                  <a:gd fmla="*/ 68 w 82" name="T34"/>
                  <a:gd fmla="*/ 63 h 84" name="T35"/>
                  <a:gd fmla="*/ 82 w 82" name="T36"/>
                  <a:gd fmla="*/ 48 h 84" name="T37"/>
                  <a:gd fmla="*/ 16 w 82" name="T38"/>
                  <a:gd fmla="*/ 58 h 84" name="T39"/>
                  <a:gd fmla="*/ 7 w 82" name="T40"/>
                  <a:gd fmla="*/ 49 h 84" name="T41"/>
                  <a:gd fmla="*/ 6 w 82" name="T42"/>
                  <a:gd fmla="*/ 16 h 84" name="T43"/>
                  <a:gd fmla="*/ 15 w 82" name="T44"/>
                  <a:gd fmla="*/ 7 h 84" name="T45"/>
                  <a:gd fmla="*/ 67 w 82" name="T46"/>
                  <a:gd fmla="*/ 6 h 84" name="T47"/>
                  <a:gd fmla="*/ 76 w 82" name="T48"/>
                  <a:gd fmla="*/ 15 h 84" name="T49"/>
                  <a:gd fmla="*/ 77 w 82" name="T50"/>
                  <a:gd fmla="*/ 48 h 84" name="T51"/>
                  <a:gd fmla="*/ 68 w 82" name="T52"/>
                  <a:gd fmla="*/ 57 h 84" name="T53"/>
                  <a:gd fmla="*/ 16 w 82" name="T54"/>
                  <a:gd fmla="*/ 58 h 84" name="T5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84" w="82">
                    <a:moveTo>
                      <a:pt x="82" y="48"/>
                    </a:moveTo>
                    <a:cubicBezTo>
                      <a:pt x="82" y="15"/>
                      <a:pt x="82" y="15"/>
                      <a:pt x="82" y="15"/>
                    </a:cubicBezTo>
                    <a:cubicBezTo>
                      <a:pt x="81" y="7"/>
                      <a:pt x="75" y="0"/>
                      <a:pt x="66" y="0"/>
                    </a:cubicBezTo>
                    <a:cubicBezTo>
                      <a:pt x="15" y="1"/>
                      <a:pt x="15" y="1"/>
                      <a:pt x="15" y="1"/>
                    </a:cubicBezTo>
                    <a:cubicBezTo>
                      <a:pt x="7" y="2"/>
                      <a:pt x="0" y="8"/>
                      <a:pt x="0" y="16"/>
                    </a:cubicBezTo>
                    <a:cubicBezTo>
                      <a:pt x="1" y="50"/>
                      <a:pt x="1" y="50"/>
                      <a:pt x="1" y="50"/>
                    </a:cubicBezTo>
                    <a:cubicBezTo>
                      <a:pt x="1" y="58"/>
                      <a:pt x="8" y="64"/>
                      <a:pt x="16" y="64"/>
                    </a:cubicBezTo>
                    <a:cubicBezTo>
                      <a:pt x="36" y="64"/>
                      <a:pt x="36" y="64"/>
                      <a:pt x="36" y="64"/>
                    </a:cubicBezTo>
                    <a:cubicBezTo>
                      <a:pt x="36" y="74"/>
                      <a:pt x="36" y="74"/>
                      <a:pt x="36" y="74"/>
                    </a:cubicBezTo>
                    <a:cubicBezTo>
                      <a:pt x="13" y="75"/>
                      <a:pt x="13" y="75"/>
                      <a:pt x="13" y="75"/>
                    </a:cubicBezTo>
                    <a:cubicBezTo>
                      <a:pt x="10" y="75"/>
                      <a:pt x="8" y="77"/>
                      <a:pt x="8" y="80"/>
                    </a:cubicBezTo>
                    <a:cubicBezTo>
                      <a:pt x="8" y="82"/>
                      <a:pt x="10" y="84"/>
                      <a:pt x="13" y="84"/>
                    </a:cubicBezTo>
                    <a:cubicBezTo>
                      <a:pt x="72" y="83"/>
                      <a:pt x="72" y="83"/>
                      <a:pt x="72" y="83"/>
                    </a:cubicBezTo>
                    <a:cubicBezTo>
                      <a:pt x="75" y="83"/>
                      <a:pt x="77" y="81"/>
                      <a:pt x="77" y="78"/>
                    </a:cubicBezTo>
                    <a:cubicBezTo>
                      <a:pt x="77" y="76"/>
                      <a:pt x="74" y="74"/>
                      <a:pt x="72" y="74"/>
                    </a:cubicBezTo>
                    <a:cubicBezTo>
                      <a:pt x="49" y="74"/>
                      <a:pt x="49" y="74"/>
                      <a:pt x="49" y="74"/>
                    </a:cubicBezTo>
                    <a:cubicBezTo>
                      <a:pt x="48" y="64"/>
                      <a:pt x="48" y="64"/>
                      <a:pt x="48" y="64"/>
                    </a:cubicBezTo>
                    <a:cubicBezTo>
                      <a:pt x="68" y="63"/>
                      <a:pt x="68" y="63"/>
                      <a:pt x="68" y="63"/>
                    </a:cubicBezTo>
                    <a:cubicBezTo>
                      <a:pt x="76" y="63"/>
                      <a:pt x="82" y="56"/>
                      <a:pt x="82" y="48"/>
                    </a:cubicBezTo>
                    <a:close/>
                    <a:moveTo>
                      <a:pt x="16" y="58"/>
                    </a:moveTo>
                    <a:cubicBezTo>
                      <a:pt x="11" y="59"/>
                      <a:pt x="7" y="55"/>
                      <a:pt x="7" y="49"/>
                    </a:cubicBezTo>
                    <a:cubicBezTo>
                      <a:pt x="6" y="16"/>
                      <a:pt x="6" y="16"/>
                      <a:pt x="6" y="16"/>
                    </a:cubicBezTo>
                    <a:cubicBezTo>
                      <a:pt x="6" y="11"/>
                      <a:pt x="10" y="7"/>
                      <a:pt x="15" y="7"/>
                    </a:cubicBezTo>
                    <a:cubicBezTo>
                      <a:pt x="67" y="6"/>
                      <a:pt x="67" y="6"/>
                      <a:pt x="67" y="6"/>
                    </a:cubicBezTo>
                    <a:cubicBezTo>
                      <a:pt x="72" y="6"/>
                      <a:pt x="76" y="10"/>
                      <a:pt x="76" y="15"/>
                    </a:cubicBezTo>
                    <a:cubicBezTo>
                      <a:pt x="77" y="48"/>
                      <a:pt x="77" y="48"/>
                      <a:pt x="77" y="48"/>
                    </a:cubicBezTo>
                    <a:cubicBezTo>
                      <a:pt x="77" y="53"/>
                      <a:pt x="73" y="57"/>
                      <a:pt x="68" y="57"/>
                    </a:cubicBezTo>
                    <a:lnTo>
                      <a:pt x="16" y="58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0" name="任意多边形: 形状 89"/>
              <p:cNvSpPr/>
              <p:nvPr/>
            </p:nvSpPr>
            <p:spPr bwMode="auto">
              <a:xfrm>
                <a:off x="4601" y="2897"/>
                <a:ext cx="107" cy="14"/>
              </a:xfrm>
              <a:custGeom>
                <a:gdLst>
                  <a:gd fmla="*/ 55 w 55" name="T0"/>
                  <a:gd fmla="*/ 3 h 7" name="T1"/>
                  <a:gd fmla="*/ 53 w 55" name="T2"/>
                  <a:gd fmla="*/ 5 h 7" name="T3"/>
                  <a:gd fmla="*/ 3 w 55" name="T4"/>
                  <a:gd fmla="*/ 7 h 7" name="T5"/>
                  <a:gd fmla="*/ 0 w 55" name="T6"/>
                  <a:gd fmla="*/ 4 h 7" name="T7"/>
                  <a:gd fmla="*/ 0 w 55" name="T8"/>
                  <a:gd fmla="*/ 4 h 7" name="T9"/>
                  <a:gd fmla="*/ 3 w 55" name="T10"/>
                  <a:gd fmla="*/ 1 h 7" name="T11"/>
                  <a:gd fmla="*/ 52 w 55" name="T12"/>
                  <a:gd fmla="*/ 0 h 7" name="T13"/>
                  <a:gd fmla="*/ 55 w 55" name="T14"/>
                  <a:gd fmla="*/ 3 h 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7" w="55">
                    <a:moveTo>
                      <a:pt x="55" y="3"/>
                    </a:moveTo>
                    <a:cubicBezTo>
                      <a:pt x="55" y="4"/>
                      <a:pt x="54" y="5"/>
                      <a:pt x="53" y="5"/>
                    </a:cubicBezTo>
                    <a:cubicBezTo>
                      <a:pt x="3" y="7"/>
                      <a:pt x="3" y="7"/>
                      <a:pt x="3" y="7"/>
                    </a:cubicBezTo>
                    <a:cubicBezTo>
                      <a:pt x="2" y="7"/>
                      <a:pt x="0" y="5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3"/>
                      <a:pt x="1" y="1"/>
                      <a:pt x="3" y="1"/>
                    </a:cubicBezTo>
                    <a:cubicBezTo>
                      <a:pt x="52" y="0"/>
                      <a:pt x="52" y="0"/>
                      <a:pt x="52" y="0"/>
                    </a:cubicBezTo>
                    <a:cubicBezTo>
                      <a:pt x="54" y="0"/>
                      <a:pt x="55" y="1"/>
                      <a:pt x="55" y="3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1" name="任意多边形: 形状 90"/>
              <p:cNvSpPr/>
              <p:nvPr/>
            </p:nvSpPr>
            <p:spPr bwMode="auto">
              <a:xfrm>
                <a:off x="4603" y="2917"/>
                <a:ext cx="105" cy="11"/>
              </a:xfrm>
              <a:custGeom>
                <a:gdLst>
                  <a:gd fmla="*/ 54 w 54" name="T0"/>
                  <a:gd fmla="*/ 2 h 6" name="T1"/>
                  <a:gd fmla="*/ 52 w 54" name="T2"/>
                  <a:gd fmla="*/ 5 h 6" name="T3"/>
                  <a:gd fmla="*/ 2 w 54" name="T4"/>
                  <a:gd fmla="*/ 6 h 6" name="T5"/>
                  <a:gd fmla="*/ 0 w 54" name="T6"/>
                  <a:gd fmla="*/ 3 h 6" name="T7"/>
                  <a:gd fmla="*/ 0 w 54" name="T8"/>
                  <a:gd fmla="*/ 3 h 6" name="T9"/>
                  <a:gd fmla="*/ 2 w 54" name="T10"/>
                  <a:gd fmla="*/ 1 h 6" name="T11"/>
                  <a:gd fmla="*/ 52 w 54" name="T12"/>
                  <a:gd fmla="*/ 0 h 6" name="T13"/>
                  <a:gd fmla="*/ 54 w 54" name="T14"/>
                  <a:gd fmla="*/ 2 h 6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6" w="54">
                    <a:moveTo>
                      <a:pt x="54" y="2"/>
                    </a:moveTo>
                    <a:cubicBezTo>
                      <a:pt x="54" y="3"/>
                      <a:pt x="53" y="5"/>
                      <a:pt x="52" y="5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1" y="6"/>
                      <a:pt x="0" y="5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1" y="1"/>
                      <a:pt x="2" y="1"/>
                    </a:cubicBezTo>
                    <a:cubicBezTo>
                      <a:pt x="52" y="0"/>
                      <a:pt x="52" y="0"/>
                      <a:pt x="52" y="0"/>
                    </a:cubicBezTo>
                    <a:cubicBezTo>
                      <a:pt x="53" y="0"/>
                      <a:pt x="54" y="1"/>
                      <a:pt x="54" y="2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2" name="任意多边形: 形状 91"/>
              <p:cNvSpPr/>
              <p:nvPr/>
            </p:nvSpPr>
            <p:spPr bwMode="auto">
              <a:xfrm>
                <a:off x="4603" y="2934"/>
                <a:ext cx="105" cy="12"/>
              </a:xfrm>
              <a:custGeom>
                <a:gdLst>
                  <a:gd fmla="*/ 54 w 54" name="T0"/>
                  <a:gd fmla="*/ 2 h 6" name="T1"/>
                  <a:gd fmla="*/ 52 w 54" name="T2"/>
                  <a:gd fmla="*/ 5 h 6" name="T3"/>
                  <a:gd fmla="*/ 2 w 54" name="T4"/>
                  <a:gd fmla="*/ 6 h 6" name="T5"/>
                  <a:gd fmla="*/ 0 w 54" name="T6"/>
                  <a:gd fmla="*/ 3 h 6" name="T7"/>
                  <a:gd fmla="*/ 0 w 54" name="T8"/>
                  <a:gd fmla="*/ 3 h 6" name="T9"/>
                  <a:gd fmla="*/ 2 w 54" name="T10"/>
                  <a:gd fmla="*/ 1 h 6" name="T11"/>
                  <a:gd fmla="*/ 52 w 54" name="T12"/>
                  <a:gd fmla="*/ 0 h 6" name="T13"/>
                  <a:gd fmla="*/ 54 w 54" name="T14"/>
                  <a:gd fmla="*/ 2 h 6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6" w="54">
                    <a:moveTo>
                      <a:pt x="54" y="2"/>
                    </a:moveTo>
                    <a:cubicBezTo>
                      <a:pt x="54" y="4"/>
                      <a:pt x="53" y="5"/>
                      <a:pt x="52" y="5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1" y="6"/>
                      <a:pt x="0" y="5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1" y="1"/>
                      <a:pt x="2" y="1"/>
                    </a:cubicBezTo>
                    <a:cubicBezTo>
                      <a:pt x="52" y="0"/>
                      <a:pt x="52" y="0"/>
                      <a:pt x="52" y="0"/>
                    </a:cubicBezTo>
                    <a:cubicBezTo>
                      <a:pt x="53" y="0"/>
                      <a:pt x="54" y="1"/>
                      <a:pt x="54" y="2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3" name="任意多边形: 形状 92"/>
              <p:cNvSpPr/>
              <p:nvPr/>
            </p:nvSpPr>
            <p:spPr bwMode="auto">
              <a:xfrm>
                <a:off x="4632" y="2952"/>
                <a:ext cx="78" cy="12"/>
              </a:xfrm>
              <a:custGeom>
                <a:gdLst>
                  <a:gd fmla="*/ 40 w 40" name="T0"/>
                  <a:gd fmla="*/ 2 h 6" name="T1"/>
                  <a:gd fmla="*/ 37 w 40" name="T2"/>
                  <a:gd fmla="*/ 5 h 6" name="T3"/>
                  <a:gd fmla="*/ 2 w 40" name="T4"/>
                  <a:gd fmla="*/ 6 h 6" name="T5"/>
                  <a:gd fmla="*/ 0 w 40" name="T6"/>
                  <a:gd fmla="*/ 3 h 6" name="T7"/>
                  <a:gd fmla="*/ 0 w 40" name="T8"/>
                  <a:gd fmla="*/ 3 h 6" name="T9"/>
                  <a:gd fmla="*/ 2 w 40" name="T10"/>
                  <a:gd fmla="*/ 1 h 6" name="T11"/>
                  <a:gd fmla="*/ 37 w 40" name="T12"/>
                  <a:gd fmla="*/ 0 h 6" name="T13"/>
                  <a:gd fmla="*/ 40 w 40" name="T14"/>
                  <a:gd fmla="*/ 2 h 6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6" w="40">
                    <a:moveTo>
                      <a:pt x="40" y="2"/>
                    </a:moveTo>
                    <a:cubicBezTo>
                      <a:pt x="40" y="4"/>
                      <a:pt x="39" y="5"/>
                      <a:pt x="37" y="5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1" y="6"/>
                      <a:pt x="0" y="5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1" y="1"/>
                      <a:pt x="2" y="1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8" y="0"/>
                      <a:pt x="40" y="1"/>
                      <a:pt x="40" y="2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4" name="任意多边形: 形状 93"/>
              <p:cNvSpPr/>
              <p:nvPr/>
            </p:nvSpPr>
            <p:spPr bwMode="auto">
              <a:xfrm>
                <a:off x="4487" y="1393"/>
                <a:ext cx="299" cy="225"/>
              </a:xfrm>
              <a:custGeom>
                <a:gdLst>
                  <a:gd fmla="*/ 128 w 153" name="T0"/>
                  <a:gd fmla="*/ 1 h 115" name="T1"/>
                  <a:gd fmla="*/ 23 w 153" name="T2"/>
                  <a:gd fmla="*/ 3 h 115" name="T3"/>
                  <a:gd fmla="*/ 0 w 153" name="T4"/>
                  <a:gd fmla="*/ 27 h 115" name="T5"/>
                  <a:gd fmla="*/ 1 w 153" name="T6"/>
                  <a:gd fmla="*/ 91 h 115" name="T7"/>
                  <a:gd fmla="*/ 25 w 153" name="T8"/>
                  <a:gd fmla="*/ 114 h 115" name="T9"/>
                  <a:gd fmla="*/ 130 w 153" name="T10"/>
                  <a:gd fmla="*/ 112 h 115" name="T11"/>
                  <a:gd fmla="*/ 153 w 153" name="T12"/>
                  <a:gd fmla="*/ 88 h 115" name="T13"/>
                  <a:gd fmla="*/ 152 w 153" name="T14"/>
                  <a:gd fmla="*/ 24 h 115" name="T15"/>
                  <a:gd fmla="*/ 128 w 153" name="T16"/>
                  <a:gd fmla="*/ 1 h 115" name="T17"/>
                  <a:gd fmla="*/ 23 w 153" name="T18"/>
                  <a:gd fmla="*/ 13 h 115" name="T19"/>
                  <a:gd fmla="*/ 128 w 153" name="T20"/>
                  <a:gd fmla="*/ 11 h 115" name="T21"/>
                  <a:gd fmla="*/ 141 w 153" name="T22"/>
                  <a:gd fmla="*/ 24 h 115" name="T23"/>
                  <a:gd fmla="*/ 142 w 153" name="T24"/>
                  <a:gd fmla="*/ 30 h 115" name="T25"/>
                  <a:gd fmla="*/ 10 w 153" name="T26"/>
                  <a:gd fmla="*/ 33 h 115" name="T27"/>
                  <a:gd fmla="*/ 10 w 153" name="T28"/>
                  <a:gd fmla="*/ 27 h 115" name="T29"/>
                  <a:gd fmla="*/ 23 w 153" name="T30"/>
                  <a:gd fmla="*/ 13 h 115" name="T31"/>
                  <a:gd fmla="*/ 130 w 153" name="T32"/>
                  <a:gd fmla="*/ 102 h 115" name="T33"/>
                  <a:gd fmla="*/ 25 w 153" name="T34"/>
                  <a:gd fmla="*/ 104 h 115" name="T35"/>
                  <a:gd fmla="*/ 12 w 153" name="T36"/>
                  <a:gd fmla="*/ 91 h 115" name="T37"/>
                  <a:gd fmla="*/ 11 w 153" name="T38"/>
                  <a:gd fmla="*/ 58 h 115" name="T39"/>
                  <a:gd fmla="*/ 142 w 153" name="T40"/>
                  <a:gd fmla="*/ 55 h 115" name="T41"/>
                  <a:gd fmla="*/ 143 w 153" name="T42"/>
                  <a:gd fmla="*/ 88 h 115" name="T43"/>
                  <a:gd fmla="*/ 130 w 153" name="T44"/>
                  <a:gd fmla="*/ 102 h 115" name="T4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15" w="153">
                    <a:moveTo>
                      <a:pt x="128" y="1"/>
                    </a:moveTo>
                    <a:cubicBezTo>
                      <a:pt x="23" y="3"/>
                      <a:pt x="23" y="3"/>
                      <a:pt x="23" y="3"/>
                    </a:cubicBezTo>
                    <a:cubicBezTo>
                      <a:pt x="10" y="3"/>
                      <a:pt x="0" y="14"/>
                      <a:pt x="0" y="27"/>
                    </a:cubicBezTo>
                    <a:cubicBezTo>
                      <a:pt x="1" y="91"/>
                      <a:pt x="1" y="91"/>
                      <a:pt x="1" y="91"/>
                    </a:cubicBezTo>
                    <a:cubicBezTo>
                      <a:pt x="2" y="104"/>
                      <a:pt x="12" y="115"/>
                      <a:pt x="25" y="114"/>
                    </a:cubicBezTo>
                    <a:cubicBezTo>
                      <a:pt x="130" y="112"/>
                      <a:pt x="130" y="112"/>
                      <a:pt x="130" y="112"/>
                    </a:cubicBezTo>
                    <a:cubicBezTo>
                      <a:pt x="143" y="112"/>
                      <a:pt x="153" y="101"/>
                      <a:pt x="153" y="88"/>
                    </a:cubicBezTo>
                    <a:cubicBezTo>
                      <a:pt x="152" y="24"/>
                      <a:pt x="152" y="24"/>
                      <a:pt x="152" y="24"/>
                    </a:cubicBezTo>
                    <a:cubicBezTo>
                      <a:pt x="151" y="11"/>
                      <a:pt x="141" y="0"/>
                      <a:pt x="128" y="1"/>
                    </a:cubicBezTo>
                    <a:close/>
                    <a:moveTo>
                      <a:pt x="23" y="13"/>
                    </a:moveTo>
                    <a:cubicBezTo>
                      <a:pt x="128" y="11"/>
                      <a:pt x="128" y="11"/>
                      <a:pt x="128" y="11"/>
                    </a:cubicBezTo>
                    <a:cubicBezTo>
                      <a:pt x="135" y="11"/>
                      <a:pt x="141" y="16"/>
                      <a:pt x="141" y="24"/>
                    </a:cubicBezTo>
                    <a:cubicBezTo>
                      <a:pt x="142" y="30"/>
                      <a:pt x="142" y="30"/>
                      <a:pt x="142" y="30"/>
                    </a:cubicBezTo>
                    <a:cubicBezTo>
                      <a:pt x="10" y="33"/>
                      <a:pt x="10" y="33"/>
                      <a:pt x="10" y="33"/>
                    </a:cubicBezTo>
                    <a:cubicBezTo>
                      <a:pt x="10" y="27"/>
                      <a:pt x="10" y="27"/>
                      <a:pt x="10" y="27"/>
                    </a:cubicBezTo>
                    <a:cubicBezTo>
                      <a:pt x="10" y="19"/>
                      <a:pt x="16" y="13"/>
                      <a:pt x="23" y="13"/>
                    </a:cubicBezTo>
                    <a:close/>
                    <a:moveTo>
                      <a:pt x="130" y="102"/>
                    </a:moveTo>
                    <a:cubicBezTo>
                      <a:pt x="25" y="104"/>
                      <a:pt x="25" y="104"/>
                      <a:pt x="25" y="104"/>
                    </a:cubicBezTo>
                    <a:cubicBezTo>
                      <a:pt x="18" y="104"/>
                      <a:pt x="12" y="98"/>
                      <a:pt x="12" y="91"/>
                    </a:cubicBezTo>
                    <a:cubicBezTo>
                      <a:pt x="11" y="58"/>
                      <a:pt x="11" y="58"/>
                      <a:pt x="11" y="58"/>
                    </a:cubicBezTo>
                    <a:cubicBezTo>
                      <a:pt x="142" y="55"/>
                      <a:pt x="142" y="55"/>
                      <a:pt x="142" y="55"/>
                    </a:cubicBezTo>
                    <a:cubicBezTo>
                      <a:pt x="143" y="88"/>
                      <a:pt x="143" y="88"/>
                      <a:pt x="143" y="88"/>
                    </a:cubicBezTo>
                    <a:cubicBezTo>
                      <a:pt x="143" y="96"/>
                      <a:pt x="137" y="102"/>
                      <a:pt x="130" y="102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5" name="任意多边形: 形状 94"/>
              <p:cNvSpPr/>
              <p:nvPr/>
            </p:nvSpPr>
            <p:spPr bwMode="auto">
              <a:xfrm>
                <a:off x="4528" y="1521"/>
                <a:ext cx="145" cy="23"/>
              </a:xfrm>
              <a:custGeom>
                <a:gdLst>
                  <a:gd fmla="*/ 74 w 74" name="T0"/>
                  <a:gd fmla="*/ 5 h 12" name="T1"/>
                  <a:gd fmla="*/ 69 w 74" name="T2"/>
                  <a:gd fmla="*/ 10 h 12" name="T3"/>
                  <a:gd fmla="*/ 5 w 74" name="T4"/>
                  <a:gd fmla="*/ 12 h 12" name="T5"/>
                  <a:gd fmla="*/ 0 w 74" name="T6"/>
                  <a:gd fmla="*/ 6 h 12" name="T7"/>
                  <a:gd fmla="*/ 0 w 74" name="T8"/>
                  <a:gd fmla="*/ 6 h 12" name="T9"/>
                  <a:gd fmla="*/ 5 w 74" name="T10"/>
                  <a:gd fmla="*/ 1 h 12" name="T11"/>
                  <a:gd fmla="*/ 68 w 74" name="T12"/>
                  <a:gd fmla="*/ 0 h 12" name="T13"/>
                  <a:gd fmla="*/ 74 w 74" name="T14"/>
                  <a:gd fmla="*/ 5 h 12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2" w="74">
                    <a:moveTo>
                      <a:pt x="74" y="5"/>
                    </a:moveTo>
                    <a:cubicBezTo>
                      <a:pt x="74" y="8"/>
                      <a:pt x="71" y="10"/>
                      <a:pt x="69" y="10"/>
                    </a:cubicBezTo>
                    <a:cubicBezTo>
                      <a:pt x="5" y="12"/>
                      <a:pt x="5" y="12"/>
                      <a:pt x="5" y="12"/>
                    </a:cubicBezTo>
                    <a:cubicBezTo>
                      <a:pt x="2" y="12"/>
                      <a:pt x="0" y="9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4"/>
                      <a:pt x="2" y="1"/>
                      <a:pt x="5" y="1"/>
                    </a:cubicBezTo>
                    <a:cubicBezTo>
                      <a:pt x="68" y="0"/>
                      <a:pt x="68" y="0"/>
                      <a:pt x="68" y="0"/>
                    </a:cubicBezTo>
                    <a:cubicBezTo>
                      <a:pt x="71" y="0"/>
                      <a:pt x="74" y="2"/>
                      <a:pt x="74" y="5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6" name="任意多边形: 形状 95"/>
              <p:cNvSpPr/>
              <p:nvPr/>
            </p:nvSpPr>
            <p:spPr bwMode="auto">
              <a:xfrm>
                <a:off x="4528" y="1558"/>
                <a:ext cx="86" cy="21"/>
              </a:xfrm>
              <a:custGeom>
                <a:gdLst>
                  <a:gd fmla="*/ 44 w 44" name="T0"/>
                  <a:gd fmla="*/ 5 h 11" name="T1"/>
                  <a:gd fmla="*/ 39 w 44" name="T2"/>
                  <a:gd fmla="*/ 11 h 11" name="T3"/>
                  <a:gd fmla="*/ 5 w 44" name="T4"/>
                  <a:gd fmla="*/ 11 h 11" name="T5"/>
                  <a:gd fmla="*/ 0 w 44" name="T6"/>
                  <a:gd fmla="*/ 6 h 11" name="T7"/>
                  <a:gd fmla="*/ 0 w 44" name="T8"/>
                  <a:gd fmla="*/ 6 h 11" name="T9"/>
                  <a:gd fmla="*/ 5 w 44" name="T10"/>
                  <a:gd fmla="*/ 1 h 11" name="T11"/>
                  <a:gd fmla="*/ 39 w 44" name="T12"/>
                  <a:gd fmla="*/ 0 h 11" name="T13"/>
                  <a:gd fmla="*/ 44 w 44" name="T14"/>
                  <a:gd fmla="*/ 5 h 11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1" w="44">
                    <a:moveTo>
                      <a:pt x="44" y="5"/>
                    </a:moveTo>
                    <a:cubicBezTo>
                      <a:pt x="44" y="8"/>
                      <a:pt x="42" y="11"/>
                      <a:pt x="39" y="11"/>
                    </a:cubicBezTo>
                    <a:cubicBezTo>
                      <a:pt x="5" y="11"/>
                      <a:pt x="5" y="11"/>
                      <a:pt x="5" y="11"/>
                    </a:cubicBezTo>
                    <a:cubicBezTo>
                      <a:pt x="3" y="11"/>
                      <a:pt x="0" y="9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3"/>
                      <a:pt x="2" y="1"/>
                      <a:pt x="5" y="1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41" y="0"/>
                      <a:pt x="44" y="2"/>
                      <a:pt x="44" y="5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7" name="任意多边形: 形状 96"/>
              <p:cNvSpPr/>
              <p:nvPr/>
            </p:nvSpPr>
            <p:spPr bwMode="auto">
              <a:xfrm>
                <a:off x="3695" y="2893"/>
                <a:ext cx="225" cy="168"/>
              </a:xfrm>
              <a:custGeom>
                <a:gdLst>
                  <a:gd fmla="*/ 95 w 115" name="T0"/>
                  <a:gd fmla="*/ 1 h 86" name="T1"/>
                  <a:gd fmla="*/ 17 w 115" name="T2"/>
                  <a:gd fmla="*/ 2 h 86" name="T3"/>
                  <a:gd fmla="*/ 0 w 115" name="T4"/>
                  <a:gd fmla="*/ 20 h 86" name="T5"/>
                  <a:gd fmla="*/ 1 w 115" name="T6"/>
                  <a:gd fmla="*/ 68 h 86" name="T7"/>
                  <a:gd fmla="*/ 19 w 115" name="T8"/>
                  <a:gd fmla="*/ 86 h 86" name="T9"/>
                  <a:gd fmla="*/ 97 w 115" name="T10"/>
                  <a:gd fmla="*/ 84 h 86" name="T11"/>
                  <a:gd fmla="*/ 114 w 115" name="T12"/>
                  <a:gd fmla="*/ 66 h 86" name="T13"/>
                  <a:gd fmla="*/ 113 w 115" name="T14"/>
                  <a:gd fmla="*/ 18 h 86" name="T15"/>
                  <a:gd fmla="*/ 95 w 115" name="T16"/>
                  <a:gd fmla="*/ 1 h 86" name="T17"/>
                  <a:gd fmla="*/ 17 w 115" name="T18"/>
                  <a:gd fmla="*/ 10 h 86" name="T19"/>
                  <a:gd fmla="*/ 96 w 115" name="T20"/>
                  <a:gd fmla="*/ 8 h 86" name="T21"/>
                  <a:gd fmla="*/ 106 w 115" name="T22"/>
                  <a:gd fmla="*/ 18 h 86" name="T23"/>
                  <a:gd fmla="*/ 106 w 115" name="T24"/>
                  <a:gd fmla="*/ 22 h 86" name="T25"/>
                  <a:gd fmla="*/ 8 w 115" name="T26"/>
                  <a:gd fmla="*/ 25 h 86" name="T27"/>
                  <a:gd fmla="*/ 8 w 115" name="T28"/>
                  <a:gd fmla="*/ 20 h 86" name="T29"/>
                  <a:gd fmla="*/ 17 w 115" name="T30"/>
                  <a:gd fmla="*/ 10 h 86" name="T31"/>
                  <a:gd fmla="*/ 97 w 115" name="T32"/>
                  <a:gd fmla="*/ 76 h 86" name="T33"/>
                  <a:gd fmla="*/ 19 w 115" name="T34"/>
                  <a:gd fmla="*/ 78 h 86" name="T35"/>
                  <a:gd fmla="*/ 9 w 115" name="T36"/>
                  <a:gd fmla="*/ 68 h 86" name="T37"/>
                  <a:gd fmla="*/ 8 w 115" name="T38"/>
                  <a:gd fmla="*/ 43 h 86" name="T39"/>
                  <a:gd fmla="*/ 106 w 115" name="T40"/>
                  <a:gd fmla="*/ 41 h 86" name="T41"/>
                  <a:gd fmla="*/ 107 w 115" name="T42"/>
                  <a:gd fmla="*/ 66 h 86" name="T43"/>
                  <a:gd fmla="*/ 97 w 115" name="T44"/>
                  <a:gd fmla="*/ 76 h 86" name="T4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86" w="115">
                    <a:moveTo>
                      <a:pt x="95" y="1"/>
                    </a:moveTo>
                    <a:cubicBezTo>
                      <a:pt x="17" y="2"/>
                      <a:pt x="17" y="2"/>
                      <a:pt x="17" y="2"/>
                    </a:cubicBezTo>
                    <a:cubicBezTo>
                      <a:pt x="7" y="2"/>
                      <a:pt x="0" y="10"/>
                      <a:pt x="0" y="20"/>
                    </a:cubicBezTo>
                    <a:cubicBezTo>
                      <a:pt x="1" y="68"/>
                      <a:pt x="1" y="68"/>
                      <a:pt x="1" y="68"/>
                    </a:cubicBezTo>
                    <a:cubicBezTo>
                      <a:pt x="1" y="78"/>
                      <a:pt x="9" y="86"/>
                      <a:pt x="19" y="86"/>
                    </a:cubicBezTo>
                    <a:cubicBezTo>
                      <a:pt x="97" y="84"/>
                      <a:pt x="97" y="84"/>
                      <a:pt x="97" y="84"/>
                    </a:cubicBezTo>
                    <a:cubicBezTo>
                      <a:pt x="107" y="84"/>
                      <a:pt x="115" y="76"/>
                      <a:pt x="114" y="66"/>
                    </a:cubicBezTo>
                    <a:cubicBezTo>
                      <a:pt x="113" y="18"/>
                      <a:pt x="113" y="18"/>
                      <a:pt x="113" y="18"/>
                    </a:cubicBezTo>
                    <a:cubicBezTo>
                      <a:pt x="113" y="8"/>
                      <a:pt x="105" y="0"/>
                      <a:pt x="95" y="1"/>
                    </a:cubicBezTo>
                    <a:close/>
                    <a:moveTo>
                      <a:pt x="17" y="10"/>
                    </a:moveTo>
                    <a:cubicBezTo>
                      <a:pt x="96" y="8"/>
                      <a:pt x="96" y="8"/>
                      <a:pt x="96" y="8"/>
                    </a:cubicBezTo>
                    <a:cubicBezTo>
                      <a:pt x="101" y="8"/>
                      <a:pt x="106" y="12"/>
                      <a:pt x="106" y="18"/>
                    </a:cubicBezTo>
                    <a:cubicBezTo>
                      <a:pt x="106" y="22"/>
                      <a:pt x="106" y="22"/>
                      <a:pt x="106" y="22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0"/>
                      <a:pt x="8" y="20"/>
                      <a:pt x="8" y="20"/>
                    </a:cubicBezTo>
                    <a:cubicBezTo>
                      <a:pt x="7" y="15"/>
                      <a:pt x="12" y="10"/>
                      <a:pt x="17" y="10"/>
                    </a:cubicBezTo>
                    <a:close/>
                    <a:moveTo>
                      <a:pt x="97" y="76"/>
                    </a:moveTo>
                    <a:cubicBezTo>
                      <a:pt x="19" y="78"/>
                      <a:pt x="19" y="78"/>
                      <a:pt x="19" y="78"/>
                    </a:cubicBezTo>
                    <a:cubicBezTo>
                      <a:pt x="13" y="78"/>
                      <a:pt x="9" y="74"/>
                      <a:pt x="9" y="68"/>
                    </a:cubicBezTo>
                    <a:cubicBezTo>
                      <a:pt x="8" y="43"/>
                      <a:pt x="8" y="43"/>
                      <a:pt x="8" y="43"/>
                    </a:cubicBezTo>
                    <a:cubicBezTo>
                      <a:pt x="106" y="41"/>
                      <a:pt x="106" y="41"/>
                      <a:pt x="106" y="41"/>
                    </a:cubicBezTo>
                    <a:cubicBezTo>
                      <a:pt x="107" y="66"/>
                      <a:pt x="107" y="66"/>
                      <a:pt x="107" y="66"/>
                    </a:cubicBezTo>
                    <a:cubicBezTo>
                      <a:pt x="107" y="72"/>
                      <a:pt x="103" y="76"/>
                      <a:pt x="97" y="76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8" name="任意多边形: 形状 97"/>
              <p:cNvSpPr/>
              <p:nvPr/>
            </p:nvSpPr>
            <p:spPr bwMode="auto">
              <a:xfrm>
                <a:off x="3725" y="2987"/>
                <a:ext cx="109" cy="18"/>
              </a:xfrm>
              <a:custGeom>
                <a:gdLst>
                  <a:gd fmla="*/ 56 w 56" name="T0"/>
                  <a:gd fmla="*/ 4 h 9" name="T1"/>
                  <a:gd fmla="*/ 52 w 56" name="T2"/>
                  <a:gd fmla="*/ 8 h 9" name="T3"/>
                  <a:gd fmla="*/ 4 w 56" name="T4"/>
                  <a:gd fmla="*/ 9 h 9" name="T5"/>
                  <a:gd fmla="*/ 0 w 56" name="T6"/>
                  <a:gd fmla="*/ 6 h 9" name="T7"/>
                  <a:gd fmla="*/ 0 w 56" name="T8"/>
                  <a:gd fmla="*/ 6 h 9" name="T9"/>
                  <a:gd fmla="*/ 4 w 56" name="T10"/>
                  <a:gd fmla="*/ 2 h 9" name="T11"/>
                  <a:gd fmla="*/ 52 w 56" name="T12"/>
                  <a:gd fmla="*/ 1 h 9" name="T13"/>
                  <a:gd fmla="*/ 56 w 56" name="T14"/>
                  <a:gd fmla="*/ 4 h 9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9" w="56">
                    <a:moveTo>
                      <a:pt x="56" y="4"/>
                    </a:moveTo>
                    <a:cubicBezTo>
                      <a:pt x="56" y="7"/>
                      <a:pt x="54" y="8"/>
                      <a:pt x="52" y="8"/>
                    </a:cubicBezTo>
                    <a:cubicBezTo>
                      <a:pt x="4" y="9"/>
                      <a:pt x="4" y="9"/>
                      <a:pt x="4" y="9"/>
                    </a:cubicBezTo>
                    <a:cubicBezTo>
                      <a:pt x="2" y="9"/>
                      <a:pt x="1" y="8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3"/>
                      <a:pt x="2" y="2"/>
                      <a:pt x="4" y="2"/>
                    </a:cubicBezTo>
                    <a:cubicBezTo>
                      <a:pt x="52" y="1"/>
                      <a:pt x="52" y="1"/>
                      <a:pt x="52" y="1"/>
                    </a:cubicBezTo>
                    <a:cubicBezTo>
                      <a:pt x="54" y="0"/>
                      <a:pt x="56" y="2"/>
                      <a:pt x="56" y="4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9" name="任意多边形: 形状 98"/>
              <p:cNvSpPr/>
              <p:nvPr/>
            </p:nvSpPr>
            <p:spPr bwMode="auto">
              <a:xfrm>
                <a:off x="3726" y="3016"/>
                <a:ext cx="65" cy="16"/>
              </a:xfrm>
              <a:custGeom>
                <a:gdLst>
                  <a:gd fmla="*/ 32 w 33" name="T0"/>
                  <a:gd fmla="*/ 4 h 8" name="T1"/>
                  <a:gd fmla="*/ 29 w 33" name="T2"/>
                  <a:gd fmla="*/ 8 h 8" name="T3"/>
                  <a:gd fmla="*/ 4 w 33" name="T4"/>
                  <a:gd fmla="*/ 8 h 8" name="T5"/>
                  <a:gd fmla="*/ 0 w 33" name="T6"/>
                  <a:gd fmla="*/ 5 h 8" name="T7"/>
                  <a:gd fmla="*/ 0 w 33" name="T8"/>
                  <a:gd fmla="*/ 5 h 8" name="T9"/>
                  <a:gd fmla="*/ 4 w 33" name="T10"/>
                  <a:gd fmla="*/ 1 h 8" name="T11"/>
                  <a:gd fmla="*/ 29 w 33" name="T12"/>
                  <a:gd fmla="*/ 0 h 8" name="T13"/>
                  <a:gd fmla="*/ 32 w 33" name="T14"/>
                  <a:gd fmla="*/ 4 h 8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8" w="33">
                    <a:moveTo>
                      <a:pt x="32" y="4"/>
                    </a:moveTo>
                    <a:cubicBezTo>
                      <a:pt x="33" y="6"/>
                      <a:pt x="31" y="8"/>
                      <a:pt x="29" y="8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2" y="8"/>
                      <a:pt x="0" y="7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"/>
                      <a:pt x="1" y="1"/>
                      <a:pt x="4" y="1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31" y="0"/>
                      <a:pt x="32" y="2"/>
                      <a:pt x="32" y="4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00" name="任意多边形: 形状 99"/>
              <p:cNvSpPr/>
              <p:nvPr/>
            </p:nvSpPr>
            <p:spPr bwMode="auto">
              <a:xfrm>
                <a:off x="3813" y="2647"/>
                <a:ext cx="27" cy="59"/>
              </a:xfrm>
              <a:custGeom>
                <a:gdLst>
                  <a:gd fmla="*/ 2 w 14" name="T0"/>
                  <a:gd fmla="*/ 15 h 30" name="T1"/>
                  <a:gd fmla="*/ 0 w 14" name="T2"/>
                  <a:gd fmla="*/ 19 h 30" name="T3"/>
                  <a:gd fmla="*/ 1 w 14" name="T4"/>
                  <a:gd fmla="*/ 22 h 30" name="T5"/>
                  <a:gd fmla="*/ 2 w 14" name="T6"/>
                  <a:gd fmla="*/ 24 h 30" name="T7"/>
                  <a:gd fmla="*/ 4 w 14" name="T8"/>
                  <a:gd fmla="*/ 25 h 30" name="T9"/>
                  <a:gd fmla="*/ 4 w 14" name="T10"/>
                  <a:gd fmla="*/ 29 h 30" name="T11"/>
                  <a:gd fmla="*/ 5 w 14" name="T12"/>
                  <a:gd fmla="*/ 30 h 30" name="T13"/>
                  <a:gd fmla="*/ 6 w 14" name="T14"/>
                  <a:gd fmla="*/ 29 h 30" name="T15"/>
                  <a:gd fmla="*/ 6 w 14" name="T16"/>
                  <a:gd fmla="*/ 25 h 30" name="T17"/>
                  <a:gd fmla="*/ 8 w 14" name="T18"/>
                  <a:gd fmla="*/ 26 h 30" name="T19"/>
                  <a:gd fmla="*/ 8 w 14" name="T20"/>
                  <a:gd fmla="*/ 29 h 30" name="T21"/>
                  <a:gd fmla="*/ 9 w 14" name="T22"/>
                  <a:gd fmla="*/ 30 h 30" name="T23"/>
                  <a:gd fmla="*/ 10 w 14" name="T24"/>
                  <a:gd fmla="*/ 29 h 30" name="T25"/>
                  <a:gd fmla="*/ 10 w 14" name="T26"/>
                  <a:gd fmla="*/ 26 h 30" name="T27"/>
                  <a:gd fmla="*/ 12 w 14" name="T28"/>
                  <a:gd fmla="*/ 25 h 30" name="T29"/>
                  <a:gd fmla="*/ 14 w 14" name="T30"/>
                  <a:gd fmla="*/ 25 h 30" name="T31"/>
                  <a:gd fmla="*/ 14 w 14" name="T32"/>
                  <a:gd fmla="*/ 24 h 30" name="T33"/>
                  <a:gd fmla="*/ 14 w 14" name="T34"/>
                  <a:gd fmla="*/ 23 h 30" name="T35"/>
                  <a:gd fmla="*/ 14 w 14" name="T36"/>
                  <a:gd fmla="*/ 22 h 30" name="T37"/>
                  <a:gd fmla="*/ 14 w 14" name="T38"/>
                  <a:gd fmla="*/ 21 h 30" name="T39"/>
                  <a:gd fmla="*/ 11 w 14" name="T40"/>
                  <a:gd fmla="*/ 22 h 30" name="T41"/>
                  <a:gd fmla="*/ 10 w 14" name="T42"/>
                  <a:gd fmla="*/ 22 h 30" name="T43"/>
                  <a:gd fmla="*/ 10 w 14" name="T44"/>
                  <a:gd fmla="*/ 15 h 30" name="T45"/>
                  <a:gd fmla="*/ 10 w 14" name="T46"/>
                  <a:gd fmla="*/ 15 h 30" name="T47"/>
                  <a:gd fmla="*/ 12 w 14" name="T48"/>
                  <a:gd fmla="*/ 14 h 30" name="T49"/>
                  <a:gd fmla="*/ 14 w 14" name="T50"/>
                  <a:gd fmla="*/ 12 h 30" name="T51"/>
                  <a:gd fmla="*/ 14 w 14" name="T52"/>
                  <a:gd fmla="*/ 10 h 30" name="T53"/>
                  <a:gd fmla="*/ 14 w 14" name="T54"/>
                  <a:gd fmla="*/ 8 h 30" name="T55"/>
                  <a:gd fmla="*/ 12 w 14" name="T56"/>
                  <a:gd fmla="*/ 6 h 30" name="T57"/>
                  <a:gd fmla="*/ 10 w 14" name="T58"/>
                  <a:gd fmla="*/ 5 h 30" name="T59"/>
                  <a:gd fmla="*/ 10 w 14" name="T60"/>
                  <a:gd fmla="*/ 2 h 30" name="T61"/>
                  <a:gd fmla="*/ 9 w 14" name="T62"/>
                  <a:gd fmla="*/ 1 h 30" name="T63"/>
                  <a:gd fmla="*/ 8 w 14" name="T64"/>
                  <a:gd fmla="*/ 1 h 30" name="T65"/>
                  <a:gd fmla="*/ 8 w 14" name="T66"/>
                  <a:gd fmla="*/ 4 h 30" name="T67"/>
                  <a:gd fmla="*/ 7 w 14" name="T68"/>
                  <a:gd fmla="*/ 4 h 30" name="T69"/>
                  <a:gd fmla="*/ 6 w 14" name="T70"/>
                  <a:gd fmla="*/ 4 h 30" name="T71"/>
                  <a:gd fmla="*/ 7 w 14" name="T72"/>
                  <a:gd fmla="*/ 1 h 30" name="T73"/>
                  <a:gd fmla="*/ 6 w 14" name="T74"/>
                  <a:gd fmla="*/ 0 h 30" name="T75"/>
                  <a:gd fmla="*/ 5 w 14" name="T76"/>
                  <a:gd fmla="*/ 1 h 30" name="T77"/>
                  <a:gd fmla="*/ 5 w 14" name="T78"/>
                  <a:gd fmla="*/ 4 h 30" name="T79"/>
                  <a:gd fmla="*/ 3 w 14" name="T80"/>
                  <a:gd fmla="*/ 4 h 30" name="T81"/>
                  <a:gd fmla="*/ 2 w 14" name="T82"/>
                  <a:gd fmla="*/ 4 h 30" name="T83"/>
                  <a:gd fmla="*/ 2 w 14" name="T84"/>
                  <a:gd fmla="*/ 5 h 30" name="T85"/>
                  <a:gd fmla="*/ 1 w 14" name="T86"/>
                  <a:gd fmla="*/ 5 h 30" name="T87"/>
                  <a:gd fmla="*/ 1 w 14" name="T88"/>
                  <a:gd fmla="*/ 6 h 30" name="T89"/>
                  <a:gd fmla="*/ 2 w 14" name="T90"/>
                  <a:gd fmla="*/ 7 h 30" name="T91"/>
                  <a:gd fmla="*/ 2 w 14" name="T92"/>
                  <a:gd fmla="*/ 8 h 30" name="T93"/>
                  <a:gd fmla="*/ 4 w 14" name="T94"/>
                  <a:gd fmla="*/ 8 h 30" name="T95"/>
                  <a:gd fmla="*/ 5 w 14" name="T96"/>
                  <a:gd fmla="*/ 7 h 30" name="T97"/>
                  <a:gd fmla="*/ 4 w 14" name="T98"/>
                  <a:gd fmla="*/ 14 h 30" name="T99"/>
                  <a:gd fmla="*/ 2 w 14" name="T100"/>
                  <a:gd fmla="*/ 15 h 30" name="T101"/>
                  <a:gd fmla="*/ 6 w 14" name="T102"/>
                  <a:gd fmla="*/ 17 h 30" name="T103"/>
                  <a:gd fmla="*/ 8 w 14" name="T104"/>
                  <a:gd fmla="*/ 16 h 30" name="T105"/>
                  <a:gd fmla="*/ 8 w 14" name="T106"/>
                  <a:gd fmla="*/ 22 h 30" name="T107"/>
                  <a:gd fmla="*/ 6 w 14" name="T108"/>
                  <a:gd fmla="*/ 22 h 30" name="T109"/>
                  <a:gd fmla="*/ 6 w 14" name="T110"/>
                  <a:gd fmla="*/ 17 h 30" name="T111"/>
                  <a:gd fmla="*/ 6 w 14" name="T112"/>
                  <a:gd fmla="*/ 7 h 30" name="T113"/>
                  <a:gd fmla="*/ 8 w 14" name="T114"/>
                  <a:gd fmla="*/ 8 h 30" name="T115"/>
                  <a:gd fmla="*/ 8 w 14" name="T116"/>
                  <a:gd fmla="*/ 12 h 30" name="T117"/>
                  <a:gd fmla="*/ 6 w 14" name="T118"/>
                  <a:gd fmla="*/ 13 h 30" name="T119"/>
                  <a:gd fmla="*/ 6 w 14" name="T120"/>
                  <a:gd fmla="*/ 7 h 30" name="T1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b="b" l="0" r="r" t="0"/>
                <a:pathLst>
                  <a:path h="30" w="14">
                    <a:moveTo>
                      <a:pt x="2" y="15"/>
                    </a:moveTo>
                    <a:cubicBezTo>
                      <a:pt x="1" y="16"/>
                      <a:pt x="0" y="18"/>
                      <a:pt x="0" y="19"/>
                    </a:cubicBezTo>
                    <a:cubicBezTo>
                      <a:pt x="0" y="20"/>
                      <a:pt x="0" y="21"/>
                      <a:pt x="1" y="22"/>
                    </a:cubicBezTo>
                    <a:cubicBezTo>
                      <a:pt x="1" y="23"/>
                      <a:pt x="2" y="24"/>
                      <a:pt x="2" y="24"/>
                    </a:cubicBezTo>
                    <a:cubicBezTo>
                      <a:pt x="3" y="24"/>
                      <a:pt x="3" y="25"/>
                      <a:pt x="4" y="25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4" y="29"/>
                      <a:pt x="4" y="30"/>
                      <a:pt x="5" y="30"/>
                    </a:cubicBezTo>
                    <a:cubicBezTo>
                      <a:pt x="5" y="30"/>
                      <a:pt x="6" y="29"/>
                      <a:pt x="6" y="29"/>
                    </a:cubicBezTo>
                    <a:cubicBezTo>
                      <a:pt x="6" y="25"/>
                      <a:pt x="6" y="25"/>
                      <a:pt x="6" y="25"/>
                    </a:cubicBezTo>
                    <a:cubicBezTo>
                      <a:pt x="7" y="25"/>
                      <a:pt x="7" y="26"/>
                      <a:pt x="8" y="26"/>
                    </a:cubicBezTo>
                    <a:cubicBezTo>
                      <a:pt x="8" y="29"/>
                      <a:pt x="8" y="29"/>
                      <a:pt x="8" y="29"/>
                    </a:cubicBezTo>
                    <a:cubicBezTo>
                      <a:pt x="8" y="29"/>
                      <a:pt x="8" y="30"/>
                      <a:pt x="9" y="30"/>
                    </a:cubicBezTo>
                    <a:cubicBezTo>
                      <a:pt x="9" y="30"/>
                      <a:pt x="10" y="29"/>
                      <a:pt x="10" y="29"/>
                    </a:cubicBezTo>
                    <a:cubicBezTo>
                      <a:pt x="10" y="26"/>
                      <a:pt x="10" y="26"/>
                      <a:pt x="10" y="26"/>
                    </a:cubicBezTo>
                    <a:cubicBezTo>
                      <a:pt x="11" y="26"/>
                      <a:pt x="11" y="25"/>
                      <a:pt x="12" y="25"/>
                    </a:cubicBezTo>
                    <a:cubicBezTo>
                      <a:pt x="13" y="25"/>
                      <a:pt x="14" y="25"/>
                      <a:pt x="14" y="25"/>
                    </a:cubicBezTo>
                    <a:cubicBezTo>
                      <a:pt x="14" y="24"/>
                      <a:pt x="14" y="24"/>
                      <a:pt x="14" y="24"/>
                    </a:cubicBezTo>
                    <a:cubicBezTo>
                      <a:pt x="14" y="23"/>
                      <a:pt x="14" y="23"/>
                      <a:pt x="14" y="23"/>
                    </a:cubicBezTo>
                    <a:cubicBezTo>
                      <a:pt x="14" y="22"/>
                      <a:pt x="14" y="22"/>
                      <a:pt x="14" y="22"/>
                    </a:cubicBezTo>
                    <a:cubicBezTo>
                      <a:pt x="14" y="21"/>
                      <a:pt x="14" y="21"/>
                      <a:pt x="14" y="21"/>
                    </a:cubicBezTo>
                    <a:cubicBezTo>
                      <a:pt x="13" y="21"/>
                      <a:pt x="12" y="22"/>
                      <a:pt x="11" y="22"/>
                    </a:cubicBezTo>
                    <a:cubicBezTo>
                      <a:pt x="11" y="22"/>
                      <a:pt x="10" y="22"/>
                      <a:pt x="10" y="22"/>
                    </a:cubicBezTo>
                    <a:cubicBezTo>
                      <a:pt x="10" y="15"/>
                      <a:pt x="10" y="15"/>
                      <a:pt x="10" y="15"/>
                    </a:cubicBezTo>
                    <a:cubicBezTo>
                      <a:pt x="10" y="15"/>
                      <a:pt x="10" y="15"/>
                      <a:pt x="10" y="15"/>
                    </a:cubicBezTo>
                    <a:cubicBezTo>
                      <a:pt x="11" y="15"/>
                      <a:pt x="12" y="14"/>
                      <a:pt x="12" y="14"/>
                    </a:cubicBezTo>
                    <a:cubicBezTo>
                      <a:pt x="13" y="13"/>
                      <a:pt x="13" y="13"/>
                      <a:pt x="14" y="12"/>
                    </a:cubicBezTo>
                    <a:cubicBezTo>
                      <a:pt x="14" y="12"/>
                      <a:pt x="14" y="11"/>
                      <a:pt x="14" y="10"/>
                    </a:cubicBezTo>
                    <a:cubicBezTo>
                      <a:pt x="14" y="9"/>
                      <a:pt x="14" y="8"/>
                      <a:pt x="14" y="8"/>
                    </a:cubicBezTo>
                    <a:cubicBezTo>
                      <a:pt x="13" y="7"/>
                      <a:pt x="13" y="6"/>
                      <a:pt x="12" y="6"/>
                    </a:cubicBezTo>
                    <a:cubicBezTo>
                      <a:pt x="12" y="5"/>
                      <a:pt x="11" y="5"/>
                      <a:pt x="10" y="5"/>
                    </a:cubicBezTo>
                    <a:cubicBezTo>
                      <a:pt x="10" y="2"/>
                      <a:pt x="10" y="2"/>
                      <a:pt x="10" y="2"/>
                    </a:cubicBezTo>
                    <a:cubicBezTo>
                      <a:pt x="10" y="1"/>
                      <a:pt x="10" y="1"/>
                      <a:pt x="9" y="1"/>
                    </a:cubicBezTo>
                    <a:cubicBezTo>
                      <a:pt x="9" y="1"/>
                      <a:pt x="8" y="1"/>
                      <a:pt x="8" y="1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4"/>
                      <a:pt x="7" y="4"/>
                      <a:pt x="7" y="4"/>
                    </a:cubicBezTo>
                    <a:cubicBezTo>
                      <a:pt x="7" y="4"/>
                      <a:pt x="7" y="4"/>
                      <a:pt x="6" y="4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7" y="1"/>
                      <a:pt x="6" y="0"/>
                      <a:pt x="6" y="0"/>
                    </a:cubicBezTo>
                    <a:cubicBezTo>
                      <a:pt x="5" y="0"/>
                      <a:pt x="5" y="1"/>
                      <a:pt x="5" y="1"/>
                    </a:cubicBezTo>
                    <a:cubicBezTo>
                      <a:pt x="5" y="4"/>
                      <a:pt x="5" y="4"/>
                      <a:pt x="5" y="4"/>
                    </a:cubicBezTo>
                    <a:cubicBezTo>
                      <a:pt x="4" y="4"/>
                      <a:pt x="4" y="4"/>
                      <a:pt x="3" y="4"/>
                    </a:cubicBezTo>
                    <a:cubicBezTo>
                      <a:pt x="3" y="4"/>
                      <a:pt x="3" y="4"/>
                      <a:pt x="2" y="4"/>
                    </a:cubicBezTo>
                    <a:cubicBezTo>
                      <a:pt x="2" y="4"/>
                      <a:pt x="2" y="4"/>
                      <a:pt x="2" y="5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2" y="7"/>
                      <a:pt x="2" y="7"/>
                      <a:pt x="2" y="7"/>
                    </a:cubicBezTo>
                    <a:cubicBezTo>
                      <a:pt x="2" y="8"/>
                      <a:pt x="2" y="8"/>
                      <a:pt x="2" y="8"/>
                    </a:cubicBezTo>
                    <a:cubicBezTo>
                      <a:pt x="3" y="8"/>
                      <a:pt x="3" y="8"/>
                      <a:pt x="4" y="8"/>
                    </a:cubicBezTo>
                    <a:cubicBezTo>
                      <a:pt x="4" y="8"/>
                      <a:pt x="4" y="7"/>
                      <a:pt x="5" y="7"/>
                    </a:cubicBezTo>
                    <a:cubicBezTo>
                      <a:pt x="4" y="14"/>
                      <a:pt x="4" y="14"/>
                      <a:pt x="4" y="14"/>
                    </a:cubicBezTo>
                    <a:cubicBezTo>
                      <a:pt x="3" y="14"/>
                      <a:pt x="2" y="15"/>
                      <a:pt x="2" y="15"/>
                    </a:cubicBezTo>
                    <a:close/>
                    <a:moveTo>
                      <a:pt x="6" y="17"/>
                    </a:moveTo>
                    <a:cubicBezTo>
                      <a:pt x="7" y="17"/>
                      <a:pt x="7" y="16"/>
                      <a:pt x="8" y="16"/>
                    </a:cubicBezTo>
                    <a:cubicBezTo>
                      <a:pt x="8" y="22"/>
                      <a:pt x="8" y="22"/>
                      <a:pt x="8" y="22"/>
                    </a:cubicBezTo>
                    <a:cubicBezTo>
                      <a:pt x="7" y="22"/>
                      <a:pt x="7" y="22"/>
                      <a:pt x="6" y="22"/>
                    </a:cubicBezTo>
                    <a:lnTo>
                      <a:pt x="6" y="17"/>
                    </a:lnTo>
                    <a:close/>
                    <a:moveTo>
                      <a:pt x="6" y="7"/>
                    </a:moveTo>
                    <a:cubicBezTo>
                      <a:pt x="7" y="7"/>
                      <a:pt x="8" y="7"/>
                      <a:pt x="8" y="8"/>
                    </a:cubicBezTo>
                    <a:cubicBezTo>
                      <a:pt x="8" y="12"/>
                      <a:pt x="8" y="12"/>
                      <a:pt x="8" y="12"/>
                    </a:cubicBezTo>
                    <a:cubicBezTo>
                      <a:pt x="8" y="12"/>
                      <a:pt x="7" y="12"/>
                      <a:pt x="6" y="13"/>
                    </a:cubicBezTo>
                    <a:lnTo>
                      <a:pt x="6" y="7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01" name="任意多边形: 形状 100"/>
              <p:cNvSpPr/>
              <p:nvPr/>
            </p:nvSpPr>
            <p:spPr bwMode="auto">
              <a:xfrm>
                <a:off x="3769" y="2619"/>
                <a:ext cx="116" cy="171"/>
              </a:xfrm>
              <a:custGeom>
                <a:gdLst>
                  <a:gd fmla="*/ 21 w 59" name="T0"/>
                  <a:gd fmla="*/ 57 h 87" name="T1"/>
                  <a:gd fmla="*/ 20 w 59" name="T2"/>
                  <a:gd fmla="*/ 81 h 87" name="T3"/>
                  <a:gd fmla="*/ 25 w 59" name="T4"/>
                  <a:gd fmla="*/ 87 h 87" name="T5"/>
                  <a:gd fmla="*/ 31 w 59" name="T6"/>
                  <a:gd fmla="*/ 87 h 87" name="T7"/>
                  <a:gd fmla="*/ 36 w 59" name="T8"/>
                  <a:gd fmla="*/ 82 h 87" name="T9"/>
                  <a:gd fmla="*/ 37 w 59" name="T10"/>
                  <a:gd fmla="*/ 57 h 87" name="T11"/>
                  <a:gd fmla="*/ 58 w 59" name="T12"/>
                  <a:gd fmla="*/ 30 h 87" name="T13"/>
                  <a:gd fmla="*/ 30 w 59" name="T14"/>
                  <a:gd fmla="*/ 0 h 87" name="T15"/>
                  <a:gd fmla="*/ 1 w 59" name="T16"/>
                  <a:gd fmla="*/ 28 h 87" name="T17"/>
                  <a:gd fmla="*/ 21 w 59" name="T18"/>
                  <a:gd fmla="*/ 57 h 87" name="T19"/>
                  <a:gd fmla="*/ 9 w 59" name="T20"/>
                  <a:gd fmla="*/ 29 h 87" name="T21"/>
                  <a:gd fmla="*/ 30 w 59" name="T22"/>
                  <a:gd fmla="*/ 9 h 87" name="T23"/>
                  <a:gd fmla="*/ 50 w 59" name="T24"/>
                  <a:gd fmla="*/ 30 h 87" name="T25"/>
                  <a:gd fmla="*/ 29 w 59" name="T26"/>
                  <a:gd fmla="*/ 50 h 87" name="T27"/>
                  <a:gd fmla="*/ 9 w 59" name="T28"/>
                  <a:gd fmla="*/ 29 h 87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87" w="59">
                    <a:moveTo>
                      <a:pt x="21" y="57"/>
                    </a:moveTo>
                    <a:cubicBezTo>
                      <a:pt x="20" y="81"/>
                      <a:pt x="20" y="81"/>
                      <a:pt x="20" y="81"/>
                    </a:cubicBezTo>
                    <a:cubicBezTo>
                      <a:pt x="20" y="84"/>
                      <a:pt x="22" y="87"/>
                      <a:pt x="25" y="87"/>
                    </a:cubicBezTo>
                    <a:cubicBezTo>
                      <a:pt x="31" y="87"/>
                      <a:pt x="31" y="87"/>
                      <a:pt x="31" y="87"/>
                    </a:cubicBezTo>
                    <a:cubicBezTo>
                      <a:pt x="33" y="87"/>
                      <a:pt x="36" y="85"/>
                      <a:pt x="36" y="82"/>
                    </a:cubicBezTo>
                    <a:cubicBezTo>
                      <a:pt x="37" y="57"/>
                      <a:pt x="37" y="57"/>
                      <a:pt x="37" y="57"/>
                    </a:cubicBezTo>
                    <a:cubicBezTo>
                      <a:pt x="49" y="54"/>
                      <a:pt x="58" y="43"/>
                      <a:pt x="58" y="30"/>
                    </a:cubicBezTo>
                    <a:cubicBezTo>
                      <a:pt x="59" y="14"/>
                      <a:pt x="46" y="1"/>
                      <a:pt x="30" y="0"/>
                    </a:cubicBezTo>
                    <a:cubicBezTo>
                      <a:pt x="14" y="0"/>
                      <a:pt x="1" y="12"/>
                      <a:pt x="1" y="28"/>
                    </a:cubicBezTo>
                    <a:cubicBezTo>
                      <a:pt x="0" y="42"/>
                      <a:pt x="9" y="53"/>
                      <a:pt x="21" y="57"/>
                    </a:cubicBezTo>
                    <a:close/>
                    <a:moveTo>
                      <a:pt x="9" y="29"/>
                    </a:moveTo>
                    <a:cubicBezTo>
                      <a:pt x="9" y="17"/>
                      <a:pt x="19" y="8"/>
                      <a:pt x="30" y="9"/>
                    </a:cubicBezTo>
                    <a:cubicBezTo>
                      <a:pt x="41" y="9"/>
                      <a:pt x="50" y="18"/>
                      <a:pt x="50" y="30"/>
                    </a:cubicBezTo>
                    <a:cubicBezTo>
                      <a:pt x="50" y="41"/>
                      <a:pt x="40" y="50"/>
                      <a:pt x="29" y="50"/>
                    </a:cubicBezTo>
                    <a:cubicBezTo>
                      <a:pt x="18" y="49"/>
                      <a:pt x="9" y="40"/>
                      <a:pt x="9" y="29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02" name="任意多边形: 形状 101"/>
              <p:cNvSpPr/>
              <p:nvPr/>
            </p:nvSpPr>
            <p:spPr bwMode="auto">
              <a:xfrm>
                <a:off x="3703" y="2598"/>
                <a:ext cx="209" cy="135"/>
              </a:xfrm>
              <a:custGeom>
                <a:gdLst>
                  <a:gd fmla="*/ 15 w 107" name="T0"/>
                  <a:gd fmla="*/ 1 h 69" name="T1"/>
                  <a:gd fmla="*/ 94 w 107" name="T2"/>
                  <a:gd fmla="*/ 3 h 69" name="T3"/>
                  <a:gd fmla="*/ 107 w 107" name="T4"/>
                  <a:gd fmla="*/ 17 h 69" name="T5"/>
                  <a:gd fmla="*/ 106 w 107" name="T6"/>
                  <a:gd fmla="*/ 55 h 69" name="T7"/>
                  <a:gd fmla="*/ 92 w 107" name="T8"/>
                  <a:gd fmla="*/ 69 h 69" name="T9"/>
                  <a:gd fmla="*/ 86 w 107" name="T10"/>
                  <a:gd fmla="*/ 68 h 69" name="T11"/>
                  <a:gd fmla="*/ 92 w 107" name="T12"/>
                  <a:gd fmla="*/ 63 h 69" name="T13"/>
                  <a:gd fmla="*/ 92 w 107" name="T14"/>
                  <a:gd fmla="*/ 63 h 69" name="T15"/>
                  <a:gd fmla="*/ 100 w 107" name="T16"/>
                  <a:gd fmla="*/ 55 h 69" name="T17"/>
                  <a:gd fmla="*/ 101 w 107" name="T18"/>
                  <a:gd fmla="*/ 17 h 69" name="T19"/>
                  <a:gd fmla="*/ 94 w 107" name="T20"/>
                  <a:gd fmla="*/ 9 h 69" name="T21"/>
                  <a:gd fmla="*/ 15 w 107" name="T22"/>
                  <a:gd fmla="*/ 7 h 69" name="T23"/>
                  <a:gd fmla="*/ 7 w 107" name="T24"/>
                  <a:gd fmla="*/ 14 h 69" name="T25"/>
                  <a:gd fmla="*/ 6 w 107" name="T26"/>
                  <a:gd fmla="*/ 52 h 69" name="T27"/>
                  <a:gd fmla="*/ 13 w 107" name="T28"/>
                  <a:gd fmla="*/ 60 h 69" name="T29"/>
                  <a:gd fmla="*/ 34 w 107" name="T30"/>
                  <a:gd fmla="*/ 61 h 69" name="T31"/>
                  <a:gd fmla="*/ 39 w 107" name="T32"/>
                  <a:gd fmla="*/ 67 h 69" name="T33"/>
                  <a:gd fmla="*/ 13 w 107" name="T34"/>
                  <a:gd fmla="*/ 66 h 69" name="T35"/>
                  <a:gd fmla="*/ 0 w 107" name="T36"/>
                  <a:gd fmla="*/ 52 h 69" name="T37"/>
                  <a:gd fmla="*/ 1 w 107" name="T38"/>
                  <a:gd fmla="*/ 14 h 69" name="T39"/>
                  <a:gd fmla="*/ 15 w 107" name="T40"/>
                  <a:gd fmla="*/ 1 h 69" name="T4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b="b" l="0" r="r" t="0"/>
                <a:pathLst>
                  <a:path h="69" w="107">
                    <a:moveTo>
                      <a:pt x="15" y="1"/>
                    </a:moveTo>
                    <a:cubicBezTo>
                      <a:pt x="94" y="3"/>
                      <a:pt x="94" y="3"/>
                      <a:pt x="94" y="3"/>
                    </a:cubicBezTo>
                    <a:cubicBezTo>
                      <a:pt x="101" y="3"/>
                      <a:pt x="107" y="9"/>
                      <a:pt x="107" y="17"/>
                    </a:cubicBezTo>
                    <a:cubicBezTo>
                      <a:pt x="106" y="55"/>
                      <a:pt x="106" y="55"/>
                      <a:pt x="106" y="55"/>
                    </a:cubicBezTo>
                    <a:cubicBezTo>
                      <a:pt x="106" y="63"/>
                      <a:pt x="99" y="69"/>
                      <a:pt x="92" y="69"/>
                    </a:cubicBezTo>
                    <a:cubicBezTo>
                      <a:pt x="86" y="68"/>
                      <a:pt x="86" y="68"/>
                      <a:pt x="86" y="68"/>
                    </a:cubicBezTo>
                    <a:cubicBezTo>
                      <a:pt x="89" y="67"/>
                      <a:pt x="90" y="65"/>
                      <a:pt x="92" y="63"/>
                    </a:cubicBezTo>
                    <a:cubicBezTo>
                      <a:pt x="92" y="63"/>
                      <a:pt x="92" y="63"/>
                      <a:pt x="92" y="63"/>
                    </a:cubicBezTo>
                    <a:cubicBezTo>
                      <a:pt x="96" y="63"/>
                      <a:pt x="100" y="59"/>
                      <a:pt x="100" y="55"/>
                    </a:cubicBezTo>
                    <a:cubicBezTo>
                      <a:pt x="101" y="17"/>
                      <a:pt x="101" y="17"/>
                      <a:pt x="101" y="17"/>
                    </a:cubicBezTo>
                    <a:cubicBezTo>
                      <a:pt x="101" y="12"/>
                      <a:pt x="98" y="9"/>
                      <a:pt x="94" y="9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1" y="6"/>
                      <a:pt x="7" y="10"/>
                      <a:pt x="7" y="14"/>
                    </a:cubicBezTo>
                    <a:cubicBezTo>
                      <a:pt x="6" y="52"/>
                      <a:pt x="6" y="52"/>
                      <a:pt x="6" y="52"/>
                    </a:cubicBezTo>
                    <a:cubicBezTo>
                      <a:pt x="6" y="57"/>
                      <a:pt x="9" y="60"/>
                      <a:pt x="13" y="60"/>
                    </a:cubicBezTo>
                    <a:cubicBezTo>
                      <a:pt x="34" y="61"/>
                      <a:pt x="34" y="61"/>
                      <a:pt x="34" y="61"/>
                    </a:cubicBezTo>
                    <a:cubicBezTo>
                      <a:pt x="35" y="63"/>
                      <a:pt x="37" y="65"/>
                      <a:pt x="39" y="67"/>
                    </a:cubicBezTo>
                    <a:cubicBezTo>
                      <a:pt x="13" y="66"/>
                      <a:pt x="13" y="66"/>
                      <a:pt x="13" y="66"/>
                    </a:cubicBezTo>
                    <a:cubicBezTo>
                      <a:pt x="6" y="66"/>
                      <a:pt x="0" y="60"/>
                      <a:pt x="0" y="52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1" y="6"/>
                      <a:pt x="8" y="0"/>
                      <a:pt x="15" y="1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03" name="任意多边形: 形状 102"/>
              <p:cNvSpPr/>
              <p:nvPr/>
            </p:nvSpPr>
            <p:spPr bwMode="auto">
              <a:xfrm>
                <a:off x="3824" y="2160"/>
                <a:ext cx="141" cy="90"/>
              </a:xfrm>
              <a:custGeom>
                <a:gdLst>
                  <a:gd fmla="*/ 72 w 72" name="T0"/>
                  <a:gd fmla="*/ 1 h 46" name="T1"/>
                  <a:gd fmla="*/ 37 w 72" name="T2"/>
                  <a:gd fmla="*/ 38 h 46" name="T3"/>
                  <a:gd fmla="*/ 24 w 72" name="T4"/>
                  <a:gd fmla="*/ 26 h 46" name="T5"/>
                  <a:gd fmla="*/ 0 w 72" name="T6"/>
                  <a:gd fmla="*/ 46 h 46" name="T7"/>
                  <a:gd fmla="*/ 0 w 72" name="T8"/>
                  <a:gd fmla="*/ 36 h 46" name="T9"/>
                  <a:gd fmla="*/ 24 w 72" name="T10"/>
                  <a:gd fmla="*/ 16 h 46" name="T11"/>
                  <a:gd fmla="*/ 37 w 72" name="T12"/>
                  <a:gd fmla="*/ 29 h 46" name="T13"/>
                  <a:gd fmla="*/ 71 w 72" name="T14"/>
                  <a:gd fmla="*/ 1 h 46" name="T15"/>
                  <a:gd fmla="*/ 72 w 72" name="T16"/>
                  <a:gd fmla="*/ 1 h 46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6" w="72">
                    <a:moveTo>
                      <a:pt x="72" y="1"/>
                    </a:moveTo>
                    <a:cubicBezTo>
                      <a:pt x="37" y="38"/>
                      <a:pt x="37" y="38"/>
                      <a:pt x="37" y="38"/>
                    </a:cubicBezTo>
                    <a:cubicBezTo>
                      <a:pt x="24" y="26"/>
                      <a:pt x="24" y="26"/>
                      <a:pt x="24" y="26"/>
                    </a:cubicBezTo>
                    <a:cubicBezTo>
                      <a:pt x="0" y="46"/>
                      <a:pt x="0" y="46"/>
                      <a:pt x="0" y="46"/>
                    </a:cubicBezTo>
                    <a:cubicBezTo>
                      <a:pt x="0" y="36"/>
                      <a:pt x="0" y="36"/>
                      <a:pt x="0" y="36"/>
                    </a:cubicBezTo>
                    <a:cubicBezTo>
                      <a:pt x="24" y="16"/>
                      <a:pt x="24" y="16"/>
                      <a:pt x="24" y="16"/>
                    </a:cubicBezTo>
                    <a:cubicBezTo>
                      <a:pt x="37" y="29"/>
                      <a:pt x="37" y="29"/>
                      <a:pt x="37" y="29"/>
                    </a:cubicBezTo>
                    <a:cubicBezTo>
                      <a:pt x="71" y="1"/>
                      <a:pt x="71" y="1"/>
                      <a:pt x="71" y="1"/>
                    </a:cubicBezTo>
                    <a:cubicBezTo>
                      <a:pt x="71" y="1"/>
                      <a:pt x="72" y="0"/>
                      <a:pt x="72" y="1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04" name="任意多边形: 形状 103"/>
              <p:cNvSpPr/>
              <p:nvPr/>
            </p:nvSpPr>
            <p:spPr bwMode="auto">
              <a:xfrm>
                <a:off x="3944" y="2258"/>
                <a:ext cx="1" cy="8"/>
              </a:xfrm>
              <a:custGeom>
                <a:gdLst>
                  <a:gd fmla="*/ 0 w 1" name="T0"/>
                  <a:gd fmla="*/ 0 h 4" name="T1"/>
                  <a:gd fmla="*/ 0 w 1" name="T2"/>
                  <a:gd fmla="*/ 4 h 4" name="T3"/>
                  <a:gd fmla="*/ 1 w 1" name="T4"/>
                  <a:gd fmla="*/ 4 h 4" name="T5"/>
                  <a:gd fmla="*/ 1 w 1" name="T6"/>
                  <a:gd fmla="*/ 1 h 4" name="T7"/>
                  <a:gd fmla="*/ 0 w 1" name="T8"/>
                  <a:gd fmla="*/ 0 h 4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4" w="1">
                    <a:moveTo>
                      <a:pt x="0" y="0"/>
                    </a:moveTo>
                    <a:cubicBezTo>
                      <a:pt x="0" y="4"/>
                      <a:pt x="0" y="4"/>
                      <a:pt x="0" y="4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05" name="任意多边形: 形状 104"/>
              <p:cNvSpPr/>
              <p:nvPr/>
            </p:nvSpPr>
            <p:spPr bwMode="auto">
              <a:xfrm>
                <a:off x="3944" y="2246"/>
                <a:ext cx="1" cy="8"/>
              </a:xfrm>
              <a:custGeom>
                <a:gdLst>
                  <a:gd fmla="*/ 1 w 1" name="T0"/>
                  <a:gd fmla="*/ 0 h 4" name="T1"/>
                  <a:gd fmla="*/ 0 w 1" name="T2"/>
                  <a:gd fmla="*/ 0 h 4" name="T3"/>
                  <a:gd fmla="*/ 0 w 1" name="T4"/>
                  <a:gd fmla="*/ 3 h 4" name="T5"/>
                  <a:gd fmla="*/ 1 w 1" name="T6"/>
                  <a:gd fmla="*/ 4 h 4" name="T7"/>
                  <a:gd fmla="*/ 1 w 1" name="T8"/>
                  <a:gd fmla="*/ 0 h 4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4" w="1">
                    <a:moveTo>
                      <a:pt x="1" y="0"/>
                    </a:moveTo>
                    <a:cubicBezTo>
                      <a:pt x="1" y="0"/>
                      <a:pt x="0" y="0"/>
                      <a:pt x="0" y="0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1" y="3"/>
                      <a:pt x="1" y="4"/>
                    </a:cubicBez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06" name="任意多边形: 形状 105"/>
              <p:cNvSpPr/>
              <p:nvPr/>
            </p:nvSpPr>
            <p:spPr bwMode="auto">
              <a:xfrm>
                <a:off x="3824" y="2183"/>
                <a:ext cx="143" cy="106"/>
              </a:xfrm>
              <a:custGeom>
                <a:gdLst>
                  <a:gd fmla="*/ 72 w 73" name="T0"/>
                  <a:gd fmla="*/ 0 h 54" name="T1"/>
                  <a:gd fmla="*/ 66 w 73" name="T2"/>
                  <a:gd fmla="*/ 6 h 54" name="T3"/>
                  <a:gd fmla="*/ 37 w 73" name="T4"/>
                  <a:gd fmla="*/ 37 h 54" name="T5"/>
                  <a:gd fmla="*/ 24 w 73" name="T6"/>
                  <a:gd fmla="*/ 25 h 54" name="T7"/>
                  <a:gd fmla="*/ 0 w 73" name="T8"/>
                  <a:gd fmla="*/ 44 h 54" name="T9"/>
                  <a:gd fmla="*/ 0 w 73" name="T10"/>
                  <a:gd fmla="*/ 48 h 54" name="T11"/>
                  <a:gd fmla="*/ 6 w 73" name="T12"/>
                  <a:gd fmla="*/ 54 h 54" name="T13"/>
                  <a:gd fmla="*/ 68 w 73" name="T14"/>
                  <a:gd fmla="*/ 53 h 54" name="T15"/>
                  <a:gd fmla="*/ 73 w 73" name="T16"/>
                  <a:gd fmla="*/ 46 h 54" name="T17"/>
                  <a:gd fmla="*/ 72 w 73" name="T18"/>
                  <a:gd fmla="*/ 0 h 54" name="T19"/>
                  <a:gd fmla="*/ 66 w 73" name="T20"/>
                  <a:gd fmla="*/ 43 h 54" name="T21"/>
                  <a:gd fmla="*/ 65 w 73" name="T22"/>
                  <a:gd fmla="*/ 44 h 54" name="T23"/>
                  <a:gd fmla="*/ 64 w 73" name="T24"/>
                  <a:gd fmla="*/ 44 h 54" name="T25"/>
                  <a:gd fmla="*/ 64 w 73" name="T26"/>
                  <a:gd fmla="*/ 47 h 54" name="T27"/>
                  <a:gd fmla="*/ 63 w 73" name="T28"/>
                  <a:gd fmla="*/ 48 h 54" name="T29"/>
                  <a:gd fmla="*/ 63 w 73" name="T30"/>
                  <a:gd fmla="*/ 47 h 54" name="T31"/>
                  <a:gd fmla="*/ 63 w 73" name="T32"/>
                  <a:gd fmla="*/ 45 h 54" name="T33"/>
                  <a:gd fmla="*/ 61 w 73" name="T34"/>
                  <a:gd fmla="*/ 45 h 54" name="T35"/>
                  <a:gd fmla="*/ 61 w 73" name="T36"/>
                  <a:gd fmla="*/ 47 h 54" name="T37"/>
                  <a:gd fmla="*/ 61 w 73" name="T38"/>
                  <a:gd fmla="*/ 48 h 54" name="T39"/>
                  <a:gd fmla="*/ 60 w 73" name="T40"/>
                  <a:gd fmla="*/ 47 h 54" name="T41"/>
                  <a:gd fmla="*/ 60 w 73" name="T42"/>
                  <a:gd fmla="*/ 45 h 54" name="T43"/>
                  <a:gd fmla="*/ 58 w 73" name="T44"/>
                  <a:gd fmla="*/ 45 h 54" name="T45"/>
                  <a:gd fmla="*/ 56 w 73" name="T46"/>
                  <a:gd fmla="*/ 44 h 54" name="T47"/>
                  <a:gd fmla="*/ 56 w 73" name="T48"/>
                  <a:gd fmla="*/ 44 h 54" name="T49"/>
                  <a:gd fmla="*/ 56 w 73" name="T50"/>
                  <a:gd fmla="*/ 43 h 54" name="T51"/>
                  <a:gd fmla="*/ 57 w 73" name="T52"/>
                  <a:gd fmla="*/ 42 h 54" name="T53"/>
                  <a:gd fmla="*/ 57 w 73" name="T54"/>
                  <a:gd fmla="*/ 42 h 54" name="T55"/>
                  <a:gd fmla="*/ 59 w 73" name="T56"/>
                  <a:gd fmla="*/ 42 h 54" name="T57"/>
                  <a:gd fmla="*/ 60 w 73" name="T58"/>
                  <a:gd fmla="*/ 42 h 54" name="T59"/>
                  <a:gd fmla="*/ 60 w 73" name="T60"/>
                  <a:gd fmla="*/ 37 h 54" name="T61"/>
                  <a:gd fmla="*/ 59 w 73" name="T62"/>
                  <a:gd fmla="*/ 37 h 54" name="T63"/>
                  <a:gd fmla="*/ 58 w 73" name="T64"/>
                  <a:gd fmla="*/ 36 h 54" name="T65"/>
                  <a:gd fmla="*/ 57 w 73" name="T66"/>
                  <a:gd fmla="*/ 35 h 54" name="T67"/>
                  <a:gd fmla="*/ 57 w 73" name="T68"/>
                  <a:gd fmla="*/ 33 h 54" name="T69"/>
                  <a:gd fmla="*/ 57 w 73" name="T70"/>
                  <a:gd fmla="*/ 32 h 54" name="T71"/>
                  <a:gd fmla="*/ 58 w 73" name="T72"/>
                  <a:gd fmla="*/ 31 h 54" name="T73"/>
                  <a:gd fmla="*/ 59 w 73" name="T74"/>
                  <a:gd fmla="*/ 30 h 54" name="T75"/>
                  <a:gd fmla="*/ 59 w 73" name="T76"/>
                  <a:gd fmla="*/ 27 h 54" name="T77"/>
                  <a:gd fmla="*/ 60 w 73" name="T78"/>
                  <a:gd fmla="*/ 27 h 54" name="T79"/>
                  <a:gd fmla="*/ 61 w 73" name="T80"/>
                  <a:gd fmla="*/ 27 h 54" name="T81"/>
                  <a:gd fmla="*/ 61 w 73" name="T82"/>
                  <a:gd fmla="*/ 29 h 54" name="T83"/>
                  <a:gd fmla="*/ 62 w 73" name="T84"/>
                  <a:gd fmla="*/ 29 h 54" name="T85"/>
                  <a:gd fmla="*/ 62 w 73" name="T86"/>
                  <a:gd fmla="*/ 29 h 54" name="T87"/>
                  <a:gd fmla="*/ 62 w 73" name="T88"/>
                  <a:gd fmla="*/ 27 h 54" name="T89"/>
                  <a:gd fmla="*/ 63 w 73" name="T90"/>
                  <a:gd fmla="*/ 27 h 54" name="T91"/>
                  <a:gd fmla="*/ 64 w 73" name="T92"/>
                  <a:gd fmla="*/ 27 h 54" name="T93"/>
                  <a:gd fmla="*/ 64 w 73" name="T94"/>
                  <a:gd fmla="*/ 29 h 54" name="T95"/>
                  <a:gd fmla="*/ 65 w 73" name="T96"/>
                  <a:gd fmla="*/ 29 h 54" name="T97"/>
                  <a:gd fmla="*/ 65 w 73" name="T98"/>
                  <a:gd fmla="*/ 30 h 54" name="T99"/>
                  <a:gd fmla="*/ 66 w 73" name="T100"/>
                  <a:gd fmla="*/ 30 h 54" name="T101"/>
                  <a:gd fmla="*/ 66 w 73" name="T102"/>
                  <a:gd fmla="*/ 30 h 54" name="T103"/>
                  <a:gd fmla="*/ 66 w 73" name="T104"/>
                  <a:gd fmla="*/ 31 h 54" name="T105"/>
                  <a:gd fmla="*/ 66 w 73" name="T106"/>
                  <a:gd fmla="*/ 32 h 54" name="T107"/>
                  <a:gd fmla="*/ 65 w 73" name="T108"/>
                  <a:gd fmla="*/ 32 h 54" name="T109"/>
                  <a:gd fmla="*/ 64 w 73" name="T110"/>
                  <a:gd fmla="*/ 32 h 54" name="T111"/>
                  <a:gd fmla="*/ 64 w 73" name="T112"/>
                  <a:gd fmla="*/ 32 h 54" name="T113"/>
                  <a:gd fmla="*/ 64 w 73" name="T114"/>
                  <a:gd fmla="*/ 36 h 54" name="T115"/>
                  <a:gd fmla="*/ 66 w 73" name="T116"/>
                  <a:gd fmla="*/ 38 h 54" name="T117"/>
                  <a:gd fmla="*/ 67 w 73" name="T118"/>
                  <a:gd fmla="*/ 40 h 54" name="T119"/>
                  <a:gd fmla="*/ 66 w 73" name="T120"/>
                  <a:gd fmla="*/ 43 h 54" name="T1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b="b" l="0" r="r" t="0"/>
                <a:pathLst>
                  <a:path h="54" w="73">
                    <a:moveTo>
                      <a:pt x="72" y="0"/>
                    </a:moveTo>
                    <a:cubicBezTo>
                      <a:pt x="66" y="6"/>
                      <a:pt x="66" y="6"/>
                      <a:pt x="66" y="6"/>
                    </a:cubicBezTo>
                    <a:cubicBezTo>
                      <a:pt x="37" y="37"/>
                      <a:pt x="37" y="37"/>
                      <a:pt x="37" y="37"/>
                    </a:cubicBezTo>
                    <a:cubicBezTo>
                      <a:pt x="24" y="25"/>
                      <a:pt x="24" y="25"/>
                      <a:pt x="24" y="25"/>
                    </a:cubicBezTo>
                    <a:cubicBezTo>
                      <a:pt x="0" y="44"/>
                      <a:pt x="0" y="44"/>
                      <a:pt x="0" y="44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53"/>
                      <a:pt x="6" y="54"/>
                      <a:pt x="6" y="54"/>
                    </a:cubicBezTo>
                    <a:cubicBezTo>
                      <a:pt x="6" y="54"/>
                      <a:pt x="62" y="53"/>
                      <a:pt x="68" y="53"/>
                    </a:cubicBezTo>
                    <a:cubicBezTo>
                      <a:pt x="73" y="53"/>
                      <a:pt x="73" y="46"/>
                      <a:pt x="73" y="46"/>
                    </a:cubicBezTo>
                    <a:lnTo>
                      <a:pt x="72" y="0"/>
                    </a:lnTo>
                    <a:close/>
                    <a:moveTo>
                      <a:pt x="66" y="43"/>
                    </a:moveTo>
                    <a:cubicBezTo>
                      <a:pt x="66" y="43"/>
                      <a:pt x="66" y="44"/>
                      <a:pt x="65" y="44"/>
                    </a:cubicBezTo>
                    <a:cubicBezTo>
                      <a:pt x="65" y="44"/>
                      <a:pt x="64" y="44"/>
                      <a:pt x="64" y="44"/>
                    </a:cubicBezTo>
                    <a:cubicBezTo>
                      <a:pt x="64" y="47"/>
                      <a:pt x="64" y="47"/>
                      <a:pt x="64" y="47"/>
                    </a:cubicBezTo>
                    <a:cubicBezTo>
                      <a:pt x="64" y="48"/>
                      <a:pt x="64" y="48"/>
                      <a:pt x="63" y="48"/>
                    </a:cubicBezTo>
                    <a:cubicBezTo>
                      <a:pt x="63" y="48"/>
                      <a:pt x="63" y="48"/>
                      <a:pt x="63" y="47"/>
                    </a:cubicBezTo>
                    <a:cubicBezTo>
                      <a:pt x="63" y="45"/>
                      <a:pt x="63" y="45"/>
                      <a:pt x="63" y="45"/>
                    </a:cubicBezTo>
                    <a:cubicBezTo>
                      <a:pt x="62" y="45"/>
                      <a:pt x="62" y="45"/>
                      <a:pt x="61" y="45"/>
                    </a:cubicBezTo>
                    <a:cubicBezTo>
                      <a:pt x="61" y="47"/>
                      <a:pt x="61" y="47"/>
                      <a:pt x="61" y="47"/>
                    </a:cubicBezTo>
                    <a:cubicBezTo>
                      <a:pt x="61" y="48"/>
                      <a:pt x="61" y="48"/>
                      <a:pt x="61" y="48"/>
                    </a:cubicBezTo>
                    <a:cubicBezTo>
                      <a:pt x="60" y="48"/>
                      <a:pt x="60" y="48"/>
                      <a:pt x="60" y="47"/>
                    </a:cubicBezTo>
                    <a:cubicBezTo>
                      <a:pt x="60" y="45"/>
                      <a:pt x="60" y="45"/>
                      <a:pt x="60" y="45"/>
                    </a:cubicBezTo>
                    <a:cubicBezTo>
                      <a:pt x="59" y="45"/>
                      <a:pt x="59" y="45"/>
                      <a:pt x="58" y="45"/>
                    </a:cubicBezTo>
                    <a:cubicBezTo>
                      <a:pt x="57" y="44"/>
                      <a:pt x="57" y="44"/>
                      <a:pt x="56" y="44"/>
                    </a:cubicBezTo>
                    <a:cubicBezTo>
                      <a:pt x="56" y="44"/>
                      <a:pt x="56" y="44"/>
                      <a:pt x="56" y="44"/>
                    </a:cubicBezTo>
                    <a:cubicBezTo>
                      <a:pt x="56" y="43"/>
                      <a:pt x="56" y="43"/>
                      <a:pt x="56" y="43"/>
                    </a:cubicBezTo>
                    <a:cubicBezTo>
                      <a:pt x="56" y="42"/>
                      <a:pt x="57" y="42"/>
                      <a:pt x="57" y="42"/>
                    </a:cubicBezTo>
                    <a:cubicBezTo>
                      <a:pt x="57" y="42"/>
                      <a:pt x="57" y="42"/>
                      <a:pt x="57" y="42"/>
                    </a:cubicBezTo>
                    <a:cubicBezTo>
                      <a:pt x="57" y="42"/>
                      <a:pt x="58" y="42"/>
                      <a:pt x="59" y="42"/>
                    </a:cubicBezTo>
                    <a:cubicBezTo>
                      <a:pt x="59" y="42"/>
                      <a:pt x="59" y="42"/>
                      <a:pt x="60" y="42"/>
                    </a:cubicBezTo>
                    <a:cubicBezTo>
                      <a:pt x="60" y="37"/>
                      <a:pt x="60" y="37"/>
                      <a:pt x="60" y="37"/>
                    </a:cubicBezTo>
                    <a:cubicBezTo>
                      <a:pt x="60" y="37"/>
                      <a:pt x="59" y="37"/>
                      <a:pt x="59" y="37"/>
                    </a:cubicBezTo>
                    <a:cubicBezTo>
                      <a:pt x="59" y="37"/>
                      <a:pt x="58" y="37"/>
                      <a:pt x="58" y="36"/>
                    </a:cubicBezTo>
                    <a:cubicBezTo>
                      <a:pt x="58" y="36"/>
                      <a:pt x="57" y="36"/>
                      <a:pt x="57" y="35"/>
                    </a:cubicBezTo>
                    <a:cubicBezTo>
                      <a:pt x="57" y="35"/>
                      <a:pt x="57" y="34"/>
                      <a:pt x="57" y="33"/>
                    </a:cubicBezTo>
                    <a:cubicBezTo>
                      <a:pt x="57" y="33"/>
                      <a:pt x="57" y="32"/>
                      <a:pt x="57" y="32"/>
                    </a:cubicBezTo>
                    <a:cubicBezTo>
                      <a:pt x="57" y="31"/>
                      <a:pt x="57" y="31"/>
                      <a:pt x="58" y="31"/>
                    </a:cubicBezTo>
                    <a:cubicBezTo>
                      <a:pt x="58" y="30"/>
                      <a:pt x="59" y="30"/>
                      <a:pt x="59" y="30"/>
                    </a:cubicBezTo>
                    <a:cubicBezTo>
                      <a:pt x="59" y="27"/>
                      <a:pt x="59" y="27"/>
                      <a:pt x="59" y="27"/>
                    </a:cubicBezTo>
                    <a:cubicBezTo>
                      <a:pt x="59" y="27"/>
                      <a:pt x="60" y="27"/>
                      <a:pt x="60" y="27"/>
                    </a:cubicBezTo>
                    <a:cubicBezTo>
                      <a:pt x="60" y="27"/>
                      <a:pt x="61" y="27"/>
                      <a:pt x="61" y="27"/>
                    </a:cubicBezTo>
                    <a:cubicBezTo>
                      <a:pt x="61" y="29"/>
                      <a:pt x="61" y="29"/>
                      <a:pt x="61" y="29"/>
                    </a:cubicBezTo>
                    <a:cubicBezTo>
                      <a:pt x="61" y="29"/>
                      <a:pt x="62" y="29"/>
                      <a:pt x="62" y="29"/>
                    </a:cubicBezTo>
                    <a:cubicBezTo>
                      <a:pt x="62" y="29"/>
                      <a:pt x="62" y="29"/>
                      <a:pt x="62" y="29"/>
                    </a:cubicBezTo>
                    <a:cubicBezTo>
                      <a:pt x="62" y="27"/>
                      <a:pt x="62" y="27"/>
                      <a:pt x="62" y="27"/>
                    </a:cubicBezTo>
                    <a:cubicBezTo>
                      <a:pt x="62" y="27"/>
                      <a:pt x="62" y="27"/>
                      <a:pt x="63" y="27"/>
                    </a:cubicBezTo>
                    <a:cubicBezTo>
                      <a:pt x="63" y="27"/>
                      <a:pt x="64" y="27"/>
                      <a:pt x="64" y="27"/>
                    </a:cubicBezTo>
                    <a:cubicBezTo>
                      <a:pt x="64" y="29"/>
                      <a:pt x="64" y="29"/>
                      <a:pt x="64" y="29"/>
                    </a:cubicBezTo>
                    <a:cubicBezTo>
                      <a:pt x="64" y="29"/>
                      <a:pt x="64" y="29"/>
                      <a:pt x="65" y="29"/>
                    </a:cubicBezTo>
                    <a:cubicBezTo>
                      <a:pt x="65" y="29"/>
                      <a:pt x="65" y="29"/>
                      <a:pt x="65" y="30"/>
                    </a:cubicBezTo>
                    <a:cubicBezTo>
                      <a:pt x="65" y="30"/>
                      <a:pt x="66" y="30"/>
                      <a:pt x="66" y="30"/>
                    </a:cubicBezTo>
                    <a:cubicBezTo>
                      <a:pt x="66" y="30"/>
                      <a:pt x="66" y="30"/>
                      <a:pt x="66" y="30"/>
                    </a:cubicBezTo>
                    <a:cubicBezTo>
                      <a:pt x="66" y="30"/>
                      <a:pt x="66" y="31"/>
                      <a:pt x="66" y="31"/>
                    </a:cubicBezTo>
                    <a:cubicBezTo>
                      <a:pt x="66" y="31"/>
                      <a:pt x="66" y="32"/>
                      <a:pt x="66" y="32"/>
                    </a:cubicBezTo>
                    <a:cubicBezTo>
                      <a:pt x="65" y="32"/>
                      <a:pt x="65" y="32"/>
                      <a:pt x="65" y="32"/>
                    </a:cubicBezTo>
                    <a:cubicBezTo>
                      <a:pt x="65" y="32"/>
                      <a:pt x="64" y="32"/>
                      <a:pt x="64" y="32"/>
                    </a:cubicBezTo>
                    <a:cubicBezTo>
                      <a:pt x="64" y="32"/>
                      <a:pt x="64" y="32"/>
                      <a:pt x="64" y="32"/>
                    </a:cubicBezTo>
                    <a:cubicBezTo>
                      <a:pt x="64" y="36"/>
                      <a:pt x="64" y="36"/>
                      <a:pt x="64" y="36"/>
                    </a:cubicBezTo>
                    <a:cubicBezTo>
                      <a:pt x="65" y="37"/>
                      <a:pt x="65" y="37"/>
                      <a:pt x="66" y="38"/>
                    </a:cubicBezTo>
                    <a:cubicBezTo>
                      <a:pt x="66" y="38"/>
                      <a:pt x="67" y="39"/>
                      <a:pt x="67" y="40"/>
                    </a:cubicBezTo>
                    <a:cubicBezTo>
                      <a:pt x="67" y="41"/>
                      <a:pt x="67" y="42"/>
                      <a:pt x="66" y="43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07" name="任意多边形: 形状 106"/>
              <p:cNvSpPr/>
              <p:nvPr/>
            </p:nvSpPr>
            <p:spPr bwMode="auto">
              <a:xfrm>
                <a:off x="4102" y="1478"/>
                <a:ext cx="170" cy="107"/>
              </a:xfrm>
              <a:custGeom>
                <a:gdLst>
                  <a:gd fmla="*/ 87 w 87" name="T0"/>
                  <a:gd fmla="*/ 2 h 55" name="T1"/>
                  <a:gd fmla="*/ 44 w 87" name="T2"/>
                  <a:gd fmla="*/ 46 h 55" name="T3"/>
                  <a:gd fmla="*/ 28 w 87" name="T4"/>
                  <a:gd fmla="*/ 31 h 55" name="T5"/>
                  <a:gd fmla="*/ 0 w 87" name="T6"/>
                  <a:gd fmla="*/ 55 h 55" name="T7"/>
                  <a:gd fmla="*/ 0 w 87" name="T8"/>
                  <a:gd fmla="*/ 43 h 55" name="T9"/>
                  <a:gd fmla="*/ 28 w 87" name="T10"/>
                  <a:gd fmla="*/ 20 h 55" name="T11"/>
                  <a:gd fmla="*/ 44 w 87" name="T12"/>
                  <a:gd fmla="*/ 35 h 55" name="T13"/>
                  <a:gd fmla="*/ 86 w 87" name="T14"/>
                  <a:gd fmla="*/ 1 h 55" name="T15"/>
                  <a:gd fmla="*/ 87 w 87" name="T16"/>
                  <a:gd fmla="*/ 2 h 55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55" w="87">
                    <a:moveTo>
                      <a:pt x="87" y="2"/>
                    </a:moveTo>
                    <a:cubicBezTo>
                      <a:pt x="44" y="46"/>
                      <a:pt x="44" y="46"/>
                      <a:pt x="44" y="46"/>
                    </a:cubicBezTo>
                    <a:cubicBezTo>
                      <a:pt x="28" y="31"/>
                      <a:pt x="28" y="31"/>
                      <a:pt x="28" y="31"/>
                    </a:cubicBezTo>
                    <a:cubicBezTo>
                      <a:pt x="0" y="55"/>
                      <a:pt x="0" y="55"/>
                      <a:pt x="0" y="55"/>
                    </a:cubicBezTo>
                    <a:cubicBezTo>
                      <a:pt x="0" y="43"/>
                      <a:pt x="0" y="43"/>
                      <a:pt x="0" y="43"/>
                    </a:cubicBezTo>
                    <a:cubicBezTo>
                      <a:pt x="28" y="20"/>
                      <a:pt x="28" y="20"/>
                      <a:pt x="28" y="20"/>
                    </a:cubicBezTo>
                    <a:cubicBezTo>
                      <a:pt x="44" y="35"/>
                      <a:pt x="44" y="35"/>
                      <a:pt x="44" y="35"/>
                    </a:cubicBezTo>
                    <a:cubicBezTo>
                      <a:pt x="86" y="1"/>
                      <a:pt x="86" y="1"/>
                      <a:pt x="86" y="1"/>
                    </a:cubicBezTo>
                    <a:cubicBezTo>
                      <a:pt x="86" y="1"/>
                      <a:pt x="87" y="0"/>
                      <a:pt x="87" y="2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08" name="任意多边形: 形状 107"/>
              <p:cNvSpPr/>
              <p:nvPr/>
            </p:nvSpPr>
            <p:spPr bwMode="auto">
              <a:xfrm>
                <a:off x="4245" y="1595"/>
                <a:ext cx="4" cy="10"/>
              </a:xfrm>
              <a:custGeom>
                <a:gdLst>
                  <a:gd fmla="*/ 0 w 2" name="T0"/>
                  <a:gd fmla="*/ 0 h 5" name="T1"/>
                  <a:gd fmla="*/ 0 w 2" name="T2"/>
                  <a:gd fmla="*/ 5 h 5" name="T3"/>
                  <a:gd fmla="*/ 2 w 2" name="T4"/>
                  <a:gd fmla="*/ 5 h 5" name="T5"/>
                  <a:gd fmla="*/ 2 w 2" name="T6"/>
                  <a:gd fmla="*/ 1 h 5" name="T7"/>
                  <a:gd fmla="*/ 0 w 2" name="T8"/>
                  <a:gd fmla="*/ 0 h 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5" w="2">
                    <a:moveTo>
                      <a:pt x="0" y="0"/>
                    </a:moveTo>
                    <a:cubicBezTo>
                      <a:pt x="0" y="5"/>
                      <a:pt x="0" y="5"/>
                      <a:pt x="0" y="5"/>
                    </a:cubicBezTo>
                    <a:cubicBezTo>
                      <a:pt x="1" y="5"/>
                      <a:pt x="2" y="5"/>
                      <a:pt x="2" y="5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09" name="任意多边形: 形状 108"/>
              <p:cNvSpPr/>
              <p:nvPr/>
            </p:nvSpPr>
            <p:spPr bwMode="auto">
              <a:xfrm>
                <a:off x="4245" y="1579"/>
                <a:ext cx="4" cy="10"/>
              </a:xfrm>
              <a:custGeom>
                <a:gdLst>
                  <a:gd fmla="*/ 2 w 2" name="T0"/>
                  <a:gd fmla="*/ 0 h 5" name="T1"/>
                  <a:gd fmla="*/ 0 w 2" name="T2"/>
                  <a:gd fmla="*/ 1 h 5" name="T3"/>
                  <a:gd fmla="*/ 0 w 2" name="T4"/>
                  <a:gd fmla="*/ 4 h 5" name="T5"/>
                  <a:gd fmla="*/ 2 w 2" name="T6"/>
                  <a:gd fmla="*/ 5 h 5" name="T7"/>
                  <a:gd fmla="*/ 2 w 2" name="T8"/>
                  <a:gd fmla="*/ 0 h 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5" w="2">
                    <a:moveTo>
                      <a:pt x="2" y="0"/>
                    </a:moveTo>
                    <a:cubicBezTo>
                      <a:pt x="1" y="0"/>
                      <a:pt x="1" y="0"/>
                      <a:pt x="0" y="1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1" y="5"/>
                      <a:pt x="1" y="5"/>
                      <a:pt x="2" y="5"/>
                    </a:cubicBez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10" name="任意多边形: 形状 109"/>
              <p:cNvSpPr/>
              <p:nvPr/>
            </p:nvSpPr>
            <p:spPr bwMode="auto">
              <a:xfrm>
                <a:off x="4102" y="1505"/>
                <a:ext cx="172" cy="127"/>
              </a:xfrm>
              <a:custGeom>
                <a:gdLst>
                  <a:gd fmla="*/ 87 w 88" name="T0"/>
                  <a:gd fmla="*/ 0 h 65" name="T1"/>
                  <a:gd fmla="*/ 80 w 88" name="T2"/>
                  <a:gd fmla="*/ 8 h 65" name="T3"/>
                  <a:gd fmla="*/ 44 w 88" name="T4"/>
                  <a:gd fmla="*/ 45 h 65" name="T5"/>
                  <a:gd fmla="*/ 29 w 88" name="T6"/>
                  <a:gd fmla="*/ 30 h 65" name="T7"/>
                  <a:gd fmla="*/ 0 w 88" name="T8"/>
                  <a:gd fmla="*/ 53 h 65" name="T9"/>
                  <a:gd fmla="*/ 0 w 88" name="T10"/>
                  <a:gd fmla="*/ 58 h 65" name="T11"/>
                  <a:gd fmla="*/ 7 w 88" name="T12"/>
                  <a:gd fmla="*/ 65 h 65" name="T13"/>
                  <a:gd fmla="*/ 82 w 88" name="T14"/>
                  <a:gd fmla="*/ 64 h 65" name="T15"/>
                  <a:gd fmla="*/ 88 w 88" name="T16"/>
                  <a:gd fmla="*/ 56 h 65" name="T17"/>
                  <a:gd fmla="*/ 87 w 88" name="T18"/>
                  <a:gd fmla="*/ 0 h 65" name="T19"/>
                  <a:gd fmla="*/ 80 w 88" name="T20"/>
                  <a:gd fmla="*/ 51 h 65" name="T21"/>
                  <a:gd fmla="*/ 78 w 88" name="T22"/>
                  <a:gd fmla="*/ 53 h 65" name="T23"/>
                  <a:gd fmla="*/ 77 w 88" name="T24"/>
                  <a:gd fmla="*/ 54 h 65" name="T25"/>
                  <a:gd fmla="*/ 77 w 88" name="T26"/>
                  <a:gd fmla="*/ 57 h 65" name="T27"/>
                  <a:gd fmla="*/ 76 w 88" name="T28"/>
                  <a:gd fmla="*/ 58 h 65" name="T29"/>
                  <a:gd fmla="*/ 75 w 88" name="T30"/>
                  <a:gd fmla="*/ 57 h 65" name="T31"/>
                  <a:gd fmla="*/ 75 w 88" name="T32"/>
                  <a:gd fmla="*/ 54 h 65" name="T33"/>
                  <a:gd fmla="*/ 74 w 88" name="T34"/>
                  <a:gd fmla="*/ 54 h 65" name="T35"/>
                  <a:gd fmla="*/ 74 w 88" name="T36"/>
                  <a:gd fmla="*/ 57 h 65" name="T37"/>
                  <a:gd fmla="*/ 73 w 88" name="T38"/>
                  <a:gd fmla="*/ 58 h 65" name="T39"/>
                  <a:gd fmla="*/ 72 w 88" name="T40"/>
                  <a:gd fmla="*/ 57 h 65" name="T41"/>
                  <a:gd fmla="*/ 72 w 88" name="T42"/>
                  <a:gd fmla="*/ 54 h 65" name="T43"/>
                  <a:gd fmla="*/ 70 w 88" name="T44"/>
                  <a:gd fmla="*/ 54 h 65" name="T45"/>
                  <a:gd fmla="*/ 68 w 88" name="T46"/>
                  <a:gd fmla="*/ 53 h 65" name="T47"/>
                  <a:gd fmla="*/ 68 w 88" name="T48"/>
                  <a:gd fmla="*/ 53 h 65" name="T49"/>
                  <a:gd fmla="*/ 68 w 88" name="T50"/>
                  <a:gd fmla="*/ 52 h 65" name="T51"/>
                  <a:gd fmla="*/ 68 w 88" name="T52"/>
                  <a:gd fmla="*/ 51 h 65" name="T53"/>
                  <a:gd fmla="*/ 69 w 88" name="T54"/>
                  <a:gd fmla="*/ 50 h 65" name="T55"/>
                  <a:gd fmla="*/ 70 w 88" name="T56"/>
                  <a:gd fmla="*/ 51 h 65" name="T57"/>
                  <a:gd fmla="*/ 72 w 88" name="T58"/>
                  <a:gd fmla="*/ 51 h 65" name="T59"/>
                  <a:gd fmla="*/ 72 w 88" name="T60"/>
                  <a:gd fmla="*/ 45 h 65" name="T61"/>
                  <a:gd fmla="*/ 71 w 88" name="T62"/>
                  <a:gd fmla="*/ 45 h 65" name="T63"/>
                  <a:gd fmla="*/ 70 w 88" name="T64"/>
                  <a:gd fmla="*/ 44 h 65" name="T65"/>
                  <a:gd fmla="*/ 69 w 88" name="T66"/>
                  <a:gd fmla="*/ 43 h 65" name="T67"/>
                  <a:gd fmla="*/ 68 w 88" name="T68"/>
                  <a:gd fmla="*/ 40 h 65" name="T69"/>
                  <a:gd fmla="*/ 68 w 88" name="T70"/>
                  <a:gd fmla="*/ 39 h 65" name="T71"/>
                  <a:gd fmla="*/ 70 w 88" name="T72"/>
                  <a:gd fmla="*/ 37 h 65" name="T73"/>
                  <a:gd fmla="*/ 72 w 88" name="T74"/>
                  <a:gd fmla="*/ 36 h 65" name="T75"/>
                  <a:gd fmla="*/ 71 w 88" name="T76"/>
                  <a:gd fmla="*/ 33 h 65" name="T77"/>
                  <a:gd fmla="*/ 72 w 88" name="T78"/>
                  <a:gd fmla="*/ 32 h 65" name="T79"/>
                  <a:gd fmla="*/ 73 w 88" name="T80"/>
                  <a:gd fmla="*/ 33 h 65" name="T81"/>
                  <a:gd fmla="*/ 73 w 88" name="T82"/>
                  <a:gd fmla="*/ 36 h 65" name="T83"/>
                  <a:gd fmla="*/ 75 w 88" name="T84"/>
                  <a:gd fmla="*/ 36 h 65" name="T85"/>
                  <a:gd fmla="*/ 75 w 88" name="T86"/>
                  <a:gd fmla="*/ 36 h 65" name="T87"/>
                  <a:gd fmla="*/ 75 w 88" name="T88"/>
                  <a:gd fmla="*/ 33 h 65" name="T89"/>
                  <a:gd fmla="*/ 76 w 88" name="T90"/>
                  <a:gd fmla="*/ 32 h 65" name="T91"/>
                  <a:gd fmla="*/ 76 w 88" name="T92"/>
                  <a:gd fmla="*/ 33 h 65" name="T93"/>
                  <a:gd fmla="*/ 76 w 88" name="T94"/>
                  <a:gd fmla="*/ 36 h 65" name="T95"/>
                  <a:gd fmla="*/ 78 w 88" name="T96"/>
                  <a:gd fmla="*/ 36 h 65" name="T97"/>
                  <a:gd fmla="*/ 78 w 88" name="T98"/>
                  <a:gd fmla="*/ 36 h 65" name="T99"/>
                  <a:gd fmla="*/ 79 w 88" name="T100"/>
                  <a:gd fmla="*/ 36 h 65" name="T101"/>
                  <a:gd fmla="*/ 79 w 88" name="T102"/>
                  <a:gd fmla="*/ 37 h 65" name="T103"/>
                  <a:gd fmla="*/ 79 w 88" name="T104"/>
                  <a:gd fmla="*/ 38 h 65" name="T105"/>
                  <a:gd fmla="*/ 79 w 88" name="T106"/>
                  <a:gd fmla="*/ 39 h 65" name="T107"/>
                  <a:gd fmla="*/ 78 w 88" name="T108"/>
                  <a:gd fmla="*/ 39 h 65" name="T109"/>
                  <a:gd fmla="*/ 77 w 88" name="T110"/>
                  <a:gd fmla="*/ 39 h 65" name="T111"/>
                  <a:gd fmla="*/ 77 w 88" name="T112"/>
                  <a:gd fmla="*/ 39 h 65" name="T113"/>
                  <a:gd fmla="*/ 77 w 88" name="T114"/>
                  <a:gd fmla="*/ 44 h 65" name="T115"/>
                  <a:gd fmla="*/ 79 w 88" name="T116"/>
                  <a:gd fmla="*/ 45 h 65" name="T117"/>
                  <a:gd fmla="*/ 80 w 88" name="T118"/>
                  <a:gd fmla="*/ 49 h 65" name="T119"/>
                  <a:gd fmla="*/ 80 w 88" name="T120"/>
                  <a:gd fmla="*/ 51 h 65" name="T1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b="b" l="0" r="r" t="0"/>
                <a:pathLst>
                  <a:path h="65" w="88">
                    <a:moveTo>
                      <a:pt x="87" y="0"/>
                    </a:moveTo>
                    <a:cubicBezTo>
                      <a:pt x="80" y="8"/>
                      <a:pt x="80" y="8"/>
                      <a:pt x="80" y="8"/>
                    </a:cubicBezTo>
                    <a:cubicBezTo>
                      <a:pt x="44" y="45"/>
                      <a:pt x="44" y="45"/>
                      <a:pt x="44" y="45"/>
                    </a:cubicBezTo>
                    <a:cubicBezTo>
                      <a:pt x="29" y="30"/>
                      <a:pt x="29" y="30"/>
                      <a:pt x="29" y="30"/>
                    </a:cubicBezTo>
                    <a:cubicBezTo>
                      <a:pt x="0" y="53"/>
                      <a:pt x="0" y="53"/>
                      <a:pt x="0" y="53"/>
                    </a:cubicBezTo>
                    <a:cubicBezTo>
                      <a:pt x="0" y="58"/>
                      <a:pt x="0" y="58"/>
                      <a:pt x="0" y="58"/>
                    </a:cubicBezTo>
                    <a:cubicBezTo>
                      <a:pt x="0" y="64"/>
                      <a:pt x="7" y="65"/>
                      <a:pt x="7" y="65"/>
                    </a:cubicBezTo>
                    <a:cubicBezTo>
                      <a:pt x="7" y="65"/>
                      <a:pt x="75" y="64"/>
                      <a:pt x="82" y="64"/>
                    </a:cubicBezTo>
                    <a:cubicBezTo>
                      <a:pt x="88" y="63"/>
                      <a:pt x="88" y="56"/>
                      <a:pt x="88" y="56"/>
                    </a:cubicBezTo>
                    <a:lnTo>
                      <a:pt x="87" y="0"/>
                    </a:lnTo>
                    <a:close/>
                    <a:moveTo>
                      <a:pt x="80" y="51"/>
                    </a:moveTo>
                    <a:cubicBezTo>
                      <a:pt x="79" y="52"/>
                      <a:pt x="79" y="53"/>
                      <a:pt x="78" y="53"/>
                    </a:cubicBezTo>
                    <a:cubicBezTo>
                      <a:pt x="78" y="53"/>
                      <a:pt x="77" y="54"/>
                      <a:pt x="77" y="54"/>
                    </a:cubicBezTo>
                    <a:cubicBezTo>
                      <a:pt x="77" y="57"/>
                      <a:pt x="77" y="57"/>
                      <a:pt x="77" y="57"/>
                    </a:cubicBezTo>
                    <a:cubicBezTo>
                      <a:pt x="77" y="57"/>
                      <a:pt x="77" y="58"/>
                      <a:pt x="76" y="58"/>
                    </a:cubicBezTo>
                    <a:cubicBezTo>
                      <a:pt x="76" y="58"/>
                      <a:pt x="75" y="58"/>
                      <a:pt x="75" y="57"/>
                    </a:cubicBezTo>
                    <a:cubicBezTo>
                      <a:pt x="75" y="54"/>
                      <a:pt x="75" y="54"/>
                      <a:pt x="75" y="54"/>
                    </a:cubicBezTo>
                    <a:cubicBezTo>
                      <a:pt x="75" y="54"/>
                      <a:pt x="74" y="54"/>
                      <a:pt x="74" y="54"/>
                    </a:cubicBezTo>
                    <a:cubicBezTo>
                      <a:pt x="74" y="57"/>
                      <a:pt x="74" y="57"/>
                      <a:pt x="74" y="57"/>
                    </a:cubicBezTo>
                    <a:cubicBezTo>
                      <a:pt x="74" y="58"/>
                      <a:pt x="73" y="58"/>
                      <a:pt x="73" y="58"/>
                    </a:cubicBezTo>
                    <a:cubicBezTo>
                      <a:pt x="72" y="58"/>
                      <a:pt x="72" y="58"/>
                      <a:pt x="72" y="57"/>
                    </a:cubicBezTo>
                    <a:cubicBezTo>
                      <a:pt x="72" y="54"/>
                      <a:pt x="72" y="54"/>
                      <a:pt x="72" y="54"/>
                    </a:cubicBezTo>
                    <a:cubicBezTo>
                      <a:pt x="71" y="54"/>
                      <a:pt x="70" y="54"/>
                      <a:pt x="70" y="54"/>
                    </a:cubicBezTo>
                    <a:cubicBezTo>
                      <a:pt x="69" y="54"/>
                      <a:pt x="68" y="54"/>
                      <a:pt x="68" y="53"/>
                    </a:cubicBezTo>
                    <a:cubicBezTo>
                      <a:pt x="68" y="53"/>
                      <a:pt x="68" y="53"/>
                      <a:pt x="68" y="53"/>
                    </a:cubicBezTo>
                    <a:cubicBezTo>
                      <a:pt x="68" y="52"/>
                      <a:pt x="68" y="52"/>
                      <a:pt x="68" y="52"/>
                    </a:cubicBezTo>
                    <a:cubicBezTo>
                      <a:pt x="68" y="51"/>
                      <a:pt x="68" y="51"/>
                      <a:pt x="68" y="51"/>
                    </a:cubicBezTo>
                    <a:cubicBezTo>
                      <a:pt x="68" y="51"/>
                      <a:pt x="68" y="50"/>
                      <a:pt x="69" y="50"/>
                    </a:cubicBezTo>
                    <a:cubicBezTo>
                      <a:pt x="69" y="51"/>
                      <a:pt x="70" y="51"/>
                      <a:pt x="70" y="51"/>
                    </a:cubicBezTo>
                    <a:cubicBezTo>
                      <a:pt x="71" y="51"/>
                      <a:pt x="71" y="51"/>
                      <a:pt x="72" y="51"/>
                    </a:cubicBezTo>
                    <a:cubicBezTo>
                      <a:pt x="72" y="45"/>
                      <a:pt x="72" y="45"/>
                      <a:pt x="72" y="45"/>
                    </a:cubicBezTo>
                    <a:cubicBezTo>
                      <a:pt x="72" y="45"/>
                      <a:pt x="71" y="45"/>
                      <a:pt x="71" y="45"/>
                    </a:cubicBezTo>
                    <a:cubicBezTo>
                      <a:pt x="71" y="45"/>
                      <a:pt x="70" y="45"/>
                      <a:pt x="70" y="44"/>
                    </a:cubicBezTo>
                    <a:cubicBezTo>
                      <a:pt x="69" y="44"/>
                      <a:pt x="69" y="43"/>
                      <a:pt x="69" y="43"/>
                    </a:cubicBezTo>
                    <a:cubicBezTo>
                      <a:pt x="68" y="42"/>
                      <a:pt x="68" y="41"/>
                      <a:pt x="68" y="40"/>
                    </a:cubicBezTo>
                    <a:cubicBezTo>
                      <a:pt x="68" y="40"/>
                      <a:pt x="68" y="39"/>
                      <a:pt x="68" y="39"/>
                    </a:cubicBezTo>
                    <a:cubicBezTo>
                      <a:pt x="69" y="38"/>
                      <a:pt x="69" y="37"/>
                      <a:pt x="70" y="37"/>
                    </a:cubicBezTo>
                    <a:cubicBezTo>
                      <a:pt x="70" y="37"/>
                      <a:pt x="71" y="36"/>
                      <a:pt x="72" y="36"/>
                    </a:cubicBezTo>
                    <a:cubicBezTo>
                      <a:pt x="71" y="33"/>
                      <a:pt x="71" y="33"/>
                      <a:pt x="71" y="33"/>
                    </a:cubicBezTo>
                    <a:cubicBezTo>
                      <a:pt x="71" y="33"/>
                      <a:pt x="72" y="32"/>
                      <a:pt x="72" y="32"/>
                    </a:cubicBezTo>
                    <a:cubicBezTo>
                      <a:pt x="73" y="32"/>
                      <a:pt x="73" y="33"/>
                      <a:pt x="73" y="33"/>
                    </a:cubicBezTo>
                    <a:cubicBezTo>
                      <a:pt x="73" y="36"/>
                      <a:pt x="73" y="36"/>
                      <a:pt x="73" y="36"/>
                    </a:cubicBezTo>
                    <a:cubicBezTo>
                      <a:pt x="74" y="36"/>
                      <a:pt x="74" y="36"/>
                      <a:pt x="75" y="36"/>
                    </a:cubicBezTo>
                    <a:cubicBezTo>
                      <a:pt x="75" y="36"/>
                      <a:pt x="75" y="36"/>
                      <a:pt x="75" y="36"/>
                    </a:cubicBezTo>
                    <a:cubicBezTo>
                      <a:pt x="75" y="33"/>
                      <a:pt x="75" y="33"/>
                      <a:pt x="75" y="33"/>
                    </a:cubicBezTo>
                    <a:cubicBezTo>
                      <a:pt x="75" y="33"/>
                      <a:pt x="75" y="32"/>
                      <a:pt x="76" y="32"/>
                    </a:cubicBezTo>
                    <a:cubicBezTo>
                      <a:pt x="76" y="32"/>
                      <a:pt x="76" y="33"/>
                      <a:pt x="76" y="33"/>
                    </a:cubicBezTo>
                    <a:cubicBezTo>
                      <a:pt x="76" y="36"/>
                      <a:pt x="76" y="36"/>
                      <a:pt x="76" y="36"/>
                    </a:cubicBezTo>
                    <a:cubicBezTo>
                      <a:pt x="77" y="36"/>
                      <a:pt x="77" y="36"/>
                      <a:pt x="78" y="36"/>
                    </a:cubicBezTo>
                    <a:cubicBezTo>
                      <a:pt x="78" y="36"/>
                      <a:pt x="78" y="36"/>
                      <a:pt x="78" y="36"/>
                    </a:cubicBezTo>
                    <a:cubicBezTo>
                      <a:pt x="79" y="36"/>
                      <a:pt x="79" y="36"/>
                      <a:pt x="79" y="36"/>
                    </a:cubicBezTo>
                    <a:cubicBezTo>
                      <a:pt x="79" y="36"/>
                      <a:pt x="79" y="36"/>
                      <a:pt x="79" y="37"/>
                    </a:cubicBezTo>
                    <a:cubicBezTo>
                      <a:pt x="79" y="37"/>
                      <a:pt x="79" y="37"/>
                      <a:pt x="79" y="38"/>
                    </a:cubicBezTo>
                    <a:cubicBezTo>
                      <a:pt x="79" y="38"/>
                      <a:pt x="79" y="38"/>
                      <a:pt x="79" y="39"/>
                    </a:cubicBezTo>
                    <a:cubicBezTo>
                      <a:pt x="79" y="39"/>
                      <a:pt x="79" y="39"/>
                      <a:pt x="78" y="39"/>
                    </a:cubicBezTo>
                    <a:cubicBezTo>
                      <a:pt x="78" y="39"/>
                      <a:pt x="77" y="39"/>
                      <a:pt x="77" y="39"/>
                    </a:cubicBezTo>
                    <a:cubicBezTo>
                      <a:pt x="77" y="39"/>
                      <a:pt x="77" y="39"/>
                      <a:pt x="77" y="39"/>
                    </a:cubicBezTo>
                    <a:cubicBezTo>
                      <a:pt x="77" y="44"/>
                      <a:pt x="77" y="44"/>
                      <a:pt x="77" y="44"/>
                    </a:cubicBezTo>
                    <a:cubicBezTo>
                      <a:pt x="78" y="44"/>
                      <a:pt x="78" y="45"/>
                      <a:pt x="79" y="45"/>
                    </a:cubicBezTo>
                    <a:cubicBezTo>
                      <a:pt x="80" y="46"/>
                      <a:pt x="80" y="47"/>
                      <a:pt x="80" y="49"/>
                    </a:cubicBezTo>
                    <a:cubicBezTo>
                      <a:pt x="80" y="50"/>
                      <a:pt x="80" y="51"/>
                      <a:pt x="80" y="51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11" name="任意多边形: 形状 110"/>
              <p:cNvSpPr/>
              <p:nvPr/>
            </p:nvSpPr>
            <p:spPr bwMode="auto">
              <a:xfrm>
                <a:off x="4026" y="2000"/>
                <a:ext cx="92" cy="92"/>
              </a:xfrm>
              <a:custGeom>
                <a:gdLst>
                  <a:gd fmla="*/ 23 w 47" name="T0"/>
                  <a:gd fmla="*/ 0 h 47" name="T1"/>
                  <a:gd fmla="*/ 0 w 47" name="T2"/>
                  <a:gd fmla="*/ 24 h 47" name="T3"/>
                  <a:gd fmla="*/ 24 w 47" name="T4"/>
                  <a:gd fmla="*/ 46 h 47" name="T5"/>
                  <a:gd fmla="*/ 47 w 47" name="T6"/>
                  <a:gd fmla="*/ 23 h 47" name="T7"/>
                  <a:gd fmla="*/ 23 w 47" name="T8"/>
                  <a:gd fmla="*/ 0 h 47" name="T9"/>
                  <a:gd fmla="*/ 24 w 47" name="T10"/>
                  <a:gd fmla="*/ 42 h 47" name="T11"/>
                  <a:gd fmla="*/ 5 w 47" name="T12"/>
                  <a:gd fmla="*/ 24 h 47" name="T13"/>
                  <a:gd fmla="*/ 23 w 47" name="T14"/>
                  <a:gd fmla="*/ 5 h 47" name="T15"/>
                  <a:gd fmla="*/ 42 w 47" name="T16"/>
                  <a:gd fmla="*/ 23 h 47" name="T17"/>
                  <a:gd fmla="*/ 24 w 47" name="T18"/>
                  <a:gd fmla="*/ 42 h 47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47" w="47">
                    <a:moveTo>
                      <a:pt x="23" y="0"/>
                    </a:moveTo>
                    <a:cubicBezTo>
                      <a:pt x="10" y="1"/>
                      <a:pt x="0" y="11"/>
                      <a:pt x="0" y="24"/>
                    </a:cubicBezTo>
                    <a:cubicBezTo>
                      <a:pt x="1" y="37"/>
                      <a:pt x="11" y="47"/>
                      <a:pt x="24" y="46"/>
                    </a:cubicBezTo>
                    <a:cubicBezTo>
                      <a:pt x="37" y="46"/>
                      <a:pt x="47" y="35"/>
                      <a:pt x="47" y="23"/>
                    </a:cubicBezTo>
                    <a:cubicBezTo>
                      <a:pt x="46" y="10"/>
                      <a:pt x="36" y="0"/>
                      <a:pt x="23" y="0"/>
                    </a:cubicBezTo>
                    <a:close/>
                    <a:moveTo>
                      <a:pt x="24" y="42"/>
                    </a:moveTo>
                    <a:cubicBezTo>
                      <a:pt x="14" y="42"/>
                      <a:pt x="5" y="34"/>
                      <a:pt x="5" y="24"/>
                    </a:cubicBezTo>
                    <a:cubicBezTo>
                      <a:pt x="5" y="14"/>
                      <a:pt x="13" y="5"/>
                      <a:pt x="23" y="5"/>
                    </a:cubicBezTo>
                    <a:cubicBezTo>
                      <a:pt x="33" y="5"/>
                      <a:pt x="42" y="13"/>
                      <a:pt x="42" y="23"/>
                    </a:cubicBezTo>
                    <a:cubicBezTo>
                      <a:pt x="42" y="33"/>
                      <a:pt x="34" y="42"/>
                      <a:pt x="24" y="42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12" name="任意多边形: 形状 111"/>
              <p:cNvSpPr/>
              <p:nvPr/>
            </p:nvSpPr>
            <p:spPr bwMode="auto">
              <a:xfrm>
                <a:off x="4057" y="2018"/>
                <a:ext cx="31" cy="61"/>
              </a:xfrm>
              <a:custGeom>
                <a:gdLst>
                  <a:gd fmla="*/ 11 w 16" name="T0"/>
                  <a:gd fmla="*/ 14 h 31" name="T1"/>
                  <a:gd fmla="*/ 11 w 16" name="T2"/>
                  <a:gd fmla="*/ 7 h 31" name="T3"/>
                  <a:gd fmla="*/ 11 w 16" name="T4"/>
                  <a:gd fmla="*/ 7 h 31" name="T5"/>
                  <a:gd fmla="*/ 13 w 16" name="T6"/>
                  <a:gd fmla="*/ 8 h 31" name="T7"/>
                  <a:gd fmla="*/ 14 w 16" name="T8"/>
                  <a:gd fmla="*/ 7 h 31" name="T9"/>
                  <a:gd fmla="*/ 14 w 16" name="T10"/>
                  <a:gd fmla="*/ 6 h 31" name="T11"/>
                  <a:gd fmla="*/ 14 w 16" name="T12"/>
                  <a:gd fmla="*/ 5 h 31" name="T13"/>
                  <a:gd fmla="*/ 14 w 16" name="T14"/>
                  <a:gd fmla="*/ 4 h 31" name="T15"/>
                  <a:gd fmla="*/ 13 w 16" name="T16"/>
                  <a:gd fmla="*/ 4 h 31" name="T17"/>
                  <a:gd fmla="*/ 12 w 16" name="T18"/>
                  <a:gd fmla="*/ 4 h 31" name="T19"/>
                  <a:gd fmla="*/ 11 w 16" name="T20"/>
                  <a:gd fmla="*/ 4 h 31" name="T21"/>
                  <a:gd fmla="*/ 11 w 16" name="T22"/>
                  <a:gd fmla="*/ 1 h 31" name="T23"/>
                  <a:gd fmla="*/ 10 w 16" name="T24"/>
                  <a:gd fmla="*/ 0 h 31" name="T25"/>
                  <a:gd fmla="*/ 9 w 16" name="T26"/>
                  <a:gd fmla="*/ 1 h 31" name="T27"/>
                  <a:gd fmla="*/ 9 w 16" name="T28"/>
                  <a:gd fmla="*/ 4 h 31" name="T29"/>
                  <a:gd fmla="*/ 9 w 16" name="T30"/>
                  <a:gd fmla="*/ 4 h 31" name="T31"/>
                  <a:gd fmla="*/ 7 w 16" name="T32"/>
                  <a:gd fmla="*/ 4 h 31" name="T33"/>
                  <a:gd fmla="*/ 7 w 16" name="T34"/>
                  <a:gd fmla="*/ 1 h 31" name="T35"/>
                  <a:gd fmla="*/ 6 w 16" name="T36"/>
                  <a:gd fmla="*/ 0 h 31" name="T37"/>
                  <a:gd fmla="*/ 5 w 16" name="T38"/>
                  <a:gd fmla="*/ 1 h 31" name="T39"/>
                  <a:gd fmla="*/ 5 w 16" name="T40"/>
                  <a:gd fmla="*/ 4 h 31" name="T41"/>
                  <a:gd fmla="*/ 3 w 16" name="T42"/>
                  <a:gd fmla="*/ 6 h 31" name="T43"/>
                  <a:gd fmla="*/ 1 w 16" name="T44"/>
                  <a:gd fmla="*/ 8 h 31" name="T45"/>
                  <a:gd fmla="*/ 1 w 16" name="T46"/>
                  <a:gd fmla="*/ 10 h 31" name="T47"/>
                  <a:gd fmla="*/ 1 w 16" name="T48"/>
                  <a:gd fmla="*/ 12 h 31" name="T49"/>
                  <a:gd fmla="*/ 3 w 16" name="T50"/>
                  <a:gd fmla="*/ 14 h 31" name="T51"/>
                  <a:gd fmla="*/ 5 w 16" name="T52"/>
                  <a:gd fmla="*/ 15 h 31" name="T53"/>
                  <a:gd fmla="*/ 5 w 16" name="T54"/>
                  <a:gd fmla="*/ 16 h 31" name="T55"/>
                  <a:gd fmla="*/ 5 w 16" name="T56"/>
                  <a:gd fmla="*/ 23 h 31" name="T57"/>
                  <a:gd fmla="*/ 4 w 16" name="T58"/>
                  <a:gd fmla="*/ 22 h 31" name="T59"/>
                  <a:gd fmla="*/ 1 w 16" name="T60"/>
                  <a:gd fmla="*/ 22 h 31" name="T61"/>
                  <a:gd fmla="*/ 1 w 16" name="T62"/>
                  <a:gd fmla="*/ 22 h 31" name="T63"/>
                  <a:gd fmla="*/ 1 w 16" name="T64"/>
                  <a:gd fmla="*/ 23 h 31" name="T65"/>
                  <a:gd fmla="*/ 0 w 16" name="T66"/>
                  <a:gd fmla="*/ 25 h 31" name="T67"/>
                  <a:gd fmla="*/ 0 w 16" name="T68"/>
                  <a:gd fmla="*/ 25 h 31" name="T69"/>
                  <a:gd fmla="*/ 3 w 16" name="T70"/>
                  <a:gd fmla="*/ 26 h 31" name="T71"/>
                  <a:gd fmla="*/ 5 w 16" name="T72"/>
                  <a:gd fmla="*/ 26 h 31" name="T73"/>
                  <a:gd fmla="*/ 5 w 16" name="T74"/>
                  <a:gd fmla="*/ 30 h 31" name="T75"/>
                  <a:gd fmla="*/ 6 w 16" name="T76"/>
                  <a:gd fmla="*/ 31 h 31" name="T77"/>
                  <a:gd fmla="*/ 7 w 16" name="T78"/>
                  <a:gd fmla="*/ 30 h 31" name="T79"/>
                  <a:gd fmla="*/ 7 w 16" name="T80"/>
                  <a:gd fmla="*/ 26 h 31" name="T81"/>
                  <a:gd fmla="*/ 9 w 16" name="T82"/>
                  <a:gd fmla="*/ 26 h 31" name="T83"/>
                  <a:gd fmla="*/ 9 w 16" name="T84"/>
                  <a:gd fmla="*/ 30 h 31" name="T85"/>
                  <a:gd fmla="*/ 10 w 16" name="T86"/>
                  <a:gd fmla="*/ 31 h 31" name="T87"/>
                  <a:gd fmla="*/ 11 w 16" name="T88"/>
                  <a:gd fmla="*/ 30 h 31" name="T89"/>
                  <a:gd fmla="*/ 11 w 16" name="T90"/>
                  <a:gd fmla="*/ 26 h 31" name="T91"/>
                  <a:gd fmla="*/ 13 w 16" name="T92"/>
                  <a:gd fmla="*/ 25 h 31" name="T93"/>
                  <a:gd fmla="*/ 15 w 16" name="T94"/>
                  <a:gd fmla="*/ 23 h 31" name="T95"/>
                  <a:gd fmla="*/ 15 w 16" name="T96"/>
                  <a:gd fmla="*/ 20 h 31" name="T97"/>
                  <a:gd fmla="*/ 14 w 16" name="T98"/>
                  <a:gd fmla="*/ 16 h 31" name="T99"/>
                  <a:gd fmla="*/ 11 w 16" name="T100"/>
                  <a:gd fmla="*/ 14 h 31" name="T101"/>
                  <a:gd fmla="*/ 9 w 16" name="T102"/>
                  <a:gd fmla="*/ 22 h 31" name="T103"/>
                  <a:gd fmla="*/ 7 w 16" name="T104"/>
                  <a:gd fmla="*/ 23 h 31" name="T105"/>
                  <a:gd fmla="*/ 7 w 16" name="T106"/>
                  <a:gd fmla="*/ 17 h 31" name="T107"/>
                  <a:gd fmla="*/ 9 w 16" name="T108"/>
                  <a:gd fmla="*/ 17 h 31" name="T109"/>
                  <a:gd fmla="*/ 9 w 16" name="T110"/>
                  <a:gd fmla="*/ 22 h 31" name="T111"/>
                  <a:gd fmla="*/ 9 w 16" name="T112"/>
                  <a:gd fmla="*/ 13 h 31" name="T113"/>
                  <a:gd fmla="*/ 7 w 16" name="T114"/>
                  <a:gd fmla="*/ 12 h 31" name="T115"/>
                  <a:gd fmla="*/ 7 w 16" name="T116"/>
                  <a:gd fmla="*/ 8 h 31" name="T117"/>
                  <a:gd fmla="*/ 9 w 16" name="T118"/>
                  <a:gd fmla="*/ 7 h 31" name="T119"/>
                  <a:gd fmla="*/ 9 w 16" name="T120"/>
                  <a:gd fmla="*/ 13 h 31" name="T1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b="b" l="0" r="r" t="0"/>
                <a:pathLst>
                  <a:path h="31" w="16">
                    <a:moveTo>
                      <a:pt x="11" y="14"/>
                    </a:moveTo>
                    <a:cubicBezTo>
                      <a:pt x="11" y="7"/>
                      <a:pt x="11" y="7"/>
                      <a:pt x="11" y="7"/>
                    </a:cubicBezTo>
                    <a:cubicBezTo>
                      <a:pt x="11" y="7"/>
                      <a:pt x="11" y="7"/>
                      <a:pt x="11" y="7"/>
                    </a:cubicBezTo>
                    <a:cubicBezTo>
                      <a:pt x="12" y="8"/>
                      <a:pt x="13" y="8"/>
                      <a:pt x="13" y="8"/>
                    </a:cubicBezTo>
                    <a:cubicBezTo>
                      <a:pt x="13" y="8"/>
                      <a:pt x="13" y="8"/>
                      <a:pt x="14" y="7"/>
                    </a:cubicBezTo>
                    <a:cubicBezTo>
                      <a:pt x="14" y="7"/>
                      <a:pt x="14" y="7"/>
                      <a:pt x="14" y="6"/>
                    </a:cubicBezTo>
                    <a:cubicBezTo>
                      <a:pt x="14" y="6"/>
                      <a:pt x="14" y="5"/>
                      <a:pt x="14" y="5"/>
                    </a:cubicBezTo>
                    <a:cubicBezTo>
                      <a:pt x="14" y="5"/>
                      <a:pt x="14" y="4"/>
                      <a:pt x="14" y="4"/>
                    </a:cubicBezTo>
                    <a:cubicBezTo>
                      <a:pt x="14" y="4"/>
                      <a:pt x="13" y="4"/>
                      <a:pt x="13" y="4"/>
                    </a:cubicBezTo>
                    <a:cubicBezTo>
                      <a:pt x="13" y="4"/>
                      <a:pt x="13" y="4"/>
                      <a:pt x="12" y="4"/>
                    </a:cubicBezTo>
                    <a:cubicBezTo>
                      <a:pt x="12" y="4"/>
                      <a:pt x="11" y="4"/>
                      <a:pt x="11" y="4"/>
                    </a:cubicBezTo>
                    <a:cubicBezTo>
                      <a:pt x="11" y="1"/>
                      <a:pt x="11" y="1"/>
                      <a:pt x="11" y="1"/>
                    </a:cubicBezTo>
                    <a:cubicBezTo>
                      <a:pt x="11" y="0"/>
                      <a:pt x="10" y="0"/>
                      <a:pt x="10" y="0"/>
                    </a:cubicBezTo>
                    <a:cubicBezTo>
                      <a:pt x="9" y="0"/>
                      <a:pt x="9" y="1"/>
                      <a:pt x="9" y="1"/>
                    </a:cubicBezTo>
                    <a:cubicBezTo>
                      <a:pt x="9" y="4"/>
                      <a:pt x="9" y="4"/>
                      <a:pt x="9" y="4"/>
                    </a:cubicBezTo>
                    <a:cubicBezTo>
                      <a:pt x="9" y="4"/>
                      <a:pt x="9" y="4"/>
                      <a:pt x="9" y="4"/>
                    </a:cubicBezTo>
                    <a:cubicBezTo>
                      <a:pt x="8" y="4"/>
                      <a:pt x="7" y="4"/>
                      <a:pt x="7" y="4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7" y="1"/>
                      <a:pt x="6" y="0"/>
                      <a:pt x="6" y="0"/>
                    </a:cubicBezTo>
                    <a:cubicBezTo>
                      <a:pt x="5" y="0"/>
                      <a:pt x="5" y="1"/>
                      <a:pt x="5" y="1"/>
                    </a:cubicBezTo>
                    <a:cubicBezTo>
                      <a:pt x="5" y="4"/>
                      <a:pt x="5" y="4"/>
                      <a:pt x="5" y="4"/>
                    </a:cubicBezTo>
                    <a:cubicBezTo>
                      <a:pt x="4" y="5"/>
                      <a:pt x="3" y="5"/>
                      <a:pt x="3" y="6"/>
                    </a:cubicBezTo>
                    <a:cubicBezTo>
                      <a:pt x="2" y="6"/>
                      <a:pt x="2" y="7"/>
                      <a:pt x="1" y="8"/>
                    </a:cubicBezTo>
                    <a:cubicBezTo>
                      <a:pt x="1" y="8"/>
                      <a:pt x="1" y="9"/>
                      <a:pt x="1" y="10"/>
                    </a:cubicBezTo>
                    <a:cubicBezTo>
                      <a:pt x="1" y="11"/>
                      <a:pt x="1" y="12"/>
                      <a:pt x="1" y="12"/>
                    </a:cubicBezTo>
                    <a:cubicBezTo>
                      <a:pt x="2" y="13"/>
                      <a:pt x="2" y="14"/>
                      <a:pt x="3" y="14"/>
                    </a:cubicBezTo>
                    <a:cubicBezTo>
                      <a:pt x="3" y="15"/>
                      <a:pt x="4" y="15"/>
                      <a:pt x="5" y="15"/>
                    </a:cubicBezTo>
                    <a:cubicBezTo>
                      <a:pt x="5" y="16"/>
                      <a:pt x="5" y="16"/>
                      <a:pt x="5" y="16"/>
                    </a:cubicBezTo>
                    <a:cubicBezTo>
                      <a:pt x="5" y="23"/>
                      <a:pt x="5" y="23"/>
                      <a:pt x="5" y="23"/>
                    </a:cubicBezTo>
                    <a:cubicBezTo>
                      <a:pt x="5" y="23"/>
                      <a:pt x="4" y="23"/>
                      <a:pt x="4" y="22"/>
                    </a:cubicBezTo>
                    <a:cubicBezTo>
                      <a:pt x="3" y="22"/>
                      <a:pt x="2" y="22"/>
                      <a:pt x="1" y="22"/>
                    </a:cubicBezTo>
                    <a:cubicBezTo>
                      <a:pt x="1" y="22"/>
                      <a:pt x="1" y="22"/>
                      <a:pt x="1" y="22"/>
                    </a:cubicBezTo>
                    <a:cubicBezTo>
                      <a:pt x="1" y="23"/>
                      <a:pt x="1" y="23"/>
                      <a:pt x="1" y="23"/>
                    </a:cubicBezTo>
                    <a:cubicBezTo>
                      <a:pt x="0" y="24"/>
                      <a:pt x="0" y="24"/>
                      <a:pt x="0" y="25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1" y="26"/>
                      <a:pt x="2" y="26"/>
                      <a:pt x="3" y="26"/>
                    </a:cubicBezTo>
                    <a:cubicBezTo>
                      <a:pt x="4" y="26"/>
                      <a:pt x="4" y="26"/>
                      <a:pt x="5" y="26"/>
                    </a:cubicBezTo>
                    <a:cubicBezTo>
                      <a:pt x="5" y="30"/>
                      <a:pt x="5" y="30"/>
                      <a:pt x="5" y="30"/>
                    </a:cubicBezTo>
                    <a:cubicBezTo>
                      <a:pt x="5" y="30"/>
                      <a:pt x="6" y="31"/>
                      <a:pt x="6" y="31"/>
                    </a:cubicBezTo>
                    <a:cubicBezTo>
                      <a:pt x="7" y="31"/>
                      <a:pt x="7" y="30"/>
                      <a:pt x="7" y="30"/>
                    </a:cubicBezTo>
                    <a:cubicBezTo>
                      <a:pt x="7" y="26"/>
                      <a:pt x="7" y="26"/>
                      <a:pt x="7" y="26"/>
                    </a:cubicBezTo>
                    <a:cubicBezTo>
                      <a:pt x="8" y="26"/>
                      <a:pt x="9" y="26"/>
                      <a:pt x="9" y="26"/>
                    </a:cubicBezTo>
                    <a:cubicBezTo>
                      <a:pt x="9" y="30"/>
                      <a:pt x="9" y="30"/>
                      <a:pt x="9" y="30"/>
                    </a:cubicBezTo>
                    <a:cubicBezTo>
                      <a:pt x="9" y="30"/>
                      <a:pt x="10" y="31"/>
                      <a:pt x="10" y="31"/>
                    </a:cubicBezTo>
                    <a:cubicBezTo>
                      <a:pt x="11" y="31"/>
                      <a:pt x="11" y="30"/>
                      <a:pt x="11" y="30"/>
                    </a:cubicBezTo>
                    <a:cubicBezTo>
                      <a:pt x="11" y="26"/>
                      <a:pt x="11" y="26"/>
                      <a:pt x="11" y="26"/>
                    </a:cubicBezTo>
                    <a:cubicBezTo>
                      <a:pt x="12" y="26"/>
                      <a:pt x="12" y="25"/>
                      <a:pt x="13" y="25"/>
                    </a:cubicBezTo>
                    <a:cubicBezTo>
                      <a:pt x="14" y="24"/>
                      <a:pt x="14" y="24"/>
                      <a:pt x="15" y="23"/>
                    </a:cubicBezTo>
                    <a:cubicBezTo>
                      <a:pt x="15" y="22"/>
                      <a:pt x="16" y="21"/>
                      <a:pt x="15" y="20"/>
                    </a:cubicBezTo>
                    <a:cubicBezTo>
                      <a:pt x="15" y="18"/>
                      <a:pt x="15" y="17"/>
                      <a:pt x="14" y="16"/>
                    </a:cubicBezTo>
                    <a:cubicBezTo>
                      <a:pt x="13" y="15"/>
                      <a:pt x="12" y="14"/>
                      <a:pt x="11" y="14"/>
                    </a:cubicBezTo>
                    <a:close/>
                    <a:moveTo>
                      <a:pt x="9" y="22"/>
                    </a:moveTo>
                    <a:cubicBezTo>
                      <a:pt x="9" y="22"/>
                      <a:pt x="8" y="23"/>
                      <a:pt x="7" y="23"/>
                    </a:cubicBezTo>
                    <a:cubicBezTo>
                      <a:pt x="7" y="17"/>
                      <a:pt x="7" y="17"/>
                      <a:pt x="7" y="17"/>
                    </a:cubicBezTo>
                    <a:cubicBezTo>
                      <a:pt x="8" y="17"/>
                      <a:pt x="9" y="17"/>
                      <a:pt x="9" y="17"/>
                    </a:cubicBezTo>
                    <a:lnTo>
                      <a:pt x="9" y="22"/>
                    </a:lnTo>
                    <a:close/>
                    <a:moveTo>
                      <a:pt x="9" y="13"/>
                    </a:moveTo>
                    <a:cubicBezTo>
                      <a:pt x="8" y="13"/>
                      <a:pt x="8" y="12"/>
                      <a:pt x="7" y="12"/>
                    </a:cubicBezTo>
                    <a:cubicBezTo>
                      <a:pt x="7" y="8"/>
                      <a:pt x="7" y="8"/>
                      <a:pt x="7" y="8"/>
                    </a:cubicBezTo>
                    <a:cubicBezTo>
                      <a:pt x="7" y="7"/>
                      <a:pt x="8" y="7"/>
                      <a:pt x="9" y="7"/>
                    </a:cubicBezTo>
                    <a:lnTo>
                      <a:pt x="9" y="13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13" name="任意多边形: 形状 112"/>
              <p:cNvSpPr/>
              <p:nvPr/>
            </p:nvSpPr>
            <p:spPr bwMode="auto">
              <a:xfrm>
                <a:off x="4747" y="1208"/>
                <a:ext cx="104" cy="105"/>
              </a:xfrm>
              <a:custGeom>
                <a:gdLst>
                  <a:gd fmla="*/ 26 w 53" name="T0"/>
                  <a:gd fmla="*/ 0 h 54" name="T1"/>
                  <a:gd fmla="*/ 0 w 53" name="T2"/>
                  <a:gd fmla="*/ 28 h 54" name="T3"/>
                  <a:gd fmla="*/ 27 w 53" name="T4"/>
                  <a:gd fmla="*/ 54 h 54" name="T5"/>
                  <a:gd fmla="*/ 53 w 53" name="T6"/>
                  <a:gd fmla="*/ 26 h 54" name="T7"/>
                  <a:gd fmla="*/ 26 w 53" name="T8"/>
                  <a:gd fmla="*/ 0 h 54" name="T9"/>
                  <a:gd fmla="*/ 27 w 53" name="T10"/>
                  <a:gd fmla="*/ 48 h 54" name="T11"/>
                  <a:gd fmla="*/ 5 w 53" name="T12"/>
                  <a:gd fmla="*/ 27 h 54" name="T13"/>
                  <a:gd fmla="*/ 26 w 53" name="T14"/>
                  <a:gd fmla="*/ 6 h 54" name="T15"/>
                  <a:gd fmla="*/ 48 w 53" name="T16"/>
                  <a:gd fmla="*/ 27 h 54" name="T17"/>
                  <a:gd fmla="*/ 27 w 53" name="T18"/>
                  <a:gd fmla="*/ 48 h 54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54" w="52">
                    <a:moveTo>
                      <a:pt x="26" y="0"/>
                    </a:moveTo>
                    <a:cubicBezTo>
                      <a:pt x="11" y="1"/>
                      <a:pt x="0" y="13"/>
                      <a:pt x="0" y="28"/>
                    </a:cubicBezTo>
                    <a:cubicBezTo>
                      <a:pt x="0" y="42"/>
                      <a:pt x="12" y="54"/>
                      <a:pt x="27" y="54"/>
                    </a:cubicBezTo>
                    <a:cubicBezTo>
                      <a:pt x="42" y="53"/>
                      <a:pt x="53" y="41"/>
                      <a:pt x="53" y="26"/>
                    </a:cubicBezTo>
                    <a:cubicBezTo>
                      <a:pt x="53" y="12"/>
                      <a:pt x="40" y="0"/>
                      <a:pt x="26" y="0"/>
                    </a:cubicBezTo>
                    <a:close/>
                    <a:moveTo>
                      <a:pt x="27" y="48"/>
                    </a:moveTo>
                    <a:cubicBezTo>
                      <a:pt x="15" y="49"/>
                      <a:pt x="5" y="39"/>
                      <a:pt x="5" y="27"/>
                    </a:cubicBezTo>
                    <a:cubicBezTo>
                      <a:pt x="5" y="16"/>
                      <a:pt x="14" y="6"/>
                      <a:pt x="26" y="6"/>
                    </a:cubicBezTo>
                    <a:cubicBezTo>
                      <a:pt x="38" y="5"/>
                      <a:pt x="47" y="15"/>
                      <a:pt x="48" y="27"/>
                    </a:cubicBezTo>
                    <a:cubicBezTo>
                      <a:pt x="48" y="38"/>
                      <a:pt x="39" y="48"/>
                      <a:pt x="27" y="48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14" name="任意多边形: 形状 113"/>
              <p:cNvSpPr/>
              <p:nvPr/>
            </p:nvSpPr>
            <p:spPr bwMode="auto">
              <a:xfrm>
                <a:off x="4782" y="1225"/>
                <a:ext cx="36" cy="71"/>
              </a:xfrm>
              <a:custGeom>
                <a:gdLst>
                  <a:gd fmla="*/ 12 w 18" name="T0"/>
                  <a:gd fmla="*/ 16 h 36" name="T1"/>
                  <a:gd fmla="*/ 12 w 18" name="T2"/>
                  <a:gd fmla="*/ 9 h 36" name="T3"/>
                  <a:gd fmla="*/ 13 w 18" name="T4"/>
                  <a:gd fmla="*/ 9 h 36" name="T5"/>
                  <a:gd fmla="*/ 15 w 18" name="T6"/>
                  <a:gd fmla="*/ 9 h 36" name="T7"/>
                  <a:gd fmla="*/ 16 w 18" name="T8"/>
                  <a:gd fmla="*/ 9 h 36" name="T9"/>
                  <a:gd fmla="*/ 16 w 18" name="T10"/>
                  <a:gd fmla="*/ 8 h 36" name="T11"/>
                  <a:gd fmla="*/ 16 w 18" name="T12"/>
                  <a:gd fmla="*/ 6 h 36" name="T13"/>
                  <a:gd fmla="*/ 16 w 18" name="T14"/>
                  <a:gd fmla="*/ 5 h 36" name="T15"/>
                  <a:gd fmla="*/ 15 w 18" name="T16"/>
                  <a:gd fmla="*/ 5 h 36" name="T17"/>
                  <a:gd fmla="*/ 14 w 18" name="T18"/>
                  <a:gd fmla="*/ 5 h 36" name="T19"/>
                  <a:gd fmla="*/ 12 w 18" name="T20"/>
                  <a:gd fmla="*/ 5 h 36" name="T21"/>
                  <a:gd fmla="*/ 12 w 18" name="T22"/>
                  <a:gd fmla="*/ 2 h 36" name="T23"/>
                  <a:gd fmla="*/ 11 w 18" name="T24"/>
                  <a:gd fmla="*/ 0 h 36" name="T25"/>
                  <a:gd fmla="*/ 10 w 18" name="T26"/>
                  <a:gd fmla="*/ 2 h 36" name="T27"/>
                  <a:gd fmla="*/ 10 w 18" name="T28"/>
                  <a:gd fmla="*/ 5 h 36" name="T29"/>
                  <a:gd fmla="*/ 10 w 18" name="T30"/>
                  <a:gd fmla="*/ 5 h 36" name="T31"/>
                  <a:gd fmla="*/ 8 w 18" name="T32"/>
                  <a:gd fmla="*/ 5 h 36" name="T33"/>
                  <a:gd fmla="*/ 8 w 18" name="T34"/>
                  <a:gd fmla="*/ 2 h 36" name="T35"/>
                  <a:gd fmla="*/ 6 w 18" name="T36"/>
                  <a:gd fmla="*/ 0 h 36" name="T37"/>
                  <a:gd fmla="*/ 5 w 18" name="T38"/>
                  <a:gd fmla="*/ 2 h 36" name="T39"/>
                  <a:gd fmla="*/ 5 w 18" name="T40"/>
                  <a:gd fmla="*/ 5 h 36" name="T41"/>
                  <a:gd fmla="*/ 3 w 18" name="T42"/>
                  <a:gd fmla="*/ 7 h 36" name="T43"/>
                  <a:gd fmla="*/ 1 w 18" name="T44"/>
                  <a:gd fmla="*/ 9 h 36" name="T45"/>
                  <a:gd fmla="*/ 1 w 18" name="T46"/>
                  <a:gd fmla="*/ 12 h 36" name="T47"/>
                  <a:gd fmla="*/ 1 w 18" name="T48"/>
                  <a:gd fmla="*/ 15 h 36" name="T49"/>
                  <a:gd fmla="*/ 3 w 18" name="T50"/>
                  <a:gd fmla="*/ 17 h 36" name="T51"/>
                  <a:gd fmla="*/ 5 w 18" name="T52"/>
                  <a:gd fmla="*/ 18 h 36" name="T53"/>
                  <a:gd fmla="*/ 6 w 18" name="T54"/>
                  <a:gd fmla="*/ 18 h 36" name="T55"/>
                  <a:gd fmla="*/ 6 w 18" name="T56"/>
                  <a:gd fmla="*/ 26 h 36" name="T57"/>
                  <a:gd fmla="*/ 4 w 18" name="T58"/>
                  <a:gd fmla="*/ 26 h 36" name="T59"/>
                  <a:gd fmla="*/ 1 w 18" name="T60"/>
                  <a:gd fmla="*/ 25 h 36" name="T61"/>
                  <a:gd fmla="*/ 1 w 18" name="T62"/>
                  <a:gd fmla="*/ 26 h 36" name="T63"/>
                  <a:gd fmla="*/ 0 w 18" name="T64"/>
                  <a:gd fmla="*/ 27 h 36" name="T65"/>
                  <a:gd fmla="*/ 0 w 18" name="T66"/>
                  <a:gd fmla="*/ 29 h 36" name="T67"/>
                  <a:gd fmla="*/ 0 w 18" name="T68"/>
                  <a:gd fmla="*/ 29 h 36" name="T69"/>
                  <a:gd fmla="*/ 3 w 18" name="T70"/>
                  <a:gd fmla="*/ 30 h 36" name="T71"/>
                  <a:gd fmla="*/ 6 w 18" name="T72"/>
                  <a:gd fmla="*/ 31 h 36" name="T73"/>
                  <a:gd fmla="*/ 6 w 18" name="T74"/>
                  <a:gd fmla="*/ 35 h 36" name="T75"/>
                  <a:gd fmla="*/ 7 w 18" name="T76"/>
                  <a:gd fmla="*/ 36 h 36" name="T77"/>
                  <a:gd fmla="*/ 8 w 18" name="T78"/>
                  <a:gd fmla="*/ 35 h 36" name="T79"/>
                  <a:gd fmla="*/ 8 w 18" name="T80"/>
                  <a:gd fmla="*/ 31 h 36" name="T81"/>
                  <a:gd fmla="*/ 11 w 18" name="T82"/>
                  <a:gd fmla="*/ 31 h 36" name="T83"/>
                  <a:gd fmla="*/ 11 w 18" name="T84"/>
                  <a:gd fmla="*/ 35 h 36" name="T85"/>
                  <a:gd fmla="*/ 12 w 18" name="T86"/>
                  <a:gd fmla="*/ 36 h 36" name="T87"/>
                  <a:gd fmla="*/ 13 w 18" name="T88"/>
                  <a:gd fmla="*/ 35 h 36" name="T89"/>
                  <a:gd fmla="*/ 13 w 18" name="T90"/>
                  <a:gd fmla="*/ 30 h 36" name="T91"/>
                  <a:gd fmla="*/ 15 w 18" name="T92"/>
                  <a:gd fmla="*/ 29 h 36" name="T93"/>
                  <a:gd fmla="*/ 17 w 18" name="T94"/>
                  <a:gd fmla="*/ 27 h 36" name="T95"/>
                  <a:gd fmla="*/ 18 w 18" name="T96"/>
                  <a:gd fmla="*/ 23 h 36" name="T97"/>
                  <a:gd fmla="*/ 16 w 18" name="T98"/>
                  <a:gd fmla="*/ 18 h 36" name="T99"/>
                  <a:gd fmla="*/ 12 w 18" name="T100"/>
                  <a:gd fmla="*/ 16 h 36" name="T101"/>
                  <a:gd fmla="*/ 10 w 18" name="T102"/>
                  <a:gd fmla="*/ 26 h 36" name="T103"/>
                  <a:gd fmla="*/ 8 w 18" name="T104"/>
                  <a:gd fmla="*/ 26 h 36" name="T105"/>
                  <a:gd fmla="*/ 8 w 18" name="T106"/>
                  <a:gd fmla="*/ 19 h 36" name="T107"/>
                  <a:gd fmla="*/ 10 w 18" name="T108"/>
                  <a:gd fmla="*/ 20 h 36" name="T109"/>
                  <a:gd fmla="*/ 10 w 18" name="T110"/>
                  <a:gd fmla="*/ 26 h 36" name="T111"/>
                  <a:gd fmla="*/ 10 w 18" name="T112"/>
                  <a:gd fmla="*/ 15 h 36" name="T113"/>
                  <a:gd fmla="*/ 8 w 18" name="T114"/>
                  <a:gd fmla="*/ 14 h 36" name="T115"/>
                  <a:gd fmla="*/ 8 w 18" name="T116"/>
                  <a:gd fmla="*/ 9 h 36" name="T117"/>
                  <a:gd fmla="*/ 10 w 18" name="T118"/>
                  <a:gd fmla="*/ 9 h 36" name="T119"/>
                  <a:gd fmla="*/ 10 w 18" name="T120"/>
                  <a:gd fmla="*/ 15 h 36" name="T1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b="b" l="0" r="r" t="0"/>
                <a:pathLst>
                  <a:path h="36" w="18">
                    <a:moveTo>
                      <a:pt x="12" y="16"/>
                    </a:moveTo>
                    <a:cubicBezTo>
                      <a:pt x="12" y="9"/>
                      <a:pt x="12" y="9"/>
                      <a:pt x="12" y="9"/>
                    </a:cubicBezTo>
                    <a:cubicBezTo>
                      <a:pt x="12" y="9"/>
                      <a:pt x="13" y="9"/>
                      <a:pt x="13" y="9"/>
                    </a:cubicBezTo>
                    <a:cubicBezTo>
                      <a:pt x="14" y="9"/>
                      <a:pt x="14" y="9"/>
                      <a:pt x="15" y="9"/>
                    </a:cubicBezTo>
                    <a:cubicBezTo>
                      <a:pt x="15" y="9"/>
                      <a:pt x="15" y="9"/>
                      <a:pt x="16" y="9"/>
                    </a:cubicBezTo>
                    <a:cubicBezTo>
                      <a:pt x="16" y="9"/>
                      <a:pt x="16" y="8"/>
                      <a:pt x="16" y="8"/>
                    </a:cubicBezTo>
                    <a:cubicBezTo>
                      <a:pt x="16" y="7"/>
                      <a:pt x="16" y="7"/>
                      <a:pt x="16" y="6"/>
                    </a:cubicBezTo>
                    <a:cubicBezTo>
                      <a:pt x="16" y="6"/>
                      <a:pt x="16" y="5"/>
                      <a:pt x="16" y="5"/>
                    </a:cubicBezTo>
                    <a:cubicBezTo>
                      <a:pt x="16" y="5"/>
                      <a:pt x="15" y="5"/>
                      <a:pt x="15" y="5"/>
                    </a:cubicBezTo>
                    <a:cubicBezTo>
                      <a:pt x="15" y="5"/>
                      <a:pt x="14" y="5"/>
                      <a:pt x="14" y="5"/>
                    </a:cubicBezTo>
                    <a:cubicBezTo>
                      <a:pt x="13" y="5"/>
                      <a:pt x="13" y="5"/>
                      <a:pt x="12" y="5"/>
                    </a:cubicBezTo>
                    <a:cubicBezTo>
                      <a:pt x="12" y="2"/>
                      <a:pt x="12" y="2"/>
                      <a:pt x="12" y="2"/>
                    </a:cubicBezTo>
                    <a:cubicBezTo>
                      <a:pt x="12" y="1"/>
                      <a:pt x="12" y="0"/>
                      <a:pt x="11" y="0"/>
                    </a:cubicBezTo>
                    <a:cubicBezTo>
                      <a:pt x="10" y="0"/>
                      <a:pt x="10" y="1"/>
                      <a:pt x="10" y="2"/>
                    </a:cubicBezTo>
                    <a:cubicBezTo>
                      <a:pt x="10" y="5"/>
                      <a:pt x="10" y="5"/>
                      <a:pt x="10" y="5"/>
                    </a:cubicBezTo>
                    <a:cubicBezTo>
                      <a:pt x="10" y="5"/>
                      <a:pt x="10" y="5"/>
                      <a:pt x="10" y="5"/>
                    </a:cubicBezTo>
                    <a:cubicBezTo>
                      <a:pt x="9" y="5"/>
                      <a:pt x="8" y="5"/>
                      <a:pt x="8" y="5"/>
                    </a:cubicBezTo>
                    <a:cubicBezTo>
                      <a:pt x="8" y="2"/>
                      <a:pt x="8" y="2"/>
                      <a:pt x="8" y="2"/>
                    </a:cubicBezTo>
                    <a:cubicBezTo>
                      <a:pt x="8" y="1"/>
                      <a:pt x="7" y="0"/>
                      <a:pt x="6" y="0"/>
                    </a:cubicBezTo>
                    <a:cubicBezTo>
                      <a:pt x="6" y="1"/>
                      <a:pt x="5" y="1"/>
                      <a:pt x="5" y="2"/>
                    </a:cubicBezTo>
                    <a:cubicBezTo>
                      <a:pt x="5" y="5"/>
                      <a:pt x="5" y="5"/>
                      <a:pt x="5" y="5"/>
                    </a:cubicBezTo>
                    <a:cubicBezTo>
                      <a:pt x="4" y="6"/>
                      <a:pt x="3" y="6"/>
                      <a:pt x="3" y="7"/>
                    </a:cubicBezTo>
                    <a:cubicBezTo>
                      <a:pt x="2" y="7"/>
                      <a:pt x="2" y="8"/>
                      <a:pt x="1" y="9"/>
                    </a:cubicBezTo>
                    <a:cubicBezTo>
                      <a:pt x="1" y="10"/>
                      <a:pt x="1" y="11"/>
                      <a:pt x="1" y="12"/>
                    </a:cubicBezTo>
                    <a:cubicBezTo>
                      <a:pt x="1" y="13"/>
                      <a:pt x="1" y="14"/>
                      <a:pt x="1" y="15"/>
                    </a:cubicBezTo>
                    <a:cubicBezTo>
                      <a:pt x="2" y="15"/>
                      <a:pt x="2" y="16"/>
                      <a:pt x="3" y="17"/>
                    </a:cubicBezTo>
                    <a:cubicBezTo>
                      <a:pt x="4" y="17"/>
                      <a:pt x="4" y="18"/>
                      <a:pt x="5" y="18"/>
                    </a:cubicBezTo>
                    <a:cubicBezTo>
                      <a:pt x="5" y="18"/>
                      <a:pt x="5" y="18"/>
                      <a:pt x="6" y="18"/>
                    </a:cubicBezTo>
                    <a:cubicBezTo>
                      <a:pt x="6" y="26"/>
                      <a:pt x="6" y="26"/>
                      <a:pt x="6" y="26"/>
                    </a:cubicBezTo>
                    <a:cubicBezTo>
                      <a:pt x="5" y="26"/>
                      <a:pt x="4" y="26"/>
                      <a:pt x="4" y="26"/>
                    </a:cubicBezTo>
                    <a:cubicBezTo>
                      <a:pt x="3" y="26"/>
                      <a:pt x="2" y="26"/>
                      <a:pt x="1" y="25"/>
                    </a:cubicBezTo>
                    <a:cubicBezTo>
                      <a:pt x="1" y="25"/>
                      <a:pt x="1" y="26"/>
                      <a:pt x="1" y="26"/>
                    </a:cubicBezTo>
                    <a:cubicBezTo>
                      <a:pt x="1" y="26"/>
                      <a:pt x="0" y="27"/>
                      <a:pt x="0" y="27"/>
                    </a:cubicBezTo>
                    <a:cubicBezTo>
                      <a:pt x="0" y="28"/>
                      <a:pt x="0" y="28"/>
                      <a:pt x="0" y="29"/>
                    </a:cubicBezTo>
                    <a:cubicBezTo>
                      <a:pt x="0" y="29"/>
                      <a:pt x="0" y="29"/>
                      <a:pt x="0" y="29"/>
                    </a:cubicBezTo>
                    <a:cubicBezTo>
                      <a:pt x="1" y="30"/>
                      <a:pt x="2" y="30"/>
                      <a:pt x="3" y="30"/>
                    </a:cubicBezTo>
                    <a:cubicBezTo>
                      <a:pt x="4" y="31"/>
                      <a:pt x="5" y="31"/>
                      <a:pt x="6" y="31"/>
                    </a:cubicBezTo>
                    <a:cubicBezTo>
                      <a:pt x="6" y="35"/>
                      <a:pt x="6" y="35"/>
                      <a:pt x="6" y="35"/>
                    </a:cubicBezTo>
                    <a:cubicBezTo>
                      <a:pt x="6" y="35"/>
                      <a:pt x="7" y="36"/>
                      <a:pt x="7" y="36"/>
                    </a:cubicBezTo>
                    <a:cubicBezTo>
                      <a:pt x="8" y="36"/>
                      <a:pt x="8" y="35"/>
                      <a:pt x="8" y="35"/>
                    </a:cubicBezTo>
                    <a:cubicBezTo>
                      <a:pt x="8" y="31"/>
                      <a:pt x="8" y="31"/>
                      <a:pt x="8" y="31"/>
                    </a:cubicBezTo>
                    <a:cubicBezTo>
                      <a:pt x="9" y="31"/>
                      <a:pt x="10" y="31"/>
                      <a:pt x="11" y="31"/>
                    </a:cubicBezTo>
                    <a:cubicBezTo>
                      <a:pt x="11" y="35"/>
                      <a:pt x="11" y="35"/>
                      <a:pt x="11" y="35"/>
                    </a:cubicBezTo>
                    <a:cubicBezTo>
                      <a:pt x="11" y="35"/>
                      <a:pt x="11" y="36"/>
                      <a:pt x="12" y="36"/>
                    </a:cubicBezTo>
                    <a:cubicBezTo>
                      <a:pt x="12" y="36"/>
                      <a:pt x="13" y="35"/>
                      <a:pt x="13" y="35"/>
                    </a:cubicBezTo>
                    <a:cubicBezTo>
                      <a:pt x="13" y="30"/>
                      <a:pt x="13" y="30"/>
                      <a:pt x="13" y="30"/>
                    </a:cubicBezTo>
                    <a:cubicBezTo>
                      <a:pt x="13" y="30"/>
                      <a:pt x="14" y="29"/>
                      <a:pt x="15" y="29"/>
                    </a:cubicBezTo>
                    <a:cubicBezTo>
                      <a:pt x="16" y="29"/>
                      <a:pt x="16" y="28"/>
                      <a:pt x="17" y="27"/>
                    </a:cubicBezTo>
                    <a:cubicBezTo>
                      <a:pt x="17" y="26"/>
                      <a:pt x="18" y="25"/>
                      <a:pt x="18" y="23"/>
                    </a:cubicBezTo>
                    <a:cubicBezTo>
                      <a:pt x="18" y="21"/>
                      <a:pt x="17" y="20"/>
                      <a:pt x="16" y="18"/>
                    </a:cubicBezTo>
                    <a:cubicBezTo>
                      <a:pt x="15" y="18"/>
                      <a:pt x="14" y="17"/>
                      <a:pt x="12" y="16"/>
                    </a:cubicBezTo>
                    <a:close/>
                    <a:moveTo>
                      <a:pt x="10" y="26"/>
                    </a:moveTo>
                    <a:cubicBezTo>
                      <a:pt x="10" y="26"/>
                      <a:pt x="9" y="26"/>
                      <a:pt x="8" y="26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9" y="20"/>
                      <a:pt x="10" y="20"/>
                      <a:pt x="10" y="20"/>
                    </a:cubicBezTo>
                    <a:lnTo>
                      <a:pt x="10" y="26"/>
                    </a:lnTo>
                    <a:close/>
                    <a:moveTo>
                      <a:pt x="10" y="15"/>
                    </a:moveTo>
                    <a:cubicBezTo>
                      <a:pt x="9" y="15"/>
                      <a:pt x="8" y="15"/>
                      <a:pt x="8" y="14"/>
                    </a:cubicBezTo>
                    <a:cubicBezTo>
                      <a:pt x="8" y="9"/>
                      <a:pt x="8" y="9"/>
                      <a:pt x="8" y="9"/>
                    </a:cubicBezTo>
                    <a:cubicBezTo>
                      <a:pt x="8" y="9"/>
                      <a:pt x="9" y="9"/>
                      <a:pt x="10" y="9"/>
                    </a:cubicBezTo>
                    <a:lnTo>
                      <a:pt x="10" y="15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15" name="任意多边形: 形状 114"/>
              <p:cNvSpPr/>
              <p:nvPr/>
            </p:nvSpPr>
            <p:spPr bwMode="auto">
              <a:xfrm>
                <a:off x="4315" y="840"/>
                <a:ext cx="72" cy="71"/>
              </a:xfrm>
              <a:custGeom>
                <a:gdLst>
                  <a:gd fmla="*/ 18 w 37" name="T0"/>
                  <a:gd fmla="*/ 0 h 36" name="T1"/>
                  <a:gd fmla="*/ 1 w 37" name="T2"/>
                  <a:gd fmla="*/ 18 h 36" name="T3"/>
                  <a:gd fmla="*/ 19 w 37" name="T4"/>
                  <a:gd fmla="*/ 36 h 36" name="T5"/>
                  <a:gd fmla="*/ 37 w 37" name="T6"/>
                  <a:gd fmla="*/ 17 h 36" name="T7"/>
                  <a:gd fmla="*/ 18 w 37" name="T8"/>
                  <a:gd fmla="*/ 0 h 36" name="T9"/>
                  <a:gd fmla="*/ 19 w 37" name="T10"/>
                  <a:gd fmla="*/ 32 h 36" name="T11"/>
                  <a:gd fmla="*/ 4 w 37" name="T12"/>
                  <a:gd fmla="*/ 18 h 36" name="T13"/>
                  <a:gd fmla="*/ 18 w 37" name="T14"/>
                  <a:gd fmla="*/ 3 h 36" name="T15"/>
                  <a:gd fmla="*/ 33 w 37" name="T16"/>
                  <a:gd fmla="*/ 18 h 36" name="T17"/>
                  <a:gd fmla="*/ 19 w 37" name="T18"/>
                  <a:gd fmla="*/ 32 h 36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36" w="37">
                    <a:moveTo>
                      <a:pt x="18" y="0"/>
                    </a:moveTo>
                    <a:cubicBezTo>
                      <a:pt x="8" y="0"/>
                      <a:pt x="0" y="8"/>
                      <a:pt x="1" y="18"/>
                    </a:cubicBezTo>
                    <a:cubicBezTo>
                      <a:pt x="1" y="28"/>
                      <a:pt x="9" y="36"/>
                      <a:pt x="19" y="36"/>
                    </a:cubicBezTo>
                    <a:cubicBezTo>
                      <a:pt x="29" y="36"/>
                      <a:pt x="37" y="27"/>
                      <a:pt x="37" y="17"/>
                    </a:cubicBezTo>
                    <a:cubicBezTo>
                      <a:pt x="37" y="8"/>
                      <a:pt x="28" y="0"/>
                      <a:pt x="18" y="0"/>
                    </a:cubicBezTo>
                    <a:close/>
                    <a:moveTo>
                      <a:pt x="19" y="32"/>
                    </a:moveTo>
                    <a:cubicBezTo>
                      <a:pt x="11" y="33"/>
                      <a:pt x="4" y="26"/>
                      <a:pt x="4" y="18"/>
                    </a:cubicBezTo>
                    <a:cubicBezTo>
                      <a:pt x="4" y="10"/>
                      <a:pt x="10" y="4"/>
                      <a:pt x="18" y="3"/>
                    </a:cubicBezTo>
                    <a:cubicBezTo>
                      <a:pt x="26" y="3"/>
                      <a:pt x="33" y="10"/>
                      <a:pt x="33" y="18"/>
                    </a:cubicBezTo>
                    <a:cubicBezTo>
                      <a:pt x="33" y="26"/>
                      <a:pt x="27" y="32"/>
                      <a:pt x="19" y="32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16" name="任意多边形: 形状 115"/>
              <p:cNvSpPr/>
              <p:nvPr/>
            </p:nvSpPr>
            <p:spPr bwMode="auto">
              <a:xfrm>
                <a:off x="4340" y="852"/>
                <a:ext cx="24" cy="47"/>
              </a:xfrm>
              <a:custGeom>
                <a:gdLst>
                  <a:gd fmla="*/ 8 w 12" name="T0"/>
                  <a:gd fmla="*/ 11 h 24" name="T1"/>
                  <a:gd fmla="*/ 8 w 12" name="T2"/>
                  <a:gd fmla="*/ 6 h 24" name="T3"/>
                  <a:gd fmla="*/ 9 w 12" name="T4"/>
                  <a:gd fmla="*/ 6 h 24" name="T5"/>
                  <a:gd fmla="*/ 10 w 12" name="T6"/>
                  <a:gd fmla="*/ 6 h 24" name="T7"/>
                  <a:gd fmla="*/ 11 w 12" name="T8"/>
                  <a:gd fmla="*/ 6 h 24" name="T9"/>
                  <a:gd fmla="*/ 11 w 12" name="T10"/>
                  <a:gd fmla="*/ 5 h 24" name="T11"/>
                  <a:gd fmla="*/ 11 w 12" name="T12"/>
                  <a:gd fmla="*/ 4 h 24" name="T13"/>
                  <a:gd fmla="*/ 11 w 12" name="T14"/>
                  <a:gd fmla="*/ 3 h 24" name="T15"/>
                  <a:gd fmla="*/ 10 w 12" name="T16"/>
                  <a:gd fmla="*/ 3 h 24" name="T17"/>
                  <a:gd fmla="*/ 9 w 12" name="T18"/>
                  <a:gd fmla="*/ 3 h 24" name="T19"/>
                  <a:gd fmla="*/ 8 w 12" name="T20"/>
                  <a:gd fmla="*/ 3 h 24" name="T21"/>
                  <a:gd fmla="*/ 8 w 12" name="T22"/>
                  <a:gd fmla="*/ 1 h 24" name="T23"/>
                  <a:gd fmla="*/ 7 w 12" name="T24"/>
                  <a:gd fmla="*/ 0 h 24" name="T25"/>
                  <a:gd fmla="*/ 7 w 12" name="T26"/>
                  <a:gd fmla="*/ 1 h 24" name="T27"/>
                  <a:gd fmla="*/ 7 w 12" name="T28"/>
                  <a:gd fmla="*/ 3 h 24" name="T29"/>
                  <a:gd fmla="*/ 7 w 12" name="T30"/>
                  <a:gd fmla="*/ 3 h 24" name="T31"/>
                  <a:gd fmla="*/ 5 w 12" name="T32"/>
                  <a:gd fmla="*/ 3 h 24" name="T33"/>
                  <a:gd fmla="*/ 5 w 12" name="T34"/>
                  <a:gd fmla="*/ 1 h 24" name="T35"/>
                  <a:gd fmla="*/ 4 w 12" name="T36"/>
                  <a:gd fmla="*/ 0 h 24" name="T37"/>
                  <a:gd fmla="*/ 4 w 12" name="T38"/>
                  <a:gd fmla="*/ 1 h 24" name="T39"/>
                  <a:gd fmla="*/ 4 w 12" name="T40"/>
                  <a:gd fmla="*/ 3 h 24" name="T41"/>
                  <a:gd fmla="*/ 2 w 12" name="T42"/>
                  <a:gd fmla="*/ 4 h 24" name="T43"/>
                  <a:gd fmla="*/ 1 w 12" name="T44"/>
                  <a:gd fmla="*/ 6 h 24" name="T45"/>
                  <a:gd fmla="*/ 0 w 12" name="T46"/>
                  <a:gd fmla="*/ 8 h 24" name="T47"/>
                  <a:gd fmla="*/ 1 w 12" name="T48"/>
                  <a:gd fmla="*/ 10 h 24" name="T49"/>
                  <a:gd fmla="*/ 2 w 12" name="T50"/>
                  <a:gd fmla="*/ 11 h 24" name="T51"/>
                  <a:gd fmla="*/ 3 w 12" name="T52"/>
                  <a:gd fmla="*/ 12 h 24" name="T53"/>
                  <a:gd fmla="*/ 4 w 12" name="T54"/>
                  <a:gd fmla="*/ 12 h 24" name="T55"/>
                  <a:gd fmla="*/ 4 w 12" name="T56"/>
                  <a:gd fmla="*/ 18 h 24" name="T57"/>
                  <a:gd fmla="*/ 3 w 12" name="T58"/>
                  <a:gd fmla="*/ 17 h 24" name="T59"/>
                  <a:gd fmla="*/ 1 w 12" name="T60"/>
                  <a:gd fmla="*/ 17 h 24" name="T61"/>
                  <a:gd fmla="*/ 0 w 12" name="T62"/>
                  <a:gd fmla="*/ 17 h 24" name="T63"/>
                  <a:gd fmla="*/ 0 w 12" name="T64"/>
                  <a:gd fmla="*/ 18 h 24" name="T65"/>
                  <a:gd fmla="*/ 0 w 12" name="T66"/>
                  <a:gd fmla="*/ 19 h 24" name="T67"/>
                  <a:gd fmla="*/ 0 w 12" name="T68"/>
                  <a:gd fmla="*/ 20 h 24" name="T69"/>
                  <a:gd fmla="*/ 2 w 12" name="T70"/>
                  <a:gd fmla="*/ 20 h 24" name="T71"/>
                  <a:gd fmla="*/ 4 w 12" name="T72"/>
                  <a:gd fmla="*/ 21 h 24" name="T73"/>
                  <a:gd fmla="*/ 4 w 12" name="T74"/>
                  <a:gd fmla="*/ 23 h 24" name="T75"/>
                  <a:gd fmla="*/ 5 w 12" name="T76"/>
                  <a:gd fmla="*/ 24 h 24" name="T77"/>
                  <a:gd fmla="*/ 6 w 12" name="T78"/>
                  <a:gd fmla="*/ 23 h 24" name="T79"/>
                  <a:gd fmla="*/ 6 w 12" name="T80"/>
                  <a:gd fmla="*/ 21 h 24" name="T81"/>
                  <a:gd fmla="*/ 7 w 12" name="T82"/>
                  <a:gd fmla="*/ 20 h 24" name="T83"/>
                  <a:gd fmla="*/ 7 w 12" name="T84"/>
                  <a:gd fmla="*/ 23 h 24" name="T85"/>
                  <a:gd fmla="*/ 8 w 12" name="T86"/>
                  <a:gd fmla="*/ 24 h 24" name="T87"/>
                  <a:gd fmla="*/ 9 w 12" name="T88"/>
                  <a:gd fmla="*/ 23 h 24" name="T89"/>
                  <a:gd fmla="*/ 9 w 12" name="T90"/>
                  <a:gd fmla="*/ 20 h 24" name="T91"/>
                  <a:gd fmla="*/ 10 w 12" name="T92"/>
                  <a:gd fmla="*/ 19 h 24" name="T93"/>
                  <a:gd fmla="*/ 11 w 12" name="T94"/>
                  <a:gd fmla="*/ 18 h 24" name="T95"/>
                  <a:gd fmla="*/ 12 w 12" name="T96"/>
                  <a:gd fmla="*/ 15 h 24" name="T97"/>
                  <a:gd fmla="*/ 11 w 12" name="T98"/>
                  <a:gd fmla="*/ 12 h 24" name="T99"/>
                  <a:gd fmla="*/ 8 w 12" name="T100"/>
                  <a:gd fmla="*/ 11 h 24" name="T101"/>
                  <a:gd fmla="*/ 7 w 12" name="T102"/>
                  <a:gd fmla="*/ 17 h 24" name="T103"/>
                  <a:gd fmla="*/ 5 w 12" name="T104"/>
                  <a:gd fmla="*/ 18 h 24" name="T105"/>
                  <a:gd fmla="*/ 5 w 12" name="T106"/>
                  <a:gd fmla="*/ 13 h 24" name="T107"/>
                  <a:gd fmla="*/ 7 w 12" name="T108"/>
                  <a:gd fmla="*/ 14 h 24" name="T109"/>
                  <a:gd fmla="*/ 7 w 12" name="T110"/>
                  <a:gd fmla="*/ 17 h 24" name="T111"/>
                  <a:gd fmla="*/ 7 w 12" name="T112"/>
                  <a:gd fmla="*/ 10 h 24" name="T113"/>
                  <a:gd fmla="*/ 5 w 12" name="T114"/>
                  <a:gd fmla="*/ 9 h 24" name="T115"/>
                  <a:gd fmla="*/ 5 w 12" name="T116"/>
                  <a:gd fmla="*/ 6 h 24" name="T117"/>
                  <a:gd fmla="*/ 7 w 12" name="T118"/>
                  <a:gd fmla="*/ 6 h 24" name="T119"/>
                  <a:gd fmla="*/ 7 w 12" name="T120"/>
                  <a:gd fmla="*/ 10 h 24" name="T1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b="b" l="0" r="r" t="0"/>
                <a:pathLst>
                  <a:path h="24" w="12">
                    <a:moveTo>
                      <a:pt x="8" y="11"/>
                    </a:moveTo>
                    <a:cubicBezTo>
                      <a:pt x="8" y="6"/>
                      <a:pt x="8" y="6"/>
                      <a:pt x="8" y="6"/>
                    </a:cubicBezTo>
                    <a:cubicBezTo>
                      <a:pt x="8" y="6"/>
                      <a:pt x="9" y="6"/>
                      <a:pt x="9" y="6"/>
                    </a:cubicBezTo>
                    <a:cubicBezTo>
                      <a:pt x="9" y="6"/>
                      <a:pt x="10" y="6"/>
                      <a:pt x="10" y="6"/>
                    </a:cubicBezTo>
                    <a:cubicBezTo>
                      <a:pt x="10" y="6"/>
                      <a:pt x="10" y="6"/>
                      <a:pt x="11" y="6"/>
                    </a:cubicBezTo>
                    <a:cubicBezTo>
                      <a:pt x="11" y="5"/>
                      <a:pt x="11" y="5"/>
                      <a:pt x="11" y="5"/>
                    </a:cubicBezTo>
                    <a:cubicBezTo>
                      <a:pt x="11" y="4"/>
                      <a:pt x="11" y="4"/>
                      <a:pt x="11" y="4"/>
                    </a:cubicBezTo>
                    <a:cubicBezTo>
                      <a:pt x="11" y="4"/>
                      <a:pt x="11" y="3"/>
                      <a:pt x="11" y="3"/>
                    </a:cubicBezTo>
                    <a:cubicBezTo>
                      <a:pt x="11" y="3"/>
                      <a:pt x="10" y="3"/>
                      <a:pt x="10" y="3"/>
                    </a:cubicBezTo>
                    <a:cubicBezTo>
                      <a:pt x="10" y="3"/>
                      <a:pt x="10" y="3"/>
                      <a:pt x="9" y="3"/>
                    </a:cubicBezTo>
                    <a:cubicBezTo>
                      <a:pt x="9" y="3"/>
                      <a:pt x="9" y="3"/>
                      <a:pt x="8" y="3"/>
                    </a:cubicBezTo>
                    <a:cubicBezTo>
                      <a:pt x="8" y="1"/>
                      <a:pt x="8" y="1"/>
                      <a:pt x="8" y="1"/>
                    </a:cubicBezTo>
                    <a:cubicBezTo>
                      <a:pt x="8" y="0"/>
                      <a:pt x="8" y="0"/>
                      <a:pt x="7" y="0"/>
                    </a:cubicBezTo>
                    <a:cubicBezTo>
                      <a:pt x="7" y="0"/>
                      <a:pt x="7" y="0"/>
                      <a:pt x="7" y="1"/>
                    </a:cubicBezTo>
                    <a:cubicBezTo>
                      <a:pt x="7" y="3"/>
                      <a:pt x="7" y="3"/>
                      <a:pt x="7" y="3"/>
                    </a:cubicBezTo>
                    <a:cubicBezTo>
                      <a:pt x="7" y="3"/>
                      <a:pt x="7" y="3"/>
                      <a:pt x="7" y="3"/>
                    </a:cubicBezTo>
                    <a:cubicBezTo>
                      <a:pt x="6" y="3"/>
                      <a:pt x="6" y="3"/>
                      <a:pt x="5" y="3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5" y="0"/>
                      <a:pt x="5" y="0"/>
                      <a:pt x="4" y="0"/>
                    </a:cubicBezTo>
                    <a:cubicBezTo>
                      <a:pt x="4" y="0"/>
                      <a:pt x="4" y="0"/>
                      <a:pt x="4" y="1"/>
                    </a:cubicBezTo>
                    <a:cubicBezTo>
                      <a:pt x="4" y="3"/>
                      <a:pt x="4" y="3"/>
                      <a:pt x="4" y="3"/>
                    </a:cubicBezTo>
                    <a:cubicBezTo>
                      <a:pt x="3" y="4"/>
                      <a:pt x="2" y="4"/>
                      <a:pt x="2" y="4"/>
                    </a:cubicBezTo>
                    <a:cubicBezTo>
                      <a:pt x="1" y="5"/>
                      <a:pt x="1" y="5"/>
                      <a:pt x="1" y="6"/>
                    </a:cubicBezTo>
                    <a:cubicBezTo>
                      <a:pt x="1" y="6"/>
                      <a:pt x="0" y="7"/>
                      <a:pt x="0" y="8"/>
                    </a:cubicBezTo>
                    <a:cubicBezTo>
                      <a:pt x="0" y="8"/>
                      <a:pt x="1" y="9"/>
                      <a:pt x="1" y="10"/>
                    </a:cubicBezTo>
                    <a:cubicBezTo>
                      <a:pt x="1" y="10"/>
                      <a:pt x="1" y="11"/>
                      <a:pt x="2" y="11"/>
                    </a:cubicBezTo>
                    <a:cubicBezTo>
                      <a:pt x="2" y="11"/>
                      <a:pt x="3" y="12"/>
                      <a:pt x="3" y="12"/>
                    </a:cubicBezTo>
                    <a:cubicBezTo>
                      <a:pt x="4" y="12"/>
                      <a:pt x="4" y="12"/>
                      <a:pt x="4" y="12"/>
                    </a:cubicBezTo>
                    <a:cubicBezTo>
                      <a:pt x="4" y="18"/>
                      <a:pt x="4" y="18"/>
                      <a:pt x="4" y="18"/>
                    </a:cubicBezTo>
                    <a:cubicBezTo>
                      <a:pt x="3" y="18"/>
                      <a:pt x="3" y="18"/>
                      <a:pt x="3" y="17"/>
                    </a:cubicBezTo>
                    <a:cubicBezTo>
                      <a:pt x="2" y="17"/>
                      <a:pt x="1" y="17"/>
                      <a:pt x="1" y="17"/>
                    </a:cubicBezTo>
                    <a:cubicBezTo>
                      <a:pt x="1" y="17"/>
                      <a:pt x="1" y="17"/>
                      <a:pt x="0" y="17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0" y="19"/>
                      <a:pt x="0" y="20"/>
                      <a:pt x="0" y="20"/>
                    </a:cubicBezTo>
                    <a:cubicBezTo>
                      <a:pt x="1" y="20"/>
                      <a:pt x="1" y="20"/>
                      <a:pt x="2" y="20"/>
                    </a:cubicBezTo>
                    <a:cubicBezTo>
                      <a:pt x="3" y="20"/>
                      <a:pt x="3" y="21"/>
                      <a:pt x="4" y="21"/>
                    </a:cubicBezTo>
                    <a:cubicBezTo>
                      <a:pt x="4" y="23"/>
                      <a:pt x="4" y="23"/>
                      <a:pt x="4" y="23"/>
                    </a:cubicBezTo>
                    <a:cubicBezTo>
                      <a:pt x="4" y="24"/>
                      <a:pt x="4" y="24"/>
                      <a:pt x="5" y="24"/>
                    </a:cubicBezTo>
                    <a:cubicBezTo>
                      <a:pt x="5" y="24"/>
                      <a:pt x="6" y="24"/>
                      <a:pt x="6" y="23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21"/>
                      <a:pt x="7" y="21"/>
                      <a:pt x="7" y="20"/>
                    </a:cubicBezTo>
                    <a:cubicBezTo>
                      <a:pt x="7" y="23"/>
                      <a:pt x="7" y="23"/>
                      <a:pt x="7" y="23"/>
                    </a:cubicBezTo>
                    <a:cubicBezTo>
                      <a:pt x="7" y="24"/>
                      <a:pt x="8" y="24"/>
                      <a:pt x="8" y="24"/>
                    </a:cubicBezTo>
                    <a:cubicBezTo>
                      <a:pt x="8" y="24"/>
                      <a:pt x="9" y="24"/>
                      <a:pt x="9" y="23"/>
                    </a:cubicBezTo>
                    <a:cubicBezTo>
                      <a:pt x="9" y="20"/>
                      <a:pt x="9" y="20"/>
                      <a:pt x="9" y="20"/>
                    </a:cubicBezTo>
                    <a:cubicBezTo>
                      <a:pt x="9" y="20"/>
                      <a:pt x="10" y="20"/>
                      <a:pt x="10" y="19"/>
                    </a:cubicBezTo>
                    <a:cubicBezTo>
                      <a:pt x="11" y="19"/>
                      <a:pt x="11" y="19"/>
                      <a:pt x="11" y="18"/>
                    </a:cubicBezTo>
                    <a:cubicBezTo>
                      <a:pt x="12" y="17"/>
                      <a:pt x="12" y="16"/>
                      <a:pt x="12" y="15"/>
                    </a:cubicBezTo>
                    <a:cubicBezTo>
                      <a:pt x="12" y="14"/>
                      <a:pt x="12" y="13"/>
                      <a:pt x="11" y="12"/>
                    </a:cubicBezTo>
                    <a:cubicBezTo>
                      <a:pt x="10" y="12"/>
                      <a:pt x="9" y="11"/>
                      <a:pt x="8" y="11"/>
                    </a:cubicBezTo>
                    <a:close/>
                    <a:moveTo>
                      <a:pt x="7" y="17"/>
                    </a:moveTo>
                    <a:cubicBezTo>
                      <a:pt x="7" y="18"/>
                      <a:pt x="6" y="18"/>
                      <a:pt x="5" y="18"/>
                    </a:cubicBezTo>
                    <a:cubicBezTo>
                      <a:pt x="5" y="13"/>
                      <a:pt x="5" y="13"/>
                      <a:pt x="5" y="13"/>
                    </a:cubicBezTo>
                    <a:cubicBezTo>
                      <a:pt x="6" y="13"/>
                      <a:pt x="7" y="13"/>
                      <a:pt x="7" y="14"/>
                    </a:cubicBezTo>
                    <a:lnTo>
                      <a:pt x="7" y="17"/>
                    </a:lnTo>
                    <a:close/>
                    <a:moveTo>
                      <a:pt x="7" y="10"/>
                    </a:moveTo>
                    <a:cubicBezTo>
                      <a:pt x="6" y="10"/>
                      <a:pt x="6" y="10"/>
                      <a:pt x="5" y="9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6" y="6"/>
                      <a:pt x="6" y="6"/>
                      <a:pt x="7" y="6"/>
                    </a:cubicBezTo>
                    <a:lnTo>
                      <a:pt x="7" y="10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17" name="任意多边形: 形状 116"/>
              <p:cNvSpPr/>
              <p:nvPr/>
            </p:nvSpPr>
            <p:spPr bwMode="auto">
              <a:xfrm>
                <a:off x="3926" y="2968"/>
                <a:ext cx="90" cy="89"/>
              </a:xfrm>
              <a:custGeom>
                <a:gdLst>
                  <a:gd fmla="*/ 22 w 46" name="T0"/>
                  <a:gd fmla="*/ 1 h 46" name="T1"/>
                  <a:gd fmla="*/ 0 w 46" name="T2"/>
                  <a:gd fmla="*/ 24 h 46" name="T3"/>
                  <a:gd fmla="*/ 23 w 46" name="T4"/>
                  <a:gd fmla="*/ 46 h 46" name="T5"/>
                  <a:gd fmla="*/ 45 w 46" name="T6"/>
                  <a:gd fmla="*/ 23 h 46" name="T7"/>
                  <a:gd fmla="*/ 22 w 46" name="T8"/>
                  <a:gd fmla="*/ 1 h 46" name="T9"/>
                  <a:gd fmla="*/ 23 w 46" name="T10"/>
                  <a:gd fmla="*/ 42 h 46" name="T11"/>
                  <a:gd fmla="*/ 4 w 46" name="T12"/>
                  <a:gd fmla="*/ 24 h 46" name="T13"/>
                  <a:gd fmla="*/ 22 w 46" name="T14"/>
                  <a:gd fmla="*/ 5 h 46" name="T15"/>
                  <a:gd fmla="*/ 41 w 46" name="T16"/>
                  <a:gd fmla="*/ 23 h 46" name="T17"/>
                  <a:gd fmla="*/ 23 w 46" name="T18"/>
                  <a:gd fmla="*/ 42 h 46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46" w="46">
                    <a:moveTo>
                      <a:pt x="22" y="1"/>
                    </a:moveTo>
                    <a:cubicBezTo>
                      <a:pt x="10" y="1"/>
                      <a:pt x="0" y="11"/>
                      <a:pt x="0" y="24"/>
                    </a:cubicBezTo>
                    <a:cubicBezTo>
                      <a:pt x="0" y="36"/>
                      <a:pt x="11" y="46"/>
                      <a:pt x="23" y="46"/>
                    </a:cubicBezTo>
                    <a:cubicBezTo>
                      <a:pt x="36" y="46"/>
                      <a:pt x="46" y="35"/>
                      <a:pt x="45" y="23"/>
                    </a:cubicBezTo>
                    <a:cubicBezTo>
                      <a:pt x="45" y="10"/>
                      <a:pt x="35" y="0"/>
                      <a:pt x="22" y="1"/>
                    </a:cubicBezTo>
                    <a:close/>
                    <a:moveTo>
                      <a:pt x="23" y="42"/>
                    </a:moveTo>
                    <a:cubicBezTo>
                      <a:pt x="13" y="42"/>
                      <a:pt x="5" y="34"/>
                      <a:pt x="4" y="24"/>
                    </a:cubicBezTo>
                    <a:cubicBezTo>
                      <a:pt x="4" y="14"/>
                      <a:pt x="12" y="5"/>
                      <a:pt x="22" y="5"/>
                    </a:cubicBezTo>
                    <a:cubicBezTo>
                      <a:pt x="32" y="5"/>
                      <a:pt x="41" y="13"/>
                      <a:pt x="41" y="23"/>
                    </a:cubicBezTo>
                    <a:cubicBezTo>
                      <a:pt x="41" y="33"/>
                      <a:pt x="33" y="41"/>
                      <a:pt x="23" y="42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18" name="任意多边形: 形状 117"/>
              <p:cNvSpPr/>
              <p:nvPr/>
            </p:nvSpPr>
            <p:spPr bwMode="auto">
              <a:xfrm>
                <a:off x="3957" y="2983"/>
                <a:ext cx="28" cy="61"/>
              </a:xfrm>
              <a:custGeom>
                <a:gdLst>
                  <a:gd fmla="*/ 10 w 14" name="T0"/>
                  <a:gd fmla="*/ 14 h 31" name="T1"/>
                  <a:gd fmla="*/ 10 w 14" name="T2"/>
                  <a:gd fmla="*/ 8 h 31" name="T3"/>
                  <a:gd fmla="*/ 10 w 14" name="T4"/>
                  <a:gd fmla="*/ 8 h 31" name="T5"/>
                  <a:gd fmla="*/ 12 w 14" name="T6"/>
                  <a:gd fmla="*/ 8 h 31" name="T7"/>
                  <a:gd fmla="*/ 13 w 14" name="T8"/>
                  <a:gd fmla="*/ 8 h 31" name="T9"/>
                  <a:gd fmla="*/ 13 w 14" name="T10"/>
                  <a:gd fmla="*/ 6 h 31" name="T11"/>
                  <a:gd fmla="*/ 13 w 14" name="T12"/>
                  <a:gd fmla="*/ 5 h 31" name="T13"/>
                  <a:gd fmla="*/ 13 w 14" name="T14"/>
                  <a:gd fmla="*/ 5 h 31" name="T15"/>
                  <a:gd fmla="*/ 12 w 14" name="T16"/>
                  <a:gd fmla="*/ 4 h 31" name="T17"/>
                  <a:gd fmla="*/ 11 w 14" name="T18"/>
                  <a:gd fmla="*/ 4 h 31" name="T19"/>
                  <a:gd fmla="*/ 10 w 14" name="T20"/>
                  <a:gd fmla="*/ 4 h 31" name="T21"/>
                  <a:gd fmla="*/ 10 w 14" name="T22"/>
                  <a:gd fmla="*/ 1 h 31" name="T23"/>
                  <a:gd fmla="*/ 9 w 14" name="T24"/>
                  <a:gd fmla="*/ 0 h 31" name="T25"/>
                  <a:gd fmla="*/ 8 w 14" name="T26"/>
                  <a:gd fmla="*/ 1 h 31" name="T27"/>
                  <a:gd fmla="*/ 8 w 14" name="T28"/>
                  <a:gd fmla="*/ 4 h 31" name="T29"/>
                  <a:gd fmla="*/ 8 w 14" name="T30"/>
                  <a:gd fmla="*/ 4 h 31" name="T31"/>
                  <a:gd fmla="*/ 6 w 14" name="T32"/>
                  <a:gd fmla="*/ 4 h 31" name="T33"/>
                  <a:gd fmla="*/ 6 w 14" name="T34"/>
                  <a:gd fmla="*/ 1 h 31" name="T35"/>
                  <a:gd fmla="*/ 5 w 14" name="T36"/>
                  <a:gd fmla="*/ 0 h 31" name="T37"/>
                  <a:gd fmla="*/ 4 w 14" name="T38"/>
                  <a:gd fmla="*/ 1 h 31" name="T39"/>
                  <a:gd fmla="*/ 4 w 14" name="T40"/>
                  <a:gd fmla="*/ 5 h 31" name="T41"/>
                  <a:gd fmla="*/ 2 w 14" name="T42"/>
                  <a:gd fmla="*/ 6 h 31" name="T43"/>
                  <a:gd fmla="*/ 0 w 14" name="T44"/>
                  <a:gd fmla="*/ 8 h 31" name="T45"/>
                  <a:gd fmla="*/ 0 w 14" name="T46"/>
                  <a:gd fmla="*/ 10 h 31" name="T47"/>
                  <a:gd fmla="*/ 1 w 14" name="T48"/>
                  <a:gd fmla="*/ 12 h 31" name="T49"/>
                  <a:gd fmla="*/ 2 w 14" name="T50"/>
                  <a:gd fmla="*/ 14 h 31" name="T51"/>
                  <a:gd fmla="*/ 4 w 14" name="T52"/>
                  <a:gd fmla="*/ 16 h 31" name="T53"/>
                  <a:gd fmla="*/ 4 w 14" name="T54"/>
                  <a:gd fmla="*/ 16 h 31" name="T55"/>
                  <a:gd fmla="*/ 4 w 14" name="T56"/>
                  <a:gd fmla="*/ 23 h 31" name="T57"/>
                  <a:gd fmla="*/ 3 w 14" name="T58"/>
                  <a:gd fmla="*/ 22 h 31" name="T59"/>
                  <a:gd fmla="*/ 0 w 14" name="T60"/>
                  <a:gd fmla="*/ 22 h 31" name="T61"/>
                  <a:gd fmla="*/ 0 w 14" name="T62"/>
                  <a:gd fmla="*/ 22 h 31" name="T63"/>
                  <a:gd fmla="*/ 0 w 14" name="T64"/>
                  <a:gd fmla="*/ 23 h 31" name="T65"/>
                  <a:gd fmla="*/ 0 w 14" name="T66"/>
                  <a:gd fmla="*/ 24 h 31" name="T67"/>
                  <a:gd fmla="*/ 0 w 14" name="T68"/>
                  <a:gd fmla="*/ 25 h 31" name="T69"/>
                  <a:gd fmla="*/ 2 w 14" name="T70"/>
                  <a:gd fmla="*/ 26 h 31" name="T71"/>
                  <a:gd fmla="*/ 4 w 14" name="T72"/>
                  <a:gd fmla="*/ 26 h 31" name="T73"/>
                  <a:gd fmla="*/ 5 w 14" name="T74"/>
                  <a:gd fmla="*/ 30 h 31" name="T75"/>
                  <a:gd fmla="*/ 6 w 14" name="T76"/>
                  <a:gd fmla="*/ 31 h 31" name="T77"/>
                  <a:gd fmla="*/ 6 w 14" name="T78"/>
                  <a:gd fmla="*/ 30 h 31" name="T79"/>
                  <a:gd fmla="*/ 6 w 14" name="T80"/>
                  <a:gd fmla="*/ 26 h 31" name="T81"/>
                  <a:gd fmla="*/ 8 w 14" name="T82"/>
                  <a:gd fmla="*/ 26 h 31" name="T83"/>
                  <a:gd fmla="*/ 8 w 14" name="T84"/>
                  <a:gd fmla="*/ 30 h 31" name="T85"/>
                  <a:gd fmla="*/ 9 w 14" name="T86"/>
                  <a:gd fmla="*/ 31 h 31" name="T87"/>
                  <a:gd fmla="*/ 10 w 14" name="T88"/>
                  <a:gd fmla="*/ 30 h 31" name="T89"/>
                  <a:gd fmla="*/ 10 w 14" name="T90"/>
                  <a:gd fmla="*/ 26 h 31" name="T91"/>
                  <a:gd fmla="*/ 12 w 14" name="T92"/>
                  <a:gd fmla="*/ 25 h 31" name="T93"/>
                  <a:gd fmla="*/ 14 w 14" name="T94"/>
                  <a:gd fmla="*/ 23 h 31" name="T95"/>
                  <a:gd fmla="*/ 14 w 14" name="T96"/>
                  <a:gd fmla="*/ 20 h 31" name="T97"/>
                  <a:gd fmla="*/ 13 w 14" name="T98"/>
                  <a:gd fmla="*/ 16 h 31" name="T99"/>
                  <a:gd fmla="*/ 10 w 14" name="T100"/>
                  <a:gd fmla="*/ 14 h 31" name="T101"/>
                  <a:gd fmla="*/ 8 w 14" name="T102"/>
                  <a:gd fmla="*/ 22 h 31" name="T103"/>
                  <a:gd fmla="*/ 6 w 14" name="T104"/>
                  <a:gd fmla="*/ 23 h 31" name="T105"/>
                  <a:gd fmla="*/ 6 w 14" name="T106"/>
                  <a:gd fmla="*/ 17 h 31" name="T107"/>
                  <a:gd fmla="*/ 8 w 14" name="T108"/>
                  <a:gd fmla="*/ 17 h 31" name="T109"/>
                  <a:gd fmla="*/ 8 w 14" name="T110"/>
                  <a:gd fmla="*/ 22 h 31" name="T111"/>
                  <a:gd fmla="*/ 8 w 14" name="T112"/>
                  <a:gd fmla="*/ 13 h 31" name="T113"/>
                  <a:gd fmla="*/ 6 w 14" name="T114"/>
                  <a:gd fmla="*/ 12 h 31" name="T115"/>
                  <a:gd fmla="*/ 6 w 14" name="T116"/>
                  <a:gd fmla="*/ 8 h 31" name="T117"/>
                  <a:gd fmla="*/ 8 w 14" name="T118"/>
                  <a:gd fmla="*/ 7 h 31" name="T119"/>
                  <a:gd fmla="*/ 8 w 14" name="T120"/>
                  <a:gd fmla="*/ 13 h 31" name="T1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b="b" l="0" r="r" t="0"/>
                <a:pathLst>
                  <a:path h="31" w="14">
                    <a:moveTo>
                      <a:pt x="10" y="14"/>
                    </a:moveTo>
                    <a:cubicBezTo>
                      <a:pt x="10" y="8"/>
                      <a:pt x="10" y="8"/>
                      <a:pt x="10" y="8"/>
                    </a:cubicBezTo>
                    <a:cubicBezTo>
                      <a:pt x="10" y="8"/>
                      <a:pt x="10" y="8"/>
                      <a:pt x="10" y="8"/>
                    </a:cubicBezTo>
                    <a:cubicBezTo>
                      <a:pt x="11" y="8"/>
                      <a:pt x="12" y="8"/>
                      <a:pt x="12" y="8"/>
                    </a:cubicBezTo>
                    <a:cubicBezTo>
                      <a:pt x="12" y="8"/>
                      <a:pt x="12" y="8"/>
                      <a:pt x="13" y="8"/>
                    </a:cubicBezTo>
                    <a:cubicBezTo>
                      <a:pt x="13" y="7"/>
                      <a:pt x="13" y="7"/>
                      <a:pt x="13" y="6"/>
                    </a:cubicBezTo>
                    <a:cubicBezTo>
                      <a:pt x="13" y="6"/>
                      <a:pt x="13" y="6"/>
                      <a:pt x="13" y="5"/>
                    </a:cubicBezTo>
                    <a:cubicBezTo>
                      <a:pt x="13" y="5"/>
                      <a:pt x="13" y="5"/>
                      <a:pt x="13" y="5"/>
                    </a:cubicBezTo>
                    <a:cubicBezTo>
                      <a:pt x="13" y="5"/>
                      <a:pt x="12" y="4"/>
                      <a:pt x="12" y="4"/>
                    </a:cubicBezTo>
                    <a:cubicBezTo>
                      <a:pt x="12" y="4"/>
                      <a:pt x="12" y="4"/>
                      <a:pt x="11" y="4"/>
                    </a:cubicBezTo>
                    <a:cubicBezTo>
                      <a:pt x="11" y="4"/>
                      <a:pt x="10" y="4"/>
                      <a:pt x="10" y="4"/>
                    </a:cubicBezTo>
                    <a:cubicBezTo>
                      <a:pt x="10" y="1"/>
                      <a:pt x="10" y="1"/>
                      <a:pt x="10" y="1"/>
                    </a:cubicBezTo>
                    <a:cubicBezTo>
                      <a:pt x="10" y="1"/>
                      <a:pt x="9" y="0"/>
                      <a:pt x="9" y="0"/>
                    </a:cubicBezTo>
                    <a:cubicBezTo>
                      <a:pt x="8" y="0"/>
                      <a:pt x="8" y="1"/>
                      <a:pt x="8" y="1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7" y="4"/>
                      <a:pt x="6" y="4"/>
                      <a:pt x="6" y="4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6" y="1"/>
                      <a:pt x="5" y="0"/>
                      <a:pt x="5" y="0"/>
                    </a:cubicBezTo>
                    <a:cubicBezTo>
                      <a:pt x="4" y="0"/>
                      <a:pt x="4" y="1"/>
                      <a:pt x="4" y="1"/>
                    </a:cubicBezTo>
                    <a:cubicBezTo>
                      <a:pt x="4" y="5"/>
                      <a:pt x="4" y="5"/>
                      <a:pt x="4" y="5"/>
                    </a:cubicBezTo>
                    <a:cubicBezTo>
                      <a:pt x="3" y="5"/>
                      <a:pt x="2" y="5"/>
                      <a:pt x="2" y="6"/>
                    </a:cubicBezTo>
                    <a:cubicBezTo>
                      <a:pt x="1" y="6"/>
                      <a:pt x="1" y="7"/>
                      <a:pt x="0" y="8"/>
                    </a:cubicBezTo>
                    <a:cubicBezTo>
                      <a:pt x="0" y="8"/>
                      <a:pt x="0" y="9"/>
                      <a:pt x="0" y="10"/>
                    </a:cubicBezTo>
                    <a:cubicBezTo>
                      <a:pt x="0" y="11"/>
                      <a:pt x="0" y="12"/>
                      <a:pt x="1" y="12"/>
                    </a:cubicBezTo>
                    <a:cubicBezTo>
                      <a:pt x="1" y="13"/>
                      <a:pt x="1" y="14"/>
                      <a:pt x="2" y="14"/>
                    </a:cubicBezTo>
                    <a:cubicBezTo>
                      <a:pt x="2" y="15"/>
                      <a:pt x="3" y="15"/>
                      <a:pt x="4" y="16"/>
                    </a:cubicBezTo>
                    <a:cubicBezTo>
                      <a:pt x="4" y="16"/>
                      <a:pt x="4" y="16"/>
                      <a:pt x="4" y="16"/>
                    </a:cubicBezTo>
                    <a:cubicBezTo>
                      <a:pt x="4" y="23"/>
                      <a:pt x="4" y="23"/>
                      <a:pt x="4" y="23"/>
                    </a:cubicBezTo>
                    <a:cubicBezTo>
                      <a:pt x="4" y="23"/>
                      <a:pt x="3" y="22"/>
                      <a:pt x="3" y="22"/>
                    </a:cubicBezTo>
                    <a:cubicBezTo>
                      <a:pt x="2" y="22"/>
                      <a:pt x="1" y="22"/>
                      <a:pt x="0" y="22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2"/>
                      <a:pt x="0" y="23"/>
                      <a:pt x="0" y="23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0" y="25"/>
                      <a:pt x="1" y="26"/>
                      <a:pt x="2" y="26"/>
                    </a:cubicBezTo>
                    <a:cubicBezTo>
                      <a:pt x="3" y="26"/>
                      <a:pt x="4" y="26"/>
                      <a:pt x="4" y="26"/>
                    </a:cubicBezTo>
                    <a:cubicBezTo>
                      <a:pt x="5" y="30"/>
                      <a:pt x="5" y="30"/>
                      <a:pt x="5" y="30"/>
                    </a:cubicBezTo>
                    <a:cubicBezTo>
                      <a:pt x="5" y="30"/>
                      <a:pt x="5" y="31"/>
                      <a:pt x="6" y="31"/>
                    </a:cubicBezTo>
                    <a:cubicBezTo>
                      <a:pt x="6" y="31"/>
                      <a:pt x="6" y="30"/>
                      <a:pt x="6" y="30"/>
                    </a:cubicBezTo>
                    <a:cubicBezTo>
                      <a:pt x="6" y="26"/>
                      <a:pt x="6" y="26"/>
                      <a:pt x="6" y="26"/>
                    </a:cubicBezTo>
                    <a:cubicBezTo>
                      <a:pt x="7" y="26"/>
                      <a:pt x="8" y="26"/>
                      <a:pt x="8" y="26"/>
                    </a:cubicBezTo>
                    <a:cubicBezTo>
                      <a:pt x="8" y="30"/>
                      <a:pt x="8" y="30"/>
                      <a:pt x="8" y="30"/>
                    </a:cubicBezTo>
                    <a:cubicBezTo>
                      <a:pt x="8" y="30"/>
                      <a:pt x="9" y="31"/>
                      <a:pt x="9" y="31"/>
                    </a:cubicBezTo>
                    <a:cubicBezTo>
                      <a:pt x="10" y="31"/>
                      <a:pt x="10" y="30"/>
                      <a:pt x="10" y="30"/>
                    </a:cubicBezTo>
                    <a:cubicBezTo>
                      <a:pt x="10" y="26"/>
                      <a:pt x="10" y="26"/>
                      <a:pt x="10" y="26"/>
                    </a:cubicBezTo>
                    <a:cubicBezTo>
                      <a:pt x="11" y="25"/>
                      <a:pt x="11" y="25"/>
                      <a:pt x="12" y="25"/>
                    </a:cubicBezTo>
                    <a:cubicBezTo>
                      <a:pt x="13" y="24"/>
                      <a:pt x="13" y="24"/>
                      <a:pt x="14" y="23"/>
                    </a:cubicBezTo>
                    <a:cubicBezTo>
                      <a:pt x="14" y="22"/>
                      <a:pt x="14" y="21"/>
                      <a:pt x="14" y="20"/>
                    </a:cubicBezTo>
                    <a:cubicBezTo>
                      <a:pt x="14" y="18"/>
                      <a:pt x="14" y="17"/>
                      <a:pt x="13" y="16"/>
                    </a:cubicBezTo>
                    <a:cubicBezTo>
                      <a:pt x="12" y="15"/>
                      <a:pt x="11" y="14"/>
                      <a:pt x="10" y="14"/>
                    </a:cubicBezTo>
                    <a:close/>
                    <a:moveTo>
                      <a:pt x="8" y="22"/>
                    </a:moveTo>
                    <a:cubicBezTo>
                      <a:pt x="8" y="22"/>
                      <a:pt x="7" y="23"/>
                      <a:pt x="6" y="23"/>
                    </a:cubicBezTo>
                    <a:cubicBezTo>
                      <a:pt x="6" y="17"/>
                      <a:pt x="6" y="17"/>
                      <a:pt x="6" y="17"/>
                    </a:cubicBezTo>
                    <a:cubicBezTo>
                      <a:pt x="7" y="17"/>
                      <a:pt x="8" y="17"/>
                      <a:pt x="8" y="17"/>
                    </a:cubicBezTo>
                    <a:lnTo>
                      <a:pt x="8" y="22"/>
                    </a:lnTo>
                    <a:close/>
                    <a:moveTo>
                      <a:pt x="8" y="13"/>
                    </a:moveTo>
                    <a:cubicBezTo>
                      <a:pt x="7" y="13"/>
                      <a:pt x="7" y="12"/>
                      <a:pt x="6" y="12"/>
                    </a:cubicBezTo>
                    <a:cubicBezTo>
                      <a:pt x="6" y="8"/>
                      <a:pt x="6" y="8"/>
                      <a:pt x="6" y="8"/>
                    </a:cubicBezTo>
                    <a:cubicBezTo>
                      <a:pt x="7" y="8"/>
                      <a:pt x="7" y="7"/>
                      <a:pt x="8" y="7"/>
                    </a:cubicBezTo>
                    <a:lnTo>
                      <a:pt x="8" y="13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19" name="任意多边形: 形状 118"/>
              <p:cNvSpPr/>
              <p:nvPr/>
            </p:nvSpPr>
            <p:spPr bwMode="auto">
              <a:xfrm>
                <a:off x="4647" y="3054"/>
                <a:ext cx="102" cy="99"/>
              </a:xfrm>
              <a:custGeom>
                <a:gdLst>
                  <a:gd fmla="*/ 26 w 52" name="T0"/>
                  <a:gd fmla="*/ 0 h 51" name="T1"/>
                  <a:gd fmla="*/ 1 w 52" name="T2"/>
                  <a:gd fmla="*/ 26 h 51" name="T3"/>
                  <a:gd fmla="*/ 27 w 52" name="T4"/>
                  <a:gd fmla="*/ 51 h 51" name="T5"/>
                  <a:gd fmla="*/ 52 w 52" name="T6"/>
                  <a:gd fmla="*/ 25 h 51" name="T7"/>
                  <a:gd fmla="*/ 26 w 52" name="T8"/>
                  <a:gd fmla="*/ 0 h 51" name="T9"/>
                  <a:gd fmla="*/ 27 w 52" name="T10"/>
                  <a:gd fmla="*/ 46 h 51" name="T11"/>
                  <a:gd fmla="*/ 6 w 52" name="T12"/>
                  <a:gd fmla="*/ 26 h 51" name="T13"/>
                  <a:gd fmla="*/ 26 w 52" name="T14"/>
                  <a:gd fmla="*/ 5 h 51" name="T15"/>
                  <a:gd fmla="*/ 47 w 52" name="T16"/>
                  <a:gd fmla="*/ 25 h 51" name="T17"/>
                  <a:gd fmla="*/ 27 w 52" name="T18"/>
                  <a:gd fmla="*/ 46 h 51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51" w="52">
                    <a:moveTo>
                      <a:pt x="26" y="0"/>
                    </a:moveTo>
                    <a:cubicBezTo>
                      <a:pt x="11" y="0"/>
                      <a:pt x="0" y="12"/>
                      <a:pt x="1" y="26"/>
                    </a:cubicBezTo>
                    <a:cubicBezTo>
                      <a:pt x="1" y="40"/>
                      <a:pt x="13" y="51"/>
                      <a:pt x="27" y="51"/>
                    </a:cubicBezTo>
                    <a:cubicBezTo>
                      <a:pt x="41" y="51"/>
                      <a:pt x="52" y="39"/>
                      <a:pt x="52" y="25"/>
                    </a:cubicBezTo>
                    <a:cubicBezTo>
                      <a:pt x="51" y="11"/>
                      <a:pt x="40" y="0"/>
                      <a:pt x="26" y="0"/>
                    </a:cubicBezTo>
                    <a:close/>
                    <a:moveTo>
                      <a:pt x="27" y="46"/>
                    </a:moveTo>
                    <a:cubicBezTo>
                      <a:pt x="15" y="46"/>
                      <a:pt x="6" y="37"/>
                      <a:pt x="6" y="26"/>
                    </a:cubicBezTo>
                    <a:cubicBezTo>
                      <a:pt x="5" y="15"/>
                      <a:pt x="14" y="5"/>
                      <a:pt x="26" y="5"/>
                    </a:cubicBezTo>
                    <a:cubicBezTo>
                      <a:pt x="37" y="5"/>
                      <a:pt x="46" y="14"/>
                      <a:pt x="47" y="25"/>
                    </a:cubicBezTo>
                    <a:cubicBezTo>
                      <a:pt x="47" y="36"/>
                      <a:pt x="38" y="46"/>
                      <a:pt x="27" y="46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20" name="任意多边形: 形状 119"/>
              <p:cNvSpPr/>
              <p:nvPr/>
            </p:nvSpPr>
            <p:spPr bwMode="auto">
              <a:xfrm>
                <a:off x="4683" y="3071"/>
                <a:ext cx="33" cy="67"/>
              </a:xfrm>
              <a:custGeom>
                <a:gdLst>
                  <a:gd fmla="*/ 12 w 17" name="T0"/>
                  <a:gd fmla="*/ 15 h 34" name="T1"/>
                  <a:gd fmla="*/ 12 w 17" name="T2"/>
                  <a:gd fmla="*/ 8 h 34" name="T3"/>
                  <a:gd fmla="*/ 12 w 17" name="T4"/>
                  <a:gd fmla="*/ 8 h 34" name="T5"/>
                  <a:gd fmla="*/ 14 w 17" name="T6"/>
                  <a:gd fmla="*/ 8 h 34" name="T7"/>
                  <a:gd fmla="*/ 15 w 17" name="T8"/>
                  <a:gd fmla="*/ 8 h 34" name="T9"/>
                  <a:gd fmla="*/ 15 w 17" name="T10"/>
                  <a:gd fmla="*/ 7 h 34" name="T11"/>
                  <a:gd fmla="*/ 16 w 17" name="T12"/>
                  <a:gd fmla="*/ 5 h 34" name="T13"/>
                  <a:gd fmla="*/ 15 w 17" name="T14"/>
                  <a:gd fmla="*/ 4 h 34" name="T15"/>
                  <a:gd fmla="*/ 14 w 17" name="T16"/>
                  <a:gd fmla="*/ 4 h 34" name="T17"/>
                  <a:gd fmla="*/ 13 w 17" name="T18"/>
                  <a:gd fmla="*/ 4 h 34" name="T19"/>
                  <a:gd fmla="*/ 12 w 17" name="T20"/>
                  <a:gd fmla="*/ 4 h 34" name="T21"/>
                  <a:gd fmla="*/ 12 w 17" name="T22"/>
                  <a:gd fmla="*/ 1 h 34" name="T23"/>
                  <a:gd fmla="*/ 11 w 17" name="T24"/>
                  <a:gd fmla="*/ 0 h 34" name="T25"/>
                  <a:gd fmla="*/ 10 w 17" name="T26"/>
                  <a:gd fmla="*/ 1 h 34" name="T27"/>
                  <a:gd fmla="*/ 10 w 17" name="T28"/>
                  <a:gd fmla="*/ 4 h 34" name="T29"/>
                  <a:gd fmla="*/ 9 w 17" name="T30"/>
                  <a:gd fmla="*/ 4 h 34" name="T31"/>
                  <a:gd fmla="*/ 7 w 17" name="T32"/>
                  <a:gd fmla="*/ 4 h 34" name="T33"/>
                  <a:gd fmla="*/ 7 w 17" name="T34"/>
                  <a:gd fmla="*/ 1 h 34" name="T35"/>
                  <a:gd fmla="*/ 6 w 17" name="T36"/>
                  <a:gd fmla="*/ 0 h 34" name="T37"/>
                  <a:gd fmla="*/ 5 w 17" name="T38"/>
                  <a:gd fmla="*/ 1 h 34" name="T39"/>
                  <a:gd fmla="*/ 5 w 17" name="T40"/>
                  <a:gd fmla="*/ 5 h 34" name="T41"/>
                  <a:gd fmla="*/ 3 w 17" name="T42"/>
                  <a:gd fmla="*/ 6 h 34" name="T43"/>
                  <a:gd fmla="*/ 1 w 17" name="T44"/>
                  <a:gd fmla="*/ 8 h 34" name="T45"/>
                  <a:gd fmla="*/ 1 w 17" name="T46"/>
                  <a:gd fmla="*/ 10 h 34" name="T47"/>
                  <a:gd fmla="*/ 1 w 17" name="T48"/>
                  <a:gd fmla="*/ 13 h 34" name="T49"/>
                  <a:gd fmla="*/ 3 w 17" name="T50"/>
                  <a:gd fmla="*/ 15 h 34" name="T51"/>
                  <a:gd fmla="*/ 5 w 17" name="T52"/>
                  <a:gd fmla="*/ 17 h 34" name="T53"/>
                  <a:gd fmla="*/ 5 w 17" name="T54"/>
                  <a:gd fmla="*/ 17 h 34" name="T55"/>
                  <a:gd fmla="*/ 6 w 17" name="T56"/>
                  <a:gd fmla="*/ 25 h 34" name="T57"/>
                  <a:gd fmla="*/ 4 w 17" name="T58"/>
                  <a:gd fmla="*/ 24 h 34" name="T59"/>
                  <a:gd fmla="*/ 1 w 17" name="T60"/>
                  <a:gd fmla="*/ 24 h 34" name="T61"/>
                  <a:gd fmla="*/ 1 w 17" name="T62"/>
                  <a:gd fmla="*/ 24 h 34" name="T63"/>
                  <a:gd fmla="*/ 0 w 17" name="T64"/>
                  <a:gd fmla="*/ 25 h 34" name="T65"/>
                  <a:gd fmla="*/ 0 w 17" name="T66"/>
                  <a:gd fmla="*/ 27 h 34" name="T67"/>
                  <a:gd fmla="*/ 0 w 17" name="T68"/>
                  <a:gd fmla="*/ 28 h 34" name="T69"/>
                  <a:gd fmla="*/ 3 w 17" name="T70"/>
                  <a:gd fmla="*/ 28 h 34" name="T71"/>
                  <a:gd fmla="*/ 6 w 17" name="T72"/>
                  <a:gd fmla="*/ 29 h 34" name="T73"/>
                  <a:gd fmla="*/ 6 w 17" name="T74"/>
                  <a:gd fmla="*/ 33 h 34" name="T75"/>
                  <a:gd fmla="*/ 7 w 17" name="T76"/>
                  <a:gd fmla="*/ 34 h 34" name="T77"/>
                  <a:gd fmla="*/ 8 w 17" name="T78"/>
                  <a:gd fmla="*/ 33 h 34" name="T79"/>
                  <a:gd fmla="*/ 8 w 17" name="T80"/>
                  <a:gd fmla="*/ 29 h 34" name="T81"/>
                  <a:gd fmla="*/ 10 w 17" name="T82"/>
                  <a:gd fmla="*/ 29 h 34" name="T83"/>
                  <a:gd fmla="*/ 10 w 17" name="T84"/>
                  <a:gd fmla="*/ 33 h 34" name="T85"/>
                  <a:gd fmla="*/ 11 w 17" name="T86"/>
                  <a:gd fmla="*/ 34 h 34" name="T87"/>
                  <a:gd fmla="*/ 12 w 17" name="T88"/>
                  <a:gd fmla="*/ 33 h 34" name="T89"/>
                  <a:gd fmla="*/ 12 w 17" name="T90"/>
                  <a:gd fmla="*/ 28 h 34" name="T91"/>
                  <a:gd fmla="*/ 14 w 17" name="T92"/>
                  <a:gd fmla="*/ 27 h 34" name="T93"/>
                  <a:gd fmla="*/ 16 w 17" name="T94"/>
                  <a:gd fmla="*/ 25 h 34" name="T95"/>
                  <a:gd fmla="*/ 17 w 17" name="T96"/>
                  <a:gd fmla="*/ 22 h 34" name="T97"/>
                  <a:gd fmla="*/ 15 w 17" name="T98"/>
                  <a:gd fmla="*/ 17 h 34" name="T99"/>
                  <a:gd fmla="*/ 12 w 17" name="T100"/>
                  <a:gd fmla="*/ 15 h 34" name="T101"/>
                  <a:gd fmla="*/ 10 w 17" name="T102"/>
                  <a:gd fmla="*/ 24 h 34" name="T103"/>
                  <a:gd fmla="*/ 8 w 17" name="T104"/>
                  <a:gd fmla="*/ 25 h 34" name="T105"/>
                  <a:gd fmla="*/ 8 w 17" name="T106"/>
                  <a:gd fmla="*/ 18 h 34" name="T107"/>
                  <a:gd fmla="*/ 10 w 17" name="T108"/>
                  <a:gd fmla="*/ 19 h 34" name="T109"/>
                  <a:gd fmla="*/ 10 w 17" name="T110"/>
                  <a:gd fmla="*/ 24 h 34" name="T111"/>
                  <a:gd fmla="*/ 10 w 17" name="T112"/>
                  <a:gd fmla="*/ 14 h 34" name="T113"/>
                  <a:gd fmla="*/ 8 w 17" name="T114"/>
                  <a:gd fmla="*/ 13 h 34" name="T115"/>
                  <a:gd fmla="*/ 7 w 17" name="T116"/>
                  <a:gd fmla="*/ 8 h 34" name="T117"/>
                  <a:gd fmla="*/ 10 w 17" name="T118"/>
                  <a:gd fmla="*/ 8 h 34" name="T119"/>
                  <a:gd fmla="*/ 10 w 17" name="T120"/>
                  <a:gd fmla="*/ 14 h 34" name="T1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b="b" l="0" r="r" t="0"/>
                <a:pathLst>
                  <a:path h="34" w="17">
                    <a:moveTo>
                      <a:pt x="12" y="15"/>
                    </a:moveTo>
                    <a:cubicBezTo>
                      <a:pt x="12" y="8"/>
                      <a:pt x="12" y="8"/>
                      <a:pt x="12" y="8"/>
                    </a:cubicBezTo>
                    <a:cubicBezTo>
                      <a:pt x="12" y="8"/>
                      <a:pt x="12" y="8"/>
                      <a:pt x="12" y="8"/>
                    </a:cubicBezTo>
                    <a:cubicBezTo>
                      <a:pt x="13" y="8"/>
                      <a:pt x="14" y="8"/>
                      <a:pt x="14" y="8"/>
                    </a:cubicBezTo>
                    <a:cubicBezTo>
                      <a:pt x="15" y="8"/>
                      <a:pt x="15" y="8"/>
                      <a:pt x="15" y="8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16" y="6"/>
                      <a:pt x="16" y="6"/>
                      <a:pt x="16" y="5"/>
                    </a:cubicBezTo>
                    <a:cubicBezTo>
                      <a:pt x="16" y="5"/>
                      <a:pt x="15" y="5"/>
                      <a:pt x="15" y="4"/>
                    </a:cubicBezTo>
                    <a:cubicBezTo>
                      <a:pt x="15" y="4"/>
                      <a:pt x="15" y="4"/>
                      <a:pt x="14" y="4"/>
                    </a:cubicBezTo>
                    <a:cubicBezTo>
                      <a:pt x="14" y="4"/>
                      <a:pt x="14" y="4"/>
                      <a:pt x="13" y="4"/>
                    </a:cubicBezTo>
                    <a:cubicBezTo>
                      <a:pt x="13" y="4"/>
                      <a:pt x="12" y="4"/>
                      <a:pt x="12" y="4"/>
                    </a:cubicBezTo>
                    <a:cubicBezTo>
                      <a:pt x="12" y="1"/>
                      <a:pt x="12" y="1"/>
                      <a:pt x="12" y="1"/>
                    </a:cubicBezTo>
                    <a:cubicBezTo>
                      <a:pt x="12" y="0"/>
                      <a:pt x="11" y="0"/>
                      <a:pt x="11" y="0"/>
                    </a:cubicBezTo>
                    <a:cubicBezTo>
                      <a:pt x="10" y="0"/>
                      <a:pt x="10" y="0"/>
                      <a:pt x="10" y="1"/>
                    </a:cubicBezTo>
                    <a:cubicBezTo>
                      <a:pt x="10" y="4"/>
                      <a:pt x="10" y="4"/>
                      <a:pt x="10" y="4"/>
                    </a:cubicBezTo>
                    <a:cubicBezTo>
                      <a:pt x="9" y="4"/>
                      <a:pt x="9" y="4"/>
                      <a:pt x="9" y="4"/>
                    </a:cubicBezTo>
                    <a:cubicBezTo>
                      <a:pt x="9" y="4"/>
                      <a:pt x="8" y="4"/>
                      <a:pt x="7" y="4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7" y="0"/>
                      <a:pt x="7" y="0"/>
                      <a:pt x="6" y="0"/>
                    </a:cubicBezTo>
                    <a:cubicBezTo>
                      <a:pt x="6" y="0"/>
                      <a:pt x="5" y="0"/>
                      <a:pt x="5" y="1"/>
                    </a:cubicBezTo>
                    <a:cubicBezTo>
                      <a:pt x="5" y="5"/>
                      <a:pt x="5" y="5"/>
                      <a:pt x="5" y="5"/>
                    </a:cubicBezTo>
                    <a:cubicBezTo>
                      <a:pt x="4" y="5"/>
                      <a:pt x="3" y="5"/>
                      <a:pt x="3" y="6"/>
                    </a:cubicBezTo>
                    <a:cubicBezTo>
                      <a:pt x="2" y="6"/>
                      <a:pt x="1" y="7"/>
                      <a:pt x="1" y="8"/>
                    </a:cubicBezTo>
                    <a:cubicBezTo>
                      <a:pt x="1" y="9"/>
                      <a:pt x="1" y="10"/>
                      <a:pt x="1" y="10"/>
                    </a:cubicBezTo>
                    <a:cubicBezTo>
                      <a:pt x="1" y="12"/>
                      <a:pt x="1" y="12"/>
                      <a:pt x="1" y="13"/>
                    </a:cubicBezTo>
                    <a:cubicBezTo>
                      <a:pt x="2" y="14"/>
                      <a:pt x="2" y="15"/>
                      <a:pt x="3" y="15"/>
                    </a:cubicBezTo>
                    <a:cubicBezTo>
                      <a:pt x="3" y="16"/>
                      <a:pt x="4" y="16"/>
                      <a:pt x="5" y="17"/>
                    </a:cubicBezTo>
                    <a:cubicBezTo>
                      <a:pt x="5" y="17"/>
                      <a:pt x="5" y="17"/>
                      <a:pt x="5" y="17"/>
                    </a:cubicBezTo>
                    <a:cubicBezTo>
                      <a:pt x="6" y="25"/>
                      <a:pt x="6" y="25"/>
                      <a:pt x="6" y="25"/>
                    </a:cubicBezTo>
                    <a:cubicBezTo>
                      <a:pt x="5" y="25"/>
                      <a:pt x="4" y="25"/>
                      <a:pt x="4" y="24"/>
                    </a:cubicBezTo>
                    <a:cubicBezTo>
                      <a:pt x="3" y="24"/>
                      <a:pt x="2" y="24"/>
                      <a:pt x="1" y="24"/>
                    </a:cubicBezTo>
                    <a:cubicBezTo>
                      <a:pt x="1" y="24"/>
                      <a:pt x="1" y="24"/>
                      <a:pt x="1" y="24"/>
                    </a:cubicBezTo>
                    <a:cubicBezTo>
                      <a:pt x="1" y="25"/>
                      <a:pt x="0" y="25"/>
                      <a:pt x="0" y="25"/>
                    </a:cubicBezTo>
                    <a:cubicBezTo>
                      <a:pt x="0" y="26"/>
                      <a:pt x="0" y="26"/>
                      <a:pt x="0" y="27"/>
                    </a:cubicBezTo>
                    <a:cubicBezTo>
                      <a:pt x="0" y="27"/>
                      <a:pt x="0" y="27"/>
                      <a:pt x="0" y="28"/>
                    </a:cubicBezTo>
                    <a:cubicBezTo>
                      <a:pt x="1" y="28"/>
                      <a:pt x="2" y="28"/>
                      <a:pt x="3" y="28"/>
                    </a:cubicBezTo>
                    <a:cubicBezTo>
                      <a:pt x="4" y="29"/>
                      <a:pt x="5" y="29"/>
                      <a:pt x="6" y="29"/>
                    </a:cubicBezTo>
                    <a:cubicBezTo>
                      <a:pt x="6" y="33"/>
                      <a:pt x="6" y="33"/>
                      <a:pt x="6" y="33"/>
                    </a:cubicBezTo>
                    <a:cubicBezTo>
                      <a:pt x="6" y="33"/>
                      <a:pt x="6" y="34"/>
                      <a:pt x="7" y="34"/>
                    </a:cubicBezTo>
                    <a:cubicBezTo>
                      <a:pt x="8" y="34"/>
                      <a:pt x="8" y="33"/>
                      <a:pt x="8" y="33"/>
                    </a:cubicBezTo>
                    <a:cubicBezTo>
                      <a:pt x="8" y="29"/>
                      <a:pt x="8" y="29"/>
                      <a:pt x="8" y="29"/>
                    </a:cubicBezTo>
                    <a:cubicBezTo>
                      <a:pt x="9" y="29"/>
                      <a:pt x="9" y="29"/>
                      <a:pt x="10" y="29"/>
                    </a:cubicBezTo>
                    <a:cubicBezTo>
                      <a:pt x="10" y="33"/>
                      <a:pt x="10" y="33"/>
                      <a:pt x="10" y="33"/>
                    </a:cubicBezTo>
                    <a:cubicBezTo>
                      <a:pt x="10" y="33"/>
                      <a:pt x="11" y="34"/>
                      <a:pt x="11" y="34"/>
                    </a:cubicBezTo>
                    <a:cubicBezTo>
                      <a:pt x="12" y="34"/>
                      <a:pt x="12" y="33"/>
                      <a:pt x="12" y="33"/>
                    </a:cubicBezTo>
                    <a:cubicBezTo>
                      <a:pt x="12" y="28"/>
                      <a:pt x="12" y="28"/>
                      <a:pt x="12" y="28"/>
                    </a:cubicBezTo>
                    <a:cubicBezTo>
                      <a:pt x="13" y="28"/>
                      <a:pt x="14" y="28"/>
                      <a:pt x="14" y="27"/>
                    </a:cubicBezTo>
                    <a:cubicBezTo>
                      <a:pt x="15" y="27"/>
                      <a:pt x="16" y="26"/>
                      <a:pt x="16" y="25"/>
                    </a:cubicBezTo>
                    <a:cubicBezTo>
                      <a:pt x="17" y="24"/>
                      <a:pt x="17" y="23"/>
                      <a:pt x="17" y="22"/>
                    </a:cubicBezTo>
                    <a:cubicBezTo>
                      <a:pt x="17" y="20"/>
                      <a:pt x="16" y="18"/>
                      <a:pt x="15" y="17"/>
                    </a:cubicBezTo>
                    <a:cubicBezTo>
                      <a:pt x="14" y="16"/>
                      <a:pt x="13" y="15"/>
                      <a:pt x="12" y="15"/>
                    </a:cubicBezTo>
                    <a:close/>
                    <a:moveTo>
                      <a:pt x="10" y="24"/>
                    </a:moveTo>
                    <a:cubicBezTo>
                      <a:pt x="9" y="24"/>
                      <a:pt x="9" y="25"/>
                      <a:pt x="8" y="25"/>
                    </a:cubicBezTo>
                    <a:cubicBezTo>
                      <a:pt x="8" y="18"/>
                      <a:pt x="8" y="18"/>
                      <a:pt x="8" y="18"/>
                    </a:cubicBezTo>
                    <a:cubicBezTo>
                      <a:pt x="9" y="18"/>
                      <a:pt x="9" y="19"/>
                      <a:pt x="10" y="19"/>
                    </a:cubicBezTo>
                    <a:lnTo>
                      <a:pt x="10" y="24"/>
                    </a:lnTo>
                    <a:close/>
                    <a:moveTo>
                      <a:pt x="10" y="14"/>
                    </a:moveTo>
                    <a:cubicBezTo>
                      <a:pt x="9" y="14"/>
                      <a:pt x="8" y="13"/>
                      <a:pt x="8" y="13"/>
                    </a:cubicBezTo>
                    <a:cubicBezTo>
                      <a:pt x="7" y="8"/>
                      <a:pt x="7" y="8"/>
                      <a:pt x="7" y="8"/>
                    </a:cubicBezTo>
                    <a:cubicBezTo>
                      <a:pt x="8" y="8"/>
                      <a:pt x="9" y="8"/>
                      <a:pt x="10" y="8"/>
                    </a:cubicBezTo>
                    <a:lnTo>
                      <a:pt x="10" y="14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21" name="任意多边形: 形状 120"/>
              <p:cNvSpPr/>
              <p:nvPr/>
            </p:nvSpPr>
            <p:spPr bwMode="auto">
              <a:xfrm>
                <a:off x="4288" y="408"/>
                <a:ext cx="51" cy="51"/>
              </a:xfrm>
              <a:custGeom>
                <a:gdLst>
                  <a:gd fmla="*/ 25 w 26" name="T0"/>
                  <a:gd fmla="*/ 15 h 26" name="T1"/>
                  <a:gd fmla="*/ 23 w 26" name="T2"/>
                  <a:gd fmla="*/ 14 h 26" name="T3"/>
                  <a:gd fmla="*/ 23 w 26" name="T4"/>
                  <a:gd fmla="*/ 12 h 26" name="T5"/>
                  <a:gd fmla="*/ 25 w 26" name="T6"/>
                  <a:gd fmla="*/ 11 h 26" name="T7"/>
                  <a:gd fmla="*/ 26 w 26" name="T8"/>
                  <a:gd fmla="*/ 9 h 26" name="T9"/>
                  <a:gd fmla="*/ 25 w 26" name="T10"/>
                  <a:gd fmla="*/ 7 h 26" name="T11"/>
                  <a:gd fmla="*/ 22 w 26" name="T12"/>
                  <a:gd fmla="*/ 6 h 26" name="T13"/>
                  <a:gd fmla="*/ 21 w 26" name="T14"/>
                  <a:gd fmla="*/ 7 h 26" name="T15"/>
                  <a:gd fmla="*/ 19 w 26" name="T16"/>
                  <a:gd fmla="*/ 6 h 26" name="T17"/>
                  <a:gd fmla="*/ 20 w 26" name="T18"/>
                  <a:gd fmla="*/ 4 h 26" name="T19"/>
                  <a:gd fmla="*/ 19 w 26" name="T20"/>
                  <a:gd fmla="*/ 2 h 26" name="T21"/>
                  <a:gd fmla="*/ 17 w 26" name="T22"/>
                  <a:gd fmla="*/ 1 h 26" name="T23"/>
                  <a:gd fmla="*/ 15 w 26" name="T24"/>
                  <a:gd fmla="*/ 2 h 26" name="T25"/>
                  <a:gd fmla="*/ 14 w 26" name="T26"/>
                  <a:gd fmla="*/ 4 h 26" name="T27"/>
                  <a:gd fmla="*/ 12 w 26" name="T28"/>
                  <a:gd fmla="*/ 4 h 26" name="T29"/>
                  <a:gd fmla="*/ 11 w 26" name="T30"/>
                  <a:gd fmla="*/ 2 h 26" name="T31"/>
                  <a:gd fmla="*/ 9 w 26" name="T32"/>
                  <a:gd fmla="*/ 1 h 26" name="T33"/>
                  <a:gd fmla="*/ 7 w 26" name="T34"/>
                  <a:gd fmla="*/ 2 h 26" name="T35"/>
                  <a:gd fmla="*/ 6 w 26" name="T36"/>
                  <a:gd fmla="*/ 4 h 26" name="T37"/>
                  <a:gd fmla="*/ 7 w 26" name="T38"/>
                  <a:gd fmla="*/ 6 h 26" name="T39"/>
                  <a:gd fmla="*/ 5 w 26" name="T40"/>
                  <a:gd fmla="*/ 7 h 26" name="T41"/>
                  <a:gd fmla="*/ 4 w 26" name="T42"/>
                  <a:gd fmla="*/ 7 h 26" name="T43"/>
                  <a:gd fmla="*/ 1 w 26" name="T44"/>
                  <a:gd fmla="*/ 8 h 26" name="T45"/>
                  <a:gd fmla="*/ 1 w 26" name="T46"/>
                  <a:gd fmla="*/ 9 h 26" name="T47"/>
                  <a:gd fmla="*/ 2 w 26" name="T48"/>
                  <a:gd fmla="*/ 12 h 26" name="T49"/>
                  <a:gd fmla="*/ 3 w 26" name="T50"/>
                  <a:gd fmla="*/ 12 h 26" name="T51"/>
                  <a:gd fmla="*/ 3 w 26" name="T52"/>
                  <a:gd fmla="*/ 15 h 26" name="T53"/>
                  <a:gd fmla="*/ 2 w 26" name="T54"/>
                  <a:gd fmla="*/ 15 h 26" name="T55"/>
                  <a:gd fmla="*/ 1 w 26" name="T56"/>
                  <a:gd fmla="*/ 18 h 26" name="T57"/>
                  <a:gd fmla="*/ 2 w 26" name="T58"/>
                  <a:gd fmla="*/ 19 h 26" name="T59"/>
                  <a:gd fmla="*/ 4 w 26" name="T60"/>
                  <a:gd fmla="*/ 20 h 26" name="T61"/>
                  <a:gd fmla="*/ 5 w 26" name="T62"/>
                  <a:gd fmla="*/ 20 h 26" name="T63"/>
                  <a:gd fmla="*/ 7 w 26" name="T64"/>
                  <a:gd fmla="*/ 21 h 26" name="T65"/>
                  <a:gd fmla="*/ 6 w 26" name="T66"/>
                  <a:gd fmla="*/ 23 h 26" name="T67"/>
                  <a:gd fmla="*/ 7 w 26" name="T68"/>
                  <a:gd fmla="*/ 25 h 26" name="T69"/>
                  <a:gd fmla="*/ 9 w 26" name="T70"/>
                  <a:gd fmla="*/ 26 h 26" name="T71"/>
                  <a:gd fmla="*/ 12 w 26" name="T72"/>
                  <a:gd fmla="*/ 25 h 26" name="T73"/>
                  <a:gd fmla="*/ 12 w 26" name="T74"/>
                  <a:gd fmla="*/ 23 h 26" name="T75"/>
                  <a:gd fmla="*/ 14 w 26" name="T76"/>
                  <a:gd fmla="*/ 23 h 26" name="T77"/>
                  <a:gd fmla="*/ 15 w 26" name="T78"/>
                  <a:gd fmla="*/ 25 h 26" name="T79"/>
                  <a:gd fmla="*/ 17 w 26" name="T80"/>
                  <a:gd fmla="*/ 26 h 26" name="T81"/>
                  <a:gd fmla="*/ 19 w 26" name="T82"/>
                  <a:gd fmla="*/ 25 h 26" name="T83"/>
                  <a:gd fmla="*/ 20 w 26" name="T84"/>
                  <a:gd fmla="*/ 22 h 26" name="T85"/>
                  <a:gd fmla="*/ 20 w 26" name="T86"/>
                  <a:gd fmla="*/ 21 h 26" name="T87"/>
                  <a:gd fmla="*/ 21 w 26" name="T88"/>
                  <a:gd fmla="*/ 19 h 26" name="T89"/>
                  <a:gd fmla="*/ 23 w 26" name="T90"/>
                  <a:gd fmla="*/ 20 h 26" name="T91"/>
                  <a:gd fmla="*/ 25 w 26" name="T92"/>
                  <a:gd fmla="*/ 19 h 26" name="T93"/>
                  <a:gd fmla="*/ 26 w 26" name="T94"/>
                  <a:gd fmla="*/ 17 h 26" name="T95"/>
                  <a:gd fmla="*/ 25 w 26" name="T96"/>
                  <a:gd fmla="*/ 15 h 26" name="T97"/>
                  <a:gd fmla="*/ 15 w 26" name="T98"/>
                  <a:gd fmla="*/ 18 h 26" name="T99"/>
                  <a:gd fmla="*/ 8 w 26" name="T100"/>
                  <a:gd fmla="*/ 15 h 26" name="T101"/>
                  <a:gd fmla="*/ 11 w 26" name="T102"/>
                  <a:gd fmla="*/ 9 h 26" name="T103"/>
                  <a:gd fmla="*/ 17 w 26" name="T104"/>
                  <a:gd fmla="*/ 11 h 26" name="T105"/>
                  <a:gd fmla="*/ 15 w 26" name="T106"/>
                  <a:gd fmla="*/ 18 h 26" name="T10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b="b" l="0" r="r" t="0"/>
                <a:pathLst>
                  <a:path h="26" w="26">
                    <a:moveTo>
                      <a:pt x="25" y="15"/>
                    </a:moveTo>
                    <a:cubicBezTo>
                      <a:pt x="23" y="14"/>
                      <a:pt x="23" y="14"/>
                      <a:pt x="23" y="14"/>
                    </a:cubicBezTo>
                    <a:cubicBezTo>
                      <a:pt x="23" y="13"/>
                      <a:pt x="23" y="13"/>
                      <a:pt x="23" y="12"/>
                    </a:cubicBezTo>
                    <a:cubicBezTo>
                      <a:pt x="25" y="11"/>
                      <a:pt x="25" y="11"/>
                      <a:pt x="25" y="11"/>
                    </a:cubicBezTo>
                    <a:cubicBezTo>
                      <a:pt x="26" y="11"/>
                      <a:pt x="26" y="10"/>
                      <a:pt x="26" y="9"/>
                    </a:cubicBezTo>
                    <a:cubicBezTo>
                      <a:pt x="25" y="7"/>
                      <a:pt x="25" y="7"/>
                      <a:pt x="25" y="7"/>
                    </a:cubicBezTo>
                    <a:cubicBezTo>
                      <a:pt x="24" y="6"/>
                      <a:pt x="23" y="6"/>
                      <a:pt x="22" y="6"/>
                    </a:cubicBezTo>
                    <a:cubicBezTo>
                      <a:pt x="21" y="7"/>
                      <a:pt x="21" y="7"/>
                      <a:pt x="21" y="7"/>
                    </a:cubicBezTo>
                    <a:cubicBezTo>
                      <a:pt x="20" y="6"/>
                      <a:pt x="20" y="6"/>
                      <a:pt x="19" y="6"/>
                    </a:cubicBezTo>
                    <a:cubicBezTo>
                      <a:pt x="20" y="4"/>
                      <a:pt x="20" y="4"/>
                      <a:pt x="20" y="4"/>
                    </a:cubicBezTo>
                    <a:cubicBezTo>
                      <a:pt x="20" y="3"/>
                      <a:pt x="20" y="2"/>
                      <a:pt x="19" y="2"/>
                    </a:cubicBezTo>
                    <a:cubicBezTo>
                      <a:pt x="17" y="1"/>
                      <a:pt x="17" y="1"/>
                      <a:pt x="17" y="1"/>
                    </a:cubicBezTo>
                    <a:cubicBezTo>
                      <a:pt x="16" y="0"/>
                      <a:pt x="15" y="1"/>
                      <a:pt x="15" y="2"/>
                    </a:cubicBezTo>
                    <a:cubicBezTo>
                      <a:pt x="14" y="4"/>
                      <a:pt x="14" y="4"/>
                      <a:pt x="14" y="4"/>
                    </a:cubicBezTo>
                    <a:cubicBezTo>
                      <a:pt x="13" y="3"/>
                      <a:pt x="13" y="3"/>
                      <a:pt x="12" y="4"/>
                    </a:cubicBezTo>
                    <a:cubicBezTo>
                      <a:pt x="11" y="2"/>
                      <a:pt x="11" y="2"/>
                      <a:pt x="11" y="2"/>
                    </a:cubicBezTo>
                    <a:cubicBezTo>
                      <a:pt x="11" y="1"/>
                      <a:pt x="10" y="1"/>
                      <a:pt x="9" y="1"/>
                    </a:cubicBezTo>
                    <a:cubicBezTo>
                      <a:pt x="7" y="2"/>
                      <a:pt x="7" y="2"/>
                      <a:pt x="7" y="2"/>
                    </a:cubicBezTo>
                    <a:cubicBezTo>
                      <a:pt x="6" y="2"/>
                      <a:pt x="6" y="3"/>
                      <a:pt x="6" y="4"/>
                    </a:cubicBezTo>
                    <a:cubicBezTo>
                      <a:pt x="7" y="6"/>
                      <a:pt x="7" y="6"/>
                      <a:pt x="7" y="6"/>
                    </a:cubicBezTo>
                    <a:cubicBezTo>
                      <a:pt x="6" y="6"/>
                      <a:pt x="6" y="7"/>
                      <a:pt x="5" y="7"/>
                    </a:cubicBezTo>
                    <a:cubicBezTo>
                      <a:pt x="4" y="7"/>
                      <a:pt x="4" y="7"/>
                      <a:pt x="4" y="7"/>
                    </a:cubicBezTo>
                    <a:cubicBezTo>
                      <a:pt x="3" y="6"/>
                      <a:pt x="2" y="7"/>
                      <a:pt x="1" y="8"/>
                    </a:cubicBezTo>
                    <a:cubicBezTo>
                      <a:pt x="1" y="9"/>
                      <a:pt x="1" y="9"/>
                      <a:pt x="1" y="9"/>
                    </a:cubicBezTo>
                    <a:cubicBezTo>
                      <a:pt x="0" y="10"/>
                      <a:pt x="1" y="11"/>
                      <a:pt x="2" y="12"/>
                    </a:cubicBezTo>
                    <a:cubicBezTo>
                      <a:pt x="3" y="12"/>
                      <a:pt x="3" y="12"/>
                      <a:pt x="3" y="12"/>
                    </a:cubicBezTo>
                    <a:cubicBezTo>
                      <a:pt x="3" y="13"/>
                      <a:pt x="3" y="14"/>
                      <a:pt x="3" y="15"/>
                    </a:cubicBezTo>
                    <a:cubicBezTo>
                      <a:pt x="2" y="15"/>
                      <a:pt x="2" y="15"/>
                      <a:pt x="2" y="15"/>
                    </a:cubicBezTo>
                    <a:cubicBezTo>
                      <a:pt x="1" y="16"/>
                      <a:pt x="0" y="17"/>
                      <a:pt x="1" y="18"/>
                    </a:cubicBezTo>
                    <a:cubicBezTo>
                      <a:pt x="2" y="19"/>
                      <a:pt x="2" y="19"/>
                      <a:pt x="2" y="19"/>
                    </a:cubicBezTo>
                    <a:cubicBezTo>
                      <a:pt x="2" y="20"/>
                      <a:pt x="3" y="21"/>
                      <a:pt x="4" y="20"/>
                    </a:cubicBezTo>
                    <a:cubicBezTo>
                      <a:pt x="5" y="20"/>
                      <a:pt x="5" y="20"/>
                      <a:pt x="5" y="20"/>
                    </a:cubicBezTo>
                    <a:cubicBezTo>
                      <a:pt x="6" y="20"/>
                      <a:pt x="6" y="21"/>
                      <a:pt x="7" y="21"/>
                    </a:cubicBezTo>
                    <a:cubicBezTo>
                      <a:pt x="6" y="23"/>
                      <a:pt x="6" y="23"/>
                      <a:pt x="6" y="23"/>
                    </a:cubicBezTo>
                    <a:cubicBezTo>
                      <a:pt x="6" y="24"/>
                      <a:pt x="7" y="25"/>
                      <a:pt x="7" y="25"/>
                    </a:cubicBezTo>
                    <a:cubicBezTo>
                      <a:pt x="9" y="26"/>
                      <a:pt x="9" y="26"/>
                      <a:pt x="9" y="26"/>
                    </a:cubicBezTo>
                    <a:cubicBezTo>
                      <a:pt x="10" y="26"/>
                      <a:pt x="11" y="26"/>
                      <a:pt x="12" y="25"/>
                    </a:cubicBezTo>
                    <a:cubicBezTo>
                      <a:pt x="12" y="23"/>
                      <a:pt x="12" y="23"/>
                      <a:pt x="12" y="23"/>
                    </a:cubicBezTo>
                    <a:cubicBezTo>
                      <a:pt x="13" y="23"/>
                      <a:pt x="14" y="23"/>
                      <a:pt x="14" y="23"/>
                    </a:cubicBezTo>
                    <a:cubicBezTo>
                      <a:pt x="15" y="25"/>
                      <a:pt x="15" y="25"/>
                      <a:pt x="15" y="25"/>
                    </a:cubicBezTo>
                    <a:cubicBezTo>
                      <a:pt x="15" y="26"/>
                      <a:pt x="17" y="26"/>
                      <a:pt x="17" y="26"/>
                    </a:cubicBezTo>
                    <a:cubicBezTo>
                      <a:pt x="19" y="25"/>
                      <a:pt x="19" y="25"/>
                      <a:pt x="19" y="25"/>
                    </a:cubicBezTo>
                    <a:cubicBezTo>
                      <a:pt x="20" y="24"/>
                      <a:pt x="21" y="23"/>
                      <a:pt x="20" y="22"/>
                    </a:cubicBezTo>
                    <a:cubicBezTo>
                      <a:pt x="20" y="21"/>
                      <a:pt x="20" y="21"/>
                      <a:pt x="20" y="21"/>
                    </a:cubicBezTo>
                    <a:cubicBezTo>
                      <a:pt x="20" y="20"/>
                      <a:pt x="20" y="20"/>
                      <a:pt x="21" y="19"/>
                    </a:cubicBezTo>
                    <a:cubicBezTo>
                      <a:pt x="23" y="20"/>
                      <a:pt x="23" y="20"/>
                      <a:pt x="23" y="20"/>
                    </a:cubicBezTo>
                    <a:cubicBezTo>
                      <a:pt x="23" y="20"/>
                      <a:pt x="25" y="20"/>
                      <a:pt x="25" y="19"/>
                    </a:cubicBezTo>
                    <a:cubicBezTo>
                      <a:pt x="26" y="17"/>
                      <a:pt x="26" y="17"/>
                      <a:pt x="26" y="17"/>
                    </a:cubicBezTo>
                    <a:cubicBezTo>
                      <a:pt x="26" y="16"/>
                      <a:pt x="26" y="15"/>
                      <a:pt x="25" y="15"/>
                    </a:cubicBezTo>
                    <a:close/>
                    <a:moveTo>
                      <a:pt x="15" y="18"/>
                    </a:moveTo>
                    <a:cubicBezTo>
                      <a:pt x="12" y="19"/>
                      <a:pt x="10" y="18"/>
                      <a:pt x="8" y="15"/>
                    </a:cubicBezTo>
                    <a:cubicBezTo>
                      <a:pt x="7" y="13"/>
                      <a:pt x="9" y="10"/>
                      <a:pt x="11" y="9"/>
                    </a:cubicBezTo>
                    <a:cubicBezTo>
                      <a:pt x="13" y="8"/>
                      <a:pt x="16" y="9"/>
                      <a:pt x="17" y="11"/>
                    </a:cubicBezTo>
                    <a:cubicBezTo>
                      <a:pt x="19" y="14"/>
                      <a:pt x="17" y="17"/>
                      <a:pt x="15" y="18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22" name="任意多边形: 形状 121"/>
              <p:cNvSpPr/>
              <p:nvPr/>
            </p:nvSpPr>
            <p:spPr bwMode="auto">
              <a:xfrm>
                <a:off x="4231" y="570"/>
                <a:ext cx="109" cy="110"/>
              </a:xfrm>
              <a:custGeom>
                <a:gdLst>
                  <a:gd fmla="*/ 53 w 56" name="T0"/>
                  <a:gd fmla="*/ 31 h 56" name="T1"/>
                  <a:gd fmla="*/ 49 w 56" name="T2"/>
                  <a:gd fmla="*/ 30 h 56" name="T3"/>
                  <a:gd fmla="*/ 49 w 56" name="T4"/>
                  <a:gd fmla="*/ 26 h 56" name="T5"/>
                  <a:gd fmla="*/ 52 w 56" name="T6"/>
                  <a:gd fmla="*/ 24 h 56" name="T7"/>
                  <a:gd fmla="*/ 54 w 56" name="T8"/>
                  <a:gd fmla="*/ 19 h 56" name="T9"/>
                  <a:gd fmla="*/ 53 w 56" name="T10"/>
                  <a:gd fmla="*/ 15 h 56" name="T11"/>
                  <a:gd fmla="*/ 47 w 56" name="T12"/>
                  <a:gd fmla="*/ 13 h 56" name="T13"/>
                  <a:gd fmla="*/ 44 w 56" name="T14"/>
                  <a:gd fmla="*/ 14 h 56" name="T15"/>
                  <a:gd fmla="*/ 41 w 56" name="T16"/>
                  <a:gd fmla="*/ 12 h 56" name="T17"/>
                  <a:gd fmla="*/ 42 w 56" name="T18"/>
                  <a:gd fmla="*/ 8 h 56" name="T19"/>
                  <a:gd fmla="*/ 40 w 56" name="T20"/>
                  <a:gd fmla="*/ 3 h 56" name="T21"/>
                  <a:gd fmla="*/ 36 w 56" name="T22"/>
                  <a:gd fmla="*/ 1 h 56" name="T23"/>
                  <a:gd fmla="*/ 31 w 56" name="T24"/>
                  <a:gd fmla="*/ 3 h 56" name="T25"/>
                  <a:gd fmla="*/ 29 w 56" name="T26"/>
                  <a:gd fmla="*/ 7 h 56" name="T27"/>
                  <a:gd fmla="*/ 25 w 56" name="T28"/>
                  <a:gd fmla="*/ 7 h 56" name="T29"/>
                  <a:gd fmla="*/ 24 w 56" name="T30"/>
                  <a:gd fmla="*/ 3 h 56" name="T31"/>
                  <a:gd fmla="*/ 18 w 56" name="T32"/>
                  <a:gd fmla="*/ 1 h 56" name="T33"/>
                  <a:gd fmla="*/ 14 w 56" name="T34"/>
                  <a:gd fmla="*/ 3 h 56" name="T35"/>
                  <a:gd fmla="*/ 12 w 56" name="T36"/>
                  <a:gd fmla="*/ 8 h 56" name="T37"/>
                  <a:gd fmla="*/ 14 w 56" name="T38"/>
                  <a:gd fmla="*/ 12 h 56" name="T39"/>
                  <a:gd fmla="*/ 11 w 56" name="T40"/>
                  <a:gd fmla="*/ 15 h 56" name="T41"/>
                  <a:gd fmla="*/ 7 w 56" name="T42"/>
                  <a:gd fmla="*/ 14 h 56" name="T43"/>
                  <a:gd fmla="*/ 2 w 56" name="T44"/>
                  <a:gd fmla="*/ 16 h 56" name="T45"/>
                  <a:gd fmla="*/ 0 w 56" name="T46"/>
                  <a:gd fmla="*/ 20 h 56" name="T47"/>
                  <a:gd fmla="*/ 3 w 56" name="T48"/>
                  <a:gd fmla="*/ 25 h 56" name="T49"/>
                  <a:gd fmla="*/ 6 w 56" name="T50"/>
                  <a:gd fmla="*/ 26 h 56" name="T51"/>
                  <a:gd fmla="*/ 6 w 56" name="T52"/>
                  <a:gd fmla="*/ 31 h 56" name="T53"/>
                  <a:gd fmla="*/ 3 w 56" name="T54"/>
                  <a:gd fmla="*/ 32 h 56" name="T55"/>
                  <a:gd fmla="*/ 1 w 56" name="T56"/>
                  <a:gd fmla="*/ 37 h 56" name="T57"/>
                  <a:gd fmla="*/ 3 w 56" name="T58"/>
                  <a:gd fmla="*/ 42 h 56" name="T59"/>
                  <a:gd fmla="*/ 8 w 56" name="T60"/>
                  <a:gd fmla="*/ 44 h 56" name="T61"/>
                  <a:gd fmla="*/ 11 w 56" name="T62"/>
                  <a:gd fmla="*/ 42 h 56" name="T63"/>
                  <a:gd fmla="*/ 14 w 56" name="T64"/>
                  <a:gd fmla="*/ 45 h 56" name="T65"/>
                  <a:gd fmla="*/ 13 w 56" name="T66"/>
                  <a:gd fmla="*/ 49 h 56" name="T67"/>
                  <a:gd fmla="*/ 15 w 56" name="T68"/>
                  <a:gd fmla="*/ 54 h 56" name="T69"/>
                  <a:gd fmla="*/ 19 w 56" name="T70"/>
                  <a:gd fmla="*/ 55 h 56" name="T71"/>
                  <a:gd fmla="*/ 25 w 56" name="T72"/>
                  <a:gd fmla="*/ 53 h 56" name="T73"/>
                  <a:gd fmla="*/ 26 w 56" name="T74"/>
                  <a:gd fmla="*/ 50 h 56" name="T75"/>
                  <a:gd fmla="*/ 30 w 56" name="T76"/>
                  <a:gd fmla="*/ 50 h 56" name="T77"/>
                  <a:gd fmla="*/ 32 w 56" name="T78"/>
                  <a:gd fmla="*/ 53 h 56" name="T79"/>
                  <a:gd fmla="*/ 37 w 56" name="T80"/>
                  <a:gd fmla="*/ 55 h 56" name="T81"/>
                  <a:gd fmla="*/ 41 w 56" name="T82"/>
                  <a:gd fmla="*/ 53 h 56" name="T83"/>
                  <a:gd fmla="*/ 43 w 56" name="T84"/>
                  <a:gd fmla="*/ 48 h 56" name="T85"/>
                  <a:gd fmla="*/ 41 w 56" name="T86"/>
                  <a:gd fmla="*/ 44 h 56" name="T87"/>
                  <a:gd fmla="*/ 44 w 56" name="T88"/>
                  <a:gd fmla="*/ 41 h 56" name="T89"/>
                  <a:gd fmla="*/ 48 w 56" name="T90"/>
                  <a:gd fmla="*/ 43 h 56" name="T91"/>
                  <a:gd fmla="*/ 53 w 56" name="T92"/>
                  <a:gd fmla="*/ 41 h 56" name="T93"/>
                  <a:gd fmla="*/ 55 w 56" name="T94"/>
                  <a:gd fmla="*/ 36 h 56" name="T95"/>
                  <a:gd fmla="*/ 53 w 56" name="T96"/>
                  <a:gd fmla="*/ 31 h 56" name="T97"/>
                  <a:gd fmla="*/ 31 w 56" name="T98"/>
                  <a:gd fmla="*/ 38 h 56" name="T99"/>
                  <a:gd fmla="*/ 17 w 56" name="T100"/>
                  <a:gd fmla="*/ 33 h 56" name="T101"/>
                  <a:gd fmla="*/ 23 w 56" name="T102"/>
                  <a:gd fmla="*/ 19 h 56" name="T103"/>
                  <a:gd fmla="*/ 37 w 56" name="T104"/>
                  <a:gd fmla="*/ 24 h 56" name="T105"/>
                  <a:gd fmla="*/ 31 w 56" name="T106"/>
                  <a:gd fmla="*/ 38 h 56" name="T10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b="b" l="0" r="r" t="0"/>
                <a:pathLst>
                  <a:path h="56" w="56">
                    <a:moveTo>
                      <a:pt x="53" y="31"/>
                    </a:moveTo>
                    <a:cubicBezTo>
                      <a:pt x="49" y="30"/>
                      <a:pt x="49" y="30"/>
                      <a:pt x="49" y="30"/>
                    </a:cubicBezTo>
                    <a:cubicBezTo>
                      <a:pt x="49" y="28"/>
                      <a:pt x="49" y="27"/>
                      <a:pt x="49" y="26"/>
                    </a:cubicBezTo>
                    <a:cubicBezTo>
                      <a:pt x="52" y="24"/>
                      <a:pt x="52" y="24"/>
                      <a:pt x="52" y="24"/>
                    </a:cubicBezTo>
                    <a:cubicBezTo>
                      <a:pt x="54" y="23"/>
                      <a:pt x="55" y="21"/>
                      <a:pt x="54" y="19"/>
                    </a:cubicBezTo>
                    <a:cubicBezTo>
                      <a:pt x="53" y="15"/>
                      <a:pt x="53" y="15"/>
                      <a:pt x="53" y="15"/>
                    </a:cubicBezTo>
                    <a:cubicBezTo>
                      <a:pt x="52" y="13"/>
                      <a:pt x="49" y="12"/>
                      <a:pt x="47" y="13"/>
                    </a:cubicBezTo>
                    <a:cubicBezTo>
                      <a:pt x="44" y="14"/>
                      <a:pt x="44" y="14"/>
                      <a:pt x="44" y="14"/>
                    </a:cubicBezTo>
                    <a:cubicBezTo>
                      <a:pt x="43" y="13"/>
                      <a:pt x="42" y="13"/>
                      <a:pt x="41" y="12"/>
                    </a:cubicBezTo>
                    <a:cubicBezTo>
                      <a:pt x="42" y="8"/>
                      <a:pt x="42" y="8"/>
                      <a:pt x="42" y="8"/>
                    </a:cubicBezTo>
                    <a:cubicBezTo>
                      <a:pt x="43" y="6"/>
                      <a:pt x="42" y="3"/>
                      <a:pt x="40" y="3"/>
                    </a:cubicBezTo>
                    <a:cubicBezTo>
                      <a:pt x="36" y="1"/>
                      <a:pt x="36" y="1"/>
                      <a:pt x="36" y="1"/>
                    </a:cubicBezTo>
                    <a:cubicBezTo>
                      <a:pt x="34" y="0"/>
                      <a:pt x="32" y="1"/>
                      <a:pt x="31" y="3"/>
                    </a:cubicBezTo>
                    <a:cubicBezTo>
                      <a:pt x="29" y="7"/>
                      <a:pt x="29" y="7"/>
                      <a:pt x="29" y="7"/>
                    </a:cubicBezTo>
                    <a:cubicBezTo>
                      <a:pt x="28" y="7"/>
                      <a:pt x="27" y="7"/>
                      <a:pt x="25" y="7"/>
                    </a:cubicBezTo>
                    <a:cubicBezTo>
                      <a:pt x="24" y="3"/>
                      <a:pt x="24" y="3"/>
                      <a:pt x="24" y="3"/>
                    </a:cubicBezTo>
                    <a:cubicBezTo>
                      <a:pt x="23" y="1"/>
                      <a:pt x="20" y="1"/>
                      <a:pt x="18" y="1"/>
                    </a:cubicBezTo>
                    <a:cubicBezTo>
                      <a:pt x="14" y="3"/>
                      <a:pt x="14" y="3"/>
                      <a:pt x="14" y="3"/>
                    </a:cubicBezTo>
                    <a:cubicBezTo>
                      <a:pt x="12" y="4"/>
                      <a:pt x="11" y="6"/>
                      <a:pt x="12" y="8"/>
                    </a:cubicBezTo>
                    <a:cubicBezTo>
                      <a:pt x="14" y="12"/>
                      <a:pt x="14" y="12"/>
                      <a:pt x="14" y="12"/>
                    </a:cubicBezTo>
                    <a:cubicBezTo>
                      <a:pt x="13" y="13"/>
                      <a:pt x="11" y="14"/>
                      <a:pt x="11" y="15"/>
                    </a:cubicBezTo>
                    <a:cubicBezTo>
                      <a:pt x="7" y="14"/>
                      <a:pt x="7" y="14"/>
                      <a:pt x="7" y="14"/>
                    </a:cubicBezTo>
                    <a:cubicBezTo>
                      <a:pt x="5" y="13"/>
                      <a:pt x="3" y="14"/>
                      <a:pt x="2" y="16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22"/>
                      <a:pt x="1" y="24"/>
                      <a:pt x="3" y="25"/>
                    </a:cubicBezTo>
                    <a:cubicBezTo>
                      <a:pt x="6" y="26"/>
                      <a:pt x="6" y="26"/>
                      <a:pt x="6" y="26"/>
                    </a:cubicBezTo>
                    <a:cubicBezTo>
                      <a:pt x="6" y="28"/>
                      <a:pt x="6" y="29"/>
                      <a:pt x="6" y="31"/>
                    </a:cubicBezTo>
                    <a:cubicBezTo>
                      <a:pt x="3" y="32"/>
                      <a:pt x="3" y="32"/>
                      <a:pt x="3" y="32"/>
                    </a:cubicBezTo>
                    <a:cubicBezTo>
                      <a:pt x="1" y="33"/>
                      <a:pt x="0" y="35"/>
                      <a:pt x="1" y="37"/>
                    </a:cubicBezTo>
                    <a:cubicBezTo>
                      <a:pt x="3" y="42"/>
                      <a:pt x="3" y="42"/>
                      <a:pt x="3" y="42"/>
                    </a:cubicBezTo>
                    <a:cubicBezTo>
                      <a:pt x="3" y="44"/>
                      <a:pt x="6" y="44"/>
                      <a:pt x="8" y="44"/>
                    </a:cubicBezTo>
                    <a:cubicBezTo>
                      <a:pt x="11" y="42"/>
                      <a:pt x="11" y="42"/>
                      <a:pt x="11" y="42"/>
                    </a:cubicBezTo>
                    <a:cubicBezTo>
                      <a:pt x="12" y="43"/>
                      <a:pt x="13" y="45"/>
                      <a:pt x="14" y="45"/>
                    </a:cubicBezTo>
                    <a:cubicBezTo>
                      <a:pt x="13" y="49"/>
                      <a:pt x="13" y="49"/>
                      <a:pt x="13" y="49"/>
                    </a:cubicBezTo>
                    <a:cubicBezTo>
                      <a:pt x="12" y="51"/>
                      <a:pt x="13" y="53"/>
                      <a:pt x="15" y="54"/>
                    </a:cubicBezTo>
                    <a:cubicBezTo>
                      <a:pt x="19" y="55"/>
                      <a:pt x="19" y="55"/>
                      <a:pt x="19" y="55"/>
                    </a:cubicBezTo>
                    <a:cubicBezTo>
                      <a:pt x="21" y="56"/>
                      <a:pt x="24" y="55"/>
                      <a:pt x="25" y="53"/>
                    </a:cubicBezTo>
                    <a:cubicBezTo>
                      <a:pt x="26" y="50"/>
                      <a:pt x="26" y="50"/>
                      <a:pt x="26" y="50"/>
                    </a:cubicBezTo>
                    <a:cubicBezTo>
                      <a:pt x="27" y="50"/>
                      <a:pt x="29" y="50"/>
                      <a:pt x="30" y="50"/>
                    </a:cubicBezTo>
                    <a:cubicBezTo>
                      <a:pt x="32" y="53"/>
                      <a:pt x="32" y="53"/>
                      <a:pt x="32" y="53"/>
                    </a:cubicBezTo>
                    <a:cubicBezTo>
                      <a:pt x="33" y="55"/>
                      <a:pt x="35" y="56"/>
                      <a:pt x="37" y="55"/>
                    </a:cubicBezTo>
                    <a:cubicBezTo>
                      <a:pt x="41" y="53"/>
                      <a:pt x="41" y="53"/>
                      <a:pt x="41" y="53"/>
                    </a:cubicBezTo>
                    <a:cubicBezTo>
                      <a:pt x="43" y="52"/>
                      <a:pt x="44" y="50"/>
                      <a:pt x="43" y="48"/>
                    </a:cubicBezTo>
                    <a:cubicBezTo>
                      <a:pt x="41" y="44"/>
                      <a:pt x="41" y="44"/>
                      <a:pt x="41" y="44"/>
                    </a:cubicBezTo>
                    <a:cubicBezTo>
                      <a:pt x="43" y="44"/>
                      <a:pt x="43" y="42"/>
                      <a:pt x="44" y="41"/>
                    </a:cubicBezTo>
                    <a:cubicBezTo>
                      <a:pt x="48" y="43"/>
                      <a:pt x="48" y="43"/>
                      <a:pt x="48" y="43"/>
                    </a:cubicBezTo>
                    <a:cubicBezTo>
                      <a:pt x="50" y="44"/>
                      <a:pt x="52" y="43"/>
                      <a:pt x="53" y="41"/>
                    </a:cubicBezTo>
                    <a:cubicBezTo>
                      <a:pt x="55" y="36"/>
                      <a:pt x="55" y="36"/>
                      <a:pt x="55" y="36"/>
                    </a:cubicBezTo>
                    <a:cubicBezTo>
                      <a:pt x="56" y="34"/>
                      <a:pt x="55" y="32"/>
                      <a:pt x="53" y="31"/>
                    </a:cubicBezTo>
                    <a:close/>
                    <a:moveTo>
                      <a:pt x="31" y="38"/>
                    </a:moveTo>
                    <a:cubicBezTo>
                      <a:pt x="26" y="41"/>
                      <a:pt x="20" y="38"/>
                      <a:pt x="17" y="33"/>
                    </a:cubicBezTo>
                    <a:cubicBezTo>
                      <a:pt x="15" y="27"/>
                      <a:pt x="18" y="21"/>
                      <a:pt x="23" y="19"/>
                    </a:cubicBezTo>
                    <a:cubicBezTo>
                      <a:pt x="28" y="16"/>
                      <a:pt x="35" y="19"/>
                      <a:pt x="37" y="24"/>
                    </a:cubicBezTo>
                    <a:cubicBezTo>
                      <a:pt x="39" y="30"/>
                      <a:pt x="37" y="36"/>
                      <a:pt x="31" y="38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23" name="任意多边形: 形状 122"/>
              <p:cNvSpPr/>
              <p:nvPr/>
            </p:nvSpPr>
            <p:spPr bwMode="auto">
              <a:xfrm>
                <a:off x="4798" y="1468"/>
                <a:ext cx="141" cy="141"/>
              </a:xfrm>
              <a:custGeom>
                <a:gdLst>
                  <a:gd fmla="*/ 68 w 72" name="T0"/>
                  <a:gd fmla="*/ 40 h 72" name="T1"/>
                  <a:gd fmla="*/ 63 w 72" name="T2"/>
                  <a:gd fmla="*/ 38 h 72" name="T3"/>
                  <a:gd fmla="*/ 63 w 72" name="T4"/>
                  <a:gd fmla="*/ 33 h 72" name="T5"/>
                  <a:gd fmla="*/ 68 w 72" name="T6"/>
                  <a:gd fmla="*/ 31 h 72" name="T7"/>
                  <a:gd fmla="*/ 71 w 72" name="T8"/>
                  <a:gd fmla="*/ 24 h 72" name="T9"/>
                  <a:gd fmla="*/ 68 w 72" name="T10"/>
                  <a:gd fmla="*/ 19 h 72" name="T11"/>
                  <a:gd fmla="*/ 62 w 72" name="T12"/>
                  <a:gd fmla="*/ 16 h 72" name="T13"/>
                  <a:gd fmla="*/ 57 w 72" name="T14"/>
                  <a:gd fmla="*/ 18 h 72" name="T15"/>
                  <a:gd fmla="*/ 53 w 72" name="T16"/>
                  <a:gd fmla="*/ 15 h 72" name="T17"/>
                  <a:gd fmla="*/ 55 w 72" name="T18"/>
                  <a:gd fmla="*/ 10 h 72" name="T19"/>
                  <a:gd fmla="*/ 52 w 72" name="T20"/>
                  <a:gd fmla="*/ 3 h 72" name="T21"/>
                  <a:gd fmla="*/ 47 w 72" name="T22"/>
                  <a:gd fmla="*/ 1 h 72" name="T23"/>
                  <a:gd fmla="*/ 40 w 72" name="T24"/>
                  <a:gd fmla="*/ 4 h 72" name="T25"/>
                  <a:gd fmla="*/ 38 w 72" name="T26"/>
                  <a:gd fmla="*/ 9 h 72" name="T27"/>
                  <a:gd fmla="*/ 33 w 72" name="T28"/>
                  <a:gd fmla="*/ 9 h 72" name="T29"/>
                  <a:gd fmla="*/ 31 w 72" name="T30"/>
                  <a:gd fmla="*/ 4 h 72" name="T31"/>
                  <a:gd fmla="*/ 24 w 72" name="T32"/>
                  <a:gd fmla="*/ 2 h 72" name="T33"/>
                  <a:gd fmla="*/ 19 w 72" name="T34"/>
                  <a:gd fmla="*/ 4 h 72" name="T35"/>
                  <a:gd fmla="*/ 16 w 72" name="T36"/>
                  <a:gd fmla="*/ 11 h 72" name="T37"/>
                  <a:gd fmla="*/ 18 w 72" name="T38"/>
                  <a:gd fmla="*/ 15 h 72" name="T39"/>
                  <a:gd fmla="*/ 14 w 72" name="T40"/>
                  <a:gd fmla="*/ 19 h 72" name="T41"/>
                  <a:gd fmla="*/ 10 w 72" name="T42"/>
                  <a:gd fmla="*/ 17 h 72" name="T43"/>
                  <a:gd fmla="*/ 3 w 72" name="T44"/>
                  <a:gd fmla="*/ 20 h 72" name="T45"/>
                  <a:gd fmla="*/ 1 w 72" name="T46"/>
                  <a:gd fmla="*/ 26 h 72" name="T47"/>
                  <a:gd fmla="*/ 4 w 72" name="T48"/>
                  <a:gd fmla="*/ 32 h 72" name="T49"/>
                  <a:gd fmla="*/ 8 w 72" name="T50"/>
                  <a:gd fmla="*/ 34 h 72" name="T51"/>
                  <a:gd fmla="*/ 8 w 72" name="T52"/>
                  <a:gd fmla="*/ 40 h 72" name="T53"/>
                  <a:gd fmla="*/ 4 w 72" name="T54"/>
                  <a:gd fmla="*/ 41 h 72" name="T55"/>
                  <a:gd fmla="*/ 2 w 72" name="T56"/>
                  <a:gd fmla="*/ 48 h 72" name="T57"/>
                  <a:gd fmla="*/ 4 w 72" name="T58"/>
                  <a:gd fmla="*/ 53 h 72" name="T59"/>
                  <a:gd fmla="*/ 11 w 72" name="T60"/>
                  <a:gd fmla="*/ 56 h 72" name="T61"/>
                  <a:gd fmla="*/ 15 w 72" name="T62"/>
                  <a:gd fmla="*/ 54 h 72" name="T63"/>
                  <a:gd fmla="*/ 19 w 72" name="T64"/>
                  <a:gd fmla="*/ 58 h 72" name="T65"/>
                  <a:gd fmla="*/ 17 w 72" name="T66"/>
                  <a:gd fmla="*/ 62 h 72" name="T67"/>
                  <a:gd fmla="*/ 20 w 72" name="T68"/>
                  <a:gd fmla="*/ 69 h 72" name="T69"/>
                  <a:gd fmla="*/ 26 w 72" name="T70"/>
                  <a:gd fmla="*/ 71 h 72" name="T71"/>
                  <a:gd fmla="*/ 32 w 72" name="T72"/>
                  <a:gd fmla="*/ 68 h 72" name="T73"/>
                  <a:gd fmla="*/ 34 w 72" name="T74"/>
                  <a:gd fmla="*/ 64 h 72" name="T75"/>
                  <a:gd fmla="*/ 40 w 72" name="T76"/>
                  <a:gd fmla="*/ 64 h 72" name="T77"/>
                  <a:gd fmla="*/ 41 w 72" name="T78"/>
                  <a:gd fmla="*/ 68 h 72" name="T79"/>
                  <a:gd fmla="*/ 48 w 72" name="T80"/>
                  <a:gd fmla="*/ 70 h 72" name="T81"/>
                  <a:gd fmla="*/ 53 w 72" name="T82"/>
                  <a:gd fmla="*/ 68 h 72" name="T83"/>
                  <a:gd fmla="*/ 56 w 72" name="T84"/>
                  <a:gd fmla="*/ 61 h 72" name="T85"/>
                  <a:gd fmla="*/ 54 w 72" name="T86"/>
                  <a:gd fmla="*/ 57 h 72" name="T87"/>
                  <a:gd fmla="*/ 58 w 72" name="T88"/>
                  <a:gd fmla="*/ 53 h 72" name="T89"/>
                  <a:gd fmla="*/ 62 w 72" name="T90"/>
                  <a:gd fmla="*/ 55 h 72" name="T91"/>
                  <a:gd fmla="*/ 69 w 72" name="T92"/>
                  <a:gd fmla="*/ 52 h 72" name="T93"/>
                  <a:gd fmla="*/ 71 w 72" name="T94"/>
                  <a:gd fmla="*/ 47 h 72" name="T95"/>
                  <a:gd fmla="*/ 68 w 72" name="T96"/>
                  <a:gd fmla="*/ 40 h 72" name="T97"/>
                  <a:gd fmla="*/ 41 w 72" name="T98"/>
                  <a:gd fmla="*/ 49 h 72" name="T99"/>
                  <a:gd fmla="*/ 23 w 72" name="T100"/>
                  <a:gd fmla="*/ 42 h 72" name="T101"/>
                  <a:gd fmla="*/ 30 w 72" name="T102"/>
                  <a:gd fmla="*/ 24 h 72" name="T103"/>
                  <a:gd fmla="*/ 48 w 72" name="T104"/>
                  <a:gd fmla="*/ 31 h 72" name="T105"/>
                  <a:gd fmla="*/ 41 w 72" name="T106"/>
                  <a:gd fmla="*/ 49 h 72" name="T10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b="b" l="0" r="r" t="0"/>
                <a:pathLst>
                  <a:path h="72" w="72">
                    <a:moveTo>
                      <a:pt x="68" y="40"/>
                    </a:moveTo>
                    <a:cubicBezTo>
                      <a:pt x="63" y="38"/>
                      <a:pt x="63" y="38"/>
                      <a:pt x="63" y="38"/>
                    </a:cubicBezTo>
                    <a:cubicBezTo>
                      <a:pt x="63" y="36"/>
                      <a:pt x="63" y="35"/>
                      <a:pt x="63" y="33"/>
                    </a:cubicBezTo>
                    <a:cubicBezTo>
                      <a:pt x="68" y="31"/>
                      <a:pt x="68" y="31"/>
                      <a:pt x="68" y="31"/>
                    </a:cubicBezTo>
                    <a:cubicBezTo>
                      <a:pt x="70" y="30"/>
                      <a:pt x="72" y="27"/>
                      <a:pt x="71" y="24"/>
                    </a:cubicBezTo>
                    <a:cubicBezTo>
                      <a:pt x="68" y="19"/>
                      <a:pt x="68" y="19"/>
                      <a:pt x="68" y="19"/>
                    </a:cubicBezTo>
                    <a:cubicBezTo>
                      <a:pt x="67" y="16"/>
                      <a:pt x="64" y="15"/>
                      <a:pt x="62" y="16"/>
                    </a:cubicBezTo>
                    <a:cubicBezTo>
                      <a:pt x="57" y="18"/>
                      <a:pt x="57" y="18"/>
                      <a:pt x="57" y="18"/>
                    </a:cubicBezTo>
                    <a:cubicBezTo>
                      <a:pt x="56" y="17"/>
                      <a:pt x="54" y="16"/>
                      <a:pt x="53" y="15"/>
                    </a:cubicBezTo>
                    <a:cubicBezTo>
                      <a:pt x="55" y="10"/>
                      <a:pt x="55" y="10"/>
                      <a:pt x="55" y="10"/>
                    </a:cubicBezTo>
                    <a:cubicBezTo>
                      <a:pt x="56" y="7"/>
                      <a:pt x="55" y="4"/>
                      <a:pt x="52" y="3"/>
                    </a:cubicBezTo>
                    <a:cubicBezTo>
                      <a:pt x="47" y="1"/>
                      <a:pt x="47" y="1"/>
                      <a:pt x="47" y="1"/>
                    </a:cubicBezTo>
                    <a:cubicBezTo>
                      <a:pt x="44" y="0"/>
                      <a:pt x="41" y="2"/>
                      <a:pt x="40" y="4"/>
                    </a:cubicBezTo>
                    <a:cubicBezTo>
                      <a:pt x="38" y="9"/>
                      <a:pt x="38" y="9"/>
                      <a:pt x="38" y="9"/>
                    </a:cubicBezTo>
                    <a:cubicBezTo>
                      <a:pt x="37" y="9"/>
                      <a:pt x="35" y="9"/>
                      <a:pt x="33" y="9"/>
                    </a:cubicBezTo>
                    <a:cubicBezTo>
                      <a:pt x="31" y="4"/>
                      <a:pt x="31" y="4"/>
                      <a:pt x="31" y="4"/>
                    </a:cubicBezTo>
                    <a:cubicBezTo>
                      <a:pt x="30" y="2"/>
                      <a:pt x="27" y="1"/>
                      <a:pt x="24" y="2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16" y="5"/>
                      <a:pt x="15" y="8"/>
                      <a:pt x="16" y="11"/>
                    </a:cubicBezTo>
                    <a:cubicBezTo>
                      <a:pt x="18" y="15"/>
                      <a:pt x="18" y="15"/>
                      <a:pt x="18" y="15"/>
                    </a:cubicBezTo>
                    <a:cubicBezTo>
                      <a:pt x="17" y="16"/>
                      <a:pt x="15" y="18"/>
                      <a:pt x="14" y="19"/>
                    </a:cubicBezTo>
                    <a:cubicBezTo>
                      <a:pt x="10" y="17"/>
                      <a:pt x="10" y="17"/>
                      <a:pt x="10" y="17"/>
                    </a:cubicBezTo>
                    <a:cubicBezTo>
                      <a:pt x="7" y="16"/>
                      <a:pt x="5" y="18"/>
                      <a:pt x="3" y="20"/>
                    </a:cubicBezTo>
                    <a:cubicBezTo>
                      <a:pt x="1" y="26"/>
                      <a:pt x="1" y="26"/>
                      <a:pt x="1" y="26"/>
                    </a:cubicBezTo>
                    <a:cubicBezTo>
                      <a:pt x="0" y="28"/>
                      <a:pt x="2" y="31"/>
                      <a:pt x="4" y="32"/>
                    </a:cubicBezTo>
                    <a:cubicBezTo>
                      <a:pt x="8" y="34"/>
                      <a:pt x="8" y="34"/>
                      <a:pt x="8" y="34"/>
                    </a:cubicBezTo>
                    <a:cubicBezTo>
                      <a:pt x="8" y="36"/>
                      <a:pt x="8" y="38"/>
                      <a:pt x="8" y="40"/>
                    </a:cubicBezTo>
                    <a:cubicBezTo>
                      <a:pt x="4" y="41"/>
                      <a:pt x="4" y="41"/>
                      <a:pt x="4" y="41"/>
                    </a:cubicBezTo>
                    <a:cubicBezTo>
                      <a:pt x="2" y="42"/>
                      <a:pt x="1" y="45"/>
                      <a:pt x="2" y="48"/>
                    </a:cubicBezTo>
                    <a:cubicBezTo>
                      <a:pt x="4" y="53"/>
                      <a:pt x="4" y="53"/>
                      <a:pt x="4" y="53"/>
                    </a:cubicBezTo>
                    <a:cubicBezTo>
                      <a:pt x="5" y="56"/>
                      <a:pt x="8" y="57"/>
                      <a:pt x="11" y="56"/>
                    </a:cubicBezTo>
                    <a:cubicBezTo>
                      <a:pt x="15" y="54"/>
                      <a:pt x="15" y="54"/>
                      <a:pt x="15" y="54"/>
                    </a:cubicBezTo>
                    <a:cubicBezTo>
                      <a:pt x="16" y="56"/>
                      <a:pt x="17" y="57"/>
                      <a:pt x="19" y="58"/>
                    </a:cubicBezTo>
                    <a:cubicBezTo>
                      <a:pt x="17" y="62"/>
                      <a:pt x="17" y="62"/>
                      <a:pt x="17" y="62"/>
                    </a:cubicBezTo>
                    <a:cubicBezTo>
                      <a:pt x="16" y="65"/>
                      <a:pt x="18" y="68"/>
                      <a:pt x="20" y="69"/>
                    </a:cubicBezTo>
                    <a:cubicBezTo>
                      <a:pt x="26" y="71"/>
                      <a:pt x="26" y="71"/>
                      <a:pt x="26" y="71"/>
                    </a:cubicBezTo>
                    <a:cubicBezTo>
                      <a:pt x="28" y="72"/>
                      <a:pt x="31" y="71"/>
                      <a:pt x="32" y="68"/>
                    </a:cubicBezTo>
                    <a:cubicBezTo>
                      <a:pt x="34" y="64"/>
                      <a:pt x="34" y="64"/>
                      <a:pt x="34" y="64"/>
                    </a:cubicBezTo>
                    <a:cubicBezTo>
                      <a:pt x="36" y="64"/>
                      <a:pt x="38" y="64"/>
                      <a:pt x="40" y="64"/>
                    </a:cubicBezTo>
                    <a:cubicBezTo>
                      <a:pt x="41" y="68"/>
                      <a:pt x="41" y="68"/>
                      <a:pt x="41" y="68"/>
                    </a:cubicBezTo>
                    <a:cubicBezTo>
                      <a:pt x="42" y="70"/>
                      <a:pt x="46" y="72"/>
                      <a:pt x="48" y="70"/>
                    </a:cubicBezTo>
                    <a:cubicBezTo>
                      <a:pt x="53" y="68"/>
                      <a:pt x="53" y="68"/>
                      <a:pt x="53" y="68"/>
                    </a:cubicBezTo>
                    <a:cubicBezTo>
                      <a:pt x="56" y="67"/>
                      <a:pt x="57" y="64"/>
                      <a:pt x="56" y="61"/>
                    </a:cubicBezTo>
                    <a:cubicBezTo>
                      <a:pt x="54" y="57"/>
                      <a:pt x="54" y="57"/>
                      <a:pt x="54" y="57"/>
                    </a:cubicBezTo>
                    <a:cubicBezTo>
                      <a:pt x="55" y="56"/>
                      <a:pt x="56" y="54"/>
                      <a:pt x="58" y="53"/>
                    </a:cubicBezTo>
                    <a:cubicBezTo>
                      <a:pt x="62" y="55"/>
                      <a:pt x="62" y="55"/>
                      <a:pt x="62" y="55"/>
                    </a:cubicBezTo>
                    <a:cubicBezTo>
                      <a:pt x="65" y="56"/>
                      <a:pt x="68" y="55"/>
                      <a:pt x="69" y="52"/>
                    </a:cubicBezTo>
                    <a:cubicBezTo>
                      <a:pt x="71" y="47"/>
                      <a:pt x="71" y="47"/>
                      <a:pt x="71" y="47"/>
                    </a:cubicBezTo>
                    <a:cubicBezTo>
                      <a:pt x="72" y="44"/>
                      <a:pt x="71" y="41"/>
                      <a:pt x="68" y="40"/>
                    </a:cubicBezTo>
                    <a:close/>
                    <a:moveTo>
                      <a:pt x="41" y="49"/>
                    </a:moveTo>
                    <a:cubicBezTo>
                      <a:pt x="34" y="52"/>
                      <a:pt x="26" y="49"/>
                      <a:pt x="23" y="42"/>
                    </a:cubicBezTo>
                    <a:cubicBezTo>
                      <a:pt x="20" y="35"/>
                      <a:pt x="23" y="27"/>
                      <a:pt x="30" y="24"/>
                    </a:cubicBezTo>
                    <a:cubicBezTo>
                      <a:pt x="37" y="21"/>
                      <a:pt x="45" y="24"/>
                      <a:pt x="48" y="31"/>
                    </a:cubicBezTo>
                    <a:cubicBezTo>
                      <a:pt x="51" y="38"/>
                      <a:pt x="48" y="46"/>
                      <a:pt x="41" y="49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24" name="任意多边形: 形状 123"/>
              <p:cNvSpPr/>
              <p:nvPr/>
            </p:nvSpPr>
            <p:spPr bwMode="auto">
              <a:xfrm>
                <a:off x="3863" y="2731"/>
                <a:ext cx="159" cy="158"/>
              </a:xfrm>
              <a:custGeom>
                <a:gdLst>
                  <a:gd fmla="*/ 77 w 81" name="T0"/>
                  <a:gd fmla="*/ 45 h 81" name="T1"/>
                  <a:gd fmla="*/ 71 w 81" name="T2"/>
                  <a:gd fmla="*/ 43 h 81" name="T3"/>
                  <a:gd fmla="*/ 71 w 81" name="T4"/>
                  <a:gd fmla="*/ 37 h 81" name="T5"/>
                  <a:gd fmla="*/ 76 w 81" name="T6"/>
                  <a:gd fmla="*/ 35 h 81" name="T7"/>
                  <a:gd fmla="*/ 79 w 81" name="T8"/>
                  <a:gd fmla="*/ 27 h 81" name="T9"/>
                  <a:gd fmla="*/ 77 w 81" name="T10"/>
                  <a:gd fmla="*/ 21 h 81" name="T11"/>
                  <a:gd fmla="*/ 69 w 81" name="T12"/>
                  <a:gd fmla="*/ 18 h 81" name="T13"/>
                  <a:gd fmla="*/ 64 w 81" name="T14"/>
                  <a:gd fmla="*/ 21 h 81" name="T15"/>
                  <a:gd fmla="*/ 60 w 81" name="T16"/>
                  <a:gd fmla="*/ 17 h 81" name="T17"/>
                  <a:gd fmla="*/ 62 w 81" name="T18"/>
                  <a:gd fmla="*/ 11 h 81" name="T19"/>
                  <a:gd fmla="*/ 59 w 81" name="T20"/>
                  <a:gd fmla="*/ 4 h 81" name="T21"/>
                  <a:gd fmla="*/ 53 w 81" name="T22"/>
                  <a:gd fmla="*/ 1 h 81" name="T23"/>
                  <a:gd fmla="*/ 45 w 81" name="T24"/>
                  <a:gd fmla="*/ 4 h 81" name="T25"/>
                  <a:gd fmla="*/ 43 w 81" name="T26"/>
                  <a:gd fmla="*/ 10 h 81" name="T27"/>
                  <a:gd fmla="*/ 37 w 81" name="T28"/>
                  <a:gd fmla="*/ 10 h 81" name="T29"/>
                  <a:gd fmla="*/ 35 w 81" name="T30"/>
                  <a:gd fmla="*/ 5 h 81" name="T31"/>
                  <a:gd fmla="*/ 27 w 81" name="T32"/>
                  <a:gd fmla="*/ 2 h 81" name="T33"/>
                  <a:gd fmla="*/ 21 w 81" name="T34"/>
                  <a:gd fmla="*/ 4 h 81" name="T35"/>
                  <a:gd fmla="*/ 18 w 81" name="T36"/>
                  <a:gd fmla="*/ 12 h 81" name="T37"/>
                  <a:gd fmla="*/ 20 w 81" name="T38"/>
                  <a:gd fmla="*/ 17 h 81" name="T39"/>
                  <a:gd fmla="*/ 16 w 81" name="T40"/>
                  <a:gd fmla="*/ 21 h 81" name="T41"/>
                  <a:gd fmla="*/ 11 w 81" name="T42"/>
                  <a:gd fmla="*/ 19 h 81" name="T43"/>
                  <a:gd fmla="*/ 4 w 81" name="T44"/>
                  <a:gd fmla="*/ 22 h 81" name="T45"/>
                  <a:gd fmla="*/ 1 w 81" name="T46"/>
                  <a:gd fmla="*/ 28 h 81" name="T47"/>
                  <a:gd fmla="*/ 5 w 81" name="T48"/>
                  <a:gd fmla="*/ 36 h 81" name="T49"/>
                  <a:gd fmla="*/ 9 w 81" name="T50"/>
                  <a:gd fmla="*/ 38 h 81" name="T51"/>
                  <a:gd fmla="*/ 9 w 81" name="T52"/>
                  <a:gd fmla="*/ 44 h 81" name="T53"/>
                  <a:gd fmla="*/ 5 w 81" name="T54"/>
                  <a:gd fmla="*/ 46 h 81" name="T55"/>
                  <a:gd fmla="*/ 2 w 81" name="T56"/>
                  <a:gd fmla="*/ 54 h 81" name="T57"/>
                  <a:gd fmla="*/ 4 w 81" name="T58"/>
                  <a:gd fmla="*/ 60 h 81" name="T59"/>
                  <a:gd fmla="*/ 12 w 81" name="T60"/>
                  <a:gd fmla="*/ 63 h 81" name="T61"/>
                  <a:gd fmla="*/ 16 w 81" name="T62"/>
                  <a:gd fmla="*/ 61 h 81" name="T63"/>
                  <a:gd fmla="*/ 21 w 81" name="T64"/>
                  <a:gd fmla="*/ 65 h 81" name="T65"/>
                  <a:gd fmla="*/ 19 w 81" name="T66"/>
                  <a:gd fmla="*/ 70 h 81" name="T67"/>
                  <a:gd fmla="*/ 23 w 81" name="T68"/>
                  <a:gd fmla="*/ 77 h 81" name="T69"/>
                  <a:gd fmla="*/ 29 w 81" name="T70"/>
                  <a:gd fmla="*/ 80 h 81" name="T71"/>
                  <a:gd fmla="*/ 36 w 81" name="T72"/>
                  <a:gd fmla="*/ 76 h 81" name="T73"/>
                  <a:gd fmla="*/ 38 w 81" name="T74"/>
                  <a:gd fmla="*/ 72 h 81" name="T75"/>
                  <a:gd fmla="*/ 44 w 81" name="T76"/>
                  <a:gd fmla="*/ 71 h 81" name="T77"/>
                  <a:gd fmla="*/ 46 w 81" name="T78"/>
                  <a:gd fmla="*/ 76 h 81" name="T79"/>
                  <a:gd fmla="*/ 54 w 81" name="T80"/>
                  <a:gd fmla="*/ 79 h 81" name="T81"/>
                  <a:gd fmla="*/ 60 w 81" name="T82"/>
                  <a:gd fmla="*/ 77 h 81" name="T83"/>
                  <a:gd fmla="*/ 63 w 81" name="T84"/>
                  <a:gd fmla="*/ 69 h 81" name="T85"/>
                  <a:gd fmla="*/ 61 w 81" name="T86"/>
                  <a:gd fmla="*/ 64 h 81" name="T87"/>
                  <a:gd fmla="*/ 65 w 81" name="T88"/>
                  <a:gd fmla="*/ 59 h 81" name="T89"/>
                  <a:gd fmla="*/ 70 w 81" name="T90"/>
                  <a:gd fmla="*/ 62 h 81" name="T91"/>
                  <a:gd fmla="*/ 77 w 81" name="T92"/>
                  <a:gd fmla="*/ 58 h 81" name="T93"/>
                  <a:gd fmla="*/ 80 w 81" name="T94"/>
                  <a:gd fmla="*/ 52 h 81" name="T95"/>
                  <a:gd fmla="*/ 77 w 81" name="T96"/>
                  <a:gd fmla="*/ 45 h 81" name="T97"/>
                  <a:gd fmla="*/ 46 w 81" name="T98"/>
                  <a:gd fmla="*/ 55 h 81" name="T99"/>
                  <a:gd fmla="*/ 26 w 81" name="T100"/>
                  <a:gd fmla="*/ 47 h 81" name="T101"/>
                  <a:gd fmla="*/ 34 w 81" name="T102"/>
                  <a:gd fmla="*/ 26 h 81" name="T103"/>
                  <a:gd fmla="*/ 54 w 81" name="T104"/>
                  <a:gd fmla="*/ 34 h 81" name="T105"/>
                  <a:gd fmla="*/ 46 w 81" name="T106"/>
                  <a:gd fmla="*/ 55 h 81" name="T10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b="b" l="0" r="r" t="0"/>
                <a:pathLst>
                  <a:path h="81" w="81">
                    <a:moveTo>
                      <a:pt x="77" y="45"/>
                    </a:moveTo>
                    <a:cubicBezTo>
                      <a:pt x="71" y="43"/>
                      <a:pt x="71" y="43"/>
                      <a:pt x="71" y="43"/>
                    </a:cubicBezTo>
                    <a:cubicBezTo>
                      <a:pt x="71" y="41"/>
                      <a:pt x="71" y="39"/>
                      <a:pt x="71" y="37"/>
                    </a:cubicBezTo>
                    <a:cubicBezTo>
                      <a:pt x="76" y="35"/>
                      <a:pt x="76" y="35"/>
                      <a:pt x="76" y="35"/>
                    </a:cubicBezTo>
                    <a:cubicBezTo>
                      <a:pt x="79" y="33"/>
                      <a:pt x="81" y="30"/>
                      <a:pt x="79" y="27"/>
                    </a:cubicBezTo>
                    <a:cubicBezTo>
                      <a:pt x="77" y="21"/>
                      <a:pt x="77" y="21"/>
                      <a:pt x="77" y="21"/>
                    </a:cubicBezTo>
                    <a:cubicBezTo>
                      <a:pt x="75" y="18"/>
                      <a:pt x="72" y="17"/>
                      <a:pt x="69" y="18"/>
                    </a:cubicBezTo>
                    <a:cubicBezTo>
                      <a:pt x="64" y="21"/>
                      <a:pt x="64" y="21"/>
                      <a:pt x="64" y="21"/>
                    </a:cubicBezTo>
                    <a:cubicBezTo>
                      <a:pt x="62" y="19"/>
                      <a:pt x="61" y="18"/>
                      <a:pt x="60" y="17"/>
                    </a:cubicBezTo>
                    <a:cubicBezTo>
                      <a:pt x="62" y="11"/>
                      <a:pt x="62" y="11"/>
                      <a:pt x="62" y="11"/>
                    </a:cubicBezTo>
                    <a:cubicBezTo>
                      <a:pt x="63" y="8"/>
                      <a:pt x="61" y="5"/>
                      <a:pt x="59" y="4"/>
                    </a:cubicBezTo>
                    <a:cubicBezTo>
                      <a:pt x="53" y="1"/>
                      <a:pt x="53" y="1"/>
                      <a:pt x="53" y="1"/>
                    </a:cubicBezTo>
                    <a:cubicBezTo>
                      <a:pt x="50" y="0"/>
                      <a:pt x="46" y="1"/>
                      <a:pt x="45" y="4"/>
                    </a:cubicBezTo>
                    <a:cubicBezTo>
                      <a:pt x="43" y="10"/>
                      <a:pt x="43" y="10"/>
                      <a:pt x="43" y="10"/>
                    </a:cubicBezTo>
                    <a:cubicBezTo>
                      <a:pt x="41" y="10"/>
                      <a:pt x="39" y="10"/>
                      <a:pt x="37" y="10"/>
                    </a:cubicBezTo>
                    <a:cubicBezTo>
                      <a:pt x="35" y="5"/>
                      <a:pt x="35" y="5"/>
                      <a:pt x="35" y="5"/>
                    </a:cubicBezTo>
                    <a:cubicBezTo>
                      <a:pt x="33" y="2"/>
                      <a:pt x="30" y="0"/>
                      <a:pt x="27" y="2"/>
                    </a:cubicBezTo>
                    <a:cubicBezTo>
                      <a:pt x="21" y="4"/>
                      <a:pt x="21" y="4"/>
                      <a:pt x="21" y="4"/>
                    </a:cubicBezTo>
                    <a:cubicBezTo>
                      <a:pt x="18" y="5"/>
                      <a:pt x="17" y="9"/>
                      <a:pt x="18" y="12"/>
                    </a:cubicBezTo>
                    <a:cubicBezTo>
                      <a:pt x="20" y="17"/>
                      <a:pt x="20" y="17"/>
                      <a:pt x="20" y="17"/>
                    </a:cubicBezTo>
                    <a:cubicBezTo>
                      <a:pt x="19" y="18"/>
                      <a:pt x="17" y="19"/>
                      <a:pt x="16" y="21"/>
                    </a:cubicBezTo>
                    <a:cubicBezTo>
                      <a:pt x="11" y="19"/>
                      <a:pt x="11" y="19"/>
                      <a:pt x="11" y="19"/>
                    </a:cubicBezTo>
                    <a:cubicBezTo>
                      <a:pt x="8" y="18"/>
                      <a:pt x="5" y="20"/>
                      <a:pt x="4" y="22"/>
                    </a:cubicBezTo>
                    <a:cubicBezTo>
                      <a:pt x="1" y="28"/>
                      <a:pt x="1" y="28"/>
                      <a:pt x="1" y="28"/>
                    </a:cubicBezTo>
                    <a:cubicBezTo>
                      <a:pt x="0" y="31"/>
                      <a:pt x="2" y="35"/>
                      <a:pt x="5" y="36"/>
                    </a:cubicBezTo>
                    <a:cubicBezTo>
                      <a:pt x="9" y="38"/>
                      <a:pt x="9" y="38"/>
                      <a:pt x="9" y="38"/>
                    </a:cubicBezTo>
                    <a:cubicBezTo>
                      <a:pt x="9" y="40"/>
                      <a:pt x="9" y="42"/>
                      <a:pt x="9" y="44"/>
                    </a:cubicBezTo>
                    <a:cubicBezTo>
                      <a:pt x="5" y="46"/>
                      <a:pt x="5" y="46"/>
                      <a:pt x="5" y="46"/>
                    </a:cubicBezTo>
                    <a:cubicBezTo>
                      <a:pt x="2" y="48"/>
                      <a:pt x="1" y="51"/>
                      <a:pt x="2" y="54"/>
                    </a:cubicBezTo>
                    <a:cubicBezTo>
                      <a:pt x="4" y="60"/>
                      <a:pt x="4" y="60"/>
                      <a:pt x="4" y="60"/>
                    </a:cubicBezTo>
                    <a:cubicBezTo>
                      <a:pt x="6" y="63"/>
                      <a:pt x="9" y="64"/>
                      <a:pt x="12" y="63"/>
                    </a:cubicBezTo>
                    <a:cubicBezTo>
                      <a:pt x="16" y="61"/>
                      <a:pt x="16" y="61"/>
                      <a:pt x="16" y="61"/>
                    </a:cubicBezTo>
                    <a:cubicBezTo>
                      <a:pt x="18" y="62"/>
                      <a:pt x="19" y="64"/>
                      <a:pt x="21" y="65"/>
                    </a:cubicBezTo>
                    <a:cubicBezTo>
                      <a:pt x="19" y="70"/>
                      <a:pt x="19" y="70"/>
                      <a:pt x="19" y="70"/>
                    </a:cubicBezTo>
                    <a:cubicBezTo>
                      <a:pt x="18" y="73"/>
                      <a:pt x="20" y="76"/>
                      <a:pt x="23" y="77"/>
                    </a:cubicBezTo>
                    <a:cubicBezTo>
                      <a:pt x="29" y="80"/>
                      <a:pt x="29" y="80"/>
                      <a:pt x="29" y="80"/>
                    </a:cubicBezTo>
                    <a:cubicBezTo>
                      <a:pt x="32" y="81"/>
                      <a:pt x="35" y="79"/>
                      <a:pt x="36" y="76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40" y="72"/>
                      <a:pt x="42" y="72"/>
                      <a:pt x="44" y="71"/>
                    </a:cubicBezTo>
                    <a:cubicBezTo>
                      <a:pt x="46" y="76"/>
                      <a:pt x="46" y="76"/>
                      <a:pt x="46" y="76"/>
                    </a:cubicBezTo>
                    <a:cubicBezTo>
                      <a:pt x="48" y="79"/>
                      <a:pt x="51" y="80"/>
                      <a:pt x="54" y="79"/>
                    </a:cubicBezTo>
                    <a:cubicBezTo>
                      <a:pt x="60" y="77"/>
                      <a:pt x="60" y="77"/>
                      <a:pt x="60" y="77"/>
                    </a:cubicBezTo>
                    <a:cubicBezTo>
                      <a:pt x="63" y="75"/>
                      <a:pt x="64" y="72"/>
                      <a:pt x="63" y="69"/>
                    </a:cubicBezTo>
                    <a:cubicBezTo>
                      <a:pt x="61" y="64"/>
                      <a:pt x="61" y="64"/>
                      <a:pt x="61" y="64"/>
                    </a:cubicBezTo>
                    <a:cubicBezTo>
                      <a:pt x="62" y="62"/>
                      <a:pt x="64" y="61"/>
                      <a:pt x="65" y="59"/>
                    </a:cubicBezTo>
                    <a:cubicBezTo>
                      <a:pt x="70" y="62"/>
                      <a:pt x="70" y="62"/>
                      <a:pt x="70" y="62"/>
                    </a:cubicBezTo>
                    <a:cubicBezTo>
                      <a:pt x="73" y="63"/>
                      <a:pt x="76" y="61"/>
                      <a:pt x="77" y="58"/>
                    </a:cubicBezTo>
                    <a:cubicBezTo>
                      <a:pt x="80" y="52"/>
                      <a:pt x="80" y="52"/>
                      <a:pt x="80" y="52"/>
                    </a:cubicBezTo>
                    <a:cubicBezTo>
                      <a:pt x="81" y="49"/>
                      <a:pt x="80" y="46"/>
                      <a:pt x="77" y="45"/>
                    </a:cubicBezTo>
                    <a:close/>
                    <a:moveTo>
                      <a:pt x="46" y="55"/>
                    </a:moveTo>
                    <a:cubicBezTo>
                      <a:pt x="38" y="58"/>
                      <a:pt x="29" y="55"/>
                      <a:pt x="26" y="47"/>
                    </a:cubicBezTo>
                    <a:cubicBezTo>
                      <a:pt x="22" y="39"/>
                      <a:pt x="26" y="30"/>
                      <a:pt x="34" y="26"/>
                    </a:cubicBezTo>
                    <a:cubicBezTo>
                      <a:pt x="42" y="23"/>
                      <a:pt x="51" y="27"/>
                      <a:pt x="54" y="34"/>
                    </a:cubicBezTo>
                    <a:cubicBezTo>
                      <a:pt x="58" y="42"/>
                      <a:pt x="54" y="51"/>
                      <a:pt x="46" y="55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25" name="任意多边形: 形状 124"/>
              <p:cNvSpPr/>
              <p:nvPr/>
            </p:nvSpPr>
            <p:spPr bwMode="auto">
              <a:xfrm>
                <a:off x="4489" y="3224"/>
                <a:ext cx="57" cy="56"/>
              </a:xfrm>
              <a:custGeom>
                <a:gdLst>
                  <a:gd fmla="*/ 41 w 57" name="T0"/>
                  <a:gd fmla="*/ 56 h 56" name="T1"/>
                  <a:gd fmla="*/ 57 w 57" name="T2"/>
                  <a:gd fmla="*/ 39 h 56" name="T3"/>
                  <a:gd fmla="*/ 57 w 57" name="T4"/>
                  <a:gd fmla="*/ 15 h 56" name="T5"/>
                  <a:gd fmla="*/ 41 w 57" name="T6"/>
                  <a:gd fmla="*/ 0 h 56" name="T7"/>
                  <a:gd fmla="*/ 18 w 57" name="T8"/>
                  <a:gd fmla="*/ 0 h 56" name="T9"/>
                  <a:gd fmla="*/ 0 w 57" name="T10"/>
                  <a:gd fmla="*/ 17 h 56" name="T11"/>
                  <a:gd fmla="*/ 0 w 57" name="T12"/>
                  <a:gd fmla="*/ 41 h 56" name="T13"/>
                  <a:gd fmla="*/ 18 w 57" name="T14"/>
                  <a:gd fmla="*/ 56 h 56" name="T15"/>
                  <a:gd fmla="*/ 41 w 57" name="T16"/>
                  <a:gd fmla="*/ 56 h 56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56" w="57">
                    <a:moveTo>
                      <a:pt x="41" y="56"/>
                    </a:moveTo>
                    <a:lnTo>
                      <a:pt x="57" y="39"/>
                    </a:lnTo>
                    <a:lnTo>
                      <a:pt x="57" y="15"/>
                    </a:lnTo>
                    <a:lnTo>
                      <a:pt x="41" y="0"/>
                    </a:lnTo>
                    <a:lnTo>
                      <a:pt x="18" y="0"/>
                    </a:lnTo>
                    <a:lnTo>
                      <a:pt x="0" y="17"/>
                    </a:lnTo>
                    <a:lnTo>
                      <a:pt x="0" y="41"/>
                    </a:lnTo>
                    <a:lnTo>
                      <a:pt x="18" y="56"/>
                    </a:lnTo>
                    <a:lnTo>
                      <a:pt x="41" y="56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26" name="任意多边形: 形状 125"/>
              <p:cNvSpPr/>
              <p:nvPr/>
            </p:nvSpPr>
            <p:spPr bwMode="auto">
              <a:xfrm>
                <a:off x="4438" y="3233"/>
                <a:ext cx="161" cy="171"/>
              </a:xfrm>
              <a:custGeom>
                <a:gdLst>
                  <a:gd fmla="*/ 72 w 82" name="T0"/>
                  <a:gd fmla="*/ 18 h 87" name="T1"/>
                  <a:gd fmla="*/ 64 w 82" name="T2"/>
                  <a:gd fmla="*/ 0 h 87" name="T3"/>
                  <a:gd fmla="*/ 61 w 82" name="T4"/>
                  <a:gd fmla="*/ 0 h 87" name="T5"/>
                  <a:gd fmla="*/ 61 w 82" name="T6"/>
                  <a:gd fmla="*/ 18 h 87" name="T7"/>
                  <a:gd fmla="*/ 49 w 82" name="T8"/>
                  <a:gd fmla="*/ 30 h 87" name="T9"/>
                  <a:gd fmla="*/ 43 w 82" name="T10"/>
                  <a:gd fmla="*/ 30 h 87" name="T11"/>
                  <a:gd fmla="*/ 39 w 82" name="T12"/>
                  <a:gd fmla="*/ 30 h 87" name="T13"/>
                  <a:gd fmla="*/ 33 w 82" name="T14"/>
                  <a:gd fmla="*/ 30 h 87" name="T15"/>
                  <a:gd fmla="*/ 21 w 82" name="T16"/>
                  <a:gd fmla="*/ 18 h 87" name="T17"/>
                  <a:gd fmla="*/ 20 w 82" name="T18"/>
                  <a:gd fmla="*/ 0 h 87" name="T19"/>
                  <a:gd fmla="*/ 18 w 82" name="T20"/>
                  <a:gd fmla="*/ 0 h 87" name="T21"/>
                  <a:gd fmla="*/ 10 w 82" name="T22"/>
                  <a:gd fmla="*/ 18 h 87" name="T23"/>
                  <a:gd fmla="*/ 29 w 82" name="T24"/>
                  <a:gd fmla="*/ 55 h 87" name="T25"/>
                  <a:gd fmla="*/ 29 w 82" name="T26"/>
                  <a:gd fmla="*/ 82 h 87" name="T27"/>
                  <a:gd fmla="*/ 35 w 82" name="T28"/>
                  <a:gd fmla="*/ 87 h 87" name="T29"/>
                  <a:gd fmla="*/ 48 w 82" name="T30"/>
                  <a:gd fmla="*/ 87 h 87" name="T31"/>
                  <a:gd fmla="*/ 54 w 82" name="T32"/>
                  <a:gd fmla="*/ 82 h 87" name="T33"/>
                  <a:gd fmla="*/ 54 w 82" name="T34"/>
                  <a:gd fmla="*/ 55 h 87" name="T35"/>
                  <a:gd fmla="*/ 72 w 82" name="T36"/>
                  <a:gd fmla="*/ 18 h 87" name="T3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b="b" l="0" r="r" t="0"/>
                <a:pathLst>
                  <a:path h="87" w="82">
                    <a:moveTo>
                      <a:pt x="72" y="18"/>
                    </a:moveTo>
                    <a:cubicBezTo>
                      <a:pt x="64" y="0"/>
                      <a:pt x="64" y="0"/>
                      <a:pt x="64" y="0"/>
                    </a:cubicBezTo>
                    <a:cubicBezTo>
                      <a:pt x="61" y="0"/>
                      <a:pt x="61" y="0"/>
                      <a:pt x="61" y="0"/>
                    </a:cubicBezTo>
                    <a:cubicBezTo>
                      <a:pt x="61" y="18"/>
                      <a:pt x="61" y="18"/>
                      <a:pt x="61" y="18"/>
                    </a:cubicBezTo>
                    <a:cubicBezTo>
                      <a:pt x="49" y="30"/>
                      <a:pt x="49" y="30"/>
                      <a:pt x="49" y="30"/>
                    </a:cubicBezTo>
                    <a:cubicBezTo>
                      <a:pt x="43" y="30"/>
                      <a:pt x="43" y="30"/>
                      <a:pt x="43" y="30"/>
                    </a:cubicBezTo>
                    <a:cubicBezTo>
                      <a:pt x="39" y="30"/>
                      <a:pt x="39" y="30"/>
                      <a:pt x="39" y="30"/>
                    </a:cubicBezTo>
                    <a:cubicBezTo>
                      <a:pt x="33" y="30"/>
                      <a:pt x="33" y="30"/>
                      <a:pt x="33" y="30"/>
                    </a:cubicBezTo>
                    <a:cubicBezTo>
                      <a:pt x="21" y="18"/>
                      <a:pt x="21" y="18"/>
                      <a:pt x="21" y="18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10" y="18"/>
                      <a:pt x="10" y="18"/>
                      <a:pt x="10" y="18"/>
                    </a:cubicBezTo>
                    <a:cubicBezTo>
                      <a:pt x="10" y="18"/>
                      <a:pt x="0" y="44"/>
                      <a:pt x="29" y="55"/>
                    </a:cubicBezTo>
                    <a:cubicBezTo>
                      <a:pt x="29" y="82"/>
                      <a:pt x="29" y="82"/>
                      <a:pt x="29" y="82"/>
                    </a:cubicBezTo>
                    <a:cubicBezTo>
                      <a:pt x="29" y="85"/>
                      <a:pt x="32" y="87"/>
                      <a:pt x="35" y="87"/>
                    </a:cubicBezTo>
                    <a:cubicBezTo>
                      <a:pt x="48" y="87"/>
                      <a:pt x="48" y="87"/>
                      <a:pt x="48" y="87"/>
                    </a:cubicBezTo>
                    <a:cubicBezTo>
                      <a:pt x="51" y="87"/>
                      <a:pt x="54" y="85"/>
                      <a:pt x="54" y="82"/>
                    </a:cubicBezTo>
                    <a:cubicBezTo>
                      <a:pt x="54" y="55"/>
                      <a:pt x="54" y="55"/>
                      <a:pt x="54" y="55"/>
                    </a:cubicBezTo>
                    <a:cubicBezTo>
                      <a:pt x="82" y="43"/>
                      <a:pt x="72" y="18"/>
                      <a:pt x="72" y="18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27" name="任意多边形: 形状 126"/>
              <p:cNvSpPr/>
              <p:nvPr/>
            </p:nvSpPr>
            <p:spPr bwMode="auto">
              <a:xfrm>
                <a:off x="4440" y="668"/>
                <a:ext cx="39" cy="41"/>
              </a:xfrm>
              <a:custGeom>
                <a:gdLst>
                  <a:gd fmla="*/ 0 w 39" name="T0"/>
                  <a:gd fmla="*/ 29 h 41" name="T1"/>
                  <a:gd fmla="*/ 12 w 39" name="T2"/>
                  <a:gd fmla="*/ 41 h 41" name="T3"/>
                  <a:gd fmla="*/ 28 w 39" name="T4"/>
                  <a:gd fmla="*/ 41 h 41" name="T5"/>
                  <a:gd fmla="*/ 39 w 39" name="T6"/>
                  <a:gd fmla="*/ 29 h 41" name="T7"/>
                  <a:gd fmla="*/ 39 w 39" name="T8"/>
                  <a:gd fmla="*/ 12 h 41" name="T9"/>
                  <a:gd fmla="*/ 28 w 39" name="T10"/>
                  <a:gd fmla="*/ 0 h 41" name="T11"/>
                  <a:gd fmla="*/ 12 w 39" name="T12"/>
                  <a:gd fmla="*/ 0 h 41" name="T13"/>
                  <a:gd fmla="*/ 0 w 39" name="T14"/>
                  <a:gd fmla="*/ 12 h 41" name="T15"/>
                  <a:gd fmla="*/ 0 w 39" name="T16"/>
                  <a:gd fmla="*/ 29 h 41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1" w="39">
                    <a:moveTo>
                      <a:pt x="0" y="29"/>
                    </a:moveTo>
                    <a:lnTo>
                      <a:pt x="12" y="41"/>
                    </a:lnTo>
                    <a:lnTo>
                      <a:pt x="28" y="41"/>
                    </a:lnTo>
                    <a:lnTo>
                      <a:pt x="39" y="29"/>
                    </a:lnTo>
                    <a:lnTo>
                      <a:pt x="39" y="12"/>
                    </a:lnTo>
                    <a:lnTo>
                      <a:pt x="28" y="0"/>
                    </a:lnTo>
                    <a:lnTo>
                      <a:pt x="12" y="0"/>
                    </a:lnTo>
                    <a:lnTo>
                      <a:pt x="0" y="12"/>
                    </a:lnTo>
                    <a:lnTo>
                      <a:pt x="0" y="29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28" name="任意多边形: 形状 127"/>
              <p:cNvSpPr/>
              <p:nvPr/>
            </p:nvSpPr>
            <p:spPr bwMode="auto">
              <a:xfrm>
                <a:off x="4352" y="633"/>
                <a:ext cx="121" cy="111"/>
              </a:xfrm>
              <a:custGeom>
                <a:gdLst>
                  <a:gd fmla="*/ 49 w 62" name="T0"/>
                  <a:gd fmla="*/ 51 h 57" name="T1"/>
                  <a:gd fmla="*/ 62 w 62" name="T2"/>
                  <a:gd fmla="*/ 45 h 57" name="T3"/>
                  <a:gd fmla="*/ 62 w 62" name="T4"/>
                  <a:gd fmla="*/ 43 h 57" name="T5"/>
                  <a:gd fmla="*/ 49 w 62" name="T6"/>
                  <a:gd fmla="*/ 43 h 57" name="T7"/>
                  <a:gd fmla="*/ 40 w 62" name="T8"/>
                  <a:gd fmla="*/ 34 h 57" name="T9"/>
                  <a:gd fmla="*/ 40 w 62" name="T10"/>
                  <a:gd fmla="*/ 30 h 57" name="T11"/>
                  <a:gd fmla="*/ 40 w 62" name="T12"/>
                  <a:gd fmla="*/ 27 h 57" name="T13"/>
                  <a:gd fmla="*/ 40 w 62" name="T14"/>
                  <a:gd fmla="*/ 23 h 57" name="T15"/>
                  <a:gd fmla="*/ 49 w 62" name="T16"/>
                  <a:gd fmla="*/ 14 h 57" name="T17"/>
                  <a:gd fmla="*/ 62 w 62" name="T18"/>
                  <a:gd fmla="*/ 14 h 57" name="T19"/>
                  <a:gd fmla="*/ 62 w 62" name="T20"/>
                  <a:gd fmla="*/ 13 h 57" name="T21"/>
                  <a:gd fmla="*/ 49 w 62" name="T22"/>
                  <a:gd fmla="*/ 6 h 57" name="T23"/>
                  <a:gd fmla="*/ 23 w 62" name="T24"/>
                  <a:gd fmla="*/ 20 h 57" name="T25"/>
                  <a:gd fmla="*/ 4 w 62" name="T26"/>
                  <a:gd fmla="*/ 20 h 57" name="T27"/>
                  <a:gd fmla="*/ 0 w 62" name="T28"/>
                  <a:gd fmla="*/ 24 h 57" name="T29"/>
                  <a:gd fmla="*/ 0 w 62" name="T30"/>
                  <a:gd fmla="*/ 33 h 57" name="T31"/>
                  <a:gd fmla="*/ 4 w 62" name="T32"/>
                  <a:gd fmla="*/ 37 h 57" name="T33"/>
                  <a:gd fmla="*/ 23 w 62" name="T34"/>
                  <a:gd fmla="*/ 37 h 57" name="T35"/>
                  <a:gd fmla="*/ 49 w 62" name="T36"/>
                  <a:gd fmla="*/ 51 h 57" name="T3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b="b" l="0" r="r" t="0"/>
                <a:pathLst>
                  <a:path h="57" w="62">
                    <a:moveTo>
                      <a:pt x="49" y="51"/>
                    </a:moveTo>
                    <a:cubicBezTo>
                      <a:pt x="62" y="45"/>
                      <a:pt x="62" y="45"/>
                      <a:pt x="62" y="45"/>
                    </a:cubicBezTo>
                    <a:cubicBezTo>
                      <a:pt x="62" y="43"/>
                      <a:pt x="62" y="43"/>
                      <a:pt x="62" y="43"/>
                    </a:cubicBezTo>
                    <a:cubicBezTo>
                      <a:pt x="49" y="43"/>
                      <a:pt x="49" y="43"/>
                      <a:pt x="49" y="43"/>
                    </a:cubicBezTo>
                    <a:cubicBezTo>
                      <a:pt x="40" y="34"/>
                      <a:pt x="40" y="34"/>
                      <a:pt x="40" y="34"/>
                    </a:cubicBezTo>
                    <a:cubicBezTo>
                      <a:pt x="40" y="30"/>
                      <a:pt x="40" y="30"/>
                      <a:pt x="40" y="30"/>
                    </a:cubicBezTo>
                    <a:cubicBezTo>
                      <a:pt x="40" y="27"/>
                      <a:pt x="40" y="27"/>
                      <a:pt x="40" y="27"/>
                    </a:cubicBezTo>
                    <a:cubicBezTo>
                      <a:pt x="40" y="23"/>
                      <a:pt x="40" y="23"/>
                      <a:pt x="40" y="23"/>
                    </a:cubicBezTo>
                    <a:cubicBezTo>
                      <a:pt x="49" y="14"/>
                      <a:pt x="49" y="14"/>
                      <a:pt x="49" y="14"/>
                    </a:cubicBezTo>
                    <a:cubicBezTo>
                      <a:pt x="62" y="14"/>
                      <a:pt x="62" y="14"/>
                      <a:pt x="62" y="14"/>
                    </a:cubicBezTo>
                    <a:cubicBezTo>
                      <a:pt x="62" y="13"/>
                      <a:pt x="62" y="13"/>
                      <a:pt x="62" y="13"/>
                    </a:cubicBezTo>
                    <a:cubicBezTo>
                      <a:pt x="49" y="6"/>
                      <a:pt x="49" y="6"/>
                      <a:pt x="49" y="6"/>
                    </a:cubicBezTo>
                    <a:cubicBezTo>
                      <a:pt x="49" y="6"/>
                      <a:pt x="31" y="0"/>
                      <a:pt x="23" y="20"/>
                    </a:cubicBezTo>
                    <a:cubicBezTo>
                      <a:pt x="4" y="20"/>
                      <a:pt x="4" y="20"/>
                      <a:pt x="4" y="20"/>
                    </a:cubicBezTo>
                    <a:cubicBezTo>
                      <a:pt x="2" y="20"/>
                      <a:pt x="0" y="22"/>
                      <a:pt x="0" y="24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6"/>
                      <a:pt x="2" y="37"/>
                      <a:pt x="4" y="37"/>
                    </a:cubicBezTo>
                    <a:cubicBezTo>
                      <a:pt x="23" y="37"/>
                      <a:pt x="23" y="37"/>
                      <a:pt x="23" y="37"/>
                    </a:cubicBezTo>
                    <a:cubicBezTo>
                      <a:pt x="31" y="57"/>
                      <a:pt x="49" y="51"/>
                      <a:pt x="49" y="51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29" name="任意多边形: 形状 128"/>
              <p:cNvSpPr/>
              <p:nvPr/>
            </p:nvSpPr>
            <p:spPr bwMode="auto">
              <a:xfrm>
                <a:off x="4284" y="1454"/>
                <a:ext cx="56" cy="55"/>
              </a:xfrm>
              <a:custGeom>
                <a:gdLst>
                  <a:gd fmla="*/ 0 w 29" name="T0"/>
                  <a:gd fmla="*/ 15 h 28" name="T1"/>
                  <a:gd fmla="*/ 29 w 29" name="T2"/>
                  <a:gd fmla="*/ 14 h 28" name="T3"/>
                  <a:gd fmla="*/ 24 w 29" name="T4"/>
                  <a:gd fmla="*/ 22 h 28" name="T5"/>
                  <a:gd fmla="*/ 21 w 29" name="T6"/>
                  <a:gd fmla="*/ 21 h 28" name="T7"/>
                  <a:gd fmla="*/ 23 w 29" name="T8"/>
                  <a:gd fmla="*/ 23 h 28" name="T9"/>
                  <a:gd fmla="*/ 19 w 29" name="T10"/>
                  <a:gd fmla="*/ 24 h 28" name="T11"/>
                  <a:gd fmla="*/ 18 w 29" name="T12"/>
                  <a:gd fmla="*/ 24 h 28" name="T13"/>
                  <a:gd fmla="*/ 16 w 29" name="T14"/>
                  <a:gd fmla="*/ 26 h 28" name="T15"/>
                  <a:gd fmla="*/ 15 w 29" name="T16"/>
                  <a:gd fmla="*/ 23 h 28" name="T17"/>
                  <a:gd fmla="*/ 14 w 29" name="T18"/>
                  <a:gd fmla="*/ 26 h 28" name="T19"/>
                  <a:gd fmla="*/ 11 w 29" name="T20"/>
                  <a:gd fmla="*/ 24 h 28" name="T21"/>
                  <a:gd fmla="*/ 10 w 29" name="T22"/>
                  <a:gd fmla="*/ 24 h 28" name="T23"/>
                  <a:gd fmla="*/ 7 w 29" name="T24"/>
                  <a:gd fmla="*/ 24 h 28" name="T25"/>
                  <a:gd fmla="*/ 8 w 29" name="T26"/>
                  <a:gd fmla="*/ 21 h 28" name="T27"/>
                  <a:gd fmla="*/ 6 w 29" name="T28"/>
                  <a:gd fmla="*/ 22 h 28" name="T29"/>
                  <a:gd fmla="*/ 5 w 29" name="T30"/>
                  <a:gd fmla="*/ 19 h 28" name="T31"/>
                  <a:gd fmla="*/ 5 w 29" name="T32"/>
                  <a:gd fmla="*/ 18 h 28" name="T33"/>
                  <a:gd fmla="*/ 3 w 29" name="T34"/>
                  <a:gd fmla="*/ 15 h 28" name="T35"/>
                  <a:gd fmla="*/ 5 w 29" name="T36"/>
                  <a:gd fmla="*/ 14 h 28" name="T37"/>
                  <a:gd fmla="*/ 3 w 29" name="T38"/>
                  <a:gd fmla="*/ 14 h 28" name="T39"/>
                  <a:gd fmla="*/ 5 w 29" name="T40"/>
                  <a:gd fmla="*/ 11 h 28" name="T41"/>
                  <a:gd fmla="*/ 5 w 29" name="T42"/>
                  <a:gd fmla="*/ 10 h 28" name="T43"/>
                  <a:gd fmla="*/ 5 w 29" name="T44"/>
                  <a:gd fmla="*/ 7 h 28" name="T45"/>
                  <a:gd fmla="*/ 8 w 29" name="T46"/>
                  <a:gd fmla="*/ 8 h 28" name="T47"/>
                  <a:gd fmla="*/ 7 w 29" name="T48"/>
                  <a:gd fmla="*/ 5 h 28" name="T49"/>
                  <a:gd fmla="*/ 10 w 29" name="T50"/>
                  <a:gd fmla="*/ 5 h 28" name="T51"/>
                  <a:gd fmla="*/ 11 w 29" name="T52"/>
                  <a:gd fmla="*/ 4 h 28" name="T53"/>
                  <a:gd fmla="*/ 13 w 29" name="T54"/>
                  <a:gd fmla="*/ 2 h 28" name="T55"/>
                  <a:gd fmla="*/ 14 w 29" name="T56"/>
                  <a:gd fmla="*/ 5 h 28" name="T57"/>
                  <a:gd fmla="*/ 15 w 29" name="T58"/>
                  <a:gd fmla="*/ 2 h 28" name="T59"/>
                  <a:gd fmla="*/ 18 w 29" name="T60"/>
                  <a:gd fmla="*/ 4 h 28" name="T61"/>
                  <a:gd fmla="*/ 19 w 29" name="T62"/>
                  <a:gd fmla="*/ 5 h 28" name="T63"/>
                  <a:gd fmla="*/ 22 w 29" name="T64"/>
                  <a:gd fmla="*/ 5 h 28" name="T65"/>
                  <a:gd fmla="*/ 21 w 29" name="T66"/>
                  <a:gd fmla="*/ 8 h 28" name="T67"/>
                  <a:gd fmla="*/ 23 w 29" name="T68"/>
                  <a:gd fmla="*/ 6 h 28" name="T69"/>
                  <a:gd fmla="*/ 24 w 29" name="T70"/>
                  <a:gd fmla="*/ 10 h 28" name="T71"/>
                  <a:gd fmla="*/ 24 w 29" name="T72"/>
                  <a:gd fmla="*/ 11 h 28" name="T73"/>
                  <a:gd fmla="*/ 26 w 29" name="T74"/>
                  <a:gd fmla="*/ 13 h 28" name="T75"/>
                  <a:gd fmla="*/ 24 w 29" name="T76"/>
                  <a:gd fmla="*/ 14 h 28" name="T77"/>
                  <a:gd fmla="*/ 27 w 29" name="T78"/>
                  <a:gd fmla="*/ 15 h 28" name="T79"/>
                  <a:gd fmla="*/ 25 w 29" name="T80"/>
                  <a:gd fmla="*/ 17 h 28" name="T81"/>
                  <a:gd fmla="*/ 24 w 29" name="T82"/>
                  <a:gd fmla="*/ 19 h 28" name="T83"/>
                  <a:gd fmla="*/ 24 w 29" name="T84"/>
                  <a:gd fmla="*/ 22 h 28" name="T8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b="b" l="0" r="r" t="0"/>
                <a:pathLst>
                  <a:path h="28" w="28">
                    <a:moveTo>
                      <a:pt x="14" y="0"/>
                    </a:moveTo>
                    <a:cubicBezTo>
                      <a:pt x="6" y="0"/>
                      <a:pt x="0" y="7"/>
                      <a:pt x="0" y="15"/>
                    </a:cubicBezTo>
                    <a:cubicBezTo>
                      <a:pt x="1" y="22"/>
                      <a:pt x="7" y="28"/>
                      <a:pt x="15" y="28"/>
                    </a:cubicBezTo>
                    <a:cubicBezTo>
                      <a:pt x="23" y="28"/>
                      <a:pt x="29" y="22"/>
                      <a:pt x="29" y="14"/>
                    </a:cubicBezTo>
                    <a:cubicBezTo>
                      <a:pt x="28" y="6"/>
                      <a:pt x="22" y="0"/>
                      <a:pt x="14" y="0"/>
                    </a:cubicBezTo>
                    <a:close/>
                    <a:moveTo>
                      <a:pt x="24" y="22"/>
                    </a:moveTo>
                    <a:cubicBezTo>
                      <a:pt x="23" y="21"/>
                      <a:pt x="23" y="21"/>
                      <a:pt x="23" y="21"/>
                    </a:cubicBezTo>
                    <a:cubicBezTo>
                      <a:pt x="22" y="20"/>
                      <a:pt x="22" y="20"/>
                      <a:pt x="21" y="21"/>
                    </a:cubicBezTo>
                    <a:cubicBezTo>
                      <a:pt x="21" y="21"/>
                      <a:pt x="21" y="22"/>
                      <a:pt x="21" y="22"/>
                    </a:cubicBezTo>
                    <a:cubicBezTo>
                      <a:pt x="23" y="23"/>
                      <a:pt x="23" y="23"/>
                      <a:pt x="23" y="23"/>
                    </a:cubicBezTo>
                    <a:cubicBezTo>
                      <a:pt x="22" y="24"/>
                      <a:pt x="21" y="24"/>
                      <a:pt x="20" y="25"/>
                    </a:cubicBezTo>
                    <a:cubicBezTo>
                      <a:pt x="19" y="24"/>
                      <a:pt x="19" y="24"/>
                      <a:pt x="19" y="24"/>
                    </a:cubicBezTo>
                    <a:cubicBezTo>
                      <a:pt x="19" y="23"/>
                      <a:pt x="19" y="23"/>
                      <a:pt x="19" y="23"/>
                    </a:cubicBezTo>
                    <a:cubicBezTo>
                      <a:pt x="18" y="23"/>
                      <a:pt x="18" y="24"/>
                      <a:pt x="18" y="24"/>
                    </a:cubicBezTo>
                    <a:cubicBezTo>
                      <a:pt x="19" y="25"/>
                      <a:pt x="19" y="25"/>
                      <a:pt x="19" y="25"/>
                    </a:cubicBezTo>
                    <a:cubicBezTo>
                      <a:pt x="18" y="26"/>
                      <a:pt x="17" y="26"/>
                      <a:pt x="16" y="26"/>
                    </a:cubicBezTo>
                    <a:cubicBezTo>
                      <a:pt x="16" y="24"/>
                      <a:pt x="16" y="24"/>
                      <a:pt x="16" y="24"/>
                    </a:cubicBezTo>
                    <a:cubicBezTo>
                      <a:pt x="16" y="24"/>
                      <a:pt x="15" y="23"/>
                      <a:pt x="15" y="23"/>
                    </a:cubicBezTo>
                    <a:cubicBezTo>
                      <a:pt x="14" y="23"/>
                      <a:pt x="14" y="24"/>
                      <a:pt x="14" y="24"/>
                    </a:cubicBezTo>
                    <a:cubicBezTo>
                      <a:pt x="14" y="26"/>
                      <a:pt x="14" y="26"/>
                      <a:pt x="14" y="26"/>
                    </a:cubicBezTo>
                    <a:cubicBezTo>
                      <a:pt x="13" y="26"/>
                      <a:pt x="12" y="26"/>
                      <a:pt x="11" y="26"/>
                    </a:cubicBezTo>
                    <a:cubicBezTo>
                      <a:pt x="11" y="24"/>
                      <a:pt x="11" y="24"/>
                      <a:pt x="11" y="24"/>
                    </a:cubicBezTo>
                    <a:cubicBezTo>
                      <a:pt x="11" y="24"/>
                      <a:pt x="11" y="24"/>
                      <a:pt x="11" y="23"/>
                    </a:cubicBezTo>
                    <a:cubicBezTo>
                      <a:pt x="11" y="23"/>
                      <a:pt x="10" y="23"/>
                      <a:pt x="10" y="24"/>
                    </a:cubicBezTo>
                    <a:cubicBezTo>
                      <a:pt x="10" y="25"/>
                      <a:pt x="10" y="25"/>
                      <a:pt x="10" y="25"/>
                    </a:cubicBezTo>
                    <a:cubicBezTo>
                      <a:pt x="9" y="25"/>
                      <a:pt x="8" y="24"/>
                      <a:pt x="7" y="24"/>
                    </a:cubicBezTo>
                    <a:cubicBezTo>
                      <a:pt x="8" y="22"/>
                      <a:pt x="8" y="22"/>
                      <a:pt x="8" y="22"/>
                    </a:cubicBezTo>
                    <a:cubicBezTo>
                      <a:pt x="9" y="22"/>
                      <a:pt x="9" y="21"/>
                      <a:pt x="8" y="21"/>
                    </a:cubicBezTo>
                    <a:cubicBezTo>
                      <a:pt x="8" y="21"/>
                      <a:pt x="7" y="21"/>
                      <a:pt x="7" y="21"/>
                    </a:cubicBezTo>
                    <a:cubicBezTo>
                      <a:pt x="6" y="22"/>
                      <a:pt x="6" y="22"/>
                      <a:pt x="6" y="22"/>
                    </a:cubicBezTo>
                    <a:cubicBezTo>
                      <a:pt x="5" y="21"/>
                      <a:pt x="4" y="21"/>
                      <a:pt x="4" y="20"/>
                    </a:cubicBezTo>
                    <a:cubicBezTo>
                      <a:pt x="5" y="19"/>
                      <a:pt x="5" y="19"/>
                      <a:pt x="5" y="19"/>
                    </a:cubicBezTo>
                    <a:cubicBezTo>
                      <a:pt x="6" y="19"/>
                      <a:pt x="6" y="18"/>
                      <a:pt x="6" y="18"/>
                    </a:cubicBezTo>
                    <a:cubicBezTo>
                      <a:pt x="5" y="18"/>
                      <a:pt x="5" y="18"/>
                      <a:pt x="5" y="18"/>
                    </a:cubicBezTo>
                    <a:cubicBezTo>
                      <a:pt x="3" y="18"/>
                      <a:pt x="3" y="18"/>
                      <a:pt x="3" y="18"/>
                    </a:cubicBezTo>
                    <a:cubicBezTo>
                      <a:pt x="3" y="17"/>
                      <a:pt x="3" y="16"/>
                      <a:pt x="3" y="15"/>
                    </a:cubicBezTo>
                    <a:cubicBezTo>
                      <a:pt x="4" y="15"/>
                      <a:pt x="4" y="15"/>
                      <a:pt x="4" y="15"/>
                    </a:cubicBezTo>
                    <a:cubicBezTo>
                      <a:pt x="5" y="15"/>
                      <a:pt x="5" y="15"/>
                      <a:pt x="5" y="14"/>
                    </a:cubicBezTo>
                    <a:cubicBezTo>
                      <a:pt x="5" y="14"/>
                      <a:pt x="5" y="13"/>
                      <a:pt x="4" y="13"/>
                    </a:cubicBezTo>
                    <a:cubicBezTo>
                      <a:pt x="3" y="14"/>
                      <a:pt x="3" y="14"/>
                      <a:pt x="3" y="14"/>
                    </a:cubicBezTo>
                    <a:cubicBezTo>
                      <a:pt x="3" y="13"/>
                      <a:pt x="3" y="12"/>
                      <a:pt x="3" y="11"/>
                    </a:cubicBezTo>
                    <a:cubicBezTo>
                      <a:pt x="5" y="11"/>
                      <a:pt x="5" y="11"/>
                      <a:pt x="5" y="11"/>
                    </a:cubicBezTo>
                    <a:cubicBezTo>
                      <a:pt x="5" y="11"/>
                      <a:pt x="5" y="11"/>
                      <a:pt x="5" y="11"/>
                    </a:cubicBezTo>
                    <a:cubicBezTo>
                      <a:pt x="5" y="10"/>
                      <a:pt x="5" y="10"/>
                      <a:pt x="5" y="10"/>
                    </a:cubicBezTo>
                    <a:cubicBezTo>
                      <a:pt x="4" y="9"/>
                      <a:pt x="4" y="9"/>
                      <a:pt x="4" y="9"/>
                    </a:cubicBezTo>
                    <a:cubicBezTo>
                      <a:pt x="4" y="8"/>
                      <a:pt x="5" y="7"/>
                      <a:pt x="5" y="7"/>
                    </a:cubicBezTo>
                    <a:cubicBezTo>
                      <a:pt x="7" y="8"/>
                      <a:pt x="7" y="8"/>
                      <a:pt x="7" y="8"/>
                    </a:cubicBezTo>
                    <a:cubicBezTo>
                      <a:pt x="7" y="8"/>
                      <a:pt x="8" y="8"/>
                      <a:pt x="8" y="8"/>
                    </a:cubicBezTo>
                    <a:cubicBezTo>
                      <a:pt x="8" y="7"/>
                      <a:pt x="8" y="7"/>
                      <a:pt x="8" y="6"/>
                    </a:cubicBezTo>
                    <a:cubicBezTo>
                      <a:pt x="7" y="5"/>
                      <a:pt x="7" y="5"/>
                      <a:pt x="7" y="5"/>
                    </a:cubicBezTo>
                    <a:cubicBezTo>
                      <a:pt x="7" y="5"/>
                      <a:pt x="8" y="4"/>
                      <a:pt x="9" y="4"/>
                    </a:cubicBezTo>
                    <a:cubicBezTo>
                      <a:pt x="10" y="5"/>
                      <a:pt x="10" y="5"/>
                      <a:pt x="10" y="5"/>
                    </a:cubicBezTo>
                    <a:cubicBezTo>
                      <a:pt x="10" y="5"/>
                      <a:pt x="10" y="5"/>
                      <a:pt x="11" y="5"/>
                    </a:cubicBezTo>
                    <a:cubicBezTo>
                      <a:pt x="11" y="5"/>
                      <a:pt x="11" y="5"/>
                      <a:pt x="11" y="4"/>
                    </a:cubicBezTo>
                    <a:cubicBezTo>
                      <a:pt x="10" y="3"/>
                      <a:pt x="10" y="3"/>
                      <a:pt x="10" y="3"/>
                    </a:cubicBezTo>
                    <a:cubicBezTo>
                      <a:pt x="11" y="3"/>
                      <a:pt x="12" y="2"/>
                      <a:pt x="13" y="2"/>
                    </a:cubicBezTo>
                    <a:cubicBezTo>
                      <a:pt x="13" y="4"/>
                      <a:pt x="13" y="4"/>
                      <a:pt x="13" y="4"/>
                    </a:cubicBezTo>
                    <a:cubicBezTo>
                      <a:pt x="13" y="5"/>
                      <a:pt x="14" y="5"/>
                      <a:pt x="14" y="5"/>
                    </a:cubicBezTo>
                    <a:cubicBezTo>
                      <a:pt x="15" y="5"/>
                      <a:pt x="15" y="5"/>
                      <a:pt x="15" y="4"/>
                    </a:cubicBezTo>
                    <a:cubicBezTo>
                      <a:pt x="15" y="2"/>
                      <a:pt x="15" y="2"/>
                      <a:pt x="15" y="2"/>
                    </a:cubicBezTo>
                    <a:cubicBezTo>
                      <a:pt x="16" y="2"/>
                      <a:pt x="17" y="2"/>
                      <a:pt x="18" y="3"/>
                    </a:cubicBezTo>
                    <a:cubicBezTo>
                      <a:pt x="18" y="4"/>
                      <a:pt x="18" y="4"/>
                      <a:pt x="18" y="4"/>
                    </a:cubicBezTo>
                    <a:cubicBezTo>
                      <a:pt x="18" y="5"/>
                      <a:pt x="18" y="5"/>
                      <a:pt x="18" y="5"/>
                    </a:cubicBezTo>
                    <a:cubicBezTo>
                      <a:pt x="18" y="5"/>
                      <a:pt x="19" y="5"/>
                      <a:pt x="19" y="5"/>
                    </a:cubicBezTo>
                    <a:cubicBezTo>
                      <a:pt x="20" y="3"/>
                      <a:pt x="20" y="3"/>
                      <a:pt x="20" y="3"/>
                    </a:cubicBezTo>
                    <a:cubicBezTo>
                      <a:pt x="20" y="4"/>
                      <a:pt x="21" y="4"/>
                      <a:pt x="22" y="5"/>
                    </a:cubicBezTo>
                    <a:cubicBezTo>
                      <a:pt x="21" y="6"/>
                      <a:pt x="21" y="6"/>
                      <a:pt x="21" y="6"/>
                    </a:cubicBezTo>
                    <a:cubicBezTo>
                      <a:pt x="21" y="7"/>
                      <a:pt x="21" y="7"/>
                      <a:pt x="21" y="8"/>
                    </a:cubicBezTo>
                    <a:cubicBezTo>
                      <a:pt x="21" y="8"/>
                      <a:pt x="22" y="8"/>
                      <a:pt x="22" y="8"/>
                    </a:cubicBezTo>
                    <a:cubicBezTo>
                      <a:pt x="23" y="6"/>
                      <a:pt x="23" y="6"/>
                      <a:pt x="23" y="6"/>
                    </a:cubicBezTo>
                    <a:cubicBezTo>
                      <a:pt x="24" y="7"/>
                      <a:pt x="25" y="8"/>
                      <a:pt x="25" y="9"/>
                    </a:cubicBezTo>
                    <a:cubicBezTo>
                      <a:pt x="24" y="10"/>
                      <a:pt x="24" y="10"/>
                      <a:pt x="24" y="10"/>
                    </a:cubicBezTo>
                    <a:cubicBezTo>
                      <a:pt x="24" y="10"/>
                      <a:pt x="23" y="10"/>
                      <a:pt x="24" y="10"/>
                    </a:cubicBezTo>
                    <a:cubicBezTo>
                      <a:pt x="24" y="11"/>
                      <a:pt x="24" y="11"/>
                      <a:pt x="24" y="11"/>
                    </a:cubicBezTo>
                    <a:cubicBezTo>
                      <a:pt x="26" y="10"/>
                      <a:pt x="26" y="10"/>
                      <a:pt x="26" y="10"/>
                    </a:cubicBezTo>
                    <a:cubicBezTo>
                      <a:pt x="26" y="11"/>
                      <a:pt x="26" y="12"/>
                      <a:pt x="26" y="13"/>
                    </a:cubicBezTo>
                    <a:cubicBezTo>
                      <a:pt x="25" y="13"/>
                      <a:pt x="25" y="13"/>
                      <a:pt x="25" y="13"/>
                    </a:cubicBezTo>
                    <a:cubicBezTo>
                      <a:pt x="24" y="13"/>
                      <a:pt x="24" y="13"/>
                      <a:pt x="24" y="14"/>
                    </a:cubicBezTo>
                    <a:cubicBezTo>
                      <a:pt x="24" y="15"/>
                      <a:pt x="24" y="15"/>
                      <a:pt x="25" y="15"/>
                    </a:cubicBezTo>
                    <a:cubicBezTo>
                      <a:pt x="27" y="15"/>
                      <a:pt x="27" y="15"/>
                      <a:pt x="27" y="15"/>
                    </a:cubicBezTo>
                    <a:cubicBezTo>
                      <a:pt x="26" y="16"/>
                      <a:pt x="26" y="17"/>
                      <a:pt x="26" y="18"/>
                    </a:cubicBezTo>
                    <a:cubicBezTo>
                      <a:pt x="25" y="17"/>
                      <a:pt x="25" y="17"/>
                      <a:pt x="25" y="17"/>
                    </a:cubicBezTo>
                    <a:cubicBezTo>
                      <a:pt x="24" y="17"/>
                      <a:pt x="24" y="17"/>
                      <a:pt x="24" y="18"/>
                    </a:cubicBezTo>
                    <a:cubicBezTo>
                      <a:pt x="24" y="18"/>
                      <a:pt x="24" y="18"/>
                      <a:pt x="24" y="19"/>
                    </a:cubicBezTo>
                    <a:cubicBezTo>
                      <a:pt x="25" y="19"/>
                      <a:pt x="25" y="19"/>
                      <a:pt x="25" y="19"/>
                    </a:cubicBezTo>
                    <a:cubicBezTo>
                      <a:pt x="25" y="20"/>
                      <a:pt x="24" y="21"/>
                      <a:pt x="24" y="22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30" name="任意多边形: 形状 129"/>
              <p:cNvSpPr/>
              <p:nvPr/>
            </p:nvSpPr>
            <p:spPr bwMode="auto">
              <a:xfrm>
                <a:off x="4307" y="1466"/>
                <a:ext cx="10" cy="19"/>
              </a:xfrm>
              <a:custGeom>
                <a:gdLst>
                  <a:gd fmla="*/ 3 w 5" name="T0"/>
                  <a:gd fmla="*/ 6 h 10" name="T1"/>
                  <a:gd fmla="*/ 3 w 5" name="T2"/>
                  <a:gd fmla="*/ 1 h 10" name="T3"/>
                  <a:gd fmla="*/ 2 w 5" name="T4"/>
                  <a:gd fmla="*/ 0 h 10" name="T5"/>
                  <a:gd fmla="*/ 2 w 5" name="T6"/>
                  <a:gd fmla="*/ 1 h 10" name="T7"/>
                  <a:gd fmla="*/ 2 w 5" name="T8"/>
                  <a:gd fmla="*/ 6 h 10" name="T9"/>
                  <a:gd fmla="*/ 0 w 5" name="T10"/>
                  <a:gd fmla="*/ 8 h 10" name="T11"/>
                  <a:gd fmla="*/ 3 w 5" name="T12"/>
                  <a:gd fmla="*/ 10 h 10" name="T13"/>
                  <a:gd fmla="*/ 5 w 5" name="T14"/>
                  <a:gd fmla="*/ 8 h 10" name="T15"/>
                  <a:gd fmla="*/ 3 w 5" name="T16"/>
                  <a:gd fmla="*/ 6 h 10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10" w="5">
                    <a:moveTo>
                      <a:pt x="3" y="6"/>
                    </a:moveTo>
                    <a:cubicBezTo>
                      <a:pt x="3" y="1"/>
                      <a:pt x="3" y="1"/>
                      <a:pt x="3" y="1"/>
                    </a:cubicBezTo>
                    <a:cubicBezTo>
                      <a:pt x="3" y="0"/>
                      <a:pt x="3" y="0"/>
                      <a:pt x="2" y="0"/>
                    </a:cubicBezTo>
                    <a:cubicBezTo>
                      <a:pt x="2" y="0"/>
                      <a:pt x="2" y="0"/>
                      <a:pt x="2" y="1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1" y="6"/>
                      <a:pt x="0" y="7"/>
                      <a:pt x="0" y="8"/>
                    </a:cubicBezTo>
                    <a:cubicBezTo>
                      <a:pt x="1" y="9"/>
                      <a:pt x="1" y="10"/>
                      <a:pt x="3" y="10"/>
                    </a:cubicBezTo>
                    <a:cubicBezTo>
                      <a:pt x="4" y="10"/>
                      <a:pt x="5" y="9"/>
                      <a:pt x="5" y="8"/>
                    </a:cubicBezTo>
                    <a:cubicBezTo>
                      <a:pt x="5" y="7"/>
                      <a:pt x="4" y="6"/>
                      <a:pt x="3" y="6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31" name="任意多边形: 形状 130"/>
              <p:cNvSpPr/>
              <p:nvPr/>
            </p:nvSpPr>
            <p:spPr bwMode="auto">
              <a:xfrm>
                <a:off x="4309" y="1487"/>
                <a:ext cx="6" cy="10"/>
              </a:xfrm>
              <a:custGeom>
                <a:gdLst>
                  <a:gd fmla="*/ 0 w 3" name="T0"/>
                  <a:gd fmla="*/ 0 h 5" name="T1"/>
                  <a:gd fmla="*/ 1 w 3" name="T2"/>
                  <a:gd fmla="*/ 4 h 5" name="T3"/>
                  <a:gd fmla="*/ 2 w 3" name="T4"/>
                  <a:gd fmla="*/ 5 h 5" name="T5"/>
                  <a:gd fmla="*/ 3 w 3" name="T6"/>
                  <a:gd fmla="*/ 4 h 5" name="T7"/>
                  <a:gd fmla="*/ 3 w 3" name="T8"/>
                  <a:gd fmla="*/ 0 h 5" name="T9"/>
                  <a:gd fmla="*/ 2 w 3" name="T10"/>
                  <a:gd fmla="*/ 0 h 5" name="T11"/>
                  <a:gd fmla="*/ 0 w 3" name="T12"/>
                  <a:gd fmla="*/ 0 h 5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5" w="3">
                    <a:moveTo>
                      <a:pt x="0" y="0"/>
                    </a:moveTo>
                    <a:cubicBezTo>
                      <a:pt x="1" y="4"/>
                      <a:pt x="1" y="4"/>
                      <a:pt x="1" y="4"/>
                    </a:cubicBezTo>
                    <a:cubicBezTo>
                      <a:pt x="1" y="5"/>
                      <a:pt x="1" y="5"/>
                      <a:pt x="2" y="5"/>
                    </a:cubicBezTo>
                    <a:cubicBezTo>
                      <a:pt x="2" y="5"/>
                      <a:pt x="3" y="4"/>
                      <a:pt x="3" y="4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32" name="任意多边形: 形状 131"/>
              <p:cNvSpPr/>
              <p:nvPr/>
            </p:nvSpPr>
            <p:spPr bwMode="auto">
              <a:xfrm>
                <a:off x="4630" y="1028"/>
                <a:ext cx="57" cy="57"/>
              </a:xfrm>
              <a:custGeom>
                <a:gdLst>
                  <a:gd fmla="*/ 1 w 29" name="T0"/>
                  <a:gd fmla="*/ 15 h 29" name="T1"/>
                  <a:gd fmla="*/ 29 w 29" name="T2"/>
                  <a:gd fmla="*/ 14 h 29" name="T3"/>
                  <a:gd fmla="*/ 24 w 29" name="T4"/>
                  <a:gd fmla="*/ 22 h 29" name="T5"/>
                  <a:gd fmla="*/ 21 w 29" name="T6"/>
                  <a:gd fmla="*/ 21 h 29" name="T7"/>
                  <a:gd fmla="*/ 23 w 29" name="T8"/>
                  <a:gd fmla="*/ 24 h 29" name="T9"/>
                  <a:gd fmla="*/ 20 w 29" name="T10"/>
                  <a:gd fmla="*/ 24 h 29" name="T11"/>
                  <a:gd fmla="*/ 18 w 29" name="T12"/>
                  <a:gd fmla="*/ 24 h 29" name="T13"/>
                  <a:gd fmla="*/ 16 w 29" name="T14"/>
                  <a:gd fmla="*/ 27 h 29" name="T15"/>
                  <a:gd fmla="*/ 15 w 29" name="T16"/>
                  <a:gd fmla="*/ 24 h 29" name="T17"/>
                  <a:gd fmla="*/ 14 w 29" name="T18"/>
                  <a:gd fmla="*/ 27 h 29" name="T19"/>
                  <a:gd fmla="*/ 12 w 29" name="T20"/>
                  <a:gd fmla="*/ 25 h 29" name="T21"/>
                  <a:gd fmla="*/ 10 w 29" name="T22"/>
                  <a:gd fmla="*/ 24 h 29" name="T23"/>
                  <a:gd fmla="*/ 7 w 29" name="T24"/>
                  <a:gd fmla="*/ 24 h 29" name="T25"/>
                  <a:gd fmla="*/ 8 w 29" name="T26"/>
                  <a:gd fmla="*/ 21 h 29" name="T27"/>
                  <a:gd fmla="*/ 6 w 29" name="T28"/>
                  <a:gd fmla="*/ 23 h 29" name="T29"/>
                  <a:gd fmla="*/ 5 w 29" name="T30"/>
                  <a:gd fmla="*/ 19 h 29" name="T31"/>
                  <a:gd fmla="*/ 5 w 29" name="T32"/>
                  <a:gd fmla="*/ 18 h 29" name="T33"/>
                  <a:gd fmla="*/ 3 w 29" name="T34"/>
                  <a:gd fmla="*/ 16 h 29" name="T35"/>
                  <a:gd fmla="*/ 6 w 29" name="T36"/>
                  <a:gd fmla="*/ 15 h 29" name="T37"/>
                  <a:gd fmla="*/ 3 w 29" name="T38"/>
                  <a:gd fmla="*/ 14 h 29" name="T39"/>
                  <a:gd fmla="*/ 5 w 29" name="T40"/>
                  <a:gd fmla="*/ 12 h 29" name="T41"/>
                  <a:gd fmla="*/ 5 w 29" name="T42"/>
                  <a:gd fmla="*/ 10 h 29" name="T43"/>
                  <a:gd fmla="*/ 5 w 29" name="T44"/>
                  <a:gd fmla="*/ 7 h 29" name="T45"/>
                  <a:gd fmla="*/ 8 w 29" name="T46"/>
                  <a:gd fmla="*/ 8 h 29" name="T47"/>
                  <a:gd fmla="*/ 7 w 29" name="T48"/>
                  <a:gd fmla="*/ 6 h 29" name="T49"/>
                  <a:gd fmla="*/ 10 w 29" name="T50"/>
                  <a:gd fmla="*/ 5 h 29" name="T51"/>
                  <a:gd fmla="*/ 11 w 29" name="T52"/>
                  <a:gd fmla="*/ 5 h 29" name="T53"/>
                  <a:gd fmla="*/ 14 w 29" name="T54"/>
                  <a:gd fmla="*/ 3 h 29" name="T55"/>
                  <a:gd fmla="*/ 15 w 29" name="T56"/>
                  <a:gd fmla="*/ 5 h 29" name="T57"/>
                  <a:gd fmla="*/ 15 w 29" name="T58"/>
                  <a:gd fmla="*/ 3 h 29" name="T59"/>
                  <a:gd fmla="*/ 18 w 29" name="T60"/>
                  <a:gd fmla="*/ 5 h 29" name="T61"/>
                  <a:gd fmla="*/ 19 w 29" name="T62"/>
                  <a:gd fmla="*/ 5 h 29" name="T63"/>
                  <a:gd fmla="*/ 22 w 29" name="T64"/>
                  <a:gd fmla="*/ 5 h 29" name="T65"/>
                  <a:gd fmla="*/ 21 w 29" name="T66"/>
                  <a:gd fmla="*/ 8 h 29" name="T67"/>
                  <a:gd fmla="*/ 24 w 29" name="T68"/>
                  <a:gd fmla="*/ 7 h 29" name="T69"/>
                  <a:gd fmla="*/ 24 w 29" name="T70"/>
                  <a:gd fmla="*/ 10 h 29" name="T71"/>
                  <a:gd fmla="*/ 25 w 29" name="T72"/>
                  <a:gd fmla="*/ 11 h 29" name="T73"/>
                  <a:gd fmla="*/ 27 w 29" name="T74"/>
                  <a:gd fmla="*/ 13 h 29" name="T75"/>
                  <a:gd fmla="*/ 24 w 29" name="T76"/>
                  <a:gd fmla="*/ 14 h 29" name="T77"/>
                  <a:gd fmla="*/ 27 w 29" name="T78"/>
                  <a:gd fmla="*/ 15 h 29" name="T79"/>
                  <a:gd fmla="*/ 25 w 29" name="T80"/>
                  <a:gd fmla="*/ 18 h 29" name="T81"/>
                  <a:gd fmla="*/ 24 w 29" name="T82"/>
                  <a:gd fmla="*/ 19 h 29" name="T83"/>
                  <a:gd fmla="*/ 24 w 29" name="T84"/>
                  <a:gd fmla="*/ 22 h 29" name="T8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b="b" l="0" r="r" t="0"/>
                <a:pathLst>
                  <a:path h="28" w="28">
                    <a:moveTo>
                      <a:pt x="14" y="0"/>
                    </a:moveTo>
                    <a:cubicBezTo>
                      <a:pt x="7" y="1"/>
                      <a:pt x="0" y="7"/>
                      <a:pt x="1" y="15"/>
                    </a:cubicBezTo>
                    <a:cubicBezTo>
                      <a:pt x="1" y="23"/>
                      <a:pt x="7" y="29"/>
                      <a:pt x="15" y="29"/>
                    </a:cubicBezTo>
                    <a:cubicBezTo>
                      <a:pt x="23" y="29"/>
                      <a:pt x="29" y="22"/>
                      <a:pt x="29" y="14"/>
                    </a:cubicBezTo>
                    <a:cubicBezTo>
                      <a:pt x="29" y="6"/>
                      <a:pt x="22" y="0"/>
                      <a:pt x="14" y="0"/>
                    </a:cubicBezTo>
                    <a:close/>
                    <a:moveTo>
                      <a:pt x="24" y="22"/>
                    </a:moveTo>
                    <a:cubicBezTo>
                      <a:pt x="23" y="21"/>
                      <a:pt x="23" y="21"/>
                      <a:pt x="23" y="21"/>
                    </a:cubicBezTo>
                    <a:cubicBezTo>
                      <a:pt x="22" y="21"/>
                      <a:pt x="22" y="21"/>
                      <a:pt x="21" y="21"/>
                    </a:cubicBezTo>
                    <a:cubicBezTo>
                      <a:pt x="21" y="21"/>
                      <a:pt x="21" y="22"/>
                      <a:pt x="21" y="22"/>
                    </a:cubicBezTo>
                    <a:cubicBezTo>
                      <a:pt x="23" y="24"/>
                      <a:pt x="23" y="24"/>
                      <a:pt x="23" y="24"/>
                    </a:cubicBezTo>
                    <a:cubicBezTo>
                      <a:pt x="22" y="24"/>
                      <a:pt x="21" y="25"/>
                      <a:pt x="20" y="25"/>
                    </a:cubicBezTo>
                    <a:cubicBezTo>
                      <a:pt x="20" y="24"/>
                      <a:pt x="20" y="24"/>
                      <a:pt x="20" y="24"/>
                    </a:cubicBezTo>
                    <a:cubicBezTo>
                      <a:pt x="19" y="24"/>
                      <a:pt x="19" y="23"/>
                      <a:pt x="19" y="24"/>
                    </a:cubicBezTo>
                    <a:cubicBezTo>
                      <a:pt x="18" y="24"/>
                      <a:pt x="18" y="24"/>
                      <a:pt x="18" y="24"/>
                    </a:cubicBezTo>
                    <a:cubicBezTo>
                      <a:pt x="19" y="26"/>
                      <a:pt x="19" y="26"/>
                      <a:pt x="19" y="26"/>
                    </a:cubicBezTo>
                    <a:cubicBezTo>
                      <a:pt x="18" y="26"/>
                      <a:pt x="17" y="26"/>
                      <a:pt x="16" y="27"/>
                    </a:cubicBezTo>
                    <a:cubicBezTo>
                      <a:pt x="16" y="25"/>
                      <a:pt x="16" y="25"/>
                      <a:pt x="16" y="25"/>
                    </a:cubicBezTo>
                    <a:cubicBezTo>
                      <a:pt x="16" y="24"/>
                      <a:pt x="15" y="24"/>
                      <a:pt x="15" y="24"/>
                    </a:cubicBezTo>
                    <a:cubicBezTo>
                      <a:pt x="14" y="24"/>
                      <a:pt x="14" y="24"/>
                      <a:pt x="14" y="25"/>
                    </a:cubicBezTo>
                    <a:cubicBezTo>
                      <a:pt x="14" y="27"/>
                      <a:pt x="14" y="27"/>
                      <a:pt x="14" y="27"/>
                    </a:cubicBezTo>
                    <a:cubicBezTo>
                      <a:pt x="13" y="26"/>
                      <a:pt x="12" y="26"/>
                      <a:pt x="11" y="26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2" y="24"/>
                      <a:pt x="12" y="24"/>
                      <a:pt x="11" y="24"/>
                    </a:cubicBezTo>
                    <a:cubicBezTo>
                      <a:pt x="11" y="24"/>
                      <a:pt x="10" y="24"/>
                      <a:pt x="10" y="24"/>
                    </a:cubicBezTo>
                    <a:cubicBezTo>
                      <a:pt x="10" y="26"/>
                      <a:pt x="10" y="26"/>
                      <a:pt x="10" y="26"/>
                    </a:cubicBezTo>
                    <a:cubicBezTo>
                      <a:pt x="9" y="25"/>
                      <a:pt x="8" y="25"/>
                      <a:pt x="7" y="24"/>
                    </a:cubicBezTo>
                    <a:cubicBezTo>
                      <a:pt x="8" y="23"/>
                      <a:pt x="8" y="23"/>
                      <a:pt x="8" y="23"/>
                    </a:cubicBezTo>
                    <a:cubicBezTo>
                      <a:pt x="9" y="22"/>
                      <a:pt x="9" y="22"/>
                      <a:pt x="8" y="21"/>
                    </a:cubicBezTo>
                    <a:cubicBezTo>
                      <a:pt x="8" y="21"/>
                      <a:pt x="7" y="21"/>
                      <a:pt x="7" y="21"/>
                    </a:cubicBezTo>
                    <a:cubicBezTo>
                      <a:pt x="6" y="23"/>
                      <a:pt x="6" y="23"/>
                      <a:pt x="6" y="23"/>
                    </a:cubicBezTo>
                    <a:cubicBezTo>
                      <a:pt x="5" y="22"/>
                      <a:pt x="5" y="21"/>
                      <a:pt x="4" y="20"/>
                    </a:cubicBezTo>
                    <a:cubicBezTo>
                      <a:pt x="5" y="19"/>
                      <a:pt x="5" y="19"/>
                      <a:pt x="5" y="19"/>
                    </a:cubicBezTo>
                    <a:cubicBezTo>
                      <a:pt x="6" y="19"/>
                      <a:pt x="6" y="19"/>
                      <a:pt x="6" y="19"/>
                    </a:cubicBezTo>
                    <a:cubicBezTo>
                      <a:pt x="6" y="18"/>
                      <a:pt x="5" y="18"/>
                      <a:pt x="5" y="18"/>
                    </a:cubicBezTo>
                    <a:cubicBezTo>
                      <a:pt x="4" y="19"/>
                      <a:pt x="4" y="19"/>
                      <a:pt x="4" y="19"/>
                    </a:cubicBezTo>
                    <a:cubicBezTo>
                      <a:pt x="3" y="18"/>
                      <a:pt x="3" y="17"/>
                      <a:pt x="3" y="16"/>
                    </a:cubicBezTo>
                    <a:cubicBezTo>
                      <a:pt x="5" y="16"/>
                      <a:pt x="5" y="16"/>
                      <a:pt x="5" y="16"/>
                    </a:cubicBezTo>
                    <a:cubicBezTo>
                      <a:pt x="5" y="16"/>
                      <a:pt x="6" y="15"/>
                      <a:pt x="6" y="15"/>
                    </a:cubicBezTo>
                    <a:cubicBezTo>
                      <a:pt x="5" y="14"/>
                      <a:pt x="5" y="14"/>
                      <a:pt x="5" y="14"/>
                    </a:cubicBezTo>
                    <a:cubicBezTo>
                      <a:pt x="3" y="14"/>
                      <a:pt x="3" y="14"/>
                      <a:pt x="3" y="14"/>
                    </a:cubicBezTo>
                    <a:cubicBezTo>
                      <a:pt x="3" y="13"/>
                      <a:pt x="3" y="12"/>
                      <a:pt x="3" y="11"/>
                    </a:cubicBezTo>
                    <a:cubicBezTo>
                      <a:pt x="5" y="12"/>
                      <a:pt x="5" y="12"/>
                      <a:pt x="5" y="12"/>
                    </a:cubicBezTo>
                    <a:cubicBezTo>
                      <a:pt x="5" y="12"/>
                      <a:pt x="5" y="11"/>
                      <a:pt x="6" y="11"/>
                    </a:cubicBezTo>
                    <a:cubicBezTo>
                      <a:pt x="6" y="11"/>
                      <a:pt x="6" y="10"/>
                      <a:pt x="5" y="10"/>
                    </a:cubicBezTo>
                    <a:cubicBezTo>
                      <a:pt x="4" y="10"/>
                      <a:pt x="4" y="10"/>
                      <a:pt x="4" y="10"/>
                    </a:cubicBezTo>
                    <a:cubicBezTo>
                      <a:pt x="4" y="9"/>
                      <a:pt x="5" y="8"/>
                      <a:pt x="5" y="7"/>
                    </a:cubicBezTo>
                    <a:cubicBezTo>
                      <a:pt x="7" y="8"/>
                      <a:pt x="7" y="8"/>
                      <a:pt x="7" y="8"/>
                    </a:cubicBezTo>
                    <a:cubicBezTo>
                      <a:pt x="7" y="9"/>
                      <a:pt x="8" y="9"/>
                      <a:pt x="8" y="8"/>
                    </a:cubicBezTo>
                    <a:cubicBezTo>
                      <a:pt x="8" y="8"/>
                      <a:pt x="8" y="7"/>
                      <a:pt x="8" y="7"/>
                    </a:cubicBezTo>
                    <a:cubicBezTo>
                      <a:pt x="7" y="6"/>
                      <a:pt x="7" y="6"/>
                      <a:pt x="7" y="6"/>
                    </a:cubicBezTo>
                    <a:cubicBezTo>
                      <a:pt x="8" y="5"/>
                      <a:pt x="8" y="4"/>
                      <a:pt x="9" y="4"/>
                    </a:cubicBezTo>
                    <a:cubicBezTo>
                      <a:pt x="10" y="5"/>
                      <a:pt x="10" y="5"/>
                      <a:pt x="10" y="5"/>
                    </a:cubicBezTo>
                    <a:cubicBezTo>
                      <a:pt x="10" y="6"/>
                      <a:pt x="10" y="6"/>
                      <a:pt x="11" y="6"/>
                    </a:cubicBezTo>
                    <a:cubicBezTo>
                      <a:pt x="11" y="6"/>
                      <a:pt x="11" y="5"/>
                      <a:pt x="11" y="5"/>
                    </a:cubicBezTo>
                    <a:cubicBezTo>
                      <a:pt x="10" y="3"/>
                      <a:pt x="10" y="3"/>
                      <a:pt x="10" y="3"/>
                    </a:cubicBezTo>
                    <a:cubicBezTo>
                      <a:pt x="11" y="3"/>
                      <a:pt x="12" y="3"/>
                      <a:pt x="14" y="3"/>
                    </a:cubicBezTo>
                    <a:cubicBezTo>
                      <a:pt x="14" y="4"/>
                      <a:pt x="14" y="4"/>
                      <a:pt x="14" y="4"/>
                    </a:cubicBezTo>
                    <a:cubicBezTo>
                      <a:pt x="14" y="5"/>
                      <a:pt x="14" y="5"/>
                      <a:pt x="15" y="5"/>
                    </a:cubicBezTo>
                    <a:cubicBezTo>
                      <a:pt x="15" y="5"/>
                      <a:pt x="15" y="5"/>
                      <a:pt x="15" y="4"/>
                    </a:cubicBezTo>
                    <a:cubicBezTo>
                      <a:pt x="15" y="3"/>
                      <a:pt x="15" y="3"/>
                      <a:pt x="15" y="3"/>
                    </a:cubicBezTo>
                    <a:cubicBezTo>
                      <a:pt x="17" y="3"/>
                      <a:pt x="18" y="3"/>
                      <a:pt x="19" y="3"/>
                    </a:cubicBezTo>
                    <a:cubicBezTo>
                      <a:pt x="18" y="5"/>
                      <a:pt x="18" y="5"/>
                      <a:pt x="18" y="5"/>
                    </a:cubicBezTo>
                    <a:cubicBezTo>
                      <a:pt x="18" y="5"/>
                      <a:pt x="18" y="5"/>
                      <a:pt x="18" y="6"/>
                    </a:cubicBezTo>
                    <a:cubicBezTo>
                      <a:pt x="19" y="6"/>
                      <a:pt x="19" y="5"/>
                      <a:pt x="19" y="5"/>
                    </a:cubicBezTo>
                    <a:cubicBezTo>
                      <a:pt x="20" y="4"/>
                      <a:pt x="20" y="4"/>
                      <a:pt x="20" y="4"/>
                    </a:cubicBezTo>
                    <a:cubicBezTo>
                      <a:pt x="21" y="4"/>
                      <a:pt x="22" y="5"/>
                      <a:pt x="22" y="5"/>
                    </a:cubicBezTo>
                    <a:cubicBezTo>
                      <a:pt x="21" y="7"/>
                      <a:pt x="21" y="7"/>
                      <a:pt x="21" y="7"/>
                    </a:cubicBezTo>
                    <a:cubicBezTo>
                      <a:pt x="21" y="7"/>
                      <a:pt x="21" y="8"/>
                      <a:pt x="21" y="8"/>
                    </a:cubicBezTo>
                    <a:cubicBezTo>
                      <a:pt x="22" y="8"/>
                      <a:pt x="22" y="8"/>
                      <a:pt x="22" y="8"/>
                    </a:cubicBezTo>
                    <a:cubicBezTo>
                      <a:pt x="24" y="7"/>
                      <a:pt x="24" y="7"/>
                      <a:pt x="24" y="7"/>
                    </a:cubicBezTo>
                    <a:cubicBezTo>
                      <a:pt x="24" y="7"/>
                      <a:pt x="25" y="8"/>
                      <a:pt x="26" y="9"/>
                    </a:cubicBezTo>
                    <a:cubicBezTo>
                      <a:pt x="24" y="10"/>
                      <a:pt x="24" y="10"/>
                      <a:pt x="24" y="10"/>
                    </a:cubicBezTo>
                    <a:cubicBezTo>
                      <a:pt x="24" y="10"/>
                      <a:pt x="24" y="10"/>
                      <a:pt x="24" y="11"/>
                    </a:cubicBezTo>
                    <a:cubicBezTo>
                      <a:pt x="24" y="11"/>
                      <a:pt x="24" y="11"/>
                      <a:pt x="25" y="11"/>
                    </a:cubicBezTo>
                    <a:cubicBezTo>
                      <a:pt x="26" y="10"/>
                      <a:pt x="26" y="10"/>
                      <a:pt x="26" y="10"/>
                    </a:cubicBezTo>
                    <a:cubicBezTo>
                      <a:pt x="26" y="11"/>
                      <a:pt x="27" y="12"/>
                      <a:pt x="27" y="13"/>
                    </a:cubicBezTo>
                    <a:cubicBezTo>
                      <a:pt x="25" y="13"/>
                      <a:pt x="25" y="13"/>
                      <a:pt x="25" y="13"/>
                    </a:cubicBezTo>
                    <a:cubicBezTo>
                      <a:pt x="24" y="13"/>
                      <a:pt x="24" y="14"/>
                      <a:pt x="24" y="14"/>
                    </a:cubicBezTo>
                    <a:cubicBezTo>
                      <a:pt x="24" y="15"/>
                      <a:pt x="24" y="15"/>
                      <a:pt x="25" y="15"/>
                    </a:cubicBezTo>
                    <a:cubicBezTo>
                      <a:pt x="27" y="15"/>
                      <a:pt x="27" y="15"/>
                      <a:pt x="27" y="15"/>
                    </a:cubicBezTo>
                    <a:cubicBezTo>
                      <a:pt x="27" y="16"/>
                      <a:pt x="26" y="17"/>
                      <a:pt x="26" y="18"/>
                    </a:cubicBezTo>
                    <a:cubicBezTo>
                      <a:pt x="25" y="18"/>
                      <a:pt x="25" y="18"/>
                      <a:pt x="25" y="18"/>
                    </a:cubicBezTo>
                    <a:cubicBezTo>
                      <a:pt x="24" y="18"/>
                      <a:pt x="24" y="18"/>
                      <a:pt x="24" y="18"/>
                    </a:cubicBezTo>
                    <a:cubicBezTo>
                      <a:pt x="24" y="18"/>
                      <a:pt x="24" y="19"/>
                      <a:pt x="24" y="19"/>
                    </a:cubicBezTo>
                    <a:cubicBezTo>
                      <a:pt x="26" y="20"/>
                      <a:pt x="26" y="20"/>
                      <a:pt x="26" y="20"/>
                    </a:cubicBezTo>
                    <a:cubicBezTo>
                      <a:pt x="25" y="20"/>
                      <a:pt x="25" y="21"/>
                      <a:pt x="24" y="22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33" name="任意多边形: 形状 132"/>
              <p:cNvSpPr/>
              <p:nvPr/>
            </p:nvSpPr>
            <p:spPr bwMode="auto">
              <a:xfrm>
                <a:off x="4655" y="1040"/>
                <a:ext cx="8" cy="21"/>
              </a:xfrm>
              <a:custGeom>
                <a:gdLst>
                  <a:gd fmla="*/ 2 w 4" name="T0"/>
                  <a:gd fmla="*/ 7 h 11" name="T1"/>
                  <a:gd fmla="*/ 2 w 4" name="T2"/>
                  <a:gd fmla="*/ 1 h 11" name="T3"/>
                  <a:gd fmla="*/ 2 w 4" name="T4"/>
                  <a:gd fmla="*/ 0 h 11" name="T5"/>
                  <a:gd fmla="*/ 1 w 4" name="T6"/>
                  <a:gd fmla="*/ 1 h 11" name="T7"/>
                  <a:gd fmla="*/ 1 w 4" name="T8"/>
                  <a:gd fmla="*/ 7 h 11" name="T9"/>
                  <a:gd fmla="*/ 0 w 4" name="T10"/>
                  <a:gd fmla="*/ 8 h 11" name="T11"/>
                  <a:gd fmla="*/ 2 w 4" name="T12"/>
                  <a:gd fmla="*/ 11 h 11" name="T13"/>
                  <a:gd fmla="*/ 4 w 4" name="T14"/>
                  <a:gd fmla="*/ 8 h 11" name="T15"/>
                  <a:gd fmla="*/ 2 w 4" name="T16"/>
                  <a:gd fmla="*/ 7 h 11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11" w="4">
                    <a:moveTo>
                      <a:pt x="2" y="7"/>
                    </a:move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0"/>
                      <a:pt x="2" y="0"/>
                    </a:cubicBezTo>
                    <a:cubicBezTo>
                      <a:pt x="1" y="0"/>
                      <a:pt x="1" y="1"/>
                      <a:pt x="1" y="1"/>
                    </a:cubicBezTo>
                    <a:cubicBezTo>
                      <a:pt x="1" y="7"/>
                      <a:pt x="1" y="7"/>
                      <a:pt x="1" y="7"/>
                    </a:cubicBezTo>
                    <a:cubicBezTo>
                      <a:pt x="0" y="7"/>
                      <a:pt x="0" y="8"/>
                      <a:pt x="0" y="8"/>
                    </a:cubicBezTo>
                    <a:cubicBezTo>
                      <a:pt x="0" y="10"/>
                      <a:pt x="1" y="11"/>
                      <a:pt x="2" y="11"/>
                    </a:cubicBezTo>
                    <a:cubicBezTo>
                      <a:pt x="3" y="10"/>
                      <a:pt x="4" y="10"/>
                      <a:pt x="4" y="8"/>
                    </a:cubicBezTo>
                    <a:cubicBezTo>
                      <a:pt x="4" y="8"/>
                      <a:pt x="3" y="7"/>
                      <a:pt x="2" y="7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34" name="任意多边形: 形状 133"/>
              <p:cNvSpPr/>
              <p:nvPr/>
            </p:nvSpPr>
            <p:spPr bwMode="auto">
              <a:xfrm>
                <a:off x="4657" y="1061"/>
                <a:ext cx="4" cy="10"/>
              </a:xfrm>
              <a:custGeom>
                <a:gdLst>
                  <a:gd fmla="*/ 0 w 2" name="T0"/>
                  <a:gd fmla="*/ 0 h 5" name="T1"/>
                  <a:gd fmla="*/ 0 w 2" name="T2"/>
                  <a:gd fmla="*/ 4 h 5" name="T3"/>
                  <a:gd fmla="*/ 1 w 2" name="T4"/>
                  <a:gd fmla="*/ 5 h 5" name="T5"/>
                  <a:gd fmla="*/ 2 w 2" name="T6"/>
                  <a:gd fmla="*/ 4 h 5" name="T7"/>
                  <a:gd fmla="*/ 2 w 2" name="T8"/>
                  <a:gd fmla="*/ 0 h 5" name="T9"/>
                  <a:gd fmla="*/ 1 w 2" name="T10"/>
                  <a:gd fmla="*/ 0 h 5" name="T11"/>
                  <a:gd fmla="*/ 0 w 2" name="T12"/>
                  <a:gd fmla="*/ 0 h 5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5" w="2">
                    <a:moveTo>
                      <a:pt x="0" y="0"/>
                    </a:moveTo>
                    <a:cubicBezTo>
                      <a:pt x="0" y="4"/>
                      <a:pt x="0" y="4"/>
                      <a:pt x="0" y="4"/>
                    </a:cubicBezTo>
                    <a:cubicBezTo>
                      <a:pt x="0" y="5"/>
                      <a:pt x="0" y="5"/>
                      <a:pt x="1" y="5"/>
                    </a:cubicBezTo>
                    <a:cubicBezTo>
                      <a:pt x="2" y="5"/>
                      <a:pt x="2" y="5"/>
                      <a:pt x="2" y="4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35" name="任意多边形: 形状 134"/>
              <p:cNvSpPr/>
              <p:nvPr/>
            </p:nvSpPr>
            <p:spPr bwMode="auto">
              <a:xfrm>
                <a:off x="4317" y="406"/>
                <a:ext cx="227" cy="227"/>
              </a:xfrm>
              <a:custGeom>
                <a:gdLst>
                  <a:gd fmla="*/ 1 w 116" name="T0"/>
                  <a:gd fmla="*/ 59 h 116" name="T1"/>
                  <a:gd fmla="*/ 116 w 116" name="T2"/>
                  <a:gd fmla="*/ 57 h 116" name="T3"/>
                  <a:gd fmla="*/ 96 w 116" name="T4"/>
                  <a:gd fmla="*/ 89 h 116" name="T5"/>
                  <a:gd fmla="*/ 85 w 116" name="T6"/>
                  <a:gd fmla="*/ 84 h 116" name="T7"/>
                  <a:gd fmla="*/ 91 w 116" name="T8"/>
                  <a:gd fmla="*/ 95 h 116" name="T9"/>
                  <a:gd fmla="*/ 78 w 116" name="T10"/>
                  <a:gd fmla="*/ 96 h 116" name="T11"/>
                  <a:gd fmla="*/ 73 w 116" name="T12"/>
                  <a:gd fmla="*/ 98 h 116" name="T13"/>
                  <a:gd fmla="*/ 63 w 116" name="T14"/>
                  <a:gd fmla="*/ 107 h 116" name="T15"/>
                  <a:gd fmla="*/ 59 w 116" name="T16"/>
                  <a:gd fmla="*/ 96 h 116" name="T17"/>
                  <a:gd fmla="*/ 55 w 116" name="T18"/>
                  <a:gd fmla="*/ 107 h 116" name="T19"/>
                  <a:gd fmla="*/ 45 w 116" name="T20"/>
                  <a:gd fmla="*/ 99 h 116" name="T21"/>
                  <a:gd fmla="*/ 40 w 116" name="T22"/>
                  <a:gd fmla="*/ 97 h 116" name="T23"/>
                  <a:gd fmla="*/ 27 w 116" name="T24"/>
                  <a:gd fmla="*/ 96 h 116" name="T25"/>
                  <a:gd fmla="*/ 32 w 116" name="T26"/>
                  <a:gd fmla="*/ 85 h 116" name="T27"/>
                  <a:gd fmla="*/ 22 w 116" name="T28"/>
                  <a:gd fmla="*/ 91 h 116" name="T29"/>
                  <a:gd fmla="*/ 20 w 116" name="T30"/>
                  <a:gd fmla="*/ 78 h 116" name="T31"/>
                  <a:gd fmla="*/ 18 w 116" name="T32"/>
                  <a:gd fmla="*/ 73 h 116" name="T33"/>
                  <a:gd fmla="*/ 10 w 116" name="T34"/>
                  <a:gd fmla="*/ 63 h 116" name="T35"/>
                  <a:gd fmla="*/ 21 w 116" name="T36"/>
                  <a:gd fmla="*/ 59 h 116" name="T37"/>
                  <a:gd fmla="*/ 10 w 116" name="T38"/>
                  <a:gd fmla="*/ 55 h 116" name="T39"/>
                  <a:gd fmla="*/ 18 w 116" name="T40"/>
                  <a:gd fmla="*/ 46 h 116" name="T41"/>
                  <a:gd fmla="*/ 19 w 116" name="T42"/>
                  <a:gd fmla="*/ 41 h 116" name="T43"/>
                  <a:gd fmla="*/ 20 w 116" name="T44"/>
                  <a:gd fmla="*/ 27 h 116" name="T45"/>
                  <a:gd fmla="*/ 31 w 116" name="T46"/>
                  <a:gd fmla="*/ 32 h 116" name="T47"/>
                  <a:gd fmla="*/ 26 w 116" name="T48"/>
                  <a:gd fmla="*/ 22 h 116" name="T49"/>
                  <a:gd fmla="*/ 39 w 116" name="T50"/>
                  <a:gd fmla="*/ 20 h 116" name="T51"/>
                  <a:gd fmla="*/ 44 w 116" name="T52"/>
                  <a:gd fmla="*/ 18 h 116" name="T53"/>
                  <a:gd fmla="*/ 53 w 116" name="T54"/>
                  <a:gd fmla="*/ 10 h 116" name="T55"/>
                  <a:gd fmla="*/ 57 w 116" name="T56"/>
                  <a:gd fmla="*/ 21 h 116" name="T57"/>
                  <a:gd fmla="*/ 61 w 116" name="T58"/>
                  <a:gd fmla="*/ 9 h 116" name="T59"/>
                  <a:gd fmla="*/ 71 w 116" name="T60"/>
                  <a:gd fmla="*/ 18 h 116" name="T61"/>
                  <a:gd fmla="*/ 76 w 116" name="T62"/>
                  <a:gd fmla="*/ 20 h 116" name="T63"/>
                  <a:gd fmla="*/ 89 w 116" name="T64"/>
                  <a:gd fmla="*/ 20 h 116" name="T65"/>
                  <a:gd fmla="*/ 84 w 116" name="T66"/>
                  <a:gd fmla="*/ 31 h 116" name="T67"/>
                  <a:gd fmla="*/ 95 w 116" name="T68"/>
                  <a:gd fmla="*/ 26 h 116" name="T69"/>
                  <a:gd fmla="*/ 96 w 116" name="T70"/>
                  <a:gd fmla="*/ 39 h 116" name="T71"/>
                  <a:gd fmla="*/ 98 w 116" name="T72"/>
                  <a:gd fmla="*/ 44 h 116" name="T73"/>
                  <a:gd fmla="*/ 107 w 116" name="T74"/>
                  <a:gd fmla="*/ 53 h 116" name="T75"/>
                  <a:gd fmla="*/ 96 w 116" name="T76"/>
                  <a:gd fmla="*/ 57 h 116" name="T77"/>
                  <a:gd fmla="*/ 107 w 116" name="T78"/>
                  <a:gd fmla="*/ 61 h 116" name="T79"/>
                  <a:gd fmla="*/ 99 w 116" name="T80"/>
                  <a:gd fmla="*/ 71 h 116" name="T81"/>
                  <a:gd fmla="*/ 97 w 116" name="T82"/>
                  <a:gd fmla="*/ 76 h 116" name="T83"/>
                  <a:gd fmla="*/ 96 w 116" name="T84"/>
                  <a:gd fmla="*/ 89 h 116" name="T8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b="b" l="0" r="r" t="0"/>
                <a:pathLst>
                  <a:path h="115" w="115">
                    <a:moveTo>
                      <a:pt x="57" y="1"/>
                    </a:moveTo>
                    <a:cubicBezTo>
                      <a:pt x="25" y="1"/>
                      <a:pt x="0" y="28"/>
                      <a:pt x="1" y="59"/>
                    </a:cubicBezTo>
                    <a:cubicBezTo>
                      <a:pt x="2" y="91"/>
                      <a:pt x="28" y="116"/>
                      <a:pt x="60" y="116"/>
                    </a:cubicBezTo>
                    <a:cubicBezTo>
                      <a:pt x="91" y="115"/>
                      <a:pt x="116" y="89"/>
                      <a:pt x="116" y="57"/>
                    </a:cubicBezTo>
                    <a:cubicBezTo>
                      <a:pt x="115" y="25"/>
                      <a:pt x="89" y="0"/>
                      <a:pt x="57" y="1"/>
                    </a:cubicBezTo>
                    <a:close/>
                    <a:moveTo>
                      <a:pt x="96" y="89"/>
                    </a:moveTo>
                    <a:cubicBezTo>
                      <a:pt x="91" y="84"/>
                      <a:pt x="91" y="84"/>
                      <a:pt x="91" y="84"/>
                    </a:cubicBezTo>
                    <a:cubicBezTo>
                      <a:pt x="89" y="83"/>
                      <a:pt x="87" y="83"/>
                      <a:pt x="85" y="84"/>
                    </a:cubicBezTo>
                    <a:cubicBezTo>
                      <a:pt x="84" y="86"/>
                      <a:pt x="84" y="88"/>
                      <a:pt x="86" y="90"/>
                    </a:cubicBezTo>
                    <a:cubicBezTo>
                      <a:pt x="91" y="95"/>
                      <a:pt x="91" y="95"/>
                      <a:pt x="91" y="95"/>
                    </a:cubicBezTo>
                    <a:cubicBezTo>
                      <a:pt x="88" y="97"/>
                      <a:pt x="84" y="100"/>
                      <a:pt x="80" y="102"/>
                    </a:cubicBezTo>
                    <a:cubicBezTo>
                      <a:pt x="78" y="96"/>
                      <a:pt x="78" y="96"/>
                      <a:pt x="78" y="96"/>
                    </a:cubicBezTo>
                    <a:cubicBezTo>
                      <a:pt x="77" y="95"/>
                      <a:pt x="76" y="94"/>
                      <a:pt x="74" y="95"/>
                    </a:cubicBezTo>
                    <a:cubicBezTo>
                      <a:pt x="73" y="96"/>
                      <a:pt x="72" y="97"/>
                      <a:pt x="73" y="98"/>
                    </a:cubicBezTo>
                    <a:cubicBezTo>
                      <a:pt x="75" y="104"/>
                      <a:pt x="75" y="104"/>
                      <a:pt x="75" y="104"/>
                    </a:cubicBezTo>
                    <a:cubicBezTo>
                      <a:pt x="72" y="105"/>
                      <a:pt x="67" y="106"/>
                      <a:pt x="63" y="107"/>
                    </a:cubicBezTo>
                    <a:cubicBezTo>
                      <a:pt x="63" y="100"/>
                      <a:pt x="63" y="100"/>
                      <a:pt x="63" y="100"/>
                    </a:cubicBezTo>
                    <a:cubicBezTo>
                      <a:pt x="63" y="97"/>
                      <a:pt x="61" y="96"/>
                      <a:pt x="59" y="96"/>
                    </a:cubicBezTo>
                    <a:cubicBezTo>
                      <a:pt x="57" y="96"/>
                      <a:pt x="55" y="98"/>
                      <a:pt x="55" y="100"/>
                    </a:cubicBezTo>
                    <a:cubicBezTo>
                      <a:pt x="55" y="107"/>
                      <a:pt x="55" y="107"/>
                      <a:pt x="55" y="107"/>
                    </a:cubicBezTo>
                    <a:cubicBezTo>
                      <a:pt x="51" y="107"/>
                      <a:pt x="47" y="106"/>
                      <a:pt x="43" y="105"/>
                    </a:cubicBezTo>
                    <a:cubicBezTo>
                      <a:pt x="45" y="99"/>
                      <a:pt x="45" y="99"/>
                      <a:pt x="45" y="99"/>
                    </a:cubicBezTo>
                    <a:cubicBezTo>
                      <a:pt x="46" y="98"/>
                      <a:pt x="45" y="96"/>
                      <a:pt x="44" y="96"/>
                    </a:cubicBezTo>
                    <a:cubicBezTo>
                      <a:pt x="42" y="95"/>
                      <a:pt x="41" y="96"/>
                      <a:pt x="40" y="97"/>
                    </a:cubicBezTo>
                    <a:cubicBezTo>
                      <a:pt x="38" y="103"/>
                      <a:pt x="38" y="103"/>
                      <a:pt x="38" y="103"/>
                    </a:cubicBezTo>
                    <a:cubicBezTo>
                      <a:pt x="34" y="101"/>
                      <a:pt x="31" y="99"/>
                      <a:pt x="27" y="96"/>
                    </a:cubicBezTo>
                    <a:cubicBezTo>
                      <a:pt x="32" y="91"/>
                      <a:pt x="32" y="91"/>
                      <a:pt x="32" y="91"/>
                    </a:cubicBezTo>
                    <a:cubicBezTo>
                      <a:pt x="34" y="89"/>
                      <a:pt x="34" y="87"/>
                      <a:pt x="32" y="85"/>
                    </a:cubicBezTo>
                    <a:cubicBezTo>
                      <a:pt x="31" y="84"/>
                      <a:pt x="28" y="84"/>
                      <a:pt x="27" y="85"/>
                    </a:cubicBezTo>
                    <a:cubicBezTo>
                      <a:pt x="22" y="91"/>
                      <a:pt x="22" y="91"/>
                      <a:pt x="22" y="91"/>
                    </a:cubicBezTo>
                    <a:cubicBezTo>
                      <a:pt x="19" y="87"/>
                      <a:pt x="17" y="84"/>
                      <a:pt x="15" y="80"/>
                    </a:cubicBezTo>
                    <a:cubicBezTo>
                      <a:pt x="20" y="78"/>
                      <a:pt x="20" y="78"/>
                      <a:pt x="20" y="78"/>
                    </a:cubicBezTo>
                    <a:cubicBezTo>
                      <a:pt x="22" y="77"/>
                      <a:pt x="22" y="76"/>
                      <a:pt x="22" y="74"/>
                    </a:cubicBezTo>
                    <a:cubicBezTo>
                      <a:pt x="21" y="73"/>
                      <a:pt x="19" y="72"/>
                      <a:pt x="18" y="73"/>
                    </a:cubicBezTo>
                    <a:cubicBezTo>
                      <a:pt x="13" y="75"/>
                      <a:pt x="13" y="75"/>
                      <a:pt x="13" y="75"/>
                    </a:cubicBezTo>
                    <a:cubicBezTo>
                      <a:pt x="11" y="71"/>
                      <a:pt x="10" y="67"/>
                      <a:pt x="10" y="63"/>
                    </a:cubicBezTo>
                    <a:cubicBezTo>
                      <a:pt x="17" y="63"/>
                      <a:pt x="17" y="63"/>
                      <a:pt x="17" y="63"/>
                    </a:cubicBezTo>
                    <a:cubicBezTo>
                      <a:pt x="19" y="63"/>
                      <a:pt x="21" y="61"/>
                      <a:pt x="21" y="59"/>
                    </a:cubicBezTo>
                    <a:cubicBezTo>
                      <a:pt x="21" y="57"/>
                      <a:pt x="19" y="55"/>
                      <a:pt x="17" y="55"/>
                    </a:cubicBezTo>
                    <a:cubicBezTo>
                      <a:pt x="10" y="55"/>
                      <a:pt x="10" y="55"/>
                      <a:pt x="10" y="55"/>
                    </a:cubicBezTo>
                    <a:cubicBezTo>
                      <a:pt x="10" y="51"/>
                      <a:pt x="11" y="47"/>
                      <a:pt x="12" y="44"/>
                    </a:cubicBezTo>
                    <a:cubicBezTo>
                      <a:pt x="18" y="46"/>
                      <a:pt x="18" y="46"/>
                      <a:pt x="18" y="46"/>
                    </a:cubicBezTo>
                    <a:cubicBezTo>
                      <a:pt x="19" y="46"/>
                      <a:pt x="20" y="46"/>
                      <a:pt x="21" y="44"/>
                    </a:cubicBezTo>
                    <a:cubicBezTo>
                      <a:pt x="21" y="43"/>
                      <a:pt x="21" y="41"/>
                      <a:pt x="19" y="41"/>
                    </a:cubicBezTo>
                    <a:cubicBezTo>
                      <a:pt x="14" y="39"/>
                      <a:pt x="14" y="39"/>
                      <a:pt x="14" y="39"/>
                    </a:cubicBezTo>
                    <a:cubicBezTo>
                      <a:pt x="15" y="34"/>
                      <a:pt x="18" y="31"/>
                      <a:pt x="20" y="27"/>
                    </a:cubicBezTo>
                    <a:cubicBezTo>
                      <a:pt x="26" y="32"/>
                      <a:pt x="26" y="32"/>
                      <a:pt x="26" y="32"/>
                    </a:cubicBezTo>
                    <a:cubicBezTo>
                      <a:pt x="27" y="34"/>
                      <a:pt x="30" y="34"/>
                      <a:pt x="31" y="32"/>
                    </a:cubicBezTo>
                    <a:cubicBezTo>
                      <a:pt x="33" y="31"/>
                      <a:pt x="33" y="28"/>
                      <a:pt x="31" y="27"/>
                    </a:cubicBezTo>
                    <a:cubicBezTo>
                      <a:pt x="26" y="22"/>
                      <a:pt x="26" y="22"/>
                      <a:pt x="26" y="22"/>
                    </a:cubicBezTo>
                    <a:cubicBezTo>
                      <a:pt x="29" y="19"/>
                      <a:pt x="32" y="17"/>
                      <a:pt x="36" y="15"/>
                    </a:cubicBezTo>
                    <a:cubicBezTo>
                      <a:pt x="39" y="20"/>
                      <a:pt x="39" y="20"/>
                      <a:pt x="39" y="20"/>
                    </a:cubicBezTo>
                    <a:cubicBezTo>
                      <a:pt x="39" y="22"/>
                      <a:pt x="41" y="22"/>
                      <a:pt x="42" y="22"/>
                    </a:cubicBezTo>
                    <a:cubicBezTo>
                      <a:pt x="43" y="21"/>
                      <a:pt x="44" y="20"/>
                      <a:pt x="44" y="18"/>
                    </a:cubicBezTo>
                    <a:cubicBezTo>
                      <a:pt x="41" y="12"/>
                      <a:pt x="41" y="12"/>
                      <a:pt x="41" y="12"/>
                    </a:cubicBezTo>
                    <a:cubicBezTo>
                      <a:pt x="45" y="11"/>
                      <a:pt x="49" y="10"/>
                      <a:pt x="53" y="10"/>
                    </a:cubicBezTo>
                    <a:cubicBezTo>
                      <a:pt x="54" y="17"/>
                      <a:pt x="54" y="17"/>
                      <a:pt x="54" y="17"/>
                    </a:cubicBezTo>
                    <a:cubicBezTo>
                      <a:pt x="54" y="19"/>
                      <a:pt x="55" y="21"/>
                      <a:pt x="57" y="21"/>
                    </a:cubicBezTo>
                    <a:cubicBezTo>
                      <a:pt x="60" y="21"/>
                      <a:pt x="61" y="19"/>
                      <a:pt x="61" y="17"/>
                    </a:cubicBezTo>
                    <a:cubicBezTo>
                      <a:pt x="61" y="9"/>
                      <a:pt x="61" y="9"/>
                      <a:pt x="61" y="9"/>
                    </a:cubicBezTo>
                    <a:cubicBezTo>
                      <a:pt x="65" y="10"/>
                      <a:pt x="70" y="10"/>
                      <a:pt x="74" y="12"/>
                    </a:cubicBezTo>
                    <a:cubicBezTo>
                      <a:pt x="71" y="18"/>
                      <a:pt x="71" y="18"/>
                      <a:pt x="71" y="18"/>
                    </a:cubicBezTo>
                    <a:cubicBezTo>
                      <a:pt x="71" y="19"/>
                      <a:pt x="71" y="21"/>
                      <a:pt x="73" y="21"/>
                    </a:cubicBezTo>
                    <a:cubicBezTo>
                      <a:pt x="74" y="22"/>
                      <a:pt x="76" y="21"/>
                      <a:pt x="76" y="20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82" y="15"/>
                      <a:pt x="86" y="18"/>
                      <a:pt x="89" y="20"/>
                    </a:cubicBezTo>
                    <a:cubicBezTo>
                      <a:pt x="84" y="25"/>
                      <a:pt x="84" y="25"/>
                      <a:pt x="84" y="25"/>
                    </a:cubicBezTo>
                    <a:cubicBezTo>
                      <a:pt x="83" y="27"/>
                      <a:pt x="83" y="30"/>
                      <a:pt x="84" y="31"/>
                    </a:cubicBezTo>
                    <a:cubicBezTo>
                      <a:pt x="86" y="32"/>
                      <a:pt x="88" y="32"/>
                      <a:pt x="90" y="31"/>
                    </a:cubicBezTo>
                    <a:cubicBezTo>
                      <a:pt x="95" y="26"/>
                      <a:pt x="95" y="26"/>
                      <a:pt x="95" y="26"/>
                    </a:cubicBezTo>
                    <a:cubicBezTo>
                      <a:pt x="98" y="29"/>
                      <a:pt x="100" y="33"/>
                      <a:pt x="102" y="37"/>
                    </a:cubicBezTo>
                    <a:cubicBezTo>
                      <a:pt x="96" y="39"/>
                      <a:pt x="96" y="39"/>
                      <a:pt x="96" y="39"/>
                    </a:cubicBezTo>
                    <a:cubicBezTo>
                      <a:pt x="95" y="40"/>
                      <a:pt x="94" y="41"/>
                      <a:pt x="95" y="43"/>
                    </a:cubicBezTo>
                    <a:cubicBezTo>
                      <a:pt x="96" y="44"/>
                      <a:pt x="97" y="45"/>
                      <a:pt x="98" y="44"/>
                    </a:cubicBezTo>
                    <a:cubicBezTo>
                      <a:pt x="104" y="41"/>
                      <a:pt x="104" y="41"/>
                      <a:pt x="104" y="41"/>
                    </a:cubicBezTo>
                    <a:cubicBezTo>
                      <a:pt x="106" y="45"/>
                      <a:pt x="106" y="49"/>
                      <a:pt x="107" y="53"/>
                    </a:cubicBezTo>
                    <a:cubicBezTo>
                      <a:pt x="100" y="53"/>
                      <a:pt x="100" y="53"/>
                      <a:pt x="100" y="53"/>
                    </a:cubicBezTo>
                    <a:cubicBezTo>
                      <a:pt x="98" y="53"/>
                      <a:pt x="96" y="55"/>
                      <a:pt x="96" y="57"/>
                    </a:cubicBezTo>
                    <a:cubicBezTo>
                      <a:pt x="96" y="60"/>
                      <a:pt x="98" y="61"/>
                      <a:pt x="100" y="61"/>
                    </a:cubicBezTo>
                    <a:cubicBezTo>
                      <a:pt x="107" y="61"/>
                      <a:pt x="107" y="61"/>
                      <a:pt x="107" y="61"/>
                    </a:cubicBezTo>
                    <a:cubicBezTo>
                      <a:pt x="107" y="65"/>
                      <a:pt x="106" y="69"/>
                      <a:pt x="105" y="73"/>
                    </a:cubicBezTo>
                    <a:cubicBezTo>
                      <a:pt x="99" y="71"/>
                      <a:pt x="99" y="71"/>
                      <a:pt x="99" y="71"/>
                    </a:cubicBezTo>
                    <a:cubicBezTo>
                      <a:pt x="98" y="71"/>
                      <a:pt x="96" y="71"/>
                      <a:pt x="96" y="73"/>
                    </a:cubicBezTo>
                    <a:cubicBezTo>
                      <a:pt x="95" y="74"/>
                      <a:pt x="96" y="76"/>
                      <a:pt x="97" y="76"/>
                    </a:cubicBezTo>
                    <a:cubicBezTo>
                      <a:pt x="103" y="78"/>
                      <a:pt x="103" y="78"/>
                      <a:pt x="103" y="78"/>
                    </a:cubicBezTo>
                    <a:cubicBezTo>
                      <a:pt x="101" y="82"/>
                      <a:pt x="99" y="86"/>
                      <a:pt x="96" y="89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36" name="任意多边形: 形状 135"/>
              <p:cNvSpPr/>
              <p:nvPr/>
            </p:nvSpPr>
            <p:spPr bwMode="auto">
              <a:xfrm>
                <a:off x="4415" y="453"/>
                <a:ext cx="33" cy="82"/>
              </a:xfrm>
              <a:custGeom>
                <a:gdLst>
                  <a:gd fmla="*/ 11 w 17" name="T0"/>
                  <a:gd fmla="*/ 26 h 42" name="T1"/>
                  <a:gd fmla="*/ 10 w 17" name="T2"/>
                  <a:gd fmla="*/ 3 h 42" name="T3"/>
                  <a:gd fmla="*/ 8 w 17" name="T4"/>
                  <a:gd fmla="*/ 0 h 42" name="T5"/>
                  <a:gd fmla="*/ 5 w 17" name="T6"/>
                  <a:gd fmla="*/ 3 h 42" name="T7"/>
                  <a:gd fmla="*/ 5 w 17" name="T8"/>
                  <a:gd fmla="*/ 26 h 42" name="T9"/>
                  <a:gd fmla="*/ 0 w 17" name="T10"/>
                  <a:gd fmla="*/ 34 h 42" name="T11"/>
                  <a:gd fmla="*/ 8 w 17" name="T12"/>
                  <a:gd fmla="*/ 42 h 42" name="T13"/>
                  <a:gd fmla="*/ 17 w 17" name="T14"/>
                  <a:gd fmla="*/ 33 h 42" name="T15"/>
                  <a:gd fmla="*/ 11 w 17" name="T16"/>
                  <a:gd fmla="*/ 26 h 42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2" w="17">
                    <a:moveTo>
                      <a:pt x="11" y="26"/>
                    </a:moveTo>
                    <a:cubicBezTo>
                      <a:pt x="10" y="3"/>
                      <a:pt x="10" y="3"/>
                      <a:pt x="10" y="3"/>
                    </a:cubicBezTo>
                    <a:cubicBezTo>
                      <a:pt x="10" y="1"/>
                      <a:pt x="9" y="0"/>
                      <a:pt x="8" y="0"/>
                    </a:cubicBezTo>
                    <a:cubicBezTo>
                      <a:pt x="6" y="0"/>
                      <a:pt x="5" y="1"/>
                      <a:pt x="5" y="3"/>
                    </a:cubicBezTo>
                    <a:cubicBezTo>
                      <a:pt x="5" y="26"/>
                      <a:pt x="5" y="26"/>
                      <a:pt x="5" y="26"/>
                    </a:cubicBezTo>
                    <a:cubicBezTo>
                      <a:pt x="2" y="27"/>
                      <a:pt x="0" y="30"/>
                      <a:pt x="0" y="34"/>
                    </a:cubicBezTo>
                    <a:cubicBezTo>
                      <a:pt x="0" y="38"/>
                      <a:pt x="4" y="42"/>
                      <a:pt x="8" y="42"/>
                    </a:cubicBezTo>
                    <a:cubicBezTo>
                      <a:pt x="13" y="42"/>
                      <a:pt x="17" y="38"/>
                      <a:pt x="17" y="33"/>
                    </a:cubicBezTo>
                    <a:cubicBezTo>
                      <a:pt x="17" y="30"/>
                      <a:pt x="14" y="27"/>
                      <a:pt x="11" y="26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37" name="任意多边形: 形状 136"/>
              <p:cNvSpPr/>
              <p:nvPr/>
            </p:nvSpPr>
            <p:spPr bwMode="auto">
              <a:xfrm>
                <a:off x="4423" y="539"/>
                <a:ext cx="19" cy="43"/>
              </a:xfrm>
              <a:custGeom>
                <a:gdLst>
                  <a:gd fmla="*/ 0 w 10" name="T0"/>
                  <a:gd fmla="*/ 1 h 22" name="T1"/>
                  <a:gd fmla="*/ 0 w 10" name="T2"/>
                  <a:gd fmla="*/ 17 h 22" name="T3"/>
                  <a:gd fmla="*/ 5 w 10" name="T4"/>
                  <a:gd fmla="*/ 22 h 22" name="T5"/>
                  <a:gd fmla="*/ 9 w 10" name="T6"/>
                  <a:gd fmla="*/ 17 h 22" name="T7"/>
                  <a:gd fmla="*/ 9 w 10" name="T8"/>
                  <a:gd fmla="*/ 0 h 22" name="T9"/>
                  <a:gd fmla="*/ 5 w 10" name="T10"/>
                  <a:gd fmla="*/ 1 h 22" name="T11"/>
                  <a:gd fmla="*/ 0 w 10" name="T12"/>
                  <a:gd fmla="*/ 1 h 22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2" w="10">
                    <a:moveTo>
                      <a:pt x="0" y="1"/>
                    </a:moveTo>
                    <a:cubicBezTo>
                      <a:pt x="0" y="17"/>
                      <a:pt x="0" y="17"/>
                      <a:pt x="0" y="17"/>
                    </a:cubicBezTo>
                    <a:cubicBezTo>
                      <a:pt x="0" y="20"/>
                      <a:pt x="2" y="22"/>
                      <a:pt x="5" y="22"/>
                    </a:cubicBezTo>
                    <a:cubicBezTo>
                      <a:pt x="8" y="22"/>
                      <a:pt x="10" y="20"/>
                      <a:pt x="9" y="17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8" y="1"/>
                      <a:pt x="6" y="1"/>
                      <a:pt x="5" y="1"/>
                    </a:cubicBezTo>
                    <a:cubicBezTo>
                      <a:pt x="3" y="1"/>
                      <a:pt x="1" y="1"/>
                      <a:pt x="0" y="1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38" name="任意多边形: 形状 137"/>
              <p:cNvSpPr/>
              <p:nvPr/>
            </p:nvSpPr>
            <p:spPr bwMode="auto">
              <a:xfrm>
                <a:off x="4841" y="1706"/>
                <a:ext cx="104" cy="210"/>
              </a:xfrm>
              <a:custGeom>
                <a:gdLst>
                  <a:gd fmla="*/ 37 w 53" name="T0"/>
                  <a:gd fmla="*/ 48 h 107" name="T1"/>
                  <a:gd fmla="*/ 37 w 53" name="T2"/>
                  <a:gd fmla="*/ 26 h 107" name="T3"/>
                  <a:gd fmla="*/ 38 w 53" name="T4"/>
                  <a:gd fmla="*/ 26 h 107" name="T5"/>
                  <a:gd fmla="*/ 45 w 53" name="T6"/>
                  <a:gd fmla="*/ 27 h 107" name="T7"/>
                  <a:gd fmla="*/ 46 w 53" name="T8"/>
                  <a:gd fmla="*/ 26 h 107" name="T9"/>
                  <a:gd fmla="*/ 48 w 53" name="T10"/>
                  <a:gd fmla="*/ 22 h 107" name="T11"/>
                  <a:gd fmla="*/ 48 w 53" name="T12"/>
                  <a:gd fmla="*/ 18 h 107" name="T13"/>
                  <a:gd fmla="*/ 47 w 53" name="T14"/>
                  <a:gd fmla="*/ 15 h 107" name="T15"/>
                  <a:gd fmla="*/ 45 w 53" name="T16"/>
                  <a:gd fmla="*/ 14 h 107" name="T17"/>
                  <a:gd fmla="*/ 42 w 53" name="T18"/>
                  <a:gd fmla="*/ 14 h 107" name="T19"/>
                  <a:gd fmla="*/ 37 w 53" name="T20"/>
                  <a:gd fmla="*/ 13 h 107" name="T21"/>
                  <a:gd fmla="*/ 36 w 53" name="T22"/>
                  <a:gd fmla="*/ 3 h 107" name="T23"/>
                  <a:gd fmla="*/ 33 w 53" name="T24"/>
                  <a:gd fmla="*/ 0 h 107" name="T25"/>
                  <a:gd fmla="*/ 29 w 53" name="T26"/>
                  <a:gd fmla="*/ 4 h 107" name="T27"/>
                  <a:gd fmla="*/ 30 w 53" name="T28"/>
                  <a:gd fmla="*/ 13 h 107" name="T29"/>
                  <a:gd fmla="*/ 29 w 53" name="T30"/>
                  <a:gd fmla="*/ 13 h 107" name="T31"/>
                  <a:gd fmla="*/ 23 w 53" name="T32"/>
                  <a:gd fmla="*/ 14 h 107" name="T33"/>
                  <a:gd fmla="*/ 22 w 53" name="T34"/>
                  <a:gd fmla="*/ 4 h 107" name="T35"/>
                  <a:gd fmla="*/ 19 w 53" name="T36"/>
                  <a:gd fmla="*/ 0 h 107" name="T37"/>
                  <a:gd fmla="*/ 16 w 53" name="T38"/>
                  <a:gd fmla="*/ 4 h 107" name="T39"/>
                  <a:gd fmla="*/ 16 w 53" name="T40"/>
                  <a:gd fmla="*/ 15 h 107" name="T41"/>
                  <a:gd fmla="*/ 8 w 53" name="T42"/>
                  <a:gd fmla="*/ 20 h 107" name="T43"/>
                  <a:gd fmla="*/ 3 w 53" name="T44"/>
                  <a:gd fmla="*/ 26 h 107" name="T45"/>
                  <a:gd fmla="*/ 2 w 53" name="T46"/>
                  <a:gd fmla="*/ 34 h 107" name="T47"/>
                  <a:gd fmla="*/ 4 w 53" name="T48"/>
                  <a:gd fmla="*/ 43 h 107" name="T49"/>
                  <a:gd fmla="*/ 8 w 53" name="T50"/>
                  <a:gd fmla="*/ 49 h 107" name="T51"/>
                  <a:gd fmla="*/ 15 w 53" name="T52"/>
                  <a:gd fmla="*/ 54 h 107" name="T53"/>
                  <a:gd fmla="*/ 17 w 53" name="T54"/>
                  <a:gd fmla="*/ 55 h 107" name="T55"/>
                  <a:gd fmla="*/ 17 w 53" name="T56"/>
                  <a:gd fmla="*/ 79 h 107" name="T57"/>
                  <a:gd fmla="*/ 11 w 53" name="T58"/>
                  <a:gd fmla="*/ 78 h 107" name="T59"/>
                  <a:gd fmla="*/ 3 w 53" name="T60"/>
                  <a:gd fmla="*/ 76 h 107" name="T61"/>
                  <a:gd fmla="*/ 2 w 53" name="T62"/>
                  <a:gd fmla="*/ 77 h 107" name="T63"/>
                  <a:gd fmla="*/ 1 w 53" name="T64"/>
                  <a:gd fmla="*/ 81 h 107" name="T65"/>
                  <a:gd fmla="*/ 0 w 53" name="T66"/>
                  <a:gd fmla="*/ 85 h 107" name="T67"/>
                  <a:gd fmla="*/ 1 w 53" name="T68"/>
                  <a:gd fmla="*/ 88 h 107" name="T69"/>
                  <a:gd fmla="*/ 9 w 53" name="T70"/>
                  <a:gd fmla="*/ 91 h 107" name="T71"/>
                  <a:gd fmla="*/ 17 w 53" name="T72"/>
                  <a:gd fmla="*/ 92 h 107" name="T73"/>
                  <a:gd fmla="*/ 18 w 53" name="T74"/>
                  <a:gd fmla="*/ 104 h 107" name="T75"/>
                  <a:gd fmla="*/ 21 w 53" name="T76"/>
                  <a:gd fmla="*/ 107 h 107" name="T77"/>
                  <a:gd fmla="*/ 25 w 53" name="T78"/>
                  <a:gd fmla="*/ 104 h 107" name="T79"/>
                  <a:gd fmla="*/ 24 w 53" name="T80"/>
                  <a:gd fmla="*/ 92 h 107" name="T81"/>
                  <a:gd fmla="*/ 31 w 53" name="T82"/>
                  <a:gd fmla="*/ 91 h 107" name="T83"/>
                  <a:gd fmla="*/ 32 w 53" name="T84"/>
                  <a:gd fmla="*/ 103 h 107" name="T85"/>
                  <a:gd fmla="*/ 35 w 53" name="T86"/>
                  <a:gd fmla="*/ 107 h 107" name="T87"/>
                  <a:gd fmla="*/ 38 w 53" name="T88"/>
                  <a:gd fmla="*/ 103 h 107" name="T89"/>
                  <a:gd fmla="*/ 38 w 53" name="T90"/>
                  <a:gd fmla="*/ 89 h 107" name="T91"/>
                  <a:gd fmla="*/ 44 w 53" name="T92"/>
                  <a:gd fmla="*/ 87 h 107" name="T93"/>
                  <a:gd fmla="*/ 50 w 53" name="T94"/>
                  <a:gd fmla="*/ 80 h 107" name="T95"/>
                  <a:gd fmla="*/ 53 w 53" name="T96"/>
                  <a:gd fmla="*/ 69 h 107" name="T97"/>
                  <a:gd fmla="*/ 47 w 53" name="T98"/>
                  <a:gd fmla="*/ 55 h 107" name="T99"/>
                  <a:gd fmla="*/ 37 w 53" name="T100"/>
                  <a:gd fmla="*/ 48 h 107" name="T101"/>
                  <a:gd fmla="*/ 31 w 53" name="T102"/>
                  <a:gd fmla="*/ 77 h 107" name="T103"/>
                  <a:gd fmla="*/ 24 w 53" name="T104"/>
                  <a:gd fmla="*/ 79 h 107" name="T105"/>
                  <a:gd fmla="*/ 24 w 53" name="T106"/>
                  <a:gd fmla="*/ 57 h 107" name="T107"/>
                  <a:gd fmla="*/ 31 w 53" name="T108"/>
                  <a:gd fmla="*/ 60 h 107" name="T109"/>
                  <a:gd fmla="*/ 31 w 53" name="T110"/>
                  <a:gd fmla="*/ 77 h 107" name="T111"/>
                  <a:gd fmla="*/ 30 w 53" name="T112"/>
                  <a:gd fmla="*/ 45 h 107" name="T113"/>
                  <a:gd fmla="*/ 23 w 53" name="T114"/>
                  <a:gd fmla="*/ 42 h 107" name="T115"/>
                  <a:gd fmla="*/ 23 w 53" name="T116"/>
                  <a:gd fmla="*/ 26 h 107" name="T117"/>
                  <a:gd fmla="*/ 30 w 53" name="T118"/>
                  <a:gd fmla="*/ 25 h 107" name="T119"/>
                  <a:gd fmla="*/ 30 w 53" name="T120"/>
                  <a:gd fmla="*/ 45 h 107" name="T1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b="b" l="0" r="r" t="0"/>
                <a:pathLst>
                  <a:path h="107" w="52">
                    <a:moveTo>
                      <a:pt x="37" y="48"/>
                    </a:moveTo>
                    <a:cubicBezTo>
                      <a:pt x="37" y="26"/>
                      <a:pt x="37" y="26"/>
                      <a:pt x="37" y="26"/>
                    </a:cubicBezTo>
                    <a:cubicBezTo>
                      <a:pt x="37" y="26"/>
                      <a:pt x="38" y="26"/>
                      <a:pt x="38" y="26"/>
                    </a:cubicBezTo>
                    <a:cubicBezTo>
                      <a:pt x="41" y="26"/>
                      <a:pt x="43" y="27"/>
                      <a:pt x="45" y="27"/>
                    </a:cubicBezTo>
                    <a:cubicBezTo>
                      <a:pt x="45" y="28"/>
                      <a:pt x="46" y="27"/>
                      <a:pt x="46" y="26"/>
                    </a:cubicBezTo>
                    <a:cubicBezTo>
                      <a:pt x="47" y="25"/>
                      <a:pt x="48" y="23"/>
                      <a:pt x="48" y="22"/>
                    </a:cubicBezTo>
                    <a:cubicBezTo>
                      <a:pt x="48" y="20"/>
                      <a:pt x="48" y="19"/>
                      <a:pt x="48" y="18"/>
                    </a:cubicBezTo>
                    <a:cubicBezTo>
                      <a:pt x="48" y="16"/>
                      <a:pt x="48" y="15"/>
                      <a:pt x="47" y="15"/>
                    </a:cubicBezTo>
                    <a:cubicBezTo>
                      <a:pt x="47" y="15"/>
                      <a:pt x="46" y="15"/>
                      <a:pt x="45" y="14"/>
                    </a:cubicBezTo>
                    <a:cubicBezTo>
                      <a:pt x="44" y="14"/>
                      <a:pt x="43" y="14"/>
                      <a:pt x="42" y="14"/>
                    </a:cubicBezTo>
                    <a:cubicBezTo>
                      <a:pt x="40" y="14"/>
                      <a:pt x="39" y="13"/>
                      <a:pt x="37" y="13"/>
                    </a:cubicBezTo>
                    <a:cubicBezTo>
                      <a:pt x="36" y="3"/>
                      <a:pt x="36" y="3"/>
                      <a:pt x="36" y="3"/>
                    </a:cubicBezTo>
                    <a:cubicBezTo>
                      <a:pt x="36" y="2"/>
                      <a:pt x="35" y="0"/>
                      <a:pt x="33" y="0"/>
                    </a:cubicBezTo>
                    <a:cubicBezTo>
                      <a:pt x="31" y="0"/>
                      <a:pt x="29" y="2"/>
                      <a:pt x="29" y="4"/>
                    </a:cubicBezTo>
                    <a:cubicBezTo>
                      <a:pt x="30" y="13"/>
                      <a:pt x="30" y="13"/>
                      <a:pt x="30" y="13"/>
                    </a:cubicBezTo>
                    <a:cubicBezTo>
                      <a:pt x="29" y="13"/>
                      <a:pt x="29" y="13"/>
                      <a:pt x="29" y="13"/>
                    </a:cubicBezTo>
                    <a:cubicBezTo>
                      <a:pt x="27" y="13"/>
                      <a:pt x="25" y="14"/>
                      <a:pt x="23" y="14"/>
                    </a:cubicBezTo>
                    <a:cubicBezTo>
                      <a:pt x="22" y="4"/>
                      <a:pt x="22" y="4"/>
                      <a:pt x="22" y="4"/>
                    </a:cubicBezTo>
                    <a:cubicBezTo>
                      <a:pt x="22" y="2"/>
                      <a:pt x="21" y="0"/>
                      <a:pt x="19" y="0"/>
                    </a:cubicBezTo>
                    <a:cubicBezTo>
                      <a:pt x="17" y="0"/>
                      <a:pt x="16" y="2"/>
                      <a:pt x="16" y="4"/>
                    </a:cubicBezTo>
                    <a:cubicBezTo>
                      <a:pt x="16" y="15"/>
                      <a:pt x="16" y="15"/>
                      <a:pt x="16" y="15"/>
                    </a:cubicBezTo>
                    <a:cubicBezTo>
                      <a:pt x="13" y="17"/>
                      <a:pt x="10" y="18"/>
                      <a:pt x="8" y="20"/>
                    </a:cubicBezTo>
                    <a:cubicBezTo>
                      <a:pt x="6" y="22"/>
                      <a:pt x="4" y="24"/>
                      <a:pt x="3" y="26"/>
                    </a:cubicBezTo>
                    <a:cubicBezTo>
                      <a:pt x="2" y="29"/>
                      <a:pt x="2" y="31"/>
                      <a:pt x="2" y="34"/>
                    </a:cubicBezTo>
                    <a:cubicBezTo>
                      <a:pt x="2" y="38"/>
                      <a:pt x="2" y="40"/>
                      <a:pt x="4" y="43"/>
                    </a:cubicBezTo>
                    <a:cubicBezTo>
                      <a:pt x="5" y="45"/>
                      <a:pt x="6" y="48"/>
                      <a:pt x="8" y="49"/>
                    </a:cubicBezTo>
                    <a:cubicBezTo>
                      <a:pt x="10" y="51"/>
                      <a:pt x="13" y="53"/>
                      <a:pt x="15" y="54"/>
                    </a:cubicBezTo>
                    <a:cubicBezTo>
                      <a:pt x="16" y="54"/>
                      <a:pt x="16" y="54"/>
                      <a:pt x="17" y="55"/>
                    </a:cubicBezTo>
                    <a:cubicBezTo>
                      <a:pt x="17" y="79"/>
                      <a:pt x="17" y="79"/>
                      <a:pt x="17" y="79"/>
                    </a:cubicBezTo>
                    <a:cubicBezTo>
                      <a:pt x="15" y="79"/>
                      <a:pt x="13" y="78"/>
                      <a:pt x="11" y="78"/>
                    </a:cubicBezTo>
                    <a:cubicBezTo>
                      <a:pt x="8" y="77"/>
                      <a:pt x="6" y="77"/>
                      <a:pt x="3" y="76"/>
                    </a:cubicBezTo>
                    <a:cubicBezTo>
                      <a:pt x="3" y="76"/>
                      <a:pt x="2" y="76"/>
                      <a:pt x="2" y="77"/>
                    </a:cubicBezTo>
                    <a:cubicBezTo>
                      <a:pt x="1" y="78"/>
                      <a:pt x="1" y="80"/>
                      <a:pt x="1" y="81"/>
                    </a:cubicBezTo>
                    <a:cubicBezTo>
                      <a:pt x="0" y="83"/>
                      <a:pt x="0" y="84"/>
                      <a:pt x="0" y="85"/>
                    </a:cubicBezTo>
                    <a:cubicBezTo>
                      <a:pt x="0" y="87"/>
                      <a:pt x="0" y="87"/>
                      <a:pt x="1" y="88"/>
                    </a:cubicBezTo>
                    <a:cubicBezTo>
                      <a:pt x="2" y="89"/>
                      <a:pt x="5" y="90"/>
                      <a:pt x="9" y="91"/>
                    </a:cubicBezTo>
                    <a:cubicBezTo>
                      <a:pt x="11" y="91"/>
                      <a:pt x="14" y="91"/>
                      <a:pt x="17" y="92"/>
                    </a:cubicBezTo>
                    <a:cubicBezTo>
                      <a:pt x="18" y="104"/>
                      <a:pt x="18" y="104"/>
                      <a:pt x="18" y="104"/>
                    </a:cubicBezTo>
                    <a:cubicBezTo>
                      <a:pt x="18" y="106"/>
                      <a:pt x="19" y="107"/>
                      <a:pt x="21" y="107"/>
                    </a:cubicBezTo>
                    <a:cubicBezTo>
                      <a:pt x="23" y="107"/>
                      <a:pt x="25" y="106"/>
                      <a:pt x="25" y="104"/>
                    </a:cubicBezTo>
                    <a:cubicBezTo>
                      <a:pt x="24" y="92"/>
                      <a:pt x="24" y="92"/>
                      <a:pt x="24" y="92"/>
                    </a:cubicBezTo>
                    <a:cubicBezTo>
                      <a:pt x="27" y="92"/>
                      <a:pt x="29" y="91"/>
                      <a:pt x="31" y="91"/>
                    </a:cubicBezTo>
                    <a:cubicBezTo>
                      <a:pt x="32" y="103"/>
                      <a:pt x="32" y="103"/>
                      <a:pt x="32" y="103"/>
                    </a:cubicBezTo>
                    <a:cubicBezTo>
                      <a:pt x="32" y="105"/>
                      <a:pt x="33" y="107"/>
                      <a:pt x="35" y="107"/>
                    </a:cubicBezTo>
                    <a:cubicBezTo>
                      <a:pt x="37" y="107"/>
                      <a:pt x="39" y="105"/>
                      <a:pt x="38" y="103"/>
                    </a:cubicBezTo>
                    <a:cubicBezTo>
                      <a:pt x="38" y="89"/>
                      <a:pt x="38" y="89"/>
                      <a:pt x="38" y="89"/>
                    </a:cubicBezTo>
                    <a:cubicBezTo>
                      <a:pt x="40" y="89"/>
                      <a:pt x="42" y="88"/>
                      <a:pt x="44" y="87"/>
                    </a:cubicBezTo>
                    <a:cubicBezTo>
                      <a:pt x="47" y="85"/>
                      <a:pt x="49" y="83"/>
                      <a:pt x="50" y="80"/>
                    </a:cubicBezTo>
                    <a:cubicBezTo>
                      <a:pt x="52" y="77"/>
                      <a:pt x="53" y="73"/>
                      <a:pt x="53" y="69"/>
                    </a:cubicBezTo>
                    <a:cubicBezTo>
                      <a:pt x="53" y="63"/>
                      <a:pt x="51" y="58"/>
                      <a:pt x="47" y="55"/>
                    </a:cubicBezTo>
                    <a:cubicBezTo>
                      <a:pt x="45" y="52"/>
                      <a:pt x="41" y="50"/>
                      <a:pt x="37" y="48"/>
                    </a:cubicBezTo>
                    <a:close/>
                    <a:moveTo>
                      <a:pt x="31" y="77"/>
                    </a:moveTo>
                    <a:cubicBezTo>
                      <a:pt x="29" y="78"/>
                      <a:pt x="27" y="79"/>
                      <a:pt x="24" y="79"/>
                    </a:cubicBezTo>
                    <a:cubicBezTo>
                      <a:pt x="24" y="57"/>
                      <a:pt x="24" y="57"/>
                      <a:pt x="24" y="57"/>
                    </a:cubicBezTo>
                    <a:cubicBezTo>
                      <a:pt x="26" y="58"/>
                      <a:pt x="29" y="59"/>
                      <a:pt x="31" y="60"/>
                    </a:cubicBezTo>
                    <a:lnTo>
                      <a:pt x="31" y="77"/>
                    </a:lnTo>
                    <a:close/>
                    <a:moveTo>
                      <a:pt x="30" y="45"/>
                    </a:moveTo>
                    <a:cubicBezTo>
                      <a:pt x="28" y="44"/>
                      <a:pt x="25" y="43"/>
                      <a:pt x="23" y="42"/>
                    </a:cubicBezTo>
                    <a:cubicBezTo>
                      <a:pt x="23" y="26"/>
                      <a:pt x="23" y="26"/>
                      <a:pt x="23" y="26"/>
                    </a:cubicBezTo>
                    <a:cubicBezTo>
                      <a:pt x="25" y="26"/>
                      <a:pt x="27" y="25"/>
                      <a:pt x="30" y="25"/>
                    </a:cubicBezTo>
                    <a:lnTo>
                      <a:pt x="30" y="45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39" name="任意多边形: 形状 138"/>
              <p:cNvSpPr/>
              <p:nvPr/>
            </p:nvSpPr>
            <p:spPr bwMode="auto">
              <a:xfrm>
                <a:off x="4872" y="1372"/>
                <a:ext cx="28" cy="61"/>
              </a:xfrm>
              <a:custGeom>
                <a:gdLst>
                  <a:gd fmla="*/ 0 w 14" name="T0"/>
                  <a:gd fmla="*/ 27 h 31" name="T1"/>
                  <a:gd fmla="*/ 5 w 14" name="T2"/>
                  <a:gd fmla="*/ 31 h 31" name="T3"/>
                  <a:gd fmla="*/ 9 w 14" name="T4"/>
                  <a:gd fmla="*/ 31 h 31" name="T5"/>
                  <a:gd fmla="*/ 14 w 14" name="T6"/>
                  <a:gd fmla="*/ 27 h 31" name="T7"/>
                  <a:gd fmla="*/ 14 w 14" name="T8"/>
                  <a:gd fmla="*/ 4 h 31" name="T9"/>
                  <a:gd fmla="*/ 9 w 14" name="T10"/>
                  <a:gd fmla="*/ 0 h 31" name="T11"/>
                  <a:gd fmla="*/ 5 w 14" name="T12"/>
                  <a:gd fmla="*/ 0 h 31" name="T13"/>
                  <a:gd fmla="*/ 0 w 14" name="T14"/>
                  <a:gd fmla="*/ 4 h 31" name="T15"/>
                  <a:gd fmla="*/ 0 w 14" name="T16"/>
                  <a:gd fmla="*/ 27 h 31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31" w="14">
                    <a:moveTo>
                      <a:pt x="0" y="27"/>
                    </a:moveTo>
                    <a:cubicBezTo>
                      <a:pt x="0" y="29"/>
                      <a:pt x="2" y="31"/>
                      <a:pt x="5" y="31"/>
                    </a:cubicBezTo>
                    <a:cubicBezTo>
                      <a:pt x="9" y="31"/>
                      <a:pt x="9" y="31"/>
                      <a:pt x="9" y="31"/>
                    </a:cubicBezTo>
                    <a:cubicBezTo>
                      <a:pt x="12" y="31"/>
                      <a:pt x="14" y="29"/>
                      <a:pt x="14" y="27"/>
                    </a:cubicBezTo>
                    <a:cubicBezTo>
                      <a:pt x="14" y="4"/>
                      <a:pt x="14" y="4"/>
                      <a:pt x="14" y="4"/>
                    </a:cubicBezTo>
                    <a:cubicBezTo>
                      <a:pt x="14" y="2"/>
                      <a:pt x="12" y="0"/>
                      <a:pt x="9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2" y="0"/>
                      <a:pt x="0" y="2"/>
                      <a:pt x="0" y="4"/>
                    </a:cubicBezTo>
                    <a:lnTo>
                      <a:pt x="0" y="27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40" name="任意多边形: 形状 139"/>
              <p:cNvSpPr/>
              <p:nvPr/>
            </p:nvSpPr>
            <p:spPr bwMode="auto">
              <a:xfrm>
                <a:off x="4835" y="1356"/>
                <a:ext cx="28" cy="77"/>
              </a:xfrm>
              <a:custGeom>
                <a:gdLst>
                  <a:gd fmla="*/ 0 w 14" name="T0"/>
                  <a:gd fmla="*/ 35 h 39" name="T1"/>
                  <a:gd fmla="*/ 5 w 14" name="T2"/>
                  <a:gd fmla="*/ 39 h 39" name="T3"/>
                  <a:gd fmla="*/ 9 w 14" name="T4"/>
                  <a:gd fmla="*/ 39 h 39" name="T5"/>
                  <a:gd fmla="*/ 14 w 14" name="T6"/>
                  <a:gd fmla="*/ 35 h 39" name="T7"/>
                  <a:gd fmla="*/ 14 w 14" name="T8"/>
                  <a:gd fmla="*/ 4 h 39" name="T9"/>
                  <a:gd fmla="*/ 9 w 14" name="T10"/>
                  <a:gd fmla="*/ 0 h 39" name="T11"/>
                  <a:gd fmla="*/ 5 w 14" name="T12"/>
                  <a:gd fmla="*/ 0 h 39" name="T13"/>
                  <a:gd fmla="*/ 0 w 14" name="T14"/>
                  <a:gd fmla="*/ 4 h 39" name="T15"/>
                  <a:gd fmla="*/ 0 w 14" name="T16"/>
                  <a:gd fmla="*/ 35 h 39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39" w="14">
                    <a:moveTo>
                      <a:pt x="0" y="35"/>
                    </a:moveTo>
                    <a:cubicBezTo>
                      <a:pt x="0" y="37"/>
                      <a:pt x="2" y="39"/>
                      <a:pt x="5" y="39"/>
                    </a:cubicBezTo>
                    <a:cubicBezTo>
                      <a:pt x="9" y="39"/>
                      <a:pt x="9" y="39"/>
                      <a:pt x="9" y="39"/>
                    </a:cubicBezTo>
                    <a:cubicBezTo>
                      <a:pt x="12" y="39"/>
                      <a:pt x="14" y="37"/>
                      <a:pt x="14" y="35"/>
                    </a:cubicBezTo>
                    <a:cubicBezTo>
                      <a:pt x="14" y="4"/>
                      <a:pt x="14" y="4"/>
                      <a:pt x="14" y="4"/>
                    </a:cubicBezTo>
                    <a:cubicBezTo>
                      <a:pt x="14" y="1"/>
                      <a:pt x="12" y="0"/>
                      <a:pt x="9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2" y="0"/>
                      <a:pt x="0" y="1"/>
                      <a:pt x="0" y="4"/>
                    </a:cubicBezTo>
                    <a:lnTo>
                      <a:pt x="0" y="35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41" name="任意多边形: 形状 140"/>
              <p:cNvSpPr/>
              <p:nvPr/>
            </p:nvSpPr>
            <p:spPr bwMode="auto">
              <a:xfrm>
                <a:off x="4798" y="1333"/>
                <a:ext cx="27" cy="100"/>
              </a:xfrm>
              <a:custGeom>
                <a:gdLst>
                  <a:gd fmla="*/ 0 w 14" name="T0"/>
                  <a:gd fmla="*/ 47 h 51" name="T1"/>
                  <a:gd fmla="*/ 5 w 14" name="T2"/>
                  <a:gd fmla="*/ 51 h 51" name="T3"/>
                  <a:gd fmla="*/ 9 w 14" name="T4"/>
                  <a:gd fmla="*/ 51 h 51" name="T5"/>
                  <a:gd fmla="*/ 14 w 14" name="T6"/>
                  <a:gd fmla="*/ 47 h 51" name="T7"/>
                  <a:gd fmla="*/ 14 w 14" name="T8"/>
                  <a:gd fmla="*/ 5 h 51" name="T9"/>
                  <a:gd fmla="*/ 9 w 14" name="T10"/>
                  <a:gd fmla="*/ 0 h 51" name="T11"/>
                  <a:gd fmla="*/ 5 w 14" name="T12"/>
                  <a:gd fmla="*/ 0 h 51" name="T13"/>
                  <a:gd fmla="*/ 0 w 14" name="T14"/>
                  <a:gd fmla="*/ 5 h 51" name="T15"/>
                  <a:gd fmla="*/ 0 w 14" name="T16"/>
                  <a:gd fmla="*/ 47 h 51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51" w="14">
                    <a:moveTo>
                      <a:pt x="0" y="47"/>
                    </a:moveTo>
                    <a:cubicBezTo>
                      <a:pt x="0" y="49"/>
                      <a:pt x="2" y="51"/>
                      <a:pt x="5" y="51"/>
                    </a:cubicBezTo>
                    <a:cubicBezTo>
                      <a:pt x="9" y="51"/>
                      <a:pt x="9" y="51"/>
                      <a:pt x="9" y="51"/>
                    </a:cubicBezTo>
                    <a:cubicBezTo>
                      <a:pt x="12" y="51"/>
                      <a:pt x="14" y="49"/>
                      <a:pt x="14" y="47"/>
                    </a:cubicBezTo>
                    <a:cubicBezTo>
                      <a:pt x="14" y="5"/>
                      <a:pt x="14" y="5"/>
                      <a:pt x="14" y="5"/>
                    </a:cubicBezTo>
                    <a:cubicBezTo>
                      <a:pt x="14" y="2"/>
                      <a:pt x="12" y="0"/>
                      <a:pt x="9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2" y="0"/>
                      <a:pt x="0" y="2"/>
                      <a:pt x="0" y="5"/>
                    </a:cubicBezTo>
                    <a:lnTo>
                      <a:pt x="0" y="47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42" name="任意多边形: 形状 141"/>
              <p:cNvSpPr/>
              <p:nvPr/>
            </p:nvSpPr>
            <p:spPr bwMode="auto">
              <a:xfrm>
                <a:off x="4280" y="787"/>
                <a:ext cx="12" cy="30"/>
              </a:xfrm>
              <a:custGeom>
                <a:gdLst>
                  <a:gd fmla="*/ 0 w 6" name="T0"/>
                  <a:gd fmla="*/ 13 h 15" name="T1"/>
                  <a:gd fmla="*/ 2 w 6" name="T2"/>
                  <a:gd fmla="*/ 15 h 15" name="T3"/>
                  <a:gd fmla="*/ 4 w 6" name="T4"/>
                  <a:gd fmla="*/ 15 h 15" name="T5"/>
                  <a:gd fmla="*/ 6 w 6" name="T6"/>
                  <a:gd fmla="*/ 13 h 15" name="T7"/>
                  <a:gd fmla="*/ 6 w 6" name="T8"/>
                  <a:gd fmla="*/ 2 h 15" name="T9"/>
                  <a:gd fmla="*/ 4 w 6" name="T10"/>
                  <a:gd fmla="*/ 0 h 15" name="T11"/>
                  <a:gd fmla="*/ 2 w 6" name="T12"/>
                  <a:gd fmla="*/ 0 h 15" name="T13"/>
                  <a:gd fmla="*/ 0 w 6" name="T14"/>
                  <a:gd fmla="*/ 2 h 15" name="T15"/>
                  <a:gd fmla="*/ 0 w 6" name="T16"/>
                  <a:gd fmla="*/ 13 h 15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15" w="6">
                    <a:moveTo>
                      <a:pt x="0" y="13"/>
                    </a:moveTo>
                    <a:cubicBezTo>
                      <a:pt x="0" y="14"/>
                      <a:pt x="1" y="15"/>
                      <a:pt x="2" y="15"/>
                    </a:cubicBezTo>
                    <a:cubicBezTo>
                      <a:pt x="4" y="15"/>
                      <a:pt x="4" y="15"/>
                      <a:pt x="4" y="15"/>
                    </a:cubicBezTo>
                    <a:cubicBezTo>
                      <a:pt x="5" y="15"/>
                      <a:pt x="6" y="14"/>
                      <a:pt x="6" y="13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6" y="1"/>
                      <a:pt x="5" y="0"/>
                      <a:pt x="4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43" name="任意多边形: 形状 142"/>
              <p:cNvSpPr/>
              <p:nvPr/>
            </p:nvSpPr>
            <p:spPr bwMode="auto">
              <a:xfrm>
                <a:off x="4264" y="780"/>
                <a:ext cx="12" cy="37"/>
              </a:xfrm>
              <a:custGeom>
                <a:gdLst>
                  <a:gd fmla="*/ 0 w 6" name="T0"/>
                  <a:gd fmla="*/ 17 h 19" name="T1"/>
                  <a:gd fmla="*/ 2 w 6" name="T2"/>
                  <a:gd fmla="*/ 19 h 19" name="T3"/>
                  <a:gd fmla="*/ 4 w 6" name="T4"/>
                  <a:gd fmla="*/ 19 h 19" name="T5"/>
                  <a:gd fmla="*/ 6 w 6" name="T6"/>
                  <a:gd fmla="*/ 17 h 19" name="T7"/>
                  <a:gd fmla="*/ 6 w 6" name="T8"/>
                  <a:gd fmla="*/ 2 h 19" name="T9"/>
                  <a:gd fmla="*/ 4 w 6" name="T10"/>
                  <a:gd fmla="*/ 0 h 19" name="T11"/>
                  <a:gd fmla="*/ 2 w 6" name="T12"/>
                  <a:gd fmla="*/ 0 h 19" name="T13"/>
                  <a:gd fmla="*/ 0 w 6" name="T14"/>
                  <a:gd fmla="*/ 2 h 19" name="T15"/>
                  <a:gd fmla="*/ 0 w 6" name="T16"/>
                  <a:gd fmla="*/ 17 h 19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19" w="6">
                    <a:moveTo>
                      <a:pt x="0" y="17"/>
                    </a:moveTo>
                    <a:cubicBezTo>
                      <a:pt x="0" y="18"/>
                      <a:pt x="0" y="19"/>
                      <a:pt x="2" y="19"/>
                    </a:cubicBezTo>
                    <a:cubicBezTo>
                      <a:pt x="4" y="19"/>
                      <a:pt x="4" y="19"/>
                      <a:pt x="4" y="19"/>
                    </a:cubicBezTo>
                    <a:cubicBezTo>
                      <a:pt x="5" y="19"/>
                      <a:pt x="6" y="18"/>
                      <a:pt x="6" y="17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6" y="1"/>
                      <a:pt x="5" y="0"/>
                      <a:pt x="4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0" y="0"/>
                      <a:pt x="0" y="1"/>
                      <a:pt x="0" y="2"/>
                    </a:cubicBez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44" name="任意多边形: 形状 143"/>
              <p:cNvSpPr/>
              <p:nvPr/>
            </p:nvSpPr>
            <p:spPr bwMode="auto">
              <a:xfrm>
                <a:off x="4247" y="770"/>
                <a:ext cx="11" cy="47"/>
              </a:xfrm>
              <a:custGeom>
                <a:gdLst>
                  <a:gd fmla="*/ 0 w 6" name="T0"/>
                  <a:gd fmla="*/ 22 h 24" name="T1"/>
                  <a:gd fmla="*/ 2 w 6" name="T2"/>
                  <a:gd fmla="*/ 24 h 24" name="T3"/>
                  <a:gd fmla="*/ 4 w 6" name="T4"/>
                  <a:gd fmla="*/ 24 h 24" name="T5"/>
                  <a:gd fmla="*/ 6 w 6" name="T6"/>
                  <a:gd fmla="*/ 22 h 24" name="T7"/>
                  <a:gd fmla="*/ 6 w 6" name="T8"/>
                  <a:gd fmla="*/ 2 h 24" name="T9"/>
                  <a:gd fmla="*/ 4 w 6" name="T10"/>
                  <a:gd fmla="*/ 0 h 24" name="T11"/>
                  <a:gd fmla="*/ 2 w 6" name="T12"/>
                  <a:gd fmla="*/ 0 h 24" name="T13"/>
                  <a:gd fmla="*/ 0 w 6" name="T14"/>
                  <a:gd fmla="*/ 2 h 24" name="T15"/>
                  <a:gd fmla="*/ 0 w 6" name="T16"/>
                  <a:gd fmla="*/ 22 h 24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24" w="6">
                    <a:moveTo>
                      <a:pt x="0" y="22"/>
                    </a:moveTo>
                    <a:cubicBezTo>
                      <a:pt x="0" y="23"/>
                      <a:pt x="1" y="24"/>
                      <a:pt x="2" y="24"/>
                    </a:cubicBezTo>
                    <a:cubicBezTo>
                      <a:pt x="4" y="24"/>
                      <a:pt x="4" y="24"/>
                      <a:pt x="4" y="24"/>
                    </a:cubicBezTo>
                    <a:cubicBezTo>
                      <a:pt x="5" y="24"/>
                      <a:pt x="6" y="23"/>
                      <a:pt x="6" y="22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6" y="1"/>
                      <a:pt x="5" y="0"/>
                      <a:pt x="4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45" name="任意多边形: 形状 144"/>
              <p:cNvSpPr/>
              <p:nvPr/>
            </p:nvSpPr>
            <p:spPr bwMode="auto">
              <a:xfrm>
                <a:off x="4604" y="2629"/>
                <a:ext cx="34" cy="75"/>
              </a:xfrm>
              <a:custGeom>
                <a:gdLst>
                  <a:gd fmla="*/ 0 w 17" name="T0"/>
                  <a:gd fmla="*/ 32 h 38" name="T1"/>
                  <a:gd fmla="*/ 6 w 17" name="T2"/>
                  <a:gd fmla="*/ 38 h 38" name="T3"/>
                  <a:gd fmla="*/ 11 w 17" name="T4"/>
                  <a:gd fmla="*/ 38 h 38" name="T5"/>
                  <a:gd fmla="*/ 17 w 17" name="T6"/>
                  <a:gd fmla="*/ 32 h 38" name="T7"/>
                  <a:gd fmla="*/ 17 w 17" name="T8"/>
                  <a:gd fmla="*/ 5 h 38" name="T9"/>
                  <a:gd fmla="*/ 11 w 17" name="T10"/>
                  <a:gd fmla="*/ 0 h 38" name="T11"/>
                  <a:gd fmla="*/ 6 w 17" name="T12"/>
                  <a:gd fmla="*/ 0 h 38" name="T13"/>
                  <a:gd fmla="*/ 0 w 17" name="T14"/>
                  <a:gd fmla="*/ 5 h 38" name="T15"/>
                  <a:gd fmla="*/ 0 w 17" name="T16"/>
                  <a:gd fmla="*/ 32 h 38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38" w="17">
                    <a:moveTo>
                      <a:pt x="0" y="32"/>
                    </a:moveTo>
                    <a:cubicBezTo>
                      <a:pt x="0" y="35"/>
                      <a:pt x="3" y="38"/>
                      <a:pt x="6" y="38"/>
                    </a:cubicBezTo>
                    <a:cubicBezTo>
                      <a:pt x="11" y="38"/>
                      <a:pt x="11" y="38"/>
                      <a:pt x="11" y="38"/>
                    </a:cubicBezTo>
                    <a:cubicBezTo>
                      <a:pt x="14" y="38"/>
                      <a:pt x="17" y="35"/>
                      <a:pt x="17" y="32"/>
                    </a:cubicBezTo>
                    <a:cubicBezTo>
                      <a:pt x="17" y="5"/>
                      <a:pt x="17" y="5"/>
                      <a:pt x="17" y="5"/>
                    </a:cubicBezTo>
                    <a:cubicBezTo>
                      <a:pt x="17" y="2"/>
                      <a:pt x="14" y="0"/>
                      <a:pt x="11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3" y="0"/>
                      <a:pt x="0" y="2"/>
                      <a:pt x="0" y="5"/>
                    </a:cubicBez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46" name="任意多边形: 形状 145"/>
              <p:cNvSpPr/>
              <p:nvPr/>
            </p:nvSpPr>
            <p:spPr bwMode="auto">
              <a:xfrm>
                <a:off x="4561" y="2608"/>
                <a:ext cx="32" cy="96"/>
              </a:xfrm>
              <a:custGeom>
                <a:gdLst>
                  <a:gd fmla="*/ 0 w 16" name="T0"/>
                  <a:gd fmla="*/ 43 h 49" name="T1"/>
                  <a:gd fmla="*/ 5 w 16" name="T2"/>
                  <a:gd fmla="*/ 49 h 49" name="T3"/>
                  <a:gd fmla="*/ 11 w 16" name="T4"/>
                  <a:gd fmla="*/ 49 h 49" name="T5"/>
                  <a:gd fmla="*/ 16 w 16" name="T6"/>
                  <a:gd fmla="*/ 43 h 49" name="T7"/>
                  <a:gd fmla="*/ 16 w 16" name="T8"/>
                  <a:gd fmla="*/ 6 h 49" name="T9"/>
                  <a:gd fmla="*/ 10 w 16" name="T10"/>
                  <a:gd fmla="*/ 0 h 49" name="T11"/>
                  <a:gd fmla="*/ 5 w 16" name="T12"/>
                  <a:gd fmla="*/ 0 h 49" name="T13"/>
                  <a:gd fmla="*/ 0 w 16" name="T14"/>
                  <a:gd fmla="*/ 6 h 49" name="T15"/>
                  <a:gd fmla="*/ 0 w 16" name="T16"/>
                  <a:gd fmla="*/ 43 h 49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9" w="16">
                    <a:moveTo>
                      <a:pt x="0" y="43"/>
                    </a:moveTo>
                    <a:cubicBezTo>
                      <a:pt x="0" y="46"/>
                      <a:pt x="2" y="49"/>
                      <a:pt x="5" y="49"/>
                    </a:cubicBezTo>
                    <a:cubicBezTo>
                      <a:pt x="11" y="49"/>
                      <a:pt x="11" y="49"/>
                      <a:pt x="11" y="49"/>
                    </a:cubicBezTo>
                    <a:cubicBezTo>
                      <a:pt x="13" y="49"/>
                      <a:pt x="16" y="46"/>
                      <a:pt x="16" y="43"/>
                    </a:cubicBezTo>
                    <a:cubicBezTo>
                      <a:pt x="16" y="6"/>
                      <a:pt x="16" y="6"/>
                      <a:pt x="16" y="6"/>
                    </a:cubicBezTo>
                    <a:cubicBezTo>
                      <a:pt x="16" y="3"/>
                      <a:pt x="13" y="0"/>
                      <a:pt x="10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2" y="0"/>
                      <a:pt x="0" y="3"/>
                      <a:pt x="0" y="6"/>
                    </a:cubicBezTo>
                    <a:lnTo>
                      <a:pt x="0" y="43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47" name="任意多边形: 形状 146"/>
              <p:cNvSpPr/>
              <p:nvPr/>
            </p:nvSpPr>
            <p:spPr bwMode="auto">
              <a:xfrm>
                <a:off x="4515" y="2582"/>
                <a:ext cx="33" cy="122"/>
              </a:xfrm>
              <a:custGeom>
                <a:gdLst>
                  <a:gd fmla="*/ 0 w 17" name="T0"/>
                  <a:gd fmla="*/ 56 h 62" name="T1"/>
                  <a:gd fmla="*/ 6 w 17" name="T2"/>
                  <a:gd fmla="*/ 62 h 62" name="T3"/>
                  <a:gd fmla="*/ 11 w 17" name="T4"/>
                  <a:gd fmla="*/ 62 h 62" name="T5"/>
                  <a:gd fmla="*/ 17 w 17" name="T6"/>
                  <a:gd fmla="*/ 56 h 62" name="T7"/>
                  <a:gd fmla="*/ 16 w 17" name="T8"/>
                  <a:gd fmla="*/ 5 h 62" name="T9"/>
                  <a:gd fmla="*/ 11 w 17" name="T10"/>
                  <a:gd fmla="*/ 0 h 62" name="T11"/>
                  <a:gd fmla="*/ 6 w 17" name="T12"/>
                  <a:gd fmla="*/ 0 h 62" name="T13"/>
                  <a:gd fmla="*/ 0 w 17" name="T14"/>
                  <a:gd fmla="*/ 5 h 62" name="T15"/>
                  <a:gd fmla="*/ 0 w 17" name="T16"/>
                  <a:gd fmla="*/ 56 h 62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62" w="17">
                    <a:moveTo>
                      <a:pt x="0" y="56"/>
                    </a:moveTo>
                    <a:cubicBezTo>
                      <a:pt x="0" y="59"/>
                      <a:pt x="3" y="62"/>
                      <a:pt x="6" y="62"/>
                    </a:cubicBezTo>
                    <a:cubicBezTo>
                      <a:pt x="11" y="62"/>
                      <a:pt x="11" y="62"/>
                      <a:pt x="11" y="62"/>
                    </a:cubicBezTo>
                    <a:cubicBezTo>
                      <a:pt x="14" y="62"/>
                      <a:pt x="17" y="59"/>
                      <a:pt x="17" y="56"/>
                    </a:cubicBezTo>
                    <a:cubicBezTo>
                      <a:pt x="16" y="5"/>
                      <a:pt x="16" y="5"/>
                      <a:pt x="16" y="5"/>
                    </a:cubicBezTo>
                    <a:cubicBezTo>
                      <a:pt x="16" y="2"/>
                      <a:pt x="14" y="0"/>
                      <a:pt x="11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3" y="0"/>
                      <a:pt x="0" y="2"/>
                      <a:pt x="0" y="5"/>
                    </a:cubicBezTo>
                    <a:lnTo>
                      <a:pt x="0" y="56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48" name="任意多边形: 形状 147"/>
              <p:cNvSpPr/>
              <p:nvPr/>
            </p:nvSpPr>
            <p:spPr bwMode="auto">
              <a:xfrm>
                <a:off x="4399" y="2862"/>
                <a:ext cx="159" cy="158"/>
              </a:xfrm>
              <a:custGeom>
                <a:gdLst>
                  <a:gd fmla="*/ 40 w 81" name="T0"/>
                  <a:gd fmla="*/ 1 h 81" name="T1"/>
                  <a:gd fmla="*/ 1 w 81" name="T2"/>
                  <a:gd fmla="*/ 41 h 81" name="T3"/>
                  <a:gd fmla="*/ 41 w 81" name="T4"/>
                  <a:gd fmla="*/ 80 h 81" name="T5"/>
                  <a:gd fmla="*/ 80 w 81" name="T6"/>
                  <a:gd fmla="*/ 40 h 81" name="T7"/>
                  <a:gd fmla="*/ 40 w 81" name="T8"/>
                  <a:gd fmla="*/ 1 h 81" name="T9"/>
                  <a:gd fmla="*/ 41 w 81" name="T10"/>
                  <a:gd fmla="*/ 72 h 81" name="T11"/>
                  <a:gd fmla="*/ 9 w 81" name="T12"/>
                  <a:gd fmla="*/ 41 h 81" name="T13"/>
                  <a:gd fmla="*/ 40 w 81" name="T14"/>
                  <a:gd fmla="*/ 9 h 81" name="T15"/>
                  <a:gd fmla="*/ 72 w 81" name="T16"/>
                  <a:gd fmla="*/ 40 h 81" name="T17"/>
                  <a:gd fmla="*/ 41 w 81" name="T18"/>
                  <a:gd fmla="*/ 72 h 81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81" w="81">
                    <a:moveTo>
                      <a:pt x="40" y="1"/>
                    </a:moveTo>
                    <a:cubicBezTo>
                      <a:pt x="18" y="1"/>
                      <a:pt x="0" y="19"/>
                      <a:pt x="1" y="41"/>
                    </a:cubicBezTo>
                    <a:cubicBezTo>
                      <a:pt x="1" y="63"/>
                      <a:pt x="20" y="81"/>
                      <a:pt x="41" y="80"/>
                    </a:cubicBezTo>
                    <a:cubicBezTo>
                      <a:pt x="63" y="80"/>
                      <a:pt x="81" y="61"/>
                      <a:pt x="80" y="40"/>
                    </a:cubicBezTo>
                    <a:cubicBezTo>
                      <a:pt x="80" y="18"/>
                      <a:pt x="62" y="0"/>
                      <a:pt x="40" y="1"/>
                    </a:cubicBezTo>
                    <a:close/>
                    <a:moveTo>
                      <a:pt x="41" y="72"/>
                    </a:moveTo>
                    <a:cubicBezTo>
                      <a:pt x="24" y="73"/>
                      <a:pt x="9" y="59"/>
                      <a:pt x="9" y="41"/>
                    </a:cubicBezTo>
                    <a:cubicBezTo>
                      <a:pt x="8" y="24"/>
                      <a:pt x="22" y="9"/>
                      <a:pt x="40" y="9"/>
                    </a:cubicBezTo>
                    <a:cubicBezTo>
                      <a:pt x="57" y="8"/>
                      <a:pt x="72" y="22"/>
                      <a:pt x="72" y="40"/>
                    </a:cubicBezTo>
                    <a:cubicBezTo>
                      <a:pt x="73" y="57"/>
                      <a:pt x="59" y="72"/>
                      <a:pt x="41" y="72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49" name="任意多边形: 形状 148"/>
              <p:cNvSpPr/>
              <p:nvPr/>
            </p:nvSpPr>
            <p:spPr bwMode="auto">
              <a:xfrm>
                <a:off x="4436" y="2903"/>
                <a:ext cx="84" cy="76"/>
              </a:xfrm>
              <a:custGeom>
                <a:gdLst>
                  <a:gd fmla="*/ 27 w 43" name="T0"/>
                  <a:gd fmla="*/ 32 h 39" name="T1"/>
                  <a:gd fmla="*/ 16 w 43" name="T2"/>
                  <a:gd fmla="*/ 27 h 39" name="T3"/>
                  <a:gd fmla="*/ 25 w 43" name="T4"/>
                  <a:gd fmla="*/ 26 h 39" name="T5"/>
                  <a:gd fmla="*/ 28 w 43" name="T6"/>
                  <a:gd fmla="*/ 24 h 39" name="T7"/>
                  <a:gd fmla="*/ 25 w 43" name="T8"/>
                  <a:gd fmla="*/ 21 h 39" name="T9"/>
                  <a:gd fmla="*/ 15 w 43" name="T10"/>
                  <a:gd fmla="*/ 21 h 39" name="T11"/>
                  <a:gd fmla="*/ 14 w 43" name="T12"/>
                  <a:gd fmla="*/ 20 h 39" name="T13"/>
                  <a:gd fmla="*/ 14 w 43" name="T14"/>
                  <a:gd fmla="*/ 18 h 39" name="T15"/>
                  <a:gd fmla="*/ 25 w 43" name="T16"/>
                  <a:gd fmla="*/ 18 h 39" name="T17"/>
                  <a:gd fmla="*/ 28 w 43" name="T18"/>
                  <a:gd fmla="*/ 15 h 39" name="T19"/>
                  <a:gd fmla="*/ 25 w 43" name="T20"/>
                  <a:gd fmla="*/ 12 h 39" name="T21"/>
                  <a:gd fmla="*/ 16 w 43" name="T22"/>
                  <a:gd fmla="*/ 13 h 39" name="T23"/>
                  <a:gd fmla="*/ 27 w 43" name="T24"/>
                  <a:gd fmla="*/ 6 h 39" name="T25"/>
                  <a:gd fmla="*/ 35 w 43" name="T26"/>
                  <a:gd fmla="*/ 9 h 39" name="T27"/>
                  <a:gd fmla="*/ 42 w 43" name="T28"/>
                  <a:gd fmla="*/ 9 h 39" name="T29"/>
                  <a:gd fmla="*/ 26 w 43" name="T30"/>
                  <a:gd fmla="*/ 0 h 39" name="T31"/>
                  <a:gd fmla="*/ 9 w 43" name="T32"/>
                  <a:gd fmla="*/ 13 h 39" name="T33"/>
                  <a:gd fmla="*/ 3 w 43" name="T34"/>
                  <a:gd fmla="*/ 13 h 39" name="T35"/>
                  <a:gd fmla="*/ 0 w 43" name="T36"/>
                  <a:gd fmla="*/ 15 h 39" name="T37"/>
                  <a:gd fmla="*/ 3 w 43" name="T38"/>
                  <a:gd fmla="*/ 18 h 39" name="T39"/>
                  <a:gd fmla="*/ 8 w 43" name="T40"/>
                  <a:gd fmla="*/ 18 h 39" name="T41"/>
                  <a:gd fmla="*/ 8 w 43" name="T42"/>
                  <a:gd fmla="*/ 20 h 39" name="T43"/>
                  <a:gd fmla="*/ 8 w 43" name="T44"/>
                  <a:gd fmla="*/ 22 h 39" name="T45"/>
                  <a:gd fmla="*/ 3 w 43" name="T46"/>
                  <a:gd fmla="*/ 22 h 39" name="T47"/>
                  <a:gd fmla="*/ 1 w 43" name="T48"/>
                  <a:gd fmla="*/ 24 h 39" name="T49"/>
                  <a:gd fmla="*/ 3 w 43" name="T50"/>
                  <a:gd fmla="*/ 27 h 39" name="T51"/>
                  <a:gd fmla="*/ 10 w 43" name="T52"/>
                  <a:gd fmla="*/ 27 h 39" name="T53"/>
                  <a:gd fmla="*/ 27 w 43" name="T54"/>
                  <a:gd fmla="*/ 38 h 39" name="T55"/>
                  <a:gd fmla="*/ 43 w 43" name="T56"/>
                  <a:gd fmla="*/ 29 h 39" name="T57"/>
                  <a:gd fmla="*/ 35 w 43" name="T58"/>
                  <a:gd fmla="*/ 29 h 39" name="T59"/>
                  <a:gd fmla="*/ 27 w 43" name="T60"/>
                  <a:gd fmla="*/ 32 h 39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39" w="43">
                    <a:moveTo>
                      <a:pt x="27" y="32"/>
                    </a:moveTo>
                    <a:cubicBezTo>
                      <a:pt x="23" y="32"/>
                      <a:pt x="19" y="30"/>
                      <a:pt x="16" y="27"/>
                    </a:cubicBezTo>
                    <a:cubicBezTo>
                      <a:pt x="25" y="26"/>
                      <a:pt x="25" y="26"/>
                      <a:pt x="25" y="26"/>
                    </a:cubicBezTo>
                    <a:cubicBezTo>
                      <a:pt x="27" y="26"/>
                      <a:pt x="28" y="25"/>
                      <a:pt x="28" y="24"/>
                    </a:cubicBezTo>
                    <a:cubicBezTo>
                      <a:pt x="28" y="22"/>
                      <a:pt x="27" y="21"/>
                      <a:pt x="25" y="21"/>
                    </a:cubicBezTo>
                    <a:cubicBezTo>
                      <a:pt x="15" y="21"/>
                      <a:pt x="15" y="21"/>
                      <a:pt x="15" y="21"/>
                    </a:cubicBezTo>
                    <a:cubicBezTo>
                      <a:pt x="14" y="21"/>
                      <a:pt x="14" y="20"/>
                      <a:pt x="14" y="20"/>
                    </a:cubicBezTo>
                    <a:cubicBezTo>
                      <a:pt x="14" y="19"/>
                      <a:pt x="14" y="18"/>
                      <a:pt x="14" y="18"/>
                    </a:cubicBezTo>
                    <a:cubicBezTo>
                      <a:pt x="25" y="18"/>
                      <a:pt x="25" y="18"/>
                      <a:pt x="25" y="18"/>
                    </a:cubicBezTo>
                    <a:cubicBezTo>
                      <a:pt x="26" y="18"/>
                      <a:pt x="28" y="16"/>
                      <a:pt x="28" y="15"/>
                    </a:cubicBezTo>
                    <a:cubicBezTo>
                      <a:pt x="28" y="13"/>
                      <a:pt x="26" y="12"/>
                      <a:pt x="25" y="12"/>
                    </a:cubicBezTo>
                    <a:cubicBezTo>
                      <a:pt x="16" y="13"/>
                      <a:pt x="16" y="13"/>
                      <a:pt x="16" y="13"/>
                    </a:cubicBezTo>
                    <a:cubicBezTo>
                      <a:pt x="18" y="9"/>
                      <a:pt x="22" y="6"/>
                      <a:pt x="27" y="6"/>
                    </a:cubicBezTo>
                    <a:cubicBezTo>
                      <a:pt x="30" y="6"/>
                      <a:pt x="32" y="7"/>
                      <a:pt x="35" y="9"/>
                    </a:cubicBezTo>
                    <a:cubicBezTo>
                      <a:pt x="42" y="9"/>
                      <a:pt x="42" y="9"/>
                      <a:pt x="42" y="9"/>
                    </a:cubicBezTo>
                    <a:cubicBezTo>
                      <a:pt x="39" y="4"/>
                      <a:pt x="33" y="0"/>
                      <a:pt x="26" y="0"/>
                    </a:cubicBezTo>
                    <a:cubicBezTo>
                      <a:pt x="19" y="0"/>
                      <a:pt x="12" y="6"/>
                      <a:pt x="9" y="13"/>
                    </a:cubicBezTo>
                    <a:cubicBezTo>
                      <a:pt x="3" y="13"/>
                      <a:pt x="3" y="13"/>
                      <a:pt x="3" y="13"/>
                    </a:cubicBezTo>
                    <a:cubicBezTo>
                      <a:pt x="2" y="13"/>
                      <a:pt x="0" y="14"/>
                      <a:pt x="0" y="15"/>
                    </a:cubicBezTo>
                    <a:cubicBezTo>
                      <a:pt x="0" y="17"/>
                      <a:pt x="2" y="18"/>
                      <a:pt x="3" y="18"/>
                    </a:cubicBezTo>
                    <a:cubicBezTo>
                      <a:pt x="8" y="18"/>
                      <a:pt x="8" y="18"/>
                      <a:pt x="8" y="18"/>
                    </a:cubicBezTo>
                    <a:cubicBezTo>
                      <a:pt x="8" y="19"/>
                      <a:pt x="8" y="19"/>
                      <a:pt x="8" y="20"/>
                    </a:cubicBezTo>
                    <a:cubicBezTo>
                      <a:pt x="8" y="20"/>
                      <a:pt x="8" y="21"/>
                      <a:pt x="8" y="22"/>
                    </a:cubicBezTo>
                    <a:cubicBezTo>
                      <a:pt x="3" y="22"/>
                      <a:pt x="3" y="22"/>
                      <a:pt x="3" y="22"/>
                    </a:cubicBezTo>
                    <a:cubicBezTo>
                      <a:pt x="2" y="22"/>
                      <a:pt x="1" y="23"/>
                      <a:pt x="1" y="24"/>
                    </a:cubicBezTo>
                    <a:cubicBezTo>
                      <a:pt x="1" y="26"/>
                      <a:pt x="2" y="27"/>
                      <a:pt x="3" y="27"/>
                    </a:cubicBezTo>
                    <a:cubicBezTo>
                      <a:pt x="10" y="27"/>
                      <a:pt x="10" y="27"/>
                      <a:pt x="10" y="27"/>
                    </a:cubicBezTo>
                    <a:cubicBezTo>
                      <a:pt x="13" y="34"/>
                      <a:pt x="19" y="39"/>
                      <a:pt x="27" y="38"/>
                    </a:cubicBezTo>
                    <a:cubicBezTo>
                      <a:pt x="34" y="38"/>
                      <a:pt x="40" y="35"/>
                      <a:pt x="43" y="29"/>
                    </a:cubicBezTo>
                    <a:cubicBezTo>
                      <a:pt x="35" y="29"/>
                      <a:pt x="35" y="29"/>
                      <a:pt x="35" y="29"/>
                    </a:cubicBezTo>
                    <a:cubicBezTo>
                      <a:pt x="33" y="31"/>
                      <a:pt x="30" y="32"/>
                      <a:pt x="27" y="32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50" name="任意多边形: 形状 149"/>
              <p:cNvSpPr/>
              <p:nvPr/>
            </p:nvSpPr>
            <p:spPr bwMode="auto">
              <a:xfrm>
                <a:off x="3953" y="2893"/>
                <a:ext cx="71" cy="73"/>
              </a:xfrm>
              <a:custGeom>
                <a:gdLst>
                  <a:gd fmla="*/ 18 w 36" name="T0"/>
                  <a:gd fmla="*/ 1 h 37" name="T1"/>
                  <a:gd fmla="*/ 0 w 36" name="T2"/>
                  <a:gd fmla="*/ 19 h 37" name="T3"/>
                  <a:gd fmla="*/ 18 w 36" name="T4"/>
                  <a:gd fmla="*/ 36 h 37" name="T5"/>
                  <a:gd fmla="*/ 36 w 36" name="T6"/>
                  <a:gd fmla="*/ 18 h 37" name="T7"/>
                  <a:gd fmla="*/ 18 w 36" name="T8"/>
                  <a:gd fmla="*/ 1 h 37" name="T9"/>
                  <a:gd fmla="*/ 18 w 36" name="T10"/>
                  <a:gd fmla="*/ 33 h 37" name="T11"/>
                  <a:gd fmla="*/ 4 w 36" name="T12"/>
                  <a:gd fmla="*/ 19 h 37" name="T13"/>
                  <a:gd fmla="*/ 18 w 36" name="T14"/>
                  <a:gd fmla="*/ 4 h 37" name="T15"/>
                  <a:gd fmla="*/ 32 w 36" name="T16"/>
                  <a:gd fmla="*/ 18 h 37" name="T17"/>
                  <a:gd fmla="*/ 18 w 36" name="T18"/>
                  <a:gd fmla="*/ 33 h 37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37" w="36">
                    <a:moveTo>
                      <a:pt x="18" y="1"/>
                    </a:moveTo>
                    <a:cubicBezTo>
                      <a:pt x="8" y="1"/>
                      <a:pt x="0" y="9"/>
                      <a:pt x="0" y="19"/>
                    </a:cubicBezTo>
                    <a:cubicBezTo>
                      <a:pt x="0" y="29"/>
                      <a:pt x="9" y="37"/>
                      <a:pt x="18" y="36"/>
                    </a:cubicBezTo>
                    <a:cubicBezTo>
                      <a:pt x="28" y="36"/>
                      <a:pt x="36" y="28"/>
                      <a:pt x="36" y="18"/>
                    </a:cubicBezTo>
                    <a:cubicBezTo>
                      <a:pt x="36" y="8"/>
                      <a:pt x="27" y="0"/>
                      <a:pt x="18" y="1"/>
                    </a:cubicBezTo>
                    <a:close/>
                    <a:moveTo>
                      <a:pt x="18" y="33"/>
                    </a:moveTo>
                    <a:cubicBezTo>
                      <a:pt x="10" y="33"/>
                      <a:pt x="4" y="27"/>
                      <a:pt x="4" y="19"/>
                    </a:cubicBezTo>
                    <a:cubicBezTo>
                      <a:pt x="3" y="11"/>
                      <a:pt x="10" y="4"/>
                      <a:pt x="18" y="4"/>
                    </a:cubicBezTo>
                    <a:cubicBezTo>
                      <a:pt x="26" y="4"/>
                      <a:pt x="32" y="10"/>
                      <a:pt x="32" y="18"/>
                    </a:cubicBezTo>
                    <a:cubicBezTo>
                      <a:pt x="33" y="26"/>
                      <a:pt x="26" y="33"/>
                      <a:pt x="18" y="33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51" name="任意多边形: 形状 150"/>
              <p:cNvSpPr/>
              <p:nvPr/>
            </p:nvSpPr>
            <p:spPr bwMode="auto">
              <a:xfrm>
                <a:off x="3969" y="2913"/>
                <a:ext cx="39" cy="33"/>
              </a:xfrm>
              <a:custGeom>
                <a:gdLst>
                  <a:gd fmla="*/ 13 w 20" name="T0"/>
                  <a:gd fmla="*/ 14 h 17" name="T1"/>
                  <a:gd fmla="*/ 8 w 20" name="T2"/>
                  <a:gd fmla="*/ 12 h 17" name="T3"/>
                  <a:gd fmla="*/ 12 w 20" name="T4"/>
                  <a:gd fmla="*/ 12 h 17" name="T5"/>
                  <a:gd fmla="*/ 13 w 20" name="T6"/>
                  <a:gd fmla="*/ 10 h 17" name="T7"/>
                  <a:gd fmla="*/ 12 w 20" name="T8"/>
                  <a:gd fmla="*/ 9 h 17" name="T9"/>
                  <a:gd fmla="*/ 7 w 20" name="T10"/>
                  <a:gd fmla="*/ 9 h 17" name="T11"/>
                  <a:gd fmla="*/ 7 w 20" name="T12"/>
                  <a:gd fmla="*/ 9 h 17" name="T13"/>
                  <a:gd fmla="*/ 7 w 20" name="T14"/>
                  <a:gd fmla="*/ 8 h 17" name="T15"/>
                  <a:gd fmla="*/ 12 w 20" name="T16"/>
                  <a:gd fmla="*/ 8 h 17" name="T17"/>
                  <a:gd fmla="*/ 13 w 20" name="T18"/>
                  <a:gd fmla="*/ 6 h 17" name="T19"/>
                  <a:gd fmla="*/ 12 w 20" name="T20"/>
                  <a:gd fmla="*/ 5 h 17" name="T21"/>
                  <a:gd fmla="*/ 8 w 20" name="T22"/>
                  <a:gd fmla="*/ 5 h 17" name="T23"/>
                  <a:gd fmla="*/ 12 w 20" name="T24"/>
                  <a:gd fmla="*/ 2 h 17" name="T25"/>
                  <a:gd fmla="*/ 16 w 20" name="T26"/>
                  <a:gd fmla="*/ 4 h 17" name="T27"/>
                  <a:gd fmla="*/ 19 w 20" name="T28"/>
                  <a:gd fmla="*/ 4 h 17" name="T29"/>
                  <a:gd fmla="*/ 12 w 20" name="T30"/>
                  <a:gd fmla="*/ 0 h 17" name="T31"/>
                  <a:gd fmla="*/ 5 w 20" name="T32"/>
                  <a:gd fmla="*/ 5 h 17" name="T33"/>
                  <a:gd fmla="*/ 2 w 20" name="T34"/>
                  <a:gd fmla="*/ 5 h 17" name="T35"/>
                  <a:gd fmla="*/ 0 w 20" name="T36"/>
                  <a:gd fmla="*/ 7 h 17" name="T37"/>
                  <a:gd fmla="*/ 2 w 20" name="T38"/>
                  <a:gd fmla="*/ 8 h 17" name="T39"/>
                  <a:gd fmla="*/ 4 w 20" name="T40"/>
                  <a:gd fmla="*/ 8 h 17" name="T41"/>
                  <a:gd fmla="*/ 4 w 20" name="T42"/>
                  <a:gd fmla="*/ 9 h 17" name="T43"/>
                  <a:gd fmla="*/ 4 w 20" name="T44"/>
                  <a:gd fmla="*/ 9 h 17" name="T45"/>
                  <a:gd fmla="*/ 2 w 20" name="T46"/>
                  <a:gd fmla="*/ 9 h 17" name="T47"/>
                  <a:gd fmla="*/ 1 w 20" name="T48"/>
                  <a:gd fmla="*/ 11 h 17" name="T49"/>
                  <a:gd fmla="*/ 2 w 20" name="T50"/>
                  <a:gd fmla="*/ 12 h 17" name="T51"/>
                  <a:gd fmla="*/ 5 w 20" name="T52"/>
                  <a:gd fmla="*/ 12 h 17" name="T53"/>
                  <a:gd fmla="*/ 13 w 20" name="T54"/>
                  <a:gd fmla="*/ 17 h 17" name="T55"/>
                  <a:gd fmla="*/ 20 w 20" name="T56"/>
                  <a:gd fmla="*/ 13 h 17" name="T57"/>
                  <a:gd fmla="*/ 16 w 20" name="T58"/>
                  <a:gd fmla="*/ 13 h 17" name="T59"/>
                  <a:gd fmla="*/ 13 w 20" name="T60"/>
                  <a:gd fmla="*/ 14 h 17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17" w="20">
                    <a:moveTo>
                      <a:pt x="13" y="14"/>
                    </a:moveTo>
                    <a:cubicBezTo>
                      <a:pt x="11" y="14"/>
                      <a:pt x="9" y="13"/>
                      <a:pt x="8" y="12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2" y="12"/>
                      <a:pt x="13" y="11"/>
                      <a:pt x="13" y="10"/>
                    </a:cubicBezTo>
                    <a:cubicBezTo>
                      <a:pt x="13" y="10"/>
                      <a:pt x="12" y="9"/>
                      <a:pt x="12" y="9"/>
                    </a:cubicBezTo>
                    <a:cubicBezTo>
                      <a:pt x="7" y="9"/>
                      <a:pt x="7" y="9"/>
                      <a:pt x="7" y="9"/>
                    </a:cubicBezTo>
                    <a:cubicBezTo>
                      <a:pt x="7" y="9"/>
                      <a:pt x="7" y="9"/>
                      <a:pt x="7" y="9"/>
                    </a:cubicBezTo>
                    <a:cubicBezTo>
                      <a:pt x="7" y="8"/>
                      <a:pt x="7" y="8"/>
                      <a:pt x="7" y="8"/>
                    </a:cubicBezTo>
                    <a:cubicBezTo>
                      <a:pt x="12" y="8"/>
                      <a:pt x="12" y="8"/>
                      <a:pt x="12" y="8"/>
                    </a:cubicBezTo>
                    <a:cubicBezTo>
                      <a:pt x="12" y="8"/>
                      <a:pt x="13" y="7"/>
                      <a:pt x="13" y="6"/>
                    </a:cubicBezTo>
                    <a:cubicBezTo>
                      <a:pt x="13" y="6"/>
                      <a:pt x="12" y="5"/>
                      <a:pt x="12" y="5"/>
                    </a:cubicBezTo>
                    <a:cubicBezTo>
                      <a:pt x="8" y="5"/>
                      <a:pt x="8" y="5"/>
                      <a:pt x="8" y="5"/>
                    </a:cubicBezTo>
                    <a:cubicBezTo>
                      <a:pt x="9" y="4"/>
                      <a:pt x="10" y="3"/>
                      <a:pt x="12" y="2"/>
                    </a:cubicBezTo>
                    <a:cubicBezTo>
                      <a:pt x="14" y="2"/>
                      <a:pt x="15" y="3"/>
                      <a:pt x="16" y="4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18" y="1"/>
                      <a:pt x="15" y="0"/>
                      <a:pt x="12" y="0"/>
                    </a:cubicBezTo>
                    <a:cubicBezTo>
                      <a:pt x="9" y="0"/>
                      <a:pt x="6" y="2"/>
                      <a:pt x="5" y="5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1" y="5"/>
                      <a:pt x="0" y="6"/>
                      <a:pt x="0" y="7"/>
                    </a:cubicBezTo>
                    <a:cubicBezTo>
                      <a:pt x="0" y="7"/>
                      <a:pt x="1" y="8"/>
                      <a:pt x="2" y="8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4" y="8"/>
                      <a:pt x="4" y="8"/>
                      <a:pt x="4" y="9"/>
                    </a:cubicBezTo>
                    <a:cubicBezTo>
                      <a:pt x="4" y="9"/>
                      <a:pt x="4" y="9"/>
                      <a:pt x="4" y="9"/>
                    </a:cubicBezTo>
                    <a:cubicBezTo>
                      <a:pt x="2" y="9"/>
                      <a:pt x="2" y="9"/>
                      <a:pt x="2" y="9"/>
                    </a:cubicBezTo>
                    <a:cubicBezTo>
                      <a:pt x="1" y="9"/>
                      <a:pt x="1" y="10"/>
                      <a:pt x="1" y="11"/>
                    </a:cubicBezTo>
                    <a:cubicBezTo>
                      <a:pt x="1" y="11"/>
                      <a:pt x="1" y="12"/>
                      <a:pt x="2" y="12"/>
                    </a:cubicBezTo>
                    <a:cubicBezTo>
                      <a:pt x="5" y="12"/>
                      <a:pt x="5" y="12"/>
                      <a:pt x="5" y="12"/>
                    </a:cubicBezTo>
                    <a:cubicBezTo>
                      <a:pt x="6" y="15"/>
                      <a:pt x="9" y="17"/>
                      <a:pt x="13" y="17"/>
                    </a:cubicBezTo>
                    <a:cubicBezTo>
                      <a:pt x="16" y="17"/>
                      <a:pt x="18" y="15"/>
                      <a:pt x="20" y="13"/>
                    </a:cubicBezTo>
                    <a:cubicBezTo>
                      <a:pt x="16" y="13"/>
                      <a:pt x="16" y="13"/>
                      <a:pt x="16" y="13"/>
                    </a:cubicBezTo>
                    <a:cubicBezTo>
                      <a:pt x="15" y="14"/>
                      <a:pt x="14" y="14"/>
                      <a:pt x="13" y="14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52" name="任意多边形: 形状 151"/>
              <p:cNvSpPr/>
              <p:nvPr/>
            </p:nvSpPr>
            <p:spPr bwMode="auto">
              <a:xfrm>
                <a:off x="4180" y="1433"/>
                <a:ext cx="65" cy="64"/>
              </a:xfrm>
              <a:custGeom>
                <a:gdLst>
                  <a:gd fmla="*/ 16 w 33" name="T0"/>
                  <a:gd fmla="*/ 0 h 33" name="T1"/>
                  <a:gd fmla="*/ 0 w 33" name="T2"/>
                  <a:gd fmla="*/ 17 h 33" name="T3"/>
                  <a:gd fmla="*/ 17 w 33" name="T4"/>
                  <a:gd fmla="*/ 32 h 33" name="T5"/>
                  <a:gd fmla="*/ 33 w 33" name="T6"/>
                  <a:gd fmla="*/ 16 h 33" name="T7"/>
                  <a:gd fmla="*/ 16 w 33" name="T8"/>
                  <a:gd fmla="*/ 0 h 33" name="T9"/>
                  <a:gd fmla="*/ 17 w 33" name="T10"/>
                  <a:gd fmla="*/ 29 h 33" name="T11"/>
                  <a:gd fmla="*/ 3 w 33" name="T12"/>
                  <a:gd fmla="*/ 16 h 33" name="T13"/>
                  <a:gd fmla="*/ 16 w 33" name="T14"/>
                  <a:gd fmla="*/ 3 h 33" name="T15"/>
                  <a:gd fmla="*/ 29 w 33" name="T16"/>
                  <a:gd fmla="*/ 16 h 33" name="T17"/>
                  <a:gd fmla="*/ 17 w 33" name="T18"/>
                  <a:gd fmla="*/ 29 h 33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33" w="33">
                    <a:moveTo>
                      <a:pt x="16" y="0"/>
                    </a:moveTo>
                    <a:cubicBezTo>
                      <a:pt x="7" y="0"/>
                      <a:pt x="0" y="8"/>
                      <a:pt x="0" y="17"/>
                    </a:cubicBezTo>
                    <a:cubicBezTo>
                      <a:pt x="0" y="26"/>
                      <a:pt x="8" y="33"/>
                      <a:pt x="17" y="32"/>
                    </a:cubicBezTo>
                    <a:cubicBezTo>
                      <a:pt x="26" y="32"/>
                      <a:pt x="33" y="25"/>
                      <a:pt x="33" y="16"/>
                    </a:cubicBezTo>
                    <a:cubicBezTo>
                      <a:pt x="33" y="7"/>
                      <a:pt x="25" y="0"/>
                      <a:pt x="16" y="0"/>
                    </a:cubicBezTo>
                    <a:close/>
                    <a:moveTo>
                      <a:pt x="17" y="29"/>
                    </a:moveTo>
                    <a:cubicBezTo>
                      <a:pt x="10" y="29"/>
                      <a:pt x="4" y="24"/>
                      <a:pt x="3" y="16"/>
                    </a:cubicBezTo>
                    <a:cubicBezTo>
                      <a:pt x="3" y="9"/>
                      <a:pt x="9" y="3"/>
                      <a:pt x="16" y="3"/>
                    </a:cubicBezTo>
                    <a:cubicBezTo>
                      <a:pt x="23" y="3"/>
                      <a:pt x="29" y="9"/>
                      <a:pt x="29" y="16"/>
                    </a:cubicBezTo>
                    <a:cubicBezTo>
                      <a:pt x="30" y="23"/>
                      <a:pt x="24" y="29"/>
                      <a:pt x="17" y="29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53" name="任意多边形: 形状 152"/>
              <p:cNvSpPr/>
              <p:nvPr/>
            </p:nvSpPr>
            <p:spPr bwMode="auto">
              <a:xfrm>
                <a:off x="4196" y="1448"/>
                <a:ext cx="33" cy="32"/>
              </a:xfrm>
              <a:custGeom>
                <a:gdLst>
                  <a:gd fmla="*/ 11 w 17" name="T0"/>
                  <a:gd fmla="*/ 13 h 16" name="T1"/>
                  <a:gd fmla="*/ 6 w 17" name="T2"/>
                  <a:gd fmla="*/ 11 h 16" name="T3"/>
                  <a:gd fmla="*/ 10 w 17" name="T4"/>
                  <a:gd fmla="*/ 11 h 16" name="T5"/>
                  <a:gd fmla="*/ 11 w 17" name="T6"/>
                  <a:gd fmla="*/ 10 h 16" name="T7"/>
                  <a:gd fmla="*/ 10 w 17" name="T8"/>
                  <a:gd fmla="*/ 9 h 16" name="T9"/>
                  <a:gd fmla="*/ 6 w 17" name="T10"/>
                  <a:gd fmla="*/ 9 h 16" name="T11"/>
                  <a:gd fmla="*/ 5 w 17" name="T12"/>
                  <a:gd fmla="*/ 8 h 16" name="T13"/>
                  <a:gd fmla="*/ 6 w 17" name="T14"/>
                  <a:gd fmla="*/ 7 h 16" name="T15"/>
                  <a:gd fmla="*/ 10 w 17" name="T16"/>
                  <a:gd fmla="*/ 7 h 16" name="T17"/>
                  <a:gd fmla="*/ 11 w 17" name="T18"/>
                  <a:gd fmla="*/ 6 h 16" name="T19"/>
                  <a:gd fmla="*/ 10 w 17" name="T20"/>
                  <a:gd fmla="*/ 5 h 16" name="T21"/>
                  <a:gd fmla="*/ 6 w 17" name="T22"/>
                  <a:gd fmla="*/ 5 h 16" name="T23"/>
                  <a:gd fmla="*/ 10 w 17" name="T24"/>
                  <a:gd fmla="*/ 3 h 16" name="T25"/>
                  <a:gd fmla="*/ 14 w 17" name="T26"/>
                  <a:gd fmla="*/ 4 h 16" name="T27"/>
                  <a:gd fmla="*/ 17 w 17" name="T28"/>
                  <a:gd fmla="*/ 4 h 16" name="T29"/>
                  <a:gd fmla="*/ 10 w 17" name="T30"/>
                  <a:gd fmla="*/ 0 h 16" name="T31"/>
                  <a:gd fmla="*/ 3 w 17" name="T32"/>
                  <a:gd fmla="*/ 5 h 16" name="T33"/>
                  <a:gd fmla="*/ 1 w 17" name="T34"/>
                  <a:gd fmla="*/ 5 h 16" name="T35"/>
                  <a:gd fmla="*/ 0 w 17" name="T36"/>
                  <a:gd fmla="*/ 7 h 16" name="T37"/>
                  <a:gd fmla="*/ 1 w 17" name="T38"/>
                  <a:gd fmla="*/ 8 h 16" name="T39"/>
                  <a:gd fmla="*/ 3 w 17" name="T40"/>
                  <a:gd fmla="*/ 8 h 16" name="T41"/>
                  <a:gd fmla="*/ 3 w 17" name="T42"/>
                  <a:gd fmla="*/ 8 h 16" name="T43"/>
                  <a:gd fmla="*/ 3 w 17" name="T44"/>
                  <a:gd fmla="*/ 9 h 16" name="T45"/>
                  <a:gd fmla="*/ 1 w 17" name="T46"/>
                  <a:gd fmla="*/ 9 h 16" name="T47"/>
                  <a:gd fmla="*/ 0 w 17" name="T48"/>
                  <a:gd fmla="*/ 10 h 16" name="T49"/>
                  <a:gd fmla="*/ 1 w 17" name="T50"/>
                  <a:gd fmla="*/ 11 h 16" name="T51"/>
                  <a:gd fmla="*/ 4 w 17" name="T52"/>
                  <a:gd fmla="*/ 11 h 16" name="T53"/>
                  <a:gd fmla="*/ 11 w 17" name="T54"/>
                  <a:gd fmla="*/ 16 h 16" name="T55"/>
                  <a:gd fmla="*/ 17 w 17" name="T56"/>
                  <a:gd fmla="*/ 12 h 16" name="T57"/>
                  <a:gd fmla="*/ 14 w 17" name="T58"/>
                  <a:gd fmla="*/ 12 h 16" name="T59"/>
                  <a:gd fmla="*/ 11 w 17" name="T60"/>
                  <a:gd fmla="*/ 13 h 16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16" w="17">
                    <a:moveTo>
                      <a:pt x="11" y="13"/>
                    </a:moveTo>
                    <a:cubicBezTo>
                      <a:pt x="9" y="14"/>
                      <a:pt x="7" y="13"/>
                      <a:pt x="6" y="11"/>
                    </a:cubicBezTo>
                    <a:cubicBezTo>
                      <a:pt x="10" y="11"/>
                      <a:pt x="10" y="11"/>
                      <a:pt x="10" y="11"/>
                    </a:cubicBezTo>
                    <a:cubicBezTo>
                      <a:pt x="11" y="11"/>
                      <a:pt x="11" y="11"/>
                      <a:pt x="11" y="10"/>
                    </a:cubicBezTo>
                    <a:cubicBezTo>
                      <a:pt x="11" y="9"/>
                      <a:pt x="11" y="9"/>
                      <a:pt x="10" y="9"/>
                    </a:cubicBezTo>
                    <a:cubicBezTo>
                      <a:pt x="6" y="9"/>
                      <a:pt x="6" y="9"/>
                      <a:pt x="6" y="9"/>
                    </a:cubicBezTo>
                    <a:cubicBezTo>
                      <a:pt x="6" y="9"/>
                      <a:pt x="6" y="9"/>
                      <a:pt x="5" y="8"/>
                    </a:cubicBezTo>
                    <a:cubicBezTo>
                      <a:pt x="5" y="8"/>
                      <a:pt x="6" y="8"/>
                      <a:pt x="6" y="7"/>
                    </a:cubicBezTo>
                    <a:cubicBezTo>
                      <a:pt x="10" y="7"/>
                      <a:pt x="10" y="7"/>
                      <a:pt x="10" y="7"/>
                    </a:cubicBezTo>
                    <a:cubicBezTo>
                      <a:pt x="10" y="7"/>
                      <a:pt x="11" y="7"/>
                      <a:pt x="11" y="6"/>
                    </a:cubicBezTo>
                    <a:cubicBezTo>
                      <a:pt x="11" y="6"/>
                      <a:pt x="10" y="5"/>
                      <a:pt x="10" y="5"/>
                    </a:cubicBezTo>
                    <a:cubicBezTo>
                      <a:pt x="6" y="5"/>
                      <a:pt x="6" y="5"/>
                      <a:pt x="6" y="5"/>
                    </a:cubicBezTo>
                    <a:cubicBezTo>
                      <a:pt x="7" y="4"/>
                      <a:pt x="9" y="3"/>
                      <a:pt x="10" y="3"/>
                    </a:cubicBezTo>
                    <a:cubicBezTo>
                      <a:pt x="12" y="3"/>
                      <a:pt x="13" y="3"/>
                      <a:pt x="14" y="4"/>
                    </a:cubicBezTo>
                    <a:cubicBezTo>
                      <a:pt x="17" y="4"/>
                      <a:pt x="17" y="4"/>
                      <a:pt x="17" y="4"/>
                    </a:cubicBezTo>
                    <a:cubicBezTo>
                      <a:pt x="16" y="2"/>
                      <a:pt x="13" y="0"/>
                      <a:pt x="10" y="0"/>
                    </a:cubicBezTo>
                    <a:cubicBezTo>
                      <a:pt x="7" y="0"/>
                      <a:pt x="5" y="2"/>
                      <a:pt x="3" y="5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5"/>
                      <a:pt x="0" y="6"/>
                      <a:pt x="0" y="7"/>
                    </a:cubicBezTo>
                    <a:cubicBezTo>
                      <a:pt x="0" y="7"/>
                      <a:pt x="0" y="8"/>
                      <a:pt x="1" y="8"/>
                    </a:cubicBezTo>
                    <a:cubicBezTo>
                      <a:pt x="3" y="8"/>
                      <a:pt x="3" y="8"/>
                      <a:pt x="3" y="8"/>
                    </a:cubicBezTo>
                    <a:cubicBezTo>
                      <a:pt x="3" y="8"/>
                      <a:pt x="3" y="8"/>
                      <a:pt x="3" y="8"/>
                    </a:cubicBezTo>
                    <a:cubicBezTo>
                      <a:pt x="3" y="9"/>
                      <a:pt x="3" y="9"/>
                      <a:pt x="3" y="9"/>
                    </a:cubicBezTo>
                    <a:cubicBezTo>
                      <a:pt x="1" y="9"/>
                      <a:pt x="1" y="9"/>
                      <a:pt x="1" y="9"/>
                    </a:cubicBezTo>
                    <a:cubicBezTo>
                      <a:pt x="0" y="9"/>
                      <a:pt x="0" y="10"/>
                      <a:pt x="0" y="10"/>
                    </a:cubicBezTo>
                    <a:cubicBezTo>
                      <a:pt x="0" y="11"/>
                      <a:pt x="0" y="11"/>
                      <a:pt x="1" y="11"/>
                    </a:cubicBezTo>
                    <a:cubicBezTo>
                      <a:pt x="4" y="11"/>
                      <a:pt x="4" y="11"/>
                      <a:pt x="4" y="11"/>
                    </a:cubicBezTo>
                    <a:cubicBezTo>
                      <a:pt x="5" y="14"/>
                      <a:pt x="8" y="16"/>
                      <a:pt x="11" y="16"/>
                    </a:cubicBezTo>
                    <a:cubicBezTo>
                      <a:pt x="14" y="16"/>
                      <a:pt x="16" y="14"/>
                      <a:pt x="17" y="12"/>
                    </a:cubicBezTo>
                    <a:cubicBezTo>
                      <a:pt x="14" y="12"/>
                      <a:pt x="14" y="12"/>
                      <a:pt x="14" y="12"/>
                    </a:cubicBezTo>
                    <a:cubicBezTo>
                      <a:pt x="13" y="13"/>
                      <a:pt x="12" y="13"/>
                      <a:pt x="11" y="13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54" name="任意多边形: 形状 153"/>
              <p:cNvSpPr/>
              <p:nvPr/>
            </p:nvSpPr>
            <p:spPr bwMode="auto">
              <a:xfrm>
                <a:off x="4859" y="1931"/>
                <a:ext cx="70" cy="71"/>
              </a:xfrm>
              <a:custGeom>
                <a:gdLst>
                  <a:gd fmla="*/ 18 w 36" name="T0"/>
                  <a:gd fmla="*/ 0 h 36" name="T1"/>
                  <a:gd fmla="*/ 0 w 36" name="T2"/>
                  <a:gd fmla="*/ 18 h 36" name="T3"/>
                  <a:gd fmla="*/ 19 w 36" name="T4"/>
                  <a:gd fmla="*/ 35 h 36" name="T5"/>
                  <a:gd fmla="*/ 36 w 36" name="T6"/>
                  <a:gd fmla="*/ 17 h 36" name="T7"/>
                  <a:gd fmla="*/ 18 w 36" name="T8"/>
                  <a:gd fmla="*/ 0 h 36" name="T9"/>
                  <a:gd fmla="*/ 19 w 36" name="T10"/>
                  <a:gd fmla="*/ 32 h 36" name="T11"/>
                  <a:gd fmla="*/ 4 w 36" name="T12"/>
                  <a:gd fmla="*/ 18 h 36" name="T13"/>
                  <a:gd fmla="*/ 18 w 36" name="T14"/>
                  <a:gd fmla="*/ 3 h 36" name="T15"/>
                  <a:gd fmla="*/ 33 w 36" name="T16"/>
                  <a:gd fmla="*/ 17 h 36" name="T17"/>
                  <a:gd fmla="*/ 19 w 36" name="T18"/>
                  <a:gd fmla="*/ 32 h 36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36" w="36">
                    <a:moveTo>
                      <a:pt x="18" y="0"/>
                    </a:moveTo>
                    <a:cubicBezTo>
                      <a:pt x="8" y="0"/>
                      <a:pt x="0" y="8"/>
                      <a:pt x="0" y="18"/>
                    </a:cubicBezTo>
                    <a:cubicBezTo>
                      <a:pt x="1" y="28"/>
                      <a:pt x="9" y="36"/>
                      <a:pt x="19" y="35"/>
                    </a:cubicBezTo>
                    <a:cubicBezTo>
                      <a:pt x="28" y="35"/>
                      <a:pt x="36" y="27"/>
                      <a:pt x="36" y="17"/>
                    </a:cubicBezTo>
                    <a:cubicBezTo>
                      <a:pt x="36" y="7"/>
                      <a:pt x="28" y="0"/>
                      <a:pt x="18" y="0"/>
                    </a:cubicBezTo>
                    <a:close/>
                    <a:moveTo>
                      <a:pt x="19" y="32"/>
                    </a:moveTo>
                    <a:cubicBezTo>
                      <a:pt x="11" y="32"/>
                      <a:pt x="4" y="26"/>
                      <a:pt x="4" y="18"/>
                    </a:cubicBezTo>
                    <a:cubicBezTo>
                      <a:pt x="4" y="10"/>
                      <a:pt x="10" y="3"/>
                      <a:pt x="18" y="3"/>
                    </a:cubicBezTo>
                    <a:cubicBezTo>
                      <a:pt x="26" y="3"/>
                      <a:pt x="32" y="9"/>
                      <a:pt x="33" y="17"/>
                    </a:cubicBezTo>
                    <a:cubicBezTo>
                      <a:pt x="33" y="25"/>
                      <a:pt x="26" y="32"/>
                      <a:pt x="19" y="32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55" name="任意多边形: 形状 154"/>
              <p:cNvSpPr/>
              <p:nvPr/>
            </p:nvSpPr>
            <p:spPr bwMode="auto">
              <a:xfrm>
                <a:off x="4876" y="1949"/>
                <a:ext cx="37" cy="33"/>
              </a:xfrm>
              <a:custGeom>
                <a:gdLst>
                  <a:gd fmla="*/ 12 w 19" name="T0"/>
                  <a:gd fmla="*/ 14 h 17" name="T1"/>
                  <a:gd fmla="*/ 7 w 19" name="T2"/>
                  <a:gd fmla="*/ 12 h 17" name="T3"/>
                  <a:gd fmla="*/ 11 w 19" name="T4"/>
                  <a:gd fmla="*/ 12 h 17" name="T5"/>
                  <a:gd fmla="*/ 12 w 19" name="T6"/>
                  <a:gd fmla="*/ 10 h 17" name="T7"/>
                  <a:gd fmla="*/ 11 w 19" name="T8"/>
                  <a:gd fmla="*/ 9 h 17" name="T9"/>
                  <a:gd fmla="*/ 6 w 19" name="T10"/>
                  <a:gd fmla="*/ 9 h 17" name="T11"/>
                  <a:gd fmla="*/ 6 w 19" name="T12"/>
                  <a:gd fmla="*/ 9 h 17" name="T13"/>
                  <a:gd fmla="*/ 6 w 19" name="T14"/>
                  <a:gd fmla="*/ 8 h 17" name="T15"/>
                  <a:gd fmla="*/ 11 w 19" name="T16"/>
                  <a:gd fmla="*/ 8 h 17" name="T17"/>
                  <a:gd fmla="*/ 12 w 19" name="T18"/>
                  <a:gd fmla="*/ 6 h 17" name="T19"/>
                  <a:gd fmla="*/ 11 w 19" name="T20"/>
                  <a:gd fmla="*/ 5 h 17" name="T21"/>
                  <a:gd fmla="*/ 7 w 19" name="T22"/>
                  <a:gd fmla="*/ 5 h 17" name="T23"/>
                  <a:gd fmla="*/ 11 w 19" name="T24"/>
                  <a:gd fmla="*/ 3 h 17" name="T25"/>
                  <a:gd fmla="*/ 15 w 19" name="T26"/>
                  <a:gd fmla="*/ 4 h 17" name="T27"/>
                  <a:gd fmla="*/ 19 w 19" name="T28"/>
                  <a:gd fmla="*/ 4 h 17" name="T29"/>
                  <a:gd fmla="*/ 11 w 19" name="T30"/>
                  <a:gd fmla="*/ 0 h 17" name="T31"/>
                  <a:gd fmla="*/ 4 w 19" name="T32"/>
                  <a:gd fmla="*/ 6 h 17" name="T33"/>
                  <a:gd fmla="*/ 1 w 19" name="T34"/>
                  <a:gd fmla="*/ 6 h 17" name="T35"/>
                  <a:gd fmla="*/ 0 w 19" name="T36"/>
                  <a:gd fmla="*/ 7 h 17" name="T37"/>
                  <a:gd fmla="*/ 1 w 19" name="T38"/>
                  <a:gd fmla="*/ 8 h 17" name="T39"/>
                  <a:gd fmla="*/ 3 w 19" name="T40"/>
                  <a:gd fmla="*/ 8 h 17" name="T41"/>
                  <a:gd fmla="*/ 3 w 19" name="T42"/>
                  <a:gd fmla="*/ 9 h 17" name="T43"/>
                  <a:gd fmla="*/ 3 w 19" name="T44"/>
                  <a:gd fmla="*/ 9 h 17" name="T45"/>
                  <a:gd fmla="*/ 1 w 19" name="T46"/>
                  <a:gd fmla="*/ 10 h 17" name="T47"/>
                  <a:gd fmla="*/ 0 w 19" name="T48"/>
                  <a:gd fmla="*/ 11 h 17" name="T49"/>
                  <a:gd fmla="*/ 1 w 19" name="T50"/>
                  <a:gd fmla="*/ 12 h 17" name="T51"/>
                  <a:gd fmla="*/ 4 w 19" name="T52"/>
                  <a:gd fmla="*/ 12 h 17" name="T53"/>
                  <a:gd fmla="*/ 12 w 19" name="T54"/>
                  <a:gd fmla="*/ 17 h 17" name="T55"/>
                  <a:gd fmla="*/ 19 w 19" name="T56"/>
                  <a:gd fmla="*/ 13 h 17" name="T57"/>
                  <a:gd fmla="*/ 15 w 19" name="T58"/>
                  <a:gd fmla="*/ 13 h 17" name="T59"/>
                  <a:gd fmla="*/ 12 w 19" name="T60"/>
                  <a:gd fmla="*/ 14 h 17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17" w="19">
                    <a:moveTo>
                      <a:pt x="12" y="14"/>
                    </a:moveTo>
                    <a:cubicBezTo>
                      <a:pt x="10" y="14"/>
                      <a:pt x="8" y="13"/>
                      <a:pt x="7" y="12"/>
                    </a:cubicBezTo>
                    <a:cubicBezTo>
                      <a:pt x="11" y="12"/>
                      <a:pt x="11" y="12"/>
                      <a:pt x="11" y="12"/>
                    </a:cubicBezTo>
                    <a:cubicBezTo>
                      <a:pt x="12" y="12"/>
                      <a:pt x="12" y="11"/>
                      <a:pt x="12" y="10"/>
                    </a:cubicBezTo>
                    <a:cubicBezTo>
                      <a:pt x="12" y="10"/>
                      <a:pt x="12" y="9"/>
                      <a:pt x="11" y="9"/>
                    </a:cubicBezTo>
                    <a:cubicBezTo>
                      <a:pt x="6" y="9"/>
                      <a:pt x="6" y="9"/>
                      <a:pt x="6" y="9"/>
                    </a:cubicBezTo>
                    <a:cubicBezTo>
                      <a:pt x="6" y="9"/>
                      <a:pt x="6" y="9"/>
                      <a:pt x="6" y="9"/>
                    </a:cubicBezTo>
                    <a:cubicBezTo>
                      <a:pt x="6" y="8"/>
                      <a:pt x="6" y="8"/>
                      <a:pt x="6" y="8"/>
                    </a:cubicBezTo>
                    <a:cubicBezTo>
                      <a:pt x="11" y="8"/>
                      <a:pt x="11" y="8"/>
                      <a:pt x="11" y="8"/>
                    </a:cubicBezTo>
                    <a:cubicBezTo>
                      <a:pt x="11" y="8"/>
                      <a:pt x="12" y="7"/>
                      <a:pt x="12" y="6"/>
                    </a:cubicBezTo>
                    <a:cubicBezTo>
                      <a:pt x="12" y="6"/>
                      <a:pt x="11" y="5"/>
                      <a:pt x="11" y="5"/>
                    </a:cubicBezTo>
                    <a:cubicBezTo>
                      <a:pt x="7" y="5"/>
                      <a:pt x="7" y="5"/>
                      <a:pt x="7" y="5"/>
                    </a:cubicBezTo>
                    <a:cubicBezTo>
                      <a:pt x="8" y="4"/>
                      <a:pt x="10" y="3"/>
                      <a:pt x="11" y="3"/>
                    </a:cubicBezTo>
                    <a:cubicBezTo>
                      <a:pt x="13" y="3"/>
                      <a:pt x="14" y="3"/>
                      <a:pt x="15" y="4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17" y="1"/>
                      <a:pt x="14" y="0"/>
                      <a:pt x="11" y="0"/>
                    </a:cubicBezTo>
                    <a:cubicBezTo>
                      <a:pt x="8" y="0"/>
                      <a:pt x="5" y="2"/>
                      <a:pt x="4" y="6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0" y="6"/>
                      <a:pt x="0" y="6"/>
                      <a:pt x="0" y="7"/>
                    </a:cubicBezTo>
                    <a:cubicBezTo>
                      <a:pt x="0" y="7"/>
                      <a:pt x="0" y="8"/>
                      <a:pt x="1" y="8"/>
                    </a:cubicBezTo>
                    <a:cubicBezTo>
                      <a:pt x="3" y="8"/>
                      <a:pt x="3" y="8"/>
                      <a:pt x="3" y="8"/>
                    </a:cubicBezTo>
                    <a:cubicBezTo>
                      <a:pt x="3" y="8"/>
                      <a:pt x="3" y="8"/>
                      <a:pt x="3" y="9"/>
                    </a:cubicBezTo>
                    <a:cubicBezTo>
                      <a:pt x="3" y="9"/>
                      <a:pt x="3" y="9"/>
                      <a:pt x="3" y="9"/>
                    </a:cubicBezTo>
                    <a:cubicBezTo>
                      <a:pt x="1" y="10"/>
                      <a:pt x="1" y="10"/>
                      <a:pt x="1" y="10"/>
                    </a:cubicBezTo>
                    <a:cubicBezTo>
                      <a:pt x="0" y="10"/>
                      <a:pt x="0" y="10"/>
                      <a:pt x="0" y="11"/>
                    </a:cubicBezTo>
                    <a:cubicBezTo>
                      <a:pt x="0" y="11"/>
                      <a:pt x="0" y="12"/>
                      <a:pt x="1" y="12"/>
                    </a:cubicBezTo>
                    <a:cubicBezTo>
                      <a:pt x="4" y="12"/>
                      <a:pt x="4" y="12"/>
                      <a:pt x="4" y="12"/>
                    </a:cubicBezTo>
                    <a:cubicBezTo>
                      <a:pt x="5" y="15"/>
                      <a:pt x="8" y="17"/>
                      <a:pt x="12" y="17"/>
                    </a:cubicBezTo>
                    <a:cubicBezTo>
                      <a:pt x="15" y="17"/>
                      <a:pt x="17" y="15"/>
                      <a:pt x="19" y="13"/>
                    </a:cubicBezTo>
                    <a:cubicBezTo>
                      <a:pt x="15" y="13"/>
                      <a:pt x="15" y="13"/>
                      <a:pt x="15" y="13"/>
                    </a:cubicBezTo>
                    <a:cubicBezTo>
                      <a:pt x="14" y="14"/>
                      <a:pt x="13" y="14"/>
                      <a:pt x="12" y="14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56" name="任意多边形: 形状 155"/>
              <p:cNvSpPr/>
              <p:nvPr/>
            </p:nvSpPr>
            <p:spPr bwMode="auto">
              <a:xfrm>
                <a:off x="4696" y="922"/>
                <a:ext cx="88" cy="153"/>
              </a:xfrm>
              <a:custGeom>
                <a:gdLst>
                  <a:gd fmla="*/ 22 w 45" name="T0"/>
                  <a:gd fmla="*/ 0 h 78" name="T1"/>
                  <a:gd fmla="*/ 1 w 45" name="T2"/>
                  <a:gd fmla="*/ 56 h 78" name="T3"/>
                  <a:gd fmla="*/ 23 w 45" name="T4"/>
                  <a:gd fmla="*/ 78 h 78" name="T5"/>
                  <a:gd fmla="*/ 45 w 45" name="T6"/>
                  <a:gd fmla="*/ 55 h 78" name="T7"/>
                  <a:gd fmla="*/ 22 w 45" name="T8"/>
                  <a:gd fmla="*/ 0 h 78" name="T9"/>
                  <a:gd fmla="*/ 23 w 45" name="T10"/>
                  <a:gd fmla="*/ 69 h 78" name="T11"/>
                  <a:gd fmla="*/ 36 w 45" name="T12"/>
                  <a:gd fmla="*/ 51 h 78" name="T13"/>
                  <a:gd fmla="*/ 23 w 45" name="T14"/>
                  <a:gd fmla="*/ 69 h 78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78" w="45">
                    <a:moveTo>
                      <a:pt x="22" y="0"/>
                    </a:moveTo>
                    <a:cubicBezTo>
                      <a:pt x="22" y="0"/>
                      <a:pt x="0" y="33"/>
                      <a:pt x="1" y="56"/>
                    </a:cubicBezTo>
                    <a:cubicBezTo>
                      <a:pt x="1" y="69"/>
                      <a:pt x="11" y="78"/>
                      <a:pt x="23" y="78"/>
                    </a:cubicBezTo>
                    <a:cubicBezTo>
                      <a:pt x="36" y="78"/>
                      <a:pt x="45" y="68"/>
                      <a:pt x="45" y="55"/>
                    </a:cubicBezTo>
                    <a:cubicBezTo>
                      <a:pt x="45" y="32"/>
                      <a:pt x="22" y="0"/>
                      <a:pt x="22" y="0"/>
                    </a:cubicBezTo>
                    <a:close/>
                    <a:moveTo>
                      <a:pt x="23" y="69"/>
                    </a:moveTo>
                    <a:cubicBezTo>
                      <a:pt x="36" y="51"/>
                      <a:pt x="36" y="51"/>
                      <a:pt x="36" y="51"/>
                    </a:cubicBezTo>
                    <a:cubicBezTo>
                      <a:pt x="36" y="51"/>
                      <a:pt x="39" y="69"/>
                      <a:pt x="23" y="69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57" name="任意多边形: 形状 156"/>
              <p:cNvSpPr/>
              <p:nvPr/>
            </p:nvSpPr>
            <p:spPr bwMode="auto">
              <a:xfrm>
                <a:off x="4540" y="537"/>
                <a:ext cx="39" cy="65"/>
              </a:xfrm>
              <a:custGeom>
                <a:gdLst>
                  <a:gd fmla="*/ 13 w 20" name="T0"/>
                  <a:gd fmla="*/ 0 h 33" name="T1"/>
                  <a:gd fmla="*/ 1 w 20" name="T2"/>
                  <a:gd fmla="*/ 21 h 33" name="T3"/>
                  <a:gd fmla="*/ 8 w 20" name="T4"/>
                  <a:gd fmla="*/ 32 h 33" name="T5"/>
                  <a:gd fmla="*/ 19 w 20" name="T6"/>
                  <a:gd fmla="*/ 24 h 33" name="T7"/>
                  <a:gd fmla="*/ 13 w 20" name="T8"/>
                  <a:gd fmla="*/ 0 h 33" name="T9"/>
                  <a:gd fmla="*/ 9 w 20" name="T10"/>
                  <a:gd fmla="*/ 28 h 33" name="T11"/>
                  <a:gd fmla="*/ 16 w 20" name="T12"/>
                  <a:gd fmla="*/ 22 h 33" name="T13"/>
                  <a:gd fmla="*/ 9 w 20" name="T14"/>
                  <a:gd fmla="*/ 28 h 33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3" w="20">
                    <a:moveTo>
                      <a:pt x="13" y="0"/>
                    </a:moveTo>
                    <a:cubicBezTo>
                      <a:pt x="13" y="0"/>
                      <a:pt x="2" y="12"/>
                      <a:pt x="1" y="21"/>
                    </a:cubicBezTo>
                    <a:cubicBezTo>
                      <a:pt x="0" y="26"/>
                      <a:pt x="3" y="31"/>
                      <a:pt x="8" y="32"/>
                    </a:cubicBezTo>
                    <a:cubicBezTo>
                      <a:pt x="13" y="33"/>
                      <a:pt x="18" y="29"/>
                      <a:pt x="19" y="24"/>
                    </a:cubicBezTo>
                    <a:cubicBezTo>
                      <a:pt x="20" y="15"/>
                      <a:pt x="13" y="0"/>
                      <a:pt x="13" y="0"/>
                    </a:cubicBezTo>
                    <a:close/>
                    <a:moveTo>
                      <a:pt x="9" y="28"/>
                    </a:moveTo>
                    <a:cubicBezTo>
                      <a:pt x="16" y="22"/>
                      <a:pt x="16" y="22"/>
                      <a:pt x="16" y="22"/>
                    </a:cubicBezTo>
                    <a:cubicBezTo>
                      <a:pt x="16" y="22"/>
                      <a:pt x="15" y="29"/>
                      <a:pt x="9" y="28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58" name="任意多边形: 形状 157"/>
              <p:cNvSpPr/>
              <p:nvPr/>
            </p:nvSpPr>
            <p:spPr bwMode="auto">
              <a:xfrm>
                <a:off x="4260" y="1151"/>
                <a:ext cx="57" cy="100"/>
              </a:xfrm>
              <a:custGeom>
                <a:gdLst>
                  <a:gd fmla="*/ 14 w 29" name="T0"/>
                  <a:gd fmla="*/ 0 h 51" name="T1"/>
                  <a:gd fmla="*/ 0 w 29" name="T2"/>
                  <a:gd fmla="*/ 36 h 51" name="T3"/>
                  <a:gd fmla="*/ 15 w 29" name="T4"/>
                  <a:gd fmla="*/ 50 h 51" name="T5"/>
                  <a:gd fmla="*/ 29 w 29" name="T6"/>
                  <a:gd fmla="*/ 36 h 51" name="T7"/>
                  <a:gd fmla="*/ 14 w 29" name="T8"/>
                  <a:gd fmla="*/ 0 h 51" name="T9"/>
                  <a:gd fmla="*/ 14 w 29" name="T10"/>
                  <a:gd fmla="*/ 45 h 51" name="T11"/>
                  <a:gd fmla="*/ 23 w 29" name="T12"/>
                  <a:gd fmla="*/ 33 h 51" name="T13"/>
                  <a:gd fmla="*/ 14 w 29" name="T14"/>
                  <a:gd fmla="*/ 45 h 51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51" w="28">
                    <a:moveTo>
                      <a:pt x="14" y="0"/>
                    </a:moveTo>
                    <a:cubicBezTo>
                      <a:pt x="14" y="0"/>
                      <a:pt x="0" y="21"/>
                      <a:pt x="0" y="36"/>
                    </a:cubicBezTo>
                    <a:cubicBezTo>
                      <a:pt x="0" y="44"/>
                      <a:pt x="7" y="51"/>
                      <a:pt x="15" y="50"/>
                    </a:cubicBezTo>
                    <a:cubicBezTo>
                      <a:pt x="23" y="50"/>
                      <a:pt x="29" y="44"/>
                      <a:pt x="29" y="36"/>
                    </a:cubicBezTo>
                    <a:cubicBezTo>
                      <a:pt x="28" y="21"/>
                      <a:pt x="14" y="0"/>
                      <a:pt x="14" y="0"/>
                    </a:cubicBezTo>
                    <a:close/>
                    <a:moveTo>
                      <a:pt x="14" y="45"/>
                    </a:moveTo>
                    <a:cubicBezTo>
                      <a:pt x="23" y="33"/>
                      <a:pt x="23" y="33"/>
                      <a:pt x="23" y="33"/>
                    </a:cubicBezTo>
                    <a:cubicBezTo>
                      <a:pt x="23" y="33"/>
                      <a:pt x="25" y="45"/>
                      <a:pt x="14" y="45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59" name="任意多边形: 形状 158"/>
              <p:cNvSpPr/>
              <p:nvPr/>
            </p:nvSpPr>
            <p:spPr bwMode="auto">
              <a:xfrm>
                <a:off x="4395" y="791"/>
                <a:ext cx="90" cy="184"/>
              </a:xfrm>
              <a:custGeom>
                <a:gdLst>
                  <a:gd fmla="*/ 45 w 46" name="T0"/>
                  <a:gd fmla="*/ 11 h 94" name="T1"/>
                  <a:gd fmla="*/ 45 w 46" name="T2"/>
                  <a:gd fmla="*/ 10 h 94" name="T3"/>
                  <a:gd fmla="*/ 45 w 46" name="T4"/>
                  <a:gd fmla="*/ 10 h 94" name="T5"/>
                  <a:gd fmla="*/ 28 w 46" name="T6"/>
                  <a:gd fmla="*/ 1 h 94" name="T7"/>
                  <a:gd fmla="*/ 27 w 46" name="T8"/>
                  <a:gd fmla="*/ 1 h 94" name="T9"/>
                  <a:gd fmla="*/ 20 w 46" name="T10"/>
                  <a:gd fmla="*/ 1 h 94" name="T11"/>
                  <a:gd fmla="*/ 1 w 46" name="T12"/>
                  <a:gd fmla="*/ 13 h 94" name="T13"/>
                  <a:gd fmla="*/ 1 w 46" name="T14"/>
                  <a:gd fmla="*/ 41 h 94" name="T15"/>
                  <a:gd fmla="*/ 6 w 46" name="T16"/>
                  <a:gd fmla="*/ 46 h 94" name="T17"/>
                  <a:gd fmla="*/ 10 w 46" name="T18"/>
                  <a:gd fmla="*/ 41 h 94" name="T19"/>
                  <a:gd fmla="*/ 10 w 46" name="T20"/>
                  <a:gd fmla="*/ 19 h 94" name="T21"/>
                  <a:gd fmla="*/ 12 w 46" name="T22"/>
                  <a:gd fmla="*/ 19 h 94" name="T23"/>
                  <a:gd fmla="*/ 12 w 46" name="T24"/>
                  <a:gd fmla="*/ 32 h 94" name="T25"/>
                  <a:gd fmla="*/ 12 w 46" name="T26"/>
                  <a:gd fmla="*/ 44 h 94" name="T27"/>
                  <a:gd fmla="*/ 13 w 46" name="T28"/>
                  <a:gd fmla="*/ 89 h 94" name="T29"/>
                  <a:gd fmla="*/ 19 w 46" name="T30"/>
                  <a:gd fmla="*/ 94 h 94" name="T31"/>
                  <a:gd fmla="*/ 24 w 46" name="T32"/>
                  <a:gd fmla="*/ 88 h 94" name="T33"/>
                  <a:gd fmla="*/ 23 w 46" name="T34"/>
                  <a:gd fmla="*/ 48 h 94" name="T35"/>
                  <a:gd fmla="*/ 25 w 46" name="T36"/>
                  <a:gd fmla="*/ 48 h 94" name="T37"/>
                  <a:gd fmla="*/ 26 w 46" name="T38"/>
                  <a:gd fmla="*/ 88 h 94" name="T39"/>
                  <a:gd fmla="*/ 31 w 46" name="T40"/>
                  <a:gd fmla="*/ 93 h 94" name="T41"/>
                  <a:gd fmla="*/ 36 w 46" name="T42"/>
                  <a:gd fmla="*/ 88 h 94" name="T43"/>
                  <a:gd fmla="*/ 35 w 46" name="T44"/>
                  <a:gd fmla="*/ 43 h 94" name="T45"/>
                  <a:gd fmla="*/ 35 w 46" name="T46"/>
                  <a:gd fmla="*/ 32 h 94" name="T47"/>
                  <a:gd fmla="*/ 35 w 46" name="T48"/>
                  <a:gd fmla="*/ 18 h 94" name="T49"/>
                  <a:gd fmla="*/ 36 w 46" name="T50"/>
                  <a:gd fmla="*/ 18 h 94" name="T51"/>
                  <a:gd fmla="*/ 37 w 46" name="T52"/>
                  <a:gd fmla="*/ 40 h 94" name="T53"/>
                  <a:gd fmla="*/ 41 w 46" name="T54"/>
                  <a:gd fmla="*/ 45 h 94" name="T55"/>
                  <a:gd fmla="*/ 46 w 46" name="T56"/>
                  <a:gd fmla="*/ 40 h 94" name="T57"/>
                  <a:gd fmla="*/ 45 w 46" name="T58"/>
                  <a:gd fmla="*/ 11 h 94" name="T59"/>
                  <a:gd fmla="*/ 45 w 46" name="T60"/>
                  <a:gd fmla="*/ 11 h 94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94" w="46">
                    <a:moveTo>
                      <a:pt x="45" y="11"/>
                    </a:moveTo>
                    <a:cubicBezTo>
                      <a:pt x="45" y="11"/>
                      <a:pt x="45" y="11"/>
                      <a:pt x="45" y="10"/>
                    </a:cubicBezTo>
                    <a:cubicBezTo>
                      <a:pt x="45" y="10"/>
                      <a:pt x="45" y="10"/>
                      <a:pt x="45" y="10"/>
                    </a:cubicBezTo>
                    <a:cubicBezTo>
                      <a:pt x="44" y="3"/>
                      <a:pt x="33" y="1"/>
                      <a:pt x="28" y="1"/>
                    </a:cubicBezTo>
                    <a:cubicBezTo>
                      <a:pt x="28" y="1"/>
                      <a:pt x="27" y="1"/>
                      <a:pt x="27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0" y="0"/>
                      <a:pt x="1" y="13"/>
                    </a:cubicBezTo>
                    <a:cubicBezTo>
                      <a:pt x="1" y="41"/>
                      <a:pt x="1" y="41"/>
                      <a:pt x="1" y="41"/>
                    </a:cubicBezTo>
                    <a:cubicBezTo>
                      <a:pt x="1" y="44"/>
                      <a:pt x="4" y="46"/>
                      <a:pt x="6" y="46"/>
                    </a:cubicBezTo>
                    <a:cubicBezTo>
                      <a:pt x="9" y="46"/>
                      <a:pt x="11" y="44"/>
                      <a:pt x="10" y="41"/>
                    </a:cubicBezTo>
                    <a:cubicBezTo>
                      <a:pt x="10" y="19"/>
                      <a:pt x="10" y="19"/>
                      <a:pt x="10" y="19"/>
                    </a:cubicBezTo>
                    <a:cubicBezTo>
                      <a:pt x="12" y="19"/>
                      <a:pt x="12" y="19"/>
                      <a:pt x="12" y="19"/>
                    </a:cubicBezTo>
                    <a:cubicBezTo>
                      <a:pt x="12" y="32"/>
                      <a:pt x="12" y="32"/>
                      <a:pt x="12" y="32"/>
                    </a:cubicBezTo>
                    <a:cubicBezTo>
                      <a:pt x="12" y="44"/>
                      <a:pt x="12" y="44"/>
                      <a:pt x="12" y="44"/>
                    </a:cubicBezTo>
                    <a:cubicBezTo>
                      <a:pt x="13" y="89"/>
                      <a:pt x="13" y="89"/>
                      <a:pt x="13" y="89"/>
                    </a:cubicBezTo>
                    <a:cubicBezTo>
                      <a:pt x="13" y="91"/>
                      <a:pt x="16" y="94"/>
                      <a:pt x="19" y="94"/>
                    </a:cubicBezTo>
                    <a:cubicBezTo>
                      <a:pt x="22" y="94"/>
                      <a:pt x="24" y="91"/>
                      <a:pt x="24" y="88"/>
                    </a:cubicBezTo>
                    <a:cubicBezTo>
                      <a:pt x="23" y="48"/>
                      <a:pt x="23" y="48"/>
                      <a:pt x="23" y="48"/>
                    </a:cubicBezTo>
                    <a:cubicBezTo>
                      <a:pt x="25" y="48"/>
                      <a:pt x="25" y="48"/>
                      <a:pt x="25" y="48"/>
                    </a:cubicBezTo>
                    <a:cubicBezTo>
                      <a:pt x="26" y="88"/>
                      <a:pt x="26" y="88"/>
                      <a:pt x="26" y="88"/>
                    </a:cubicBezTo>
                    <a:cubicBezTo>
                      <a:pt x="26" y="91"/>
                      <a:pt x="28" y="94"/>
                      <a:pt x="31" y="93"/>
                    </a:cubicBezTo>
                    <a:cubicBezTo>
                      <a:pt x="34" y="93"/>
                      <a:pt x="36" y="91"/>
                      <a:pt x="36" y="88"/>
                    </a:cubicBezTo>
                    <a:cubicBezTo>
                      <a:pt x="35" y="43"/>
                      <a:pt x="35" y="43"/>
                      <a:pt x="35" y="43"/>
                    </a:cubicBezTo>
                    <a:cubicBezTo>
                      <a:pt x="35" y="32"/>
                      <a:pt x="35" y="32"/>
                      <a:pt x="35" y="32"/>
                    </a:cubicBezTo>
                    <a:cubicBezTo>
                      <a:pt x="35" y="18"/>
                      <a:pt x="35" y="18"/>
                      <a:pt x="35" y="18"/>
                    </a:cubicBezTo>
                    <a:cubicBezTo>
                      <a:pt x="36" y="18"/>
                      <a:pt x="36" y="18"/>
                      <a:pt x="36" y="18"/>
                    </a:cubicBezTo>
                    <a:cubicBezTo>
                      <a:pt x="37" y="40"/>
                      <a:pt x="37" y="40"/>
                      <a:pt x="37" y="40"/>
                    </a:cubicBezTo>
                    <a:cubicBezTo>
                      <a:pt x="37" y="43"/>
                      <a:pt x="39" y="45"/>
                      <a:pt x="41" y="45"/>
                    </a:cubicBezTo>
                    <a:cubicBezTo>
                      <a:pt x="44" y="45"/>
                      <a:pt x="46" y="42"/>
                      <a:pt x="46" y="40"/>
                    </a:cubicBezTo>
                    <a:cubicBezTo>
                      <a:pt x="45" y="11"/>
                      <a:pt x="45" y="11"/>
                      <a:pt x="45" y="11"/>
                    </a:cubicBezTo>
                    <a:cubicBezTo>
                      <a:pt x="45" y="11"/>
                      <a:pt x="45" y="11"/>
                      <a:pt x="45" y="11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60" name="任意多边形: 形状 159"/>
              <p:cNvSpPr/>
              <p:nvPr/>
            </p:nvSpPr>
            <p:spPr bwMode="auto">
              <a:xfrm>
                <a:off x="4421" y="750"/>
                <a:ext cx="39" cy="39"/>
              </a:xfrm>
              <a:custGeom>
                <a:gdLst>
                  <a:gd fmla="*/ 10 w 20" name="T0"/>
                  <a:gd fmla="*/ 20 h 20" name="T1"/>
                  <a:gd fmla="*/ 20 w 20" name="T2"/>
                  <a:gd fmla="*/ 10 h 20" name="T3"/>
                  <a:gd fmla="*/ 9 w 20" name="T4"/>
                  <a:gd fmla="*/ 0 h 20" name="T5"/>
                  <a:gd fmla="*/ 0 w 20" name="T6"/>
                  <a:gd fmla="*/ 11 h 20" name="T7"/>
                  <a:gd fmla="*/ 10 w 20" name="T8"/>
                  <a:gd fmla="*/ 20 h 2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0" w="20">
                    <a:moveTo>
                      <a:pt x="10" y="20"/>
                    </a:moveTo>
                    <a:cubicBezTo>
                      <a:pt x="15" y="20"/>
                      <a:pt x="20" y="16"/>
                      <a:pt x="20" y="10"/>
                    </a:cubicBezTo>
                    <a:cubicBezTo>
                      <a:pt x="19" y="5"/>
                      <a:pt x="15" y="0"/>
                      <a:pt x="9" y="0"/>
                    </a:cubicBezTo>
                    <a:cubicBezTo>
                      <a:pt x="4" y="1"/>
                      <a:pt x="0" y="5"/>
                      <a:pt x="0" y="11"/>
                    </a:cubicBezTo>
                    <a:cubicBezTo>
                      <a:pt x="0" y="16"/>
                      <a:pt x="4" y="20"/>
                      <a:pt x="10" y="20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61" name="任意多边形: 形状 160"/>
              <p:cNvSpPr/>
              <p:nvPr/>
            </p:nvSpPr>
            <p:spPr bwMode="auto">
              <a:xfrm>
                <a:off x="4155" y="2148"/>
                <a:ext cx="86" cy="180"/>
              </a:xfrm>
              <a:custGeom>
                <a:gdLst>
                  <a:gd fmla="*/ 43 w 44" name="T0"/>
                  <a:gd fmla="*/ 10 h 92" name="T1"/>
                  <a:gd fmla="*/ 43 w 44" name="T2"/>
                  <a:gd fmla="*/ 10 h 92" name="T3"/>
                  <a:gd fmla="*/ 43 w 44" name="T4"/>
                  <a:gd fmla="*/ 10 h 92" name="T5"/>
                  <a:gd fmla="*/ 26 w 44" name="T6"/>
                  <a:gd fmla="*/ 1 h 92" name="T7"/>
                  <a:gd fmla="*/ 26 w 44" name="T8"/>
                  <a:gd fmla="*/ 1 h 92" name="T9"/>
                  <a:gd fmla="*/ 19 w 44" name="T10"/>
                  <a:gd fmla="*/ 1 h 92" name="T11"/>
                  <a:gd fmla="*/ 0 w 44" name="T12"/>
                  <a:gd fmla="*/ 12 h 92" name="T13"/>
                  <a:gd fmla="*/ 1 w 44" name="T14"/>
                  <a:gd fmla="*/ 40 h 92" name="T15"/>
                  <a:gd fmla="*/ 5 w 44" name="T16"/>
                  <a:gd fmla="*/ 45 h 92" name="T17"/>
                  <a:gd fmla="*/ 9 w 44" name="T18"/>
                  <a:gd fmla="*/ 40 h 92" name="T19"/>
                  <a:gd fmla="*/ 9 w 44" name="T20"/>
                  <a:gd fmla="*/ 18 h 92" name="T21"/>
                  <a:gd fmla="*/ 11 w 44" name="T22"/>
                  <a:gd fmla="*/ 18 h 92" name="T23"/>
                  <a:gd fmla="*/ 11 w 44" name="T24"/>
                  <a:gd fmla="*/ 31 h 92" name="T25"/>
                  <a:gd fmla="*/ 11 w 44" name="T26"/>
                  <a:gd fmla="*/ 43 h 92" name="T27"/>
                  <a:gd fmla="*/ 12 w 44" name="T28"/>
                  <a:gd fmla="*/ 87 h 92" name="T29"/>
                  <a:gd fmla="*/ 17 w 44" name="T30"/>
                  <a:gd fmla="*/ 92 h 92" name="T31"/>
                  <a:gd fmla="*/ 23 w 44" name="T32"/>
                  <a:gd fmla="*/ 86 h 92" name="T33"/>
                  <a:gd fmla="*/ 22 w 44" name="T34"/>
                  <a:gd fmla="*/ 47 h 92" name="T35"/>
                  <a:gd fmla="*/ 23 w 44" name="T36"/>
                  <a:gd fmla="*/ 47 h 92" name="T37"/>
                  <a:gd fmla="*/ 24 w 44" name="T38"/>
                  <a:gd fmla="*/ 86 h 92" name="T39"/>
                  <a:gd fmla="*/ 30 w 44" name="T40"/>
                  <a:gd fmla="*/ 92 h 92" name="T41"/>
                  <a:gd fmla="*/ 35 w 44" name="T42"/>
                  <a:gd fmla="*/ 86 h 92" name="T43"/>
                  <a:gd fmla="*/ 34 w 44" name="T44"/>
                  <a:gd fmla="*/ 42 h 92" name="T45"/>
                  <a:gd fmla="*/ 33 w 44" name="T46"/>
                  <a:gd fmla="*/ 31 h 92" name="T47"/>
                  <a:gd fmla="*/ 33 w 44" name="T48"/>
                  <a:gd fmla="*/ 18 h 92" name="T49"/>
                  <a:gd fmla="*/ 35 w 44" name="T50"/>
                  <a:gd fmla="*/ 18 h 92" name="T51"/>
                  <a:gd fmla="*/ 35 w 44" name="T52"/>
                  <a:gd fmla="*/ 39 h 92" name="T53"/>
                  <a:gd fmla="*/ 40 w 44" name="T54"/>
                  <a:gd fmla="*/ 44 h 92" name="T55"/>
                  <a:gd fmla="*/ 44 w 44" name="T56"/>
                  <a:gd fmla="*/ 39 h 92" name="T57"/>
                  <a:gd fmla="*/ 43 w 44" name="T58"/>
                  <a:gd fmla="*/ 11 h 92" name="T59"/>
                  <a:gd fmla="*/ 43 w 44" name="T60"/>
                  <a:gd fmla="*/ 10 h 92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92" w="44">
                    <a:moveTo>
                      <a:pt x="43" y="10"/>
                    </a:moveTo>
                    <a:cubicBezTo>
                      <a:pt x="43" y="10"/>
                      <a:pt x="43" y="10"/>
                      <a:pt x="43" y="10"/>
                    </a:cubicBezTo>
                    <a:cubicBezTo>
                      <a:pt x="43" y="10"/>
                      <a:pt x="43" y="10"/>
                      <a:pt x="43" y="10"/>
                    </a:cubicBezTo>
                    <a:cubicBezTo>
                      <a:pt x="42" y="2"/>
                      <a:pt x="31" y="1"/>
                      <a:pt x="26" y="1"/>
                    </a:cubicBezTo>
                    <a:cubicBezTo>
                      <a:pt x="26" y="1"/>
                      <a:pt x="26" y="1"/>
                      <a:pt x="26" y="1"/>
                    </a:cubicBezTo>
                    <a:cubicBezTo>
                      <a:pt x="19" y="1"/>
                      <a:pt x="19" y="1"/>
                      <a:pt x="19" y="1"/>
                    </a:cubicBezTo>
                    <a:cubicBezTo>
                      <a:pt x="19" y="1"/>
                      <a:pt x="0" y="0"/>
                      <a:pt x="0" y="12"/>
                    </a:cubicBezTo>
                    <a:cubicBezTo>
                      <a:pt x="1" y="40"/>
                      <a:pt x="1" y="40"/>
                      <a:pt x="1" y="40"/>
                    </a:cubicBezTo>
                    <a:cubicBezTo>
                      <a:pt x="1" y="43"/>
                      <a:pt x="3" y="45"/>
                      <a:pt x="5" y="45"/>
                    </a:cubicBezTo>
                    <a:cubicBezTo>
                      <a:pt x="8" y="45"/>
                      <a:pt x="10" y="43"/>
                      <a:pt x="9" y="40"/>
                    </a:cubicBezTo>
                    <a:cubicBezTo>
                      <a:pt x="9" y="18"/>
                      <a:pt x="9" y="18"/>
                      <a:pt x="9" y="18"/>
                    </a:cubicBezTo>
                    <a:cubicBezTo>
                      <a:pt x="11" y="18"/>
                      <a:pt x="11" y="18"/>
                      <a:pt x="11" y="18"/>
                    </a:cubicBezTo>
                    <a:cubicBezTo>
                      <a:pt x="11" y="31"/>
                      <a:pt x="11" y="31"/>
                      <a:pt x="11" y="31"/>
                    </a:cubicBezTo>
                    <a:cubicBezTo>
                      <a:pt x="11" y="43"/>
                      <a:pt x="11" y="43"/>
                      <a:pt x="11" y="43"/>
                    </a:cubicBezTo>
                    <a:cubicBezTo>
                      <a:pt x="12" y="87"/>
                      <a:pt x="12" y="87"/>
                      <a:pt x="12" y="87"/>
                    </a:cubicBezTo>
                    <a:cubicBezTo>
                      <a:pt x="12" y="90"/>
                      <a:pt x="15" y="92"/>
                      <a:pt x="17" y="92"/>
                    </a:cubicBezTo>
                    <a:cubicBezTo>
                      <a:pt x="20" y="92"/>
                      <a:pt x="23" y="89"/>
                      <a:pt x="23" y="86"/>
                    </a:cubicBezTo>
                    <a:cubicBezTo>
                      <a:pt x="22" y="47"/>
                      <a:pt x="22" y="47"/>
                      <a:pt x="22" y="47"/>
                    </a:cubicBezTo>
                    <a:cubicBezTo>
                      <a:pt x="23" y="47"/>
                      <a:pt x="23" y="47"/>
                      <a:pt x="23" y="47"/>
                    </a:cubicBezTo>
                    <a:cubicBezTo>
                      <a:pt x="24" y="86"/>
                      <a:pt x="24" y="86"/>
                      <a:pt x="24" y="86"/>
                    </a:cubicBezTo>
                    <a:cubicBezTo>
                      <a:pt x="24" y="89"/>
                      <a:pt x="27" y="92"/>
                      <a:pt x="30" y="92"/>
                    </a:cubicBezTo>
                    <a:cubicBezTo>
                      <a:pt x="32" y="91"/>
                      <a:pt x="35" y="89"/>
                      <a:pt x="35" y="86"/>
                    </a:cubicBezTo>
                    <a:cubicBezTo>
                      <a:pt x="34" y="42"/>
                      <a:pt x="34" y="42"/>
                      <a:pt x="34" y="42"/>
                    </a:cubicBez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18"/>
                      <a:pt x="33" y="18"/>
                      <a:pt x="33" y="18"/>
                    </a:cubicBezTo>
                    <a:cubicBezTo>
                      <a:pt x="35" y="18"/>
                      <a:pt x="35" y="18"/>
                      <a:pt x="35" y="18"/>
                    </a:cubicBezTo>
                    <a:cubicBezTo>
                      <a:pt x="35" y="39"/>
                      <a:pt x="35" y="39"/>
                      <a:pt x="35" y="39"/>
                    </a:cubicBezTo>
                    <a:cubicBezTo>
                      <a:pt x="35" y="42"/>
                      <a:pt x="37" y="44"/>
                      <a:pt x="40" y="44"/>
                    </a:cubicBezTo>
                    <a:cubicBezTo>
                      <a:pt x="42" y="43"/>
                      <a:pt x="44" y="41"/>
                      <a:pt x="44" y="39"/>
                    </a:cubicBezTo>
                    <a:cubicBezTo>
                      <a:pt x="43" y="11"/>
                      <a:pt x="43" y="11"/>
                      <a:pt x="43" y="11"/>
                    </a:cubicBezTo>
                    <a:cubicBezTo>
                      <a:pt x="43" y="11"/>
                      <a:pt x="43" y="11"/>
                      <a:pt x="43" y="10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62" name="任意多边形: 形状 161"/>
              <p:cNvSpPr/>
              <p:nvPr/>
            </p:nvSpPr>
            <p:spPr bwMode="auto">
              <a:xfrm>
                <a:off x="4176" y="2109"/>
                <a:ext cx="39" cy="37"/>
              </a:xfrm>
              <a:custGeom>
                <a:gdLst>
                  <a:gd fmla="*/ 11 w 20" name="T0"/>
                  <a:gd fmla="*/ 19 h 19" name="T1"/>
                  <a:gd fmla="*/ 20 w 20" name="T2"/>
                  <a:gd fmla="*/ 9 h 19" name="T3"/>
                  <a:gd fmla="*/ 10 w 20" name="T4"/>
                  <a:gd fmla="*/ 0 h 19" name="T5"/>
                  <a:gd fmla="*/ 1 w 20" name="T6"/>
                  <a:gd fmla="*/ 10 h 19" name="T7"/>
                  <a:gd fmla="*/ 11 w 20" name="T8"/>
                  <a:gd fmla="*/ 19 h 1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9" w="20">
                    <a:moveTo>
                      <a:pt x="11" y="19"/>
                    </a:moveTo>
                    <a:cubicBezTo>
                      <a:pt x="16" y="19"/>
                      <a:pt x="20" y="15"/>
                      <a:pt x="20" y="9"/>
                    </a:cubicBezTo>
                    <a:cubicBezTo>
                      <a:pt x="20" y="4"/>
                      <a:pt x="16" y="0"/>
                      <a:pt x="10" y="0"/>
                    </a:cubicBezTo>
                    <a:cubicBezTo>
                      <a:pt x="5" y="0"/>
                      <a:pt x="0" y="4"/>
                      <a:pt x="1" y="10"/>
                    </a:cubicBezTo>
                    <a:cubicBezTo>
                      <a:pt x="1" y="15"/>
                      <a:pt x="5" y="19"/>
                      <a:pt x="11" y="19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63" name="任意多边形: 形状 162"/>
              <p:cNvSpPr/>
              <p:nvPr/>
            </p:nvSpPr>
            <p:spPr bwMode="auto">
              <a:xfrm>
                <a:off x="3945" y="2520"/>
                <a:ext cx="102" cy="207"/>
              </a:xfrm>
              <a:custGeom>
                <a:gdLst>
                  <a:gd fmla="*/ 51 w 52" name="T0"/>
                  <a:gd fmla="*/ 16 h 106" name="T1"/>
                  <a:gd fmla="*/ 51 w 52" name="T2"/>
                  <a:gd fmla="*/ 16 h 106" name="T3"/>
                  <a:gd fmla="*/ 51 w 52" name="T4"/>
                  <a:gd fmla="*/ 16 h 106" name="T5"/>
                  <a:gd fmla="*/ 33 w 52" name="T6"/>
                  <a:gd fmla="*/ 4 h 106" name="T7"/>
                  <a:gd fmla="*/ 32 w 52" name="T8"/>
                  <a:gd fmla="*/ 3 h 106" name="T9"/>
                  <a:gd fmla="*/ 25 w 52" name="T10"/>
                  <a:gd fmla="*/ 3 h 106" name="T11"/>
                  <a:gd fmla="*/ 2 w 52" name="T12"/>
                  <a:gd fmla="*/ 14 h 106" name="T13"/>
                  <a:gd fmla="*/ 1 w 52" name="T14"/>
                  <a:gd fmla="*/ 46 h 106" name="T15"/>
                  <a:gd fmla="*/ 5 w 52" name="T16"/>
                  <a:gd fmla="*/ 51 h 106" name="T17"/>
                  <a:gd fmla="*/ 11 w 52" name="T18"/>
                  <a:gd fmla="*/ 46 h 106" name="T19"/>
                  <a:gd fmla="*/ 12 w 52" name="T20"/>
                  <a:gd fmla="*/ 22 h 106" name="T21"/>
                  <a:gd fmla="*/ 14 w 52" name="T22"/>
                  <a:gd fmla="*/ 22 h 106" name="T23"/>
                  <a:gd fmla="*/ 13 w 52" name="T24"/>
                  <a:gd fmla="*/ 37 h 106" name="T25"/>
                  <a:gd fmla="*/ 12 w 52" name="T26"/>
                  <a:gd fmla="*/ 50 h 106" name="T27"/>
                  <a:gd fmla="*/ 10 w 52" name="T28"/>
                  <a:gd fmla="*/ 99 h 106" name="T29"/>
                  <a:gd fmla="*/ 15 w 52" name="T30"/>
                  <a:gd fmla="*/ 105 h 106" name="T31"/>
                  <a:gd fmla="*/ 21 w 52" name="T32"/>
                  <a:gd fmla="*/ 100 h 106" name="T33"/>
                  <a:gd fmla="*/ 24 w 52" name="T34"/>
                  <a:gd fmla="*/ 55 h 106" name="T35"/>
                  <a:gd fmla="*/ 26 w 52" name="T36"/>
                  <a:gd fmla="*/ 55 h 106" name="T37"/>
                  <a:gd fmla="*/ 23 w 52" name="T38"/>
                  <a:gd fmla="*/ 100 h 106" name="T39"/>
                  <a:gd fmla="*/ 29 w 52" name="T40"/>
                  <a:gd fmla="*/ 106 h 106" name="T41"/>
                  <a:gd fmla="*/ 35 w 52" name="T42"/>
                  <a:gd fmla="*/ 100 h 106" name="T43"/>
                  <a:gd fmla="*/ 38 w 52" name="T44"/>
                  <a:gd fmla="*/ 51 h 106" name="T45"/>
                  <a:gd fmla="*/ 39 w 52" name="T46"/>
                  <a:gd fmla="*/ 38 h 106" name="T47"/>
                  <a:gd fmla="*/ 39 w 52" name="T48"/>
                  <a:gd fmla="*/ 23 h 106" name="T49"/>
                  <a:gd fmla="*/ 41 w 52" name="T50"/>
                  <a:gd fmla="*/ 23 h 106" name="T51"/>
                  <a:gd fmla="*/ 40 w 52" name="T52"/>
                  <a:gd fmla="*/ 48 h 106" name="T53"/>
                  <a:gd fmla="*/ 44 w 52" name="T54"/>
                  <a:gd fmla="*/ 53 h 106" name="T55"/>
                  <a:gd fmla="*/ 50 w 52" name="T56"/>
                  <a:gd fmla="*/ 48 h 106" name="T57"/>
                  <a:gd fmla="*/ 52 w 52" name="T58"/>
                  <a:gd fmla="*/ 17 h 106" name="T59"/>
                  <a:gd fmla="*/ 51 w 52" name="T60"/>
                  <a:gd fmla="*/ 16 h 106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105" w="52">
                    <a:moveTo>
                      <a:pt x="51" y="16"/>
                    </a:moveTo>
                    <a:cubicBezTo>
                      <a:pt x="51" y="16"/>
                      <a:pt x="51" y="16"/>
                      <a:pt x="51" y="16"/>
                    </a:cubicBezTo>
                    <a:cubicBezTo>
                      <a:pt x="51" y="16"/>
                      <a:pt x="51" y="16"/>
                      <a:pt x="51" y="16"/>
                    </a:cubicBezTo>
                    <a:cubicBezTo>
                      <a:pt x="51" y="7"/>
                      <a:pt x="39" y="4"/>
                      <a:pt x="33" y="4"/>
                    </a:cubicBezTo>
                    <a:cubicBezTo>
                      <a:pt x="33" y="4"/>
                      <a:pt x="33" y="3"/>
                      <a:pt x="32" y="3"/>
                    </a:cubicBezTo>
                    <a:cubicBezTo>
                      <a:pt x="25" y="3"/>
                      <a:pt x="25" y="3"/>
                      <a:pt x="25" y="3"/>
                    </a:cubicBezTo>
                    <a:cubicBezTo>
                      <a:pt x="25" y="3"/>
                      <a:pt x="3" y="0"/>
                      <a:pt x="2" y="14"/>
                    </a:cubicBezTo>
                    <a:cubicBezTo>
                      <a:pt x="1" y="46"/>
                      <a:pt x="1" y="46"/>
                      <a:pt x="1" y="46"/>
                    </a:cubicBezTo>
                    <a:cubicBezTo>
                      <a:pt x="0" y="49"/>
                      <a:pt x="3" y="51"/>
                      <a:pt x="5" y="51"/>
                    </a:cubicBezTo>
                    <a:cubicBezTo>
                      <a:pt x="8" y="51"/>
                      <a:pt x="11" y="49"/>
                      <a:pt x="11" y="46"/>
                    </a:cubicBezTo>
                    <a:cubicBezTo>
                      <a:pt x="12" y="22"/>
                      <a:pt x="12" y="22"/>
                      <a:pt x="12" y="22"/>
                    </a:cubicBezTo>
                    <a:cubicBezTo>
                      <a:pt x="14" y="22"/>
                      <a:pt x="14" y="22"/>
                      <a:pt x="14" y="22"/>
                    </a:cubicBezTo>
                    <a:cubicBezTo>
                      <a:pt x="13" y="37"/>
                      <a:pt x="13" y="37"/>
                      <a:pt x="13" y="37"/>
                    </a:cubicBezTo>
                    <a:cubicBezTo>
                      <a:pt x="12" y="50"/>
                      <a:pt x="12" y="50"/>
                      <a:pt x="12" y="50"/>
                    </a:cubicBezTo>
                    <a:cubicBezTo>
                      <a:pt x="10" y="99"/>
                      <a:pt x="10" y="99"/>
                      <a:pt x="10" y="99"/>
                    </a:cubicBezTo>
                    <a:cubicBezTo>
                      <a:pt x="9" y="102"/>
                      <a:pt x="12" y="105"/>
                      <a:pt x="15" y="105"/>
                    </a:cubicBezTo>
                    <a:cubicBezTo>
                      <a:pt x="18" y="105"/>
                      <a:pt x="21" y="103"/>
                      <a:pt x="21" y="100"/>
                    </a:cubicBezTo>
                    <a:cubicBezTo>
                      <a:pt x="24" y="55"/>
                      <a:pt x="24" y="55"/>
                      <a:pt x="24" y="55"/>
                    </a:cubicBezTo>
                    <a:cubicBezTo>
                      <a:pt x="26" y="55"/>
                      <a:pt x="26" y="55"/>
                      <a:pt x="26" y="55"/>
                    </a:cubicBezTo>
                    <a:cubicBezTo>
                      <a:pt x="23" y="100"/>
                      <a:pt x="23" y="100"/>
                      <a:pt x="23" y="100"/>
                    </a:cubicBezTo>
                    <a:cubicBezTo>
                      <a:pt x="23" y="103"/>
                      <a:pt x="26" y="106"/>
                      <a:pt x="29" y="106"/>
                    </a:cubicBezTo>
                    <a:cubicBezTo>
                      <a:pt x="32" y="106"/>
                      <a:pt x="35" y="104"/>
                      <a:pt x="35" y="100"/>
                    </a:cubicBezTo>
                    <a:cubicBezTo>
                      <a:pt x="38" y="51"/>
                      <a:pt x="38" y="51"/>
                      <a:pt x="38" y="51"/>
                    </a:cubicBezTo>
                    <a:cubicBezTo>
                      <a:pt x="39" y="38"/>
                      <a:pt x="39" y="38"/>
                      <a:pt x="39" y="38"/>
                    </a:cubicBezTo>
                    <a:cubicBezTo>
                      <a:pt x="39" y="23"/>
                      <a:pt x="39" y="23"/>
                      <a:pt x="39" y="23"/>
                    </a:cubicBezTo>
                    <a:cubicBezTo>
                      <a:pt x="41" y="23"/>
                      <a:pt x="41" y="23"/>
                      <a:pt x="41" y="23"/>
                    </a:cubicBezTo>
                    <a:cubicBezTo>
                      <a:pt x="40" y="48"/>
                      <a:pt x="40" y="48"/>
                      <a:pt x="40" y="48"/>
                    </a:cubicBezTo>
                    <a:cubicBezTo>
                      <a:pt x="39" y="50"/>
                      <a:pt x="42" y="53"/>
                      <a:pt x="44" y="53"/>
                    </a:cubicBezTo>
                    <a:cubicBezTo>
                      <a:pt x="47" y="53"/>
                      <a:pt x="50" y="51"/>
                      <a:pt x="50" y="48"/>
                    </a:cubicBezTo>
                    <a:cubicBezTo>
                      <a:pt x="52" y="17"/>
                      <a:pt x="52" y="17"/>
                      <a:pt x="52" y="17"/>
                    </a:cubicBezTo>
                    <a:cubicBezTo>
                      <a:pt x="52" y="16"/>
                      <a:pt x="52" y="16"/>
                      <a:pt x="51" y="16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64" name="任意多边形: 形状 163"/>
              <p:cNvSpPr/>
              <p:nvPr/>
            </p:nvSpPr>
            <p:spPr bwMode="auto">
              <a:xfrm>
                <a:off x="3979" y="2479"/>
                <a:ext cx="45" cy="45"/>
              </a:xfrm>
              <a:custGeom>
                <a:gdLst>
                  <a:gd fmla="*/ 11 w 23" name="T0"/>
                  <a:gd fmla="*/ 23 h 23" name="T1"/>
                  <a:gd fmla="*/ 23 w 23" name="T2"/>
                  <a:gd fmla="*/ 12 h 23" name="T3"/>
                  <a:gd fmla="*/ 12 w 23" name="T4"/>
                  <a:gd fmla="*/ 1 h 23" name="T5"/>
                  <a:gd fmla="*/ 1 w 23" name="T6"/>
                  <a:gd fmla="*/ 11 h 23" name="T7"/>
                  <a:gd fmla="*/ 11 w 23" name="T8"/>
                  <a:gd fmla="*/ 23 h 2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3" w="23">
                    <a:moveTo>
                      <a:pt x="11" y="23"/>
                    </a:moveTo>
                    <a:cubicBezTo>
                      <a:pt x="17" y="23"/>
                      <a:pt x="22" y="18"/>
                      <a:pt x="23" y="12"/>
                    </a:cubicBezTo>
                    <a:cubicBezTo>
                      <a:pt x="23" y="6"/>
                      <a:pt x="18" y="1"/>
                      <a:pt x="12" y="1"/>
                    </a:cubicBezTo>
                    <a:cubicBezTo>
                      <a:pt x="6" y="0"/>
                      <a:pt x="1" y="5"/>
                      <a:pt x="1" y="11"/>
                    </a:cubicBezTo>
                    <a:cubicBezTo>
                      <a:pt x="0" y="17"/>
                      <a:pt x="5" y="22"/>
                      <a:pt x="11" y="23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65" name="任意多边形: 形状 164"/>
              <p:cNvSpPr/>
              <p:nvPr/>
            </p:nvSpPr>
            <p:spPr bwMode="auto">
              <a:xfrm>
                <a:off x="4499" y="623"/>
                <a:ext cx="57" cy="57"/>
              </a:xfrm>
              <a:custGeom>
                <a:gdLst>
                  <a:gd fmla="*/ 22 w 29" name="T0"/>
                  <a:gd fmla="*/ 29 h 29" name="T1"/>
                  <a:gd fmla="*/ 22 w 29" name="T2"/>
                  <a:gd fmla="*/ 21 h 29" name="T3"/>
                  <a:gd fmla="*/ 22 w 29" name="T4"/>
                  <a:gd fmla="*/ 12 h 29" name="T5"/>
                  <a:gd fmla="*/ 23 w 29" name="T6"/>
                  <a:gd fmla="*/ 12 h 29" name="T7"/>
                  <a:gd fmla="*/ 23 w 29" name="T8"/>
                  <a:gd fmla="*/ 25 h 29" name="T9"/>
                  <a:gd fmla="*/ 26 w 29" name="T10"/>
                  <a:gd fmla="*/ 28 h 29" name="T11"/>
                  <a:gd fmla="*/ 29 w 29" name="T12"/>
                  <a:gd fmla="*/ 25 h 29" name="T13"/>
                  <a:gd fmla="*/ 29 w 29" name="T14"/>
                  <a:gd fmla="*/ 7 h 29" name="T15"/>
                  <a:gd fmla="*/ 29 w 29" name="T16"/>
                  <a:gd fmla="*/ 7 h 29" name="T17"/>
                  <a:gd fmla="*/ 29 w 29" name="T18"/>
                  <a:gd fmla="*/ 7 h 29" name="T19"/>
                  <a:gd fmla="*/ 29 w 29" name="T20"/>
                  <a:gd fmla="*/ 7 h 29" name="T21"/>
                  <a:gd fmla="*/ 18 w 29" name="T22"/>
                  <a:gd fmla="*/ 1 h 29" name="T23"/>
                  <a:gd fmla="*/ 17 w 29" name="T24"/>
                  <a:gd fmla="*/ 1 h 29" name="T25"/>
                  <a:gd fmla="*/ 12 w 29" name="T26"/>
                  <a:gd fmla="*/ 1 h 29" name="T27"/>
                  <a:gd fmla="*/ 0 w 29" name="T28"/>
                  <a:gd fmla="*/ 8 h 29" name="T29"/>
                  <a:gd fmla="*/ 0 w 29" name="T30"/>
                  <a:gd fmla="*/ 26 h 29" name="T31"/>
                  <a:gd fmla="*/ 3 w 29" name="T32"/>
                  <a:gd fmla="*/ 29 h 29" name="T33"/>
                  <a:gd fmla="*/ 6 w 29" name="T34"/>
                  <a:gd fmla="*/ 26 h 29" name="T35"/>
                  <a:gd fmla="*/ 6 w 29" name="T36"/>
                  <a:gd fmla="*/ 12 h 29" name="T37"/>
                  <a:gd fmla="*/ 7 w 29" name="T38"/>
                  <a:gd fmla="*/ 12 h 29" name="T39"/>
                  <a:gd fmla="*/ 7 w 29" name="T40"/>
                  <a:gd fmla="*/ 21 h 29" name="T41"/>
                  <a:gd fmla="*/ 7 w 29" name="T42"/>
                  <a:gd fmla="*/ 29 h 29" name="T43"/>
                  <a:gd fmla="*/ 22 w 29" name="T44"/>
                  <a:gd fmla="*/ 29 h 29" name="T4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28" w="28">
                    <a:moveTo>
                      <a:pt x="22" y="29"/>
                    </a:moveTo>
                    <a:cubicBezTo>
                      <a:pt x="22" y="21"/>
                      <a:pt x="22" y="21"/>
                      <a:pt x="22" y="21"/>
                    </a:cubicBezTo>
                    <a:cubicBezTo>
                      <a:pt x="22" y="12"/>
                      <a:pt x="22" y="12"/>
                      <a:pt x="22" y="12"/>
                    </a:cubicBezTo>
                    <a:cubicBezTo>
                      <a:pt x="23" y="12"/>
                      <a:pt x="23" y="12"/>
                      <a:pt x="23" y="12"/>
                    </a:cubicBezTo>
                    <a:cubicBezTo>
                      <a:pt x="23" y="25"/>
                      <a:pt x="23" y="25"/>
                      <a:pt x="23" y="25"/>
                    </a:cubicBezTo>
                    <a:cubicBezTo>
                      <a:pt x="23" y="27"/>
                      <a:pt x="25" y="28"/>
                      <a:pt x="26" y="28"/>
                    </a:cubicBezTo>
                    <a:cubicBezTo>
                      <a:pt x="28" y="28"/>
                      <a:pt x="29" y="27"/>
                      <a:pt x="29" y="25"/>
                    </a:cubicBezTo>
                    <a:cubicBezTo>
                      <a:pt x="29" y="7"/>
                      <a:pt x="29" y="7"/>
                      <a:pt x="29" y="7"/>
                    </a:cubicBezTo>
                    <a:cubicBezTo>
                      <a:pt x="29" y="7"/>
                      <a:pt x="29" y="7"/>
                      <a:pt x="29" y="7"/>
                    </a:cubicBezTo>
                    <a:cubicBezTo>
                      <a:pt x="29" y="7"/>
                      <a:pt x="29" y="7"/>
                      <a:pt x="29" y="7"/>
                    </a:cubicBezTo>
                    <a:cubicBezTo>
                      <a:pt x="29" y="7"/>
                      <a:pt x="29" y="7"/>
                      <a:pt x="29" y="7"/>
                    </a:cubicBezTo>
                    <a:cubicBezTo>
                      <a:pt x="28" y="2"/>
                      <a:pt x="21" y="1"/>
                      <a:pt x="18" y="1"/>
                    </a:cubicBezTo>
                    <a:cubicBezTo>
                      <a:pt x="17" y="1"/>
                      <a:pt x="17" y="1"/>
                      <a:pt x="17" y="1"/>
                    </a:cubicBezTo>
                    <a:cubicBezTo>
                      <a:pt x="12" y="1"/>
                      <a:pt x="12" y="1"/>
                      <a:pt x="12" y="1"/>
                    </a:cubicBezTo>
                    <a:cubicBezTo>
                      <a:pt x="12" y="1"/>
                      <a:pt x="0" y="0"/>
                      <a:pt x="0" y="8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0" y="28"/>
                      <a:pt x="2" y="29"/>
                      <a:pt x="3" y="29"/>
                    </a:cubicBezTo>
                    <a:cubicBezTo>
                      <a:pt x="5" y="29"/>
                      <a:pt x="6" y="28"/>
                      <a:pt x="6" y="26"/>
                    </a:cubicBezTo>
                    <a:cubicBezTo>
                      <a:pt x="6" y="12"/>
                      <a:pt x="6" y="12"/>
                      <a:pt x="6" y="12"/>
                    </a:cubicBezTo>
                    <a:cubicBezTo>
                      <a:pt x="7" y="12"/>
                      <a:pt x="7" y="12"/>
                      <a:pt x="7" y="12"/>
                    </a:cubicBezTo>
                    <a:cubicBezTo>
                      <a:pt x="7" y="21"/>
                      <a:pt x="7" y="21"/>
                      <a:pt x="7" y="21"/>
                    </a:cubicBezTo>
                    <a:cubicBezTo>
                      <a:pt x="7" y="29"/>
                      <a:pt x="7" y="29"/>
                      <a:pt x="7" y="29"/>
                    </a:cubicBezTo>
                    <a:lnTo>
                      <a:pt x="22" y="29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66" name="任意多边形: 形状 165"/>
              <p:cNvSpPr/>
              <p:nvPr/>
            </p:nvSpPr>
            <p:spPr bwMode="auto">
              <a:xfrm>
                <a:off x="4513" y="596"/>
                <a:ext cx="27" cy="27"/>
              </a:xfrm>
              <a:custGeom>
                <a:gdLst>
                  <a:gd fmla="*/ 7 w 14" name="T0"/>
                  <a:gd fmla="*/ 14 h 14" name="T1"/>
                  <a:gd fmla="*/ 14 w 14" name="T2"/>
                  <a:gd fmla="*/ 7 h 14" name="T3"/>
                  <a:gd fmla="*/ 7 w 14" name="T4"/>
                  <a:gd fmla="*/ 0 h 14" name="T5"/>
                  <a:gd fmla="*/ 1 w 14" name="T6"/>
                  <a:gd fmla="*/ 7 h 14" name="T7"/>
                  <a:gd fmla="*/ 7 w 14" name="T8"/>
                  <a:gd fmla="*/ 14 h 14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4" w="14">
                    <a:moveTo>
                      <a:pt x="7" y="14"/>
                    </a:moveTo>
                    <a:cubicBezTo>
                      <a:pt x="11" y="14"/>
                      <a:pt x="14" y="11"/>
                      <a:pt x="14" y="7"/>
                    </a:cubicBezTo>
                    <a:cubicBezTo>
                      <a:pt x="14" y="3"/>
                      <a:pt x="11" y="0"/>
                      <a:pt x="7" y="0"/>
                    </a:cubicBezTo>
                    <a:cubicBezTo>
                      <a:pt x="3" y="1"/>
                      <a:pt x="0" y="4"/>
                      <a:pt x="1" y="7"/>
                    </a:cubicBezTo>
                    <a:cubicBezTo>
                      <a:pt x="1" y="11"/>
                      <a:pt x="4" y="14"/>
                      <a:pt x="7" y="14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67" name="任意多边形: 形状 166"/>
              <p:cNvSpPr/>
              <p:nvPr/>
            </p:nvSpPr>
            <p:spPr bwMode="auto">
              <a:xfrm>
                <a:off x="4548" y="1032"/>
                <a:ext cx="103" cy="187"/>
              </a:xfrm>
              <a:custGeom>
                <a:gdLst>
                  <a:gd fmla="*/ 35 w 53" name="T0"/>
                  <a:gd fmla="*/ 8 h 96" name="T1"/>
                  <a:gd fmla="*/ 28 w 53" name="T2"/>
                  <a:gd fmla="*/ 0 h 96" name="T3"/>
                  <a:gd fmla="*/ 20 w 53" name="T4"/>
                  <a:gd fmla="*/ 7 h 96" name="T5"/>
                  <a:gd fmla="*/ 27 w 53" name="T6"/>
                  <a:gd fmla="*/ 15 h 96" name="T7"/>
                  <a:gd fmla="*/ 35 w 53" name="T8"/>
                  <a:gd fmla="*/ 8 h 96" name="T9"/>
                  <a:gd fmla="*/ 11 w 53" name="T10"/>
                  <a:gd fmla="*/ 28 h 96" name="T11"/>
                  <a:gd fmla="*/ 13 w 53" name="T12"/>
                  <a:gd fmla="*/ 27 h 96" name="T13"/>
                  <a:gd fmla="*/ 10 w 53" name="T14"/>
                  <a:gd fmla="*/ 43 h 96" name="T15"/>
                  <a:gd fmla="*/ 11 w 53" name="T16"/>
                  <a:gd fmla="*/ 48 h 96" name="T17"/>
                  <a:gd fmla="*/ 1 w 53" name="T18"/>
                  <a:gd fmla="*/ 89 h 96" name="T19"/>
                  <a:gd fmla="*/ 5 w 53" name="T20"/>
                  <a:gd fmla="*/ 95 h 96" name="T21"/>
                  <a:gd fmla="*/ 11 w 53" name="T22"/>
                  <a:gd fmla="*/ 91 h 96" name="T23"/>
                  <a:gd fmla="*/ 19 w 53" name="T24"/>
                  <a:gd fmla="*/ 60 h 96" name="T25"/>
                  <a:gd fmla="*/ 26 w 53" name="T26"/>
                  <a:gd fmla="*/ 71 h 96" name="T27"/>
                  <a:gd fmla="*/ 29 w 53" name="T28"/>
                  <a:gd fmla="*/ 91 h 96" name="T29"/>
                  <a:gd fmla="*/ 34 w 53" name="T30"/>
                  <a:gd fmla="*/ 96 h 96" name="T31"/>
                  <a:gd fmla="*/ 39 w 53" name="T32"/>
                  <a:gd fmla="*/ 91 h 96" name="T33"/>
                  <a:gd fmla="*/ 35 w 53" name="T34"/>
                  <a:gd fmla="*/ 70 h 96" name="T35"/>
                  <a:gd fmla="*/ 35 w 53" name="T36"/>
                  <a:gd fmla="*/ 67 h 96" name="T37"/>
                  <a:gd fmla="*/ 35 w 53" name="T38"/>
                  <a:gd fmla="*/ 67 h 96" name="T39"/>
                  <a:gd fmla="*/ 35 w 53" name="T40"/>
                  <a:gd fmla="*/ 67 h 96" name="T41"/>
                  <a:gd fmla="*/ 27 w 53" name="T42"/>
                  <a:gd fmla="*/ 50 h 96" name="T43"/>
                  <a:gd fmla="*/ 29 w 53" name="T44"/>
                  <a:gd fmla="*/ 47 h 96" name="T45"/>
                  <a:gd fmla="*/ 31 w 53" name="T46"/>
                  <a:gd fmla="*/ 35 h 96" name="T47"/>
                  <a:gd fmla="*/ 32 w 53" name="T48"/>
                  <a:gd fmla="*/ 37 h 96" name="T49"/>
                  <a:gd fmla="*/ 34 w 53" name="T50"/>
                  <a:gd fmla="*/ 39 h 96" name="T51"/>
                  <a:gd fmla="*/ 34 w 53" name="T52"/>
                  <a:gd fmla="*/ 39 h 96" name="T53"/>
                  <a:gd fmla="*/ 46 w 53" name="T54"/>
                  <a:gd fmla="*/ 50 h 96" name="T55"/>
                  <a:gd fmla="*/ 51 w 53" name="T56"/>
                  <a:gd fmla="*/ 49 h 96" name="T57"/>
                  <a:gd fmla="*/ 51 w 53" name="T58"/>
                  <a:gd fmla="*/ 44 h 96" name="T59"/>
                  <a:gd fmla="*/ 39 w 53" name="T60"/>
                  <a:gd fmla="*/ 34 h 96" name="T61"/>
                  <a:gd fmla="*/ 39 w 53" name="T62"/>
                  <a:gd fmla="*/ 33 h 96" name="T63"/>
                  <a:gd fmla="*/ 31 w 53" name="T64"/>
                  <a:gd fmla="*/ 20 h 96" name="T65"/>
                  <a:gd fmla="*/ 31 w 53" name="T66"/>
                  <a:gd fmla="*/ 20 h 96" name="T67"/>
                  <a:gd fmla="*/ 31 w 53" name="T68"/>
                  <a:gd fmla="*/ 19 h 96" name="T69"/>
                  <a:gd fmla="*/ 31 w 53" name="T70"/>
                  <a:gd fmla="*/ 19 h 96" name="T71"/>
                  <a:gd fmla="*/ 25 w 53" name="T72"/>
                  <a:gd fmla="*/ 16 h 96" name="T73"/>
                  <a:gd fmla="*/ 17 w 53" name="T74"/>
                  <a:gd fmla="*/ 17 h 96" name="T75"/>
                  <a:gd fmla="*/ 7 w 53" name="T76"/>
                  <a:gd fmla="*/ 21 h 96" name="T77"/>
                  <a:gd fmla="*/ 4 w 53" name="T78"/>
                  <a:gd fmla="*/ 24 h 96" name="T79"/>
                  <a:gd fmla="*/ 0 w 53" name="T80"/>
                  <a:gd fmla="*/ 39 h 96" name="T81"/>
                  <a:gd fmla="*/ 3 w 53" name="T82"/>
                  <a:gd fmla="*/ 44 h 96" name="T83"/>
                  <a:gd fmla="*/ 8 w 53" name="T84"/>
                  <a:gd fmla="*/ 41 h 96" name="T85"/>
                  <a:gd fmla="*/ 11 w 53" name="T86"/>
                  <a:gd fmla="*/ 28 h 96" name="T8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b="b" l="0" r="r" t="0"/>
                <a:pathLst>
                  <a:path h="96" w="52">
                    <a:moveTo>
                      <a:pt x="35" y="8"/>
                    </a:moveTo>
                    <a:cubicBezTo>
                      <a:pt x="35" y="4"/>
                      <a:pt x="32" y="0"/>
                      <a:pt x="28" y="0"/>
                    </a:cubicBezTo>
                    <a:cubicBezTo>
                      <a:pt x="24" y="0"/>
                      <a:pt x="20" y="3"/>
                      <a:pt x="20" y="7"/>
                    </a:cubicBezTo>
                    <a:cubicBezTo>
                      <a:pt x="20" y="11"/>
                      <a:pt x="23" y="15"/>
                      <a:pt x="27" y="15"/>
                    </a:cubicBezTo>
                    <a:cubicBezTo>
                      <a:pt x="32" y="15"/>
                      <a:pt x="35" y="12"/>
                      <a:pt x="35" y="8"/>
                    </a:cubicBezTo>
                    <a:close/>
                    <a:moveTo>
                      <a:pt x="11" y="28"/>
                    </a:moveTo>
                    <a:cubicBezTo>
                      <a:pt x="13" y="27"/>
                      <a:pt x="13" y="27"/>
                      <a:pt x="13" y="27"/>
                    </a:cubicBezTo>
                    <a:cubicBezTo>
                      <a:pt x="10" y="43"/>
                      <a:pt x="10" y="43"/>
                      <a:pt x="10" y="43"/>
                    </a:cubicBezTo>
                    <a:cubicBezTo>
                      <a:pt x="10" y="45"/>
                      <a:pt x="10" y="46"/>
                      <a:pt x="11" y="48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91"/>
                      <a:pt x="2" y="94"/>
                      <a:pt x="5" y="95"/>
                    </a:cubicBezTo>
                    <a:cubicBezTo>
                      <a:pt x="8" y="95"/>
                      <a:pt x="10" y="94"/>
                      <a:pt x="11" y="91"/>
                    </a:cubicBezTo>
                    <a:cubicBezTo>
                      <a:pt x="19" y="60"/>
                      <a:pt x="19" y="60"/>
                      <a:pt x="19" y="60"/>
                    </a:cubicBezTo>
                    <a:cubicBezTo>
                      <a:pt x="26" y="71"/>
                      <a:pt x="26" y="71"/>
                      <a:pt x="26" y="71"/>
                    </a:cubicBezTo>
                    <a:cubicBezTo>
                      <a:pt x="29" y="91"/>
                      <a:pt x="29" y="91"/>
                      <a:pt x="29" y="91"/>
                    </a:cubicBezTo>
                    <a:cubicBezTo>
                      <a:pt x="29" y="93"/>
                      <a:pt x="31" y="96"/>
                      <a:pt x="34" y="96"/>
                    </a:cubicBezTo>
                    <a:cubicBezTo>
                      <a:pt x="36" y="96"/>
                      <a:pt x="39" y="94"/>
                      <a:pt x="39" y="91"/>
                    </a:cubicBezTo>
                    <a:cubicBezTo>
                      <a:pt x="35" y="70"/>
                      <a:pt x="35" y="70"/>
                      <a:pt x="35" y="70"/>
                    </a:cubicBezTo>
                    <a:cubicBezTo>
                      <a:pt x="36" y="69"/>
                      <a:pt x="35" y="68"/>
                      <a:pt x="35" y="67"/>
                    </a:cubicBezTo>
                    <a:cubicBezTo>
                      <a:pt x="35" y="67"/>
                      <a:pt x="35" y="67"/>
                      <a:pt x="35" y="67"/>
                    </a:cubicBezTo>
                    <a:cubicBezTo>
                      <a:pt x="35" y="67"/>
                      <a:pt x="35" y="67"/>
                      <a:pt x="35" y="67"/>
                    </a:cubicBezTo>
                    <a:cubicBezTo>
                      <a:pt x="27" y="50"/>
                      <a:pt x="27" y="50"/>
                      <a:pt x="27" y="50"/>
                    </a:cubicBezTo>
                    <a:cubicBezTo>
                      <a:pt x="28" y="49"/>
                      <a:pt x="29" y="48"/>
                      <a:pt x="29" y="47"/>
                    </a:cubicBezTo>
                    <a:cubicBezTo>
                      <a:pt x="31" y="35"/>
                      <a:pt x="31" y="35"/>
                      <a:pt x="31" y="35"/>
                    </a:cubicBezTo>
                    <a:cubicBezTo>
                      <a:pt x="32" y="37"/>
                      <a:pt x="32" y="37"/>
                      <a:pt x="32" y="37"/>
                    </a:cubicBezTo>
                    <a:cubicBezTo>
                      <a:pt x="33" y="38"/>
                      <a:pt x="33" y="38"/>
                      <a:pt x="34" y="39"/>
                    </a:cubicBezTo>
                    <a:cubicBezTo>
                      <a:pt x="34" y="39"/>
                      <a:pt x="34" y="39"/>
                      <a:pt x="34" y="39"/>
                    </a:cubicBezTo>
                    <a:cubicBezTo>
                      <a:pt x="46" y="50"/>
                      <a:pt x="46" y="50"/>
                      <a:pt x="46" y="50"/>
                    </a:cubicBezTo>
                    <a:cubicBezTo>
                      <a:pt x="48" y="51"/>
                      <a:pt x="50" y="51"/>
                      <a:pt x="51" y="49"/>
                    </a:cubicBezTo>
                    <a:cubicBezTo>
                      <a:pt x="53" y="48"/>
                      <a:pt x="53" y="45"/>
                      <a:pt x="51" y="44"/>
                    </a:cubicBezTo>
                    <a:cubicBezTo>
                      <a:pt x="39" y="34"/>
                      <a:pt x="39" y="34"/>
                      <a:pt x="39" y="34"/>
                    </a:cubicBezTo>
                    <a:cubicBezTo>
                      <a:pt x="39" y="34"/>
                      <a:pt x="39" y="33"/>
                      <a:pt x="39" y="33"/>
                    </a:cubicBezTo>
                    <a:cubicBezTo>
                      <a:pt x="31" y="20"/>
                      <a:pt x="31" y="20"/>
                      <a:pt x="31" y="20"/>
                    </a:cubicBezTo>
                    <a:cubicBezTo>
                      <a:pt x="31" y="20"/>
                      <a:pt x="31" y="20"/>
                      <a:pt x="31" y="20"/>
                    </a:cubicBezTo>
                    <a:cubicBezTo>
                      <a:pt x="31" y="19"/>
                      <a:pt x="31" y="19"/>
                      <a:pt x="31" y="19"/>
                    </a:cubicBezTo>
                    <a:cubicBezTo>
                      <a:pt x="31" y="19"/>
                      <a:pt x="31" y="19"/>
                      <a:pt x="31" y="19"/>
                    </a:cubicBezTo>
                    <a:cubicBezTo>
                      <a:pt x="29" y="17"/>
                      <a:pt x="27" y="16"/>
                      <a:pt x="25" y="16"/>
                    </a:cubicBezTo>
                    <a:cubicBezTo>
                      <a:pt x="22" y="15"/>
                      <a:pt x="19" y="16"/>
                      <a:pt x="17" y="17"/>
                    </a:cubicBezTo>
                    <a:cubicBezTo>
                      <a:pt x="7" y="21"/>
                      <a:pt x="7" y="21"/>
                      <a:pt x="7" y="21"/>
                    </a:cubicBezTo>
                    <a:cubicBezTo>
                      <a:pt x="6" y="21"/>
                      <a:pt x="4" y="22"/>
                      <a:pt x="4" y="24"/>
                    </a:cubicBezTo>
                    <a:cubicBezTo>
                      <a:pt x="0" y="39"/>
                      <a:pt x="0" y="39"/>
                      <a:pt x="0" y="39"/>
                    </a:cubicBezTo>
                    <a:cubicBezTo>
                      <a:pt x="0" y="41"/>
                      <a:pt x="1" y="43"/>
                      <a:pt x="3" y="44"/>
                    </a:cubicBezTo>
                    <a:cubicBezTo>
                      <a:pt x="5" y="44"/>
                      <a:pt x="7" y="43"/>
                      <a:pt x="8" y="41"/>
                    </a:cubicBezTo>
                    <a:lnTo>
                      <a:pt x="11" y="28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68" name="任意多边形: 形状 167"/>
              <p:cNvSpPr/>
              <p:nvPr/>
            </p:nvSpPr>
            <p:spPr bwMode="auto">
              <a:xfrm>
                <a:off x="4364" y="2600"/>
                <a:ext cx="135" cy="242"/>
              </a:xfrm>
              <a:custGeom>
                <a:gdLst>
                  <a:gd fmla="*/ 39 w 69" name="T0"/>
                  <a:gd fmla="*/ 8 h 124" name="T1"/>
                  <a:gd fmla="*/ 29 w 69" name="T2"/>
                  <a:gd fmla="*/ 0 h 124" name="T3"/>
                  <a:gd fmla="*/ 21 w 69" name="T4"/>
                  <a:gd fmla="*/ 11 h 124" name="T5"/>
                  <a:gd fmla="*/ 31 w 69" name="T6"/>
                  <a:gd fmla="*/ 19 h 124" name="T7"/>
                  <a:gd fmla="*/ 39 w 69" name="T8"/>
                  <a:gd fmla="*/ 8 h 124" name="T9"/>
                  <a:gd fmla="*/ 12 w 69" name="T10"/>
                  <a:gd fmla="*/ 38 h 124" name="T11"/>
                  <a:gd fmla="*/ 15 w 69" name="T12"/>
                  <a:gd fmla="*/ 36 h 124" name="T13"/>
                  <a:gd fmla="*/ 14 w 69" name="T14"/>
                  <a:gd fmla="*/ 57 h 124" name="T15"/>
                  <a:gd fmla="*/ 16 w 69" name="T16"/>
                  <a:gd fmla="*/ 64 h 124" name="T17"/>
                  <a:gd fmla="*/ 10 w 69" name="T18"/>
                  <a:gd fmla="*/ 117 h 124" name="T19"/>
                  <a:gd fmla="*/ 16 w 69" name="T20"/>
                  <a:gd fmla="*/ 124 h 124" name="T21"/>
                  <a:gd fmla="*/ 22 w 69" name="T22"/>
                  <a:gd fmla="*/ 118 h 124" name="T23"/>
                  <a:gd fmla="*/ 28 w 69" name="T24"/>
                  <a:gd fmla="*/ 78 h 124" name="T25"/>
                  <a:gd fmla="*/ 39 w 69" name="T26"/>
                  <a:gd fmla="*/ 91 h 124" name="T27"/>
                  <a:gd fmla="*/ 46 w 69" name="T28"/>
                  <a:gd fmla="*/ 115 h 124" name="T29"/>
                  <a:gd fmla="*/ 52 w 69" name="T30"/>
                  <a:gd fmla="*/ 120 h 124" name="T31"/>
                  <a:gd fmla="*/ 58 w 69" name="T32"/>
                  <a:gd fmla="*/ 113 h 124" name="T33"/>
                  <a:gd fmla="*/ 50 w 69" name="T34"/>
                  <a:gd fmla="*/ 88 h 124" name="T35"/>
                  <a:gd fmla="*/ 49 w 69" name="T36"/>
                  <a:gd fmla="*/ 84 h 124" name="T37"/>
                  <a:gd fmla="*/ 49 w 69" name="T38"/>
                  <a:gd fmla="*/ 84 h 124" name="T39"/>
                  <a:gd fmla="*/ 49 w 69" name="T40"/>
                  <a:gd fmla="*/ 84 h 124" name="T41"/>
                  <a:gd fmla="*/ 37 w 69" name="T42"/>
                  <a:gd fmla="*/ 63 h 124" name="T43"/>
                  <a:gd fmla="*/ 38 w 69" name="T44"/>
                  <a:gd fmla="*/ 59 h 124" name="T45"/>
                  <a:gd fmla="*/ 39 w 69" name="T46"/>
                  <a:gd fmla="*/ 43 h 124" name="T47"/>
                  <a:gd fmla="*/ 41 w 69" name="T48"/>
                  <a:gd fmla="*/ 47 h 124" name="T49"/>
                  <a:gd fmla="*/ 43 w 69" name="T50"/>
                  <a:gd fmla="*/ 48 h 124" name="T51"/>
                  <a:gd fmla="*/ 44 w 69" name="T52"/>
                  <a:gd fmla="*/ 49 h 124" name="T53"/>
                  <a:gd fmla="*/ 60 w 69" name="T54"/>
                  <a:gd fmla="*/ 60 h 124" name="T55"/>
                  <a:gd fmla="*/ 67 w 69" name="T56"/>
                  <a:gd fmla="*/ 59 h 124" name="T57"/>
                  <a:gd fmla="*/ 66 w 69" name="T58"/>
                  <a:gd fmla="*/ 52 h 124" name="T59"/>
                  <a:gd fmla="*/ 49 w 69" name="T60"/>
                  <a:gd fmla="*/ 41 h 124" name="T61"/>
                  <a:gd fmla="*/ 49 w 69" name="T62"/>
                  <a:gd fmla="*/ 41 h 124" name="T63"/>
                  <a:gd fmla="*/ 37 w 69" name="T64"/>
                  <a:gd fmla="*/ 25 h 124" name="T65"/>
                  <a:gd fmla="*/ 36 w 69" name="T66"/>
                  <a:gd fmla="*/ 24 h 124" name="T67"/>
                  <a:gd fmla="*/ 36 w 69" name="T68"/>
                  <a:gd fmla="*/ 24 h 124" name="T69"/>
                  <a:gd fmla="*/ 36 w 69" name="T70"/>
                  <a:gd fmla="*/ 24 h 124" name="T71"/>
                  <a:gd fmla="*/ 28 w 69" name="T72"/>
                  <a:gd fmla="*/ 20 h 124" name="T73"/>
                  <a:gd fmla="*/ 18 w 69" name="T74"/>
                  <a:gd fmla="*/ 24 h 124" name="T75"/>
                  <a:gd fmla="*/ 7 w 69" name="T76"/>
                  <a:gd fmla="*/ 30 h 124" name="T77"/>
                  <a:gd fmla="*/ 3 w 69" name="T78"/>
                  <a:gd fmla="*/ 34 h 124" name="T79"/>
                  <a:gd fmla="*/ 1 w 69" name="T80"/>
                  <a:gd fmla="*/ 54 h 124" name="T81"/>
                  <a:gd fmla="*/ 5 w 69" name="T82"/>
                  <a:gd fmla="*/ 59 h 124" name="T83"/>
                  <a:gd fmla="*/ 10 w 69" name="T84"/>
                  <a:gd fmla="*/ 55 h 124" name="T85"/>
                  <a:gd fmla="*/ 12 w 69" name="T86"/>
                  <a:gd fmla="*/ 38 h 124" name="T8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b="b" l="0" r="r" t="0"/>
                <a:pathLst>
                  <a:path h="124" w="69">
                    <a:moveTo>
                      <a:pt x="39" y="8"/>
                    </a:moveTo>
                    <a:cubicBezTo>
                      <a:pt x="39" y="3"/>
                      <a:pt x="34" y="0"/>
                      <a:pt x="29" y="0"/>
                    </a:cubicBezTo>
                    <a:cubicBezTo>
                      <a:pt x="24" y="1"/>
                      <a:pt x="20" y="5"/>
                      <a:pt x="21" y="11"/>
                    </a:cubicBezTo>
                    <a:cubicBezTo>
                      <a:pt x="21" y="16"/>
                      <a:pt x="26" y="19"/>
                      <a:pt x="31" y="19"/>
                    </a:cubicBezTo>
                    <a:cubicBezTo>
                      <a:pt x="36" y="18"/>
                      <a:pt x="40" y="14"/>
                      <a:pt x="39" y="8"/>
                    </a:cubicBezTo>
                    <a:close/>
                    <a:moveTo>
                      <a:pt x="12" y="38"/>
                    </a:moveTo>
                    <a:cubicBezTo>
                      <a:pt x="15" y="36"/>
                      <a:pt x="15" y="36"/>
                      <a:pt x="15" y="36"/>
                    </a:cubicBezTo>
                    <a:cubicBezTo>
                      <a:pt x="14" y="57"/>
                      <a:pt x="14" y="57"/>
                      <a:pt x="14" y="57"/>
                    </a:cubicBezTo>
                    <a:cubicBezTo>
                      <a:pt x="14" y="59"/>
                      <a:pt x="15" y="62"/>
                      <a:pt x="16" y="64"/>
                    </a:cubicBezTo>
                    <a:cubicBezTo>
                      <a:pt x="10" y="117"/>
                      <a:pt x="10" y="117"/>
                      <a:pt x="10" y="117"/>
                    </a:cubicBezTo>
                    <a:cubicBezTo>
                      <a:pt x="10" y="120"/>
                      <a:pt x="12" y="123"/>
                      <a:pt x="16" y="124"/>
                    </a:cubicBezTo>
                    <a:cubicBezTo>
                      <a:pt x="19" y="124"/>
                      <a:pt x="22" y="121"/>
                      <a:pt x="22" y="118"/>
                    </a:cubicBezTo>
                    <a:cubicBezTo>
                      <a:pt x="28" y="78"/>
                      <a:pt x="28" y="78"/>
                      <a:pt x="28" y="78"/>
                    </a:cubicBezTo>
                    <a:cubicBezTo>
                      <a:pt x="39" y="91"/>
                      <a:pt x="39" y="91"/>
                      <a:pt x="39" y="91"/>
                    </a:cubicBezTo>
                    <a:cubicBezTo>
                      <a:pt x="46" y="115"/>
                      <a:pt x="46" y="115"/>
                      <a:pt x="46" y="115"/>
                    </a:cubicBezTo>
                    <a:cubicBezTo>
                      <a:pt x="46" y="118"/>
                      <a:pt x="49" y="121"/>
                      <a:pt x="52" y="120"/>
                    </a:cubicBezTo>
                    <a:cubicBezTo>
                      <a:pt x="56" y="120"/>
                      <a:pt x="58" y="117"/>
                      <a:pt x="58" y="113"/>
                    </a:cubicBezTo>
                    <a:cubicBezTo>
                      <a:pt x="50" y="88"/>
                      <a:pt x="50" y="88"/>
                      <a:pt x="50" y="88"/>
                    </a:cubicBezTo>
                    <a:cubicBezTo>
                      <a:pt x="50" y="86"/>
                      <a:pt x="50" y="85"/>
                      <a:pt x="49" y="84"/>
                    </a:cubicBezTo>
                    <a:cubicBezTo>
                      <a:pt x="49" y="84"/>
                      <a:pt x="49" y="84"/>
                      <a:pt x="49" y="84"/>
                    </a:cubicBezTo>
                    <a:cubicBezTo>
                      <a:pt x="49" y="84"/>
                      <a:pt x="49" y="84"/>
                      <a:pt x="49" y="84"/>
                    </a:cubicBezTo>
                    <a:cubicBezTo>
                      <a:pt x="37" y="63"/>
                      <a:pt x="37" y="63"/>
                      <a:pt x="37" y="63"/>
                    </a:cubicBezTo>
                    <a:cubicBezTo>
                      <a:pt x="38" y="62"/>
                      <a:pt x="38" y="60"/>
                      <a:pt x="38" y="59"/>
                    </a:cubicBezTo>
                    <a:cubicBezTo>
                      <a:pt x="39" y="43"/>
                      <a:pt x="39" y="43"/>
                      <a:pt x="39" y="43"/>
                    </a:cubicBezTo>
                    <a:cubicBezTo>
                      <a:pt x="41" y="47"/>
                      <a:pt x="41" y="47"/>
                      <a:pt x="41" y="47"/>
                    </a:cubicBezTo>
                    <a:cubicBezTo>
                      <a:pt x="42" y="47"/>
                      <a:pt x="42" y="48"/>
                      <a:pt x="43" y="48"/>
                    </a:cubicBezTo>
                    <a:cubicBezTo>
                      <a:pt x="43" y="48"/>
                      <a:pt x="43" y="49"/>
                      <a:pt x="44" y="49"/>
                    </a:cubicBezTo>
                    <a:cubicBezTo>
                      <a:pt x="60" y="60"/>
                      <a:pt x="60" y="60"/>
                      <a:pt x="60" y="60"/>
                    </a:cubicBezTo>
                    <a:cubicBezTo>
                      <a:pt x="63" y="61"/>
                      <a:pt x="66" y="61"/>
                      <a:pt x="67" y="59"/>
                    </a:cubicBezTo>
                    <a:cubicBezTo>
                      <a:pt x="69" y="56"/>
                      <a:pt x="68" y="53"/>
                      <a:pt x="66" y="52"/>
                    </a:cubicBezTo>
                    <a:cubicBezTo>
                      <a:pt x="49" y="41"/>
                      <a:pt x="49" y="41"/>
                      <a:pt x="49" y="41"/>
                    </a:cubicBezTo>
                    <a:cubicBezTo>
                      <a:pt x="49" y="41"/>
                      <a:pt x="49" y="41"/>
                      <a:pt x="49" y="41"/>
                    </a:cubicBezTo>
                    <a:cubicBezTo>
                      <a:pt x="37" y="25"/>
                      <a:pt x="37" y="25"/>
                      <a:pt x="37" y="25"/>
                    </a:cubicBezTo>
                    <a:cubicBezTo>
                      <a:pt x="36" y="25"/>
                      <a:pt x="36" y="24"/>
                      <a:pt x="36" y="24"/>
                    </a:cubicBezTo>
                    <a:cubicBezTo>
                      <a:pt x="36" y="24"/>
                      <a:pt x="36" y="24"/>
                      <a:pt x="36" y="24"/>
                    </a:cubicBezTo>
                    <a:cubicBezTo>
                      <a:pt x="36" y="24"/>
                      <a:pt x="36" y="24"/>
                      <a:pt x="36" y="24"/>
                    </a:cubicBezTo>
                    <a:cubicBezTo>
                      <a:pt x="34" y="22"/>
                      <a:pt x="31" y="21"/>
                      <a:pt x="28" y="20"/>
                    </a:cubicBezTo>
                    <a:cubicBezTo>
                      <a:pt x="24" y="20"/>
                      <a:pt x="21" y="21"/>
                      <a:pt x="18" y="24"/>
                    </a:cubicBezTo>
                    <a:cubicBezTo>
                      <a:pt x="7" y="30"/>
                      <a:pt x="7" y="30"/>
                      <a:pt x="7" y="30"/>
                    </a:cubicBezTo>
                    <a:cubicBezTo>
                      <a:pt x="5" y="30"/>
                      <a:pt x="3" y="32"/>
                      <a:pt x="3" y="34"/>
                    </a:cubicBezTo>
                    <a:cubicBezTo>
                      <a:pt x="1" y="54"/>
                      <a:pt x="1" y="54"/>
                      <a:pt x="1" y="54"/>
                    </a:cubicBezTo>
                    <a:cubicBezTo>
                      <a:pt x="0" y="57"/>
                      <a:pt x="2" y="59"/>
                      <a:pt x="5" y="59"/>
                    </a:cubicBezTo>
                    <a:cubicBezTo>
                      <a:pt x="8" y="59"/>
                      <a:pt x="10" y="58"/>
                      <a:pt x="10" y="55"/>
                    </a:cubicBezTo>
                    <a:lnTo>
                      <a:pt x="12" y="38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69" name="任意多边形: 形状 168"/>
              <p:cNvSpPr/>
              <p:nvPr/>
            </p:nvSpPr>
            <p:spPr bwMode="auto">
              <a:xfrm>
                <a:off x="4620" y="2688"/>
                <a:ext cx="94" cy="68"/>
              </a:xfrm>
              <a:custGeom>
                <a:gdLst>
                  <a:gd fmla="*/ 28 w 48" name="T0"/>
                  <a:gd fmla="*/ 5 h 35" name="T1"/>
                  <a:gd fmla="*/ 45 w 48" name="T2"/>
                  <a:gd fmla="*/ 26 h 35" name="T3"/>
                  <a:gd fmla="*/ 41 w 48" name="T4"/>
                  <a:gd fmla="*/ 34 h 35" name="T5"/>
                  <a:gd fmla="*/ 7 w 48" name="T6"/>
                  <a:gd fmla="*/ 35 h 35" name="T7"/>
                  <a:gd fmla="*/ 2 w 48" name="T8"/>
                  <a:gd fmla="*/ 27 h 35" name="T9"/>
                  <a:gd fmla="*/ 19 w 48" name="T10"/>
                  <a:gd fmla="*/ 5 h 35" name="T11"/>
                  <a:gd fmla="*/ 28 w 48" name="T12"/>
                  <a:gd fmla="*/ 5 h 35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5" w="48">
                    <a:moveTo>
                      <a:pt x="28" y="5"/>
                    </a:moveTo>
                    <a:cubicBezTo>
                      <a:pt x="45" y="26"/>
                      <a:pt x="45" y="26"/>
                      <a:pt x="45" y="26"/>
                    </a:cubicBezTo>
                    <a:cubicBezTo>
                      <a:pt x="48" y="30"/>
                      <a:pt x="46" y="34"/>
                      <a:pt x="41" y="34"/>
                    </a:cubicBezTo>
                    <a:cubicBezTo>
                      <a:pt x="7" y="35"/>
                      <a:pt x="7" y="35"/>
                      <a:pt x="7" y="35"/>
                    </a:cubicBezTo>
                    <a:cubicBezTo>
                      <a:pt x="2" y="35"/>
                      <a:pt x="0" y="31"/>
                      <a:pt x="2" y="27"/>
                    </a:cubicBezTo>
                    <a:cubicBezTo>
                      <a:pt x="19" y="5"/>
                      <a:pt x="19" y="5"/>
                      <a:pt x="19" y="5"/>
                    </a:cubicBezTo>
                    <a:cubicBezTo>
                      <a:pt x="21" y="0"/>
                      <a:pt x="25" y="0"/>
                      <a:pt x="28" y="5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70" name="任意多边形: 形状 169"/>
              <p:cNvSpPr/>
              <p:nvPr/>
            </p:nvSpPr>
            <p:spPr bwMode="auto">
              <a:xfrm>
                <a:off x="4620" y="2786"/>
                <a:ext cx="94" cy="68"/>
              </a:xfrm>
              <a:custGeom>
                <a:gdLst>
                  <a:gd fmla="*/ 20 w 48" name="T0"/>
                  <a:gd fmla="*/ 31 h 35" name="T1"/>
                  <a:gd fmla="*/ 3 w 48" name="T2"/>
                  <a:gd fmla="*/ 10 h 35" name="T3"/>
                  <a:gd fmla="*/ 7 w 48" name="T4"/>
                  <a:gd fmla="*/ 1 h 35" name="T5"/>
                  <a:gd fmla="*/ 40 w 48" name="T6"/>
                  <a:gd fmla="*/ 1 h 35" name="T7"/>
                  <a:gd fmla="*/ 45 w 48" name="T8"/>
                  <a:gd fmla="*/ 9 h 35" name="T9"/>
                  <a:gd fmla="*/ 29 w 48" name="T10"/>
                  <a:gd fmla="*/ 31 h 35" name="T11"/>
                  <a:gd fmla="*/ 20 w 48" name="T12"/>
                  <a:gd fmla="*/ 31 h 35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5" w="48">
                    <a:moveTo>
                      <a:pt x="20" y="31"/>
                    </a:moveTo>
                    <a:cubicBezTo>
                      <a:pt x="3" y="10"/>
                      <a:pt x="3" y="10"/>
                      <a:pt x="3" y="10"/>
                    </a:cubicBezTo>
                    <a:cubicBezTo>
                      <a:pt x="0" y="5"/>
                      <a:pt x="2" y="1"/>
                      <a:pt x="7" y="1"/>
                    </a:cubicBezTo>
                    <a:cubicBezTo>
                      <a:pt x="40" y="1"/>
                      <a:pt x="40" y="1"/>
                      <a:pt x="40" y="1"/>
                    </a:cubicBezTo>
                    <a:cubicBezTo>
                      <a:pt x="46" y="0"/>
                      <a:pt x="48" y="4"/>
                      <a:pt x="45" y="9"/>
                    </a:cubicBezTo>
                    <a:cubicBezTo>
                      <a:pt x="29" y="31"/>
                      <a:pt x="29" y="31"/>
                      <a:pt x="29" y="31"/>
                    </a:cubicBezTo>
                    <a:cubicBezTo>
                      <a:pt x="27" y="35"/>
                      <a:pt x="22" y="35"/>
                      <a:pt x="20" y="31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71" name="任意多边形: 形状 170"/>
              <p:cNvSpPr/>
              <p:nvPr/>
            </p:nvSpPr>
            <p:spPr bwMode="auto">
              <a:xfrm>
                <a:off x="4425" y="2113"/>
                <a:ext cx="86" cy="125"/>
              </a:xfrm>
              <a:custGeom>
                <a:gdLst>
                  <a:gd fmla="*/ 38 w 44" name="T0"/>
                  <a:gd fmla="*/ 0 h 64" name="T1"/>
                  <a:gd fmla="*/ 5 w 44" name="T2"/>
                  <a:gd fmla="*/ 0 h 64" name="T3"/>
                  <a:gd fmla="*/ 0 w 44" name="T4"/>
                  <a:gd fmla="*/ 5 h 64" name="T5"/>
                  <a:gd fmla="*/ 0 w 44" name="T6"/>
                  <a:gd fmla="*/ 16 h 64" name="T7"/>
                  <a:gd fmla="*/ 5 w 44" name="T8"/>
                  <a:gd fmla="*/ 21 h 64" name="T9"/>
                  <a:gd fmla="*/ 17 w 44" name="T10"/>
                  <a:gd fmla="*/ 22 h 64" name="T11"/>
                  <a:gd fmla="*/ 17 w 44" name="T12"/>
                  <a:gd fmla="*/ 59 h 64" name="T13"/>
                  <a:gd fmla="*/ 21 w 44" name="T14"/>
                  <a:gd fmla="*/ 64 h 64" name="T15"/>
                  <a:gd fmla="*/ 22 w 44" name="T16"/>
                  <a:gd fmla="*/ 64 h 64" name="T17"/>
                  <a:gd fmla="*/ 26 w 44" name="T18"/>
                  <a:gd fmla="*/ 59 h 64" name="T19"/>
                  <a:gd fmla="*/ 27 w 44" name="T20"/>
                  <a:gd fmla="*/ 22 h 64" name="T21"/>
                  <a:gd fmla="*/ 38 w 44" name="T22"/>
                  <a:gd fmla="*/ 22 h 64" name="T23"/>
                  <a:gd fmla="*/ 44 w 44" name="T24"/>
                  <a:gd fmla="*/ 16 h 64" name="T25"/>
                  <a:gd fmla="*/ 44 w 44" name="T26"/>
                  <a:gd fmla="*/ 6 h 64" name="T27"/>
                  <a:gd fmla="*/ 38 w 44" name="T28"/>
                  <a:gd fmla="*/ 0 h 64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64" w="44">
                    <a:moveTo>
                      <a:pt x="38" y="0"/>
                    </a:moveTo>
                    <a:cubicBezTo>
                      <a:pt x="5" y="0"/>
                      <a:pt x="5" y="0"/>
                      <a:pt x="5" y="0"/>
                    </a:cubicBezTo>
                    <a:cubicBezTo>
                      <a:pt x="2" y="0"/>
                      <a:pt x="0" y="2"/>
                      <a:pt x="0" y="5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9"/>
                      <a:pt x="2" y="21"/>
                      <a:pt x="5" y="21"/>
                    </a:cubicBezTo>
                    <a:cubicBezTo>
                      <a:pt x="17" y="22"/>
                      <a:pt x="17" y="22"/>
                      <a:pt x="17" y="22"/>
                    </a:cubicBezTo>
                    <a:cubicBezTo>
                      <a:pt x="17" y="59"/>
                      <a:pt x="17" y="59"/>
                      <a:pt x="17" y="59"/>
                    </a:cubicBezTo>
                    <a:cubicBezTo>
                      <a:pt x="17" y="62"/>
                      <a:pt x="18" y="64"/>
                      <a:pt x="21" y="64"/>
                    </a:cubicBezTo>
                    <a:cubicBezTo>
                      <a:pt x="22" y="64"/>
                      <a:pt x="22" y="64"/>
                      <a:pt x="22" y="64"/>
                    </a:cubicBezTo>
                    <a:cubicBezTo>
                      <a:pt x="25" y="64"/>
                      <a:pt x="26" y="62"/>
                      <a:pt x="26" y="59"/>
                    </a:cubicBezTo>
                    <a:cubicBezTo>
                      <a:pt x="27" y="22"/>
                      <a:pt x="27" y="22"/>
                      <a:pt x="27" y="22"/>
                    </a:cubicBezTo>
                    <a:cubicBezTo>
                      <a:pt x="38" y="22"/>
                      <a:pt x="38" y="22"/>
                      <a:pt x="38" y="22"/>
                    </a:cubicBezTo>
                    <a:cubicBezTo>
                      <a:pt x="41" y="22"/>
                      <a:pt x="44" y="19"/>
                      <a:pt x="44" y="16"/>
                    </a:cubicBezTo>
                    <a:cubicBezTo>
                      <a:pt x="44" y="6"/>
                      <a:pt x="44" y="6"/>
                      <a:pt x="44" y="6"/>
                    </a:cubicBezTo>
                    <a:cubicBezTo>
                      <a:pt x="44" y="3"/>
                      <a:pt x="41" y="0"/>
                      <a:pt x="38" y="0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72" name="任意多边形: 形状 171"/>
              <p:cNvSpPr/>
              <p:nvPr/>
            </p:nvSpPr>
            <p:spPr bwMode="auto">
              <a:xfrm>
                <a:off x="4509" y="2723"/>
                <a:ext cx="86" cy="125"/>
              </a:xfrm>
              <a:custGeom>
                <a:gdLst>
                  <a:gd fmla="*/ 38 w 44" name="T0"/>
                  <a:gd fmla="*/ 0 h 64" name="T1"/>
                  <a:gd fmla="*/ 6 w 44" name="T2"/>
                  <a:gd fmla="*/ 0 h 64" name="T3"/>
                  <a:gd fmla="*/ 0 w 44" name="T4"/>
                  <a:gd fmla="*/ 6 h 64" name="T5"/>
                  <a:gd fmla="*/ 0 w 44" name="T6"/>
                  <a:gd fmla="*/ 16 h 64" name="T7"/>
                  <a:gd fmla="*/ 6 w 44" name="T8"/>
                  <a:gd fmla="*/ 22 h 64" name="T9"/>
                  <a:gd fmla="*/ 17 w 44" name="T10"/>
                  <a:gd fmla="*/ 22 h 64" name="T11"/>
                  <a:gd fmla="*/ 17 w 44" name="T12"/>
                  <a:gd fmla="*/ 60 h 64" name="T13"/>
                  <a:gd fmla="*/ 21 w 44" name="T14"/>
                  <a:gd fmla="*/ 64 h 64" name="T15"/>
                  <a:gd fmla="*/ 23 w 44" name="T16"/>
                  <a:gd fmla="*/ 64 h 64" name="T17"/>
                  <a:gd fmla="*/ 27 w 44" name="T18"/>
                  <a:gd fmla="*/ 60 h 64" name="T19"/>
                  <a:gd fmla="*/ 27 w 44" name="T20"/>
                  <a:gd fmla="*/ 22 h 64" name="T21"/>
                  <a:gd fmla="*/ 38 w 44" name="T22"/>
                  <a:gd fmla="*/ 22 h 64" name="T23"/>
                  <a:gd fmla="*/ 44 w 44" name="T24"/>
                  <a:gd fmla="*/ 16 h 64" name="T25"/>
                  <a:gd fmla="*/ 44 w 44" name="T26"/>
                  <a:gd fmla="*/ 6 h 64" name="T27"/>
                  <a:gd fmla="*/ 38 w 44" name="T28"/>
                  <a:gd fmla="*/ 0 h 64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64" w="44">
                    <a:moveTo>
                      <a:pt x="38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3" y="0"/>
                      <a:pt x="0" y="3"/>
                      <a:pt x="0" y="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9"/>
                      <a:pt x="3" y="22"/>
                      <a:pt x="6" y="22"/>
                    </a:cubicBezTo>
                    <a:cubicBezTo>
                      <a:pt x="17" y="22"/>
                      <a:pt x="17" y="22"/>
                      <a:pt x="17" y="22"/>
                    </a:cubicBezTo>
                    <a:cubicBezTo>
                      <a:pt x="17" y="60"/>
                      <a:pt x="17" y="60"/>
                      <a:pt x="17" y="60"/>
                    </a:cubicBezTo>
                    <a:cubicBezTo>
                      <a:pt x="17" y="62"/>
                      <a:pt x="19" y="64"/>
                      <a:pt x="21" y="64"/>
                    </a:cubicBezTo>
                    <a:cubicBezTo>
                      <a:pt x="23" y="64"/>
                      <a:pt x="23" y="64"/>
                      <a:pt x="23" y="64"/>
                    </a:cubicBezTo>
                    <a:cubicBezTo>
                      <a:pt x="25" y="64"/>
                      <a:pt x="27" y="62"/>
                      <a:pt x="27" y="60"/>
                    </a:cubicBezTo>
                    <a:cubicBezTo>
                      <a:pt x="27" y="22"/>
                      <a:pt x="27" y="22"/>
                      <a:pt x="27" y="22"/>
                    </a:cubicBezTo>
                    <a:cubicBezTo>
                      <a:pt x="38" y="22"/>
                      <a:pt x="38" y="22"/>
                      <a:pt x="38" y="22"/>
                    </a:cubicBezTo>
                    <a:cubicBezTo>
                      <a:pt x="41" y="22"/>
                      <a:pt x="44" y="20"/>
                      <a:pt x="44" y="16"/>
                    </a:cubicBezTo>
                    <a:cubicBezTo>
                      <a:pt x="44" y="6"/>
                      <a:pt x="44" y="6"/>
                      <a:pt x="44" y="6"/>
                    </a:cubicBezTo>
                    <a:cubicBezTo>
                      <a:pt x="44" y="3"/>
                      <a:pt x="42" y="0"/>
                      <a:pt x="38" y="0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73" name="任意多边形: 形状 172"/>
              <p:cNvSpPr/>
              <p:nvPr/>
            </p:nvSpPr>
            <p:spPr bwMode="auto">
              <a:xfrm>
                <a:off x="4587" y="3222"/>
                <a:ext cx="86" cy="125"/>
              </a:xfrm>
              <a:custGeom>
                <a:gdLst>
                  <a:gd fmla="*/ 39 w 44" name="T0"/>
                  <a:gd fmla="*/ 0 h 64" name="T1"/>
                  <a:gd fmla="*/ 6 w 44" name="T2"/>
                  <a:gd fmla="*/ 0 h 64" name="T3"/>
                  <a:gd fmla="*/ 0 w 44" name="T4"/>
                  <a:gd fmla="*/ 6 h 64" name="T5"/>
                  <a:gd fmla="*/ 0 w 44" name="T6"/>
                  <a:gd fmla="*/ 16 h 64" name="T7"/>
                  <a:gd fmla="*/ 6 w 44" name="T8"/>
                  <a:gd fmla="*/ 22 h 64" name="T9"/>
                  <a:gd fmla="*/ 17 w 44" name="T10"/>
                  <a:gd fmla="*/ 22 h 64" name="T11"/>
                  <a:gd fmla="*/ 17 w 44" name="T12"/>
                  <a:gd fmla="*/ 60 h 64" name="T13"/>
                  <a:gd fmla="*/ 21 w 44" name="T14"/>
                  <a:gd fmla="*/ 64 h 64" name="T15"/>
                  <a:gd fmla="*/ 23 w 44" name="T16"/>
                  <a:gd fmla="*/ 64 h 64" name="T17"/>
                  <a:gd fmla="*/ 27 w 44" name="T18"/>
                  <a:gd fmla="*/ 60 h 64" name="T19"/>
                  <a:gd fmla="*/ 27 w 44" name="T20"/>
                  <a:gd fmla="*/ 22 h 64" name="T21"/>
                  <a:gd fmla="*/ 39 w 44" name="T22"/>
                  <a:gd fmla="*/ 22 h 64" name="T23"/>
                  <a:gd fmla="*/ 44 w 44" name="T24"/>
                  <a:gd fmla="*/ 16 h 64" name="T25"/>
                  <a:gd fmla="*/ 44 w 44" name="T26"/>
                  <a:gd fmla="*/ 6 h 64" name="T27"/>
                  <a:gd fmla="*/ 39 w 44" name="T28"/>
                  <a:gd fmla="*/ 0 h 64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64" w="44">
                    <a:moveTo>
                      <a:pt x="39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3" y="0"/>
                      <a:pt x="0" y="3"/>
                      <a:pt x="0" y="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9"/>
                      <a:pt x="3" y="22"/>
                      <a:pt x="6" y="22"/>
                    </a:cubicBezTo>
                    <a:cubicBezTo>
                      <a:pt x="17" y="22"/>
                      <a:pt x="17" y="22"/>
                      <a:pt x="17" y="22"/>
                    </a:cubicBezTo>
                    <a:cubicBezTo>
                      <a:pt x="17" y="60"/>
                      <a:pt x="17" y="60"/>
                      <a:pt x="17" y="60"/>
                    </a:cubicBezTo>
                    <a:cubicBezTo>
                      <a:pt x="17" y="62"/>
                      <a:pt x="19" y="64"/>
                      <a:pt x="21" y="64"/>
                    </a:cubicBezTo>
                    <a:cubicBezTo>
                      <a:pt x="23" y="64"/>
                      <a:pt x="23" y="64"/>
                      <a:pt x="23" y="64"/>
                    </a:cubicBezTo>
                    <a:cubicBezTo>
                      <a:pt x="25" y="64"/>
                      <a:pt x="27" y="62"/>
                      <a:pt x="27" y="60"/>
                    </a:cubicBezTo>
                    <a:cubicBezTo>
                      <a:pt x="27" y="22"/>
                      <a:pt x="27" y="22"/>
                      <a:pt x="27" y="22"/>
                    </a:cubicBezTo>
                    <a:cubicBezTo>
                      <a:pt x="39" y="22"/>
                      <a:pt x="39" y="22"/>
                      <a:pt x="39" y="22"/>
                    </a:cubicBezTo>
                    <a:cubicBezTo>
                      <a:pt x="42" y="22"/>
                      <a:pt x="44" y="19"/>
                      <a:pt x="44" y="16"/>
                    </a:cubicBezTo>
                    <a:cubicBezTo>
                      <a:pt x="44" y="6"/>
                      <a:pt x="44" y="6"/>
                      <a:pt x="44" y="6"/>
                    </a:cubicBezTo>
                    <a:cubicBezTo>
                      <a:pt x="44" y="3"/>
                      <a:pt x="42" y="0"/>
                      <a:pt x="39" y="0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74" name="任意多边形: 形状 173"/>
              <p:cNvSpPr/>
              <p:nvPr/>
            </p:nvSpPr>
            <p:spPr bwMode="auto">
              <a:xfrm>
                <a:off x="4202" y="1593"/>
                <a:ext cx="273" cy="264"/>
              </a:xfrm>
              <a:custGeom>
                <a:gdLst>
                  <a:gd fmla="*/ 133 w 140" name="T0"/>
                  <a:gd fmla="*/ 55 h 135" name="T1"/>
                  <a:gd fmla="*/ 129 w 140" name="T2"/>
                  <a:gd fmla="*/ 52 h 135" name="T3"/>
                  <a:gd fmla="*/ 129 w 140" name="T4"/>
                  <a:gd fmla="*/ 9 h 135" name="T5"/>
                  <a:gd fmla="*/ 122 w 140" name="T6"/>
                  <a:gd fmla="*/ 2 h 135" name="T7"/>
                  <a:gd fmla="*/ 101 w 140" name="T8"/>
                  <a:gd fmla="*/ 2 h 135" name="T9"/>
                  <a:gd fmla="*/ 94 w 140" name="T10"/>
                  <a:gd fmla="*/ 9 h 135" name="T11"/>
                  <a:gd fmla="*/ 94 w 140" name="T12"/>
                  <a:gd fmla="*/ 18 h 135" name="T13"/>
                  <a:gd fmla="*/ 83 w 140" name="T14"/>
                  <a:gd fmla="*/ 7 h 135" name="T15"/>
                  <a:gd fmla="*/ 57 w 140" name="T16"/>
                  <a:gd fmla="*/ 7 h 135" name="T17"/>
                  <a:gd fmla="*/ 7 w 140" name="T18"/>
                  <a:gd fmla="*/ 55 h 135" name="T19"/>
                  <a:gd fmla="*/ 11 w 140" name="T20"/>
                  <a:gd fmla="*/ 67 h 135" name="T21"/>
                  <a:gd fmla="*/ 11 w 140" name="T22"/>
                  <a:gd fmla="*/ 129 h 135" name="T23"/>
                  <a:gd fmla="*/ 16 w 140" name="T24"/>
                  <a:gd fmla="*/ 135 h 135" name="T25"/>
                  <a:gd fmla="*/ 124 w 140" name="T26"/>
                  <a:gd fmla="*/ 135 h 135" name="T27"/>
                  <a:gd fmla="*/ 129 w 140" name="T28"/>
                  <a:gd fmla="*/ 129 h 135" name="T29"/>
                  <a:gd fmla="*/ 129 w 140" name="T30"/>
                  <a:gd fmla="*/ 67 h 135" name="T31"/>
                  <a:gd fmla="*/ 133 w 140" name="T32"/>
                  <a:gd fmla="*/ 55 h 135" name="T33"/>
                  <a:gd fmla="*/ 60 w 140" name="T34"/>
                  <a:gd fmla="*/ 124 h 135" name="T35"/>
                  <a:gd fmla="*/ 25 w 140" name="T36"/>
                  <a:gd fmla="*/ 124 h 135" name="T37"/>
                  <a:gd fmla="*/ 25 w 140" name="T38"/>
                  <a:gd fmla="*/ 84 h 135" name="T39"/>
                  <a:gd fmla="*/ 32 w 140" name="T40"/>
                  <a:gd fmla="*/ 77 h 135" name="T41"/>
                  <a:gd fmla="*/ 53 w 140" name="T42"/>
                  <a:gd fmla="*/ 77 h 135" name="T43"/>
                  <a:gd fmla="*/ 60 w 140" name="T44"/>
                  <a:gd fmla="*/ 84 h 135" name="T45"/>
                  <a:gd fmla="*/ 60 w 140" name="T46"/>
                  <a:gd fmla="*/ 124 h 135" name="T47"/>
                  <a:gd fmla="*/ 93 w 140" name="T48"/>
                  <a:gd fmla="*/ 111 h 135" name="T49"/>
                  <a:gd fmla="*/ 86 w 140" name="T50"/>
                  <a:gd fmla="*/ 111 h 135" name="T51"/>
                  <a:gd fmla="*/ 79 w 140" name="T52"/>
                  <a:gd fmla="*/ 104 h 135" name="T53"/>
                  <a:gd fmla="*/ 79 w 140" name="T54"/>
                  <a:gd fmla="*/ 97 h 135" name="T55"/>
                  <a:gd fmla="*/ 93 w 140" name="T56"/>
                  <a:gd fmla="*/ 97 h 135" name="T57"/>
                  <a:gd fmla="*/ 93 w 140" name="T58"/>
                  <a:gd fmla="*/ 111 h 135" name="T59"/>
                  <a:gd fmla="*/ 93 w 140" name="T60"/>
                  <a:gd fmla="*/ 91 h 135" name="T61"/>
                  <a:gd fmla="*/ 79 w 140" name="T62"/>
                  <a:gd fmla="*/ 91 h 135" name="T63"/>
                  <a:gd fmla="*/ 79 w 140" name="T64"/>
                  <a:gd fmla="*/ 84 h 135" name="T65"/>
                  <a:gd fmla="*/ 86 w 140" name="T66"/>
                  <a:gd fmla="*/ 77 h 135" name="T67"/>
                  <a:gd fmla="*/ 93 w 140" name="T68"/>
                  <a:gd fmla="*/ 77 h 135" name="T69"/>
                  <a:gd fmla="*/ 93 w 140" name="T70"/>
                  <a:gd fmla="*/ 91 h 135" name="T71"/>
                  <a:gd fmla="*/ 114 w 140" name="T72"/>
                  <a:gd fmla="*/ 104 h 135" name="T73"/>
                  <a:gd fmla="*/ 107 w 140" name="T74"/>
                  <a:gd fmla="*/ 111 h 135" name="T75"/>
                  <a:gd fmla="*/ 100 w 140" name="T76"/>
                  <a:gd fmla="*/ 111 h 135" name="T77"/>
                  <a:gd fmla="*/ 100 w 140" name="T78"/>
                  <a:gd fmla="*/ 97 h 135" name="T79"/>
                  <a:gd fmla="*/ 114 w 140" name="T80"/>
                  <a:gd fmla="*/ 97 h 135" name="T81"/>
                  <a:gd fmla="*/ 114 w 140" name="T82"/>
                  <a:gd fmla="*/ 104 h 135" name="T83"/>
                  <a:gd fmla="*/ 114 w 140" name="T84"/>
                  <a:gd fmla="*/ 91 h 135" name="T85"/>
                  <a:gd fmla="*/ 100 w 140" name="T86"/>
                  <a:gd fmla="*/ 91 h 135" name="T87"/>
                  <a:gd fmla="*/ 100 w 140" name="T88"/>
                  <a:gd fmla="*/ 77 h 135" name="T89"/>
                  <a:gd fmla="*/ 107 w 140" name="T90"/>
                  <a:gd fmla="*/ 77 h 135" name="T91"/>
                  <a:gd fmla="*/ 114 w 140" name="T92"/>
                  <a:gd fmla="*/ 84 h 135" name="T93"/>
                  <a:gd fmla="*/ 114 w 140" name="T94"/>
                  <a:gd fmla="*/ 91 h 135" name="T9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b="b" l="0" r="r" t="0"/>
                <a:pathLst>
                  <a:path h="135" w="140">
                    <a:moveTo>
                      <a:pt x="133" y="55"/>
                    </a:moveTo>
                    <a:cubicBezTo>
                      <a:pt x="129" y="52"/>
                      <a:pt x="129" y="52"/>
                      <a:pt x="129" y="52"/>
                    </a:cubicBezTo>
                    <a:cubicBezTo>
                      <a:pt x="129" y="9"/>
                      <a:pt x="129" y="9"/>
                      <a:pt x="129" y="9"/>
                    </a:cubicBezTo>
                    <a:cubicBezTo>
                      <a:pt x="129" y="5"/>
                      <a:pt x="126" y="2"/>
                      <a:pt x="122" y="2"/>
                    </a:cubicBezTo>
                    <a:cubicBezTo>
                      <a:pt x="101" y="2"/>
                      <a:pt x="101" y="2"/>
                      <a:pt x="101" y="2"/>
                    </a:cubicBezTo>
                    <a:cubicBezTo>
                      <a:pt x="97" y="2"/>
                      <a:pt x="94" y="5"/>
                      <a:pt x="94" y="9"/>
                    </a:cubicBezTo>
                    <a:cubicBezTo>
                      <a:pt x="94" y="18"/>
                      <a:pt x="94" y="18"/>
                      <a:pt x="94" y="18"/>
                    </a:cubicBezTo>
                    <a:cubicBezTo>
                      <a:pt x="83" y="7"/>
                      <a:pt x="83" y="7"/>
                      <a:pt x="83" y="7"/>
                    </a:cubicBezTo>
                    <a:cubicBezTo>
                      <a:pt x="76" y="0"/>
                      <a:pt x="64" y="0"/>
                      <a:pt x="57" y="7"/>
                    </a:cubicBezTo>
                    <a:cubicBezTo>
                      <a:pt x="7" y="55"/>
                      <a:pt x="7" y="55"/>
                      <a:pt x="7" y="55"/>
                    </a:cubicBezTo>
                    <a:cubicBezTo>
                      <a:pt x="0" y="62"/>
                      <a:pt x="2" y="67"/>
                      <a:pt x="11" y="67"/>
                    </a:cubicBezTo>
                    <a:cubicBezTo>
                      <a:pt x="11" y="129"/>
                      <a:pt x="11" y="129"/>
                      <a:pt x="11" y="129"/>
                    </a:cubicBezTo>
                    <a:cubicBezTo>
                      <a:pt x="11" y="132"/>
                      <a:pt x="13" y="135"/>
                      <a:pt x="16" y="135"/>
                    </a:cubicBezTo>
                    <a:cubicBezTo>
                      <a:pt x="124" y="135"/>
                      <a:pt x="124" y="135"/>
                      <a:pt x="124" y="135"/>
                    </a:cubicBezTo>
                    <a:cubicBezTo>
                      <a:pt x="127" y="135"/>
                      <a:pt x="129" y="132"/>
                      <a:pt x="129" y="129"/>
                    </a:cubicBezTo>
                    <a:cubicBezTo>
                      <a:pt x="129" y="67"/>
                      <a:pt x="129" y="67"/>
                      <a:pt x="129" y="67"/>
                    </a:cubicBezTo>
                    <a:cubicBezTo>
                      <a:pt x="138" y="67"/>
                      <a:pt x="140" y="62"/>
                      <a:pt x="133" y="55"/>
                    </a:cubicBezTo>
                    <a:close/>
                    <a:moveTo>
                      <a:pt x="60" y="124"/>
                    </a:moveTo>
                    <a:cubicBezTo>
                      <a:pt x="25" y="124"/>
                      <a:pt x="25" y="124"/>
                      <a:pt x="25" y="124"/>
                    </a:cubicBezTo>
                    <a:cubicBezTo>
                      <a:pt x="25" y="84"/>
                      <a:pt x="25" y="84"/>
                      <a:pt x="25" y="84"/>
                    </a:cubicBezTo>
                    <a:cubicBezTo>
                      <a:pt x="25" y="80"/>
                      <a:pt x="28" y="77"/>
                      <a:pt x="32" y="77"/>
                    </a:cubicBezTo>
                    <a:cubicBezTo>
                      <a:pt x="53" y="77"/>
                      <a:pt x="53" y="77"/>
                      <a:pt x="53" y="77"/>
                    </a:cubicBezTo>
                    <a:cubicBezTo>
                      <a:pt x="57" y="77"/>
                      <a:pt x="60" y="80"/>
                      <a:pt x="60" y="84"/>
                    </a:cubicBezTo>
                    <a:lnTo>
                      <a:pt x="60" y="124"/>
                    </a:lnTo>
                    <a:close/>
                    <a:moveTo>
                      <a:pt x="93" y="111"/>
                    </a:moveTo>
                    <a:cubicBezTo>
                      <a:pt x="86" y="111"/>
                      <a:pt x="86" y="111"/>
                      <a:pt x="86" y="111"/>
                    </a:cubicBezTo>
                    <a:cubicBezTo>
                      <a:pt x="82" y="111"/>
                      <a:pt x="79" y="108"/>
                      <a:pt x="79" y="104"/>
                    </a:cubicBezTo>
                    <a:cubicBezTo>
                      <a:pt x="79" y="97"/>
                      <a:pt x="79" y="97"/>
                      <a:pt x="79" y="97"/>
                    </a:cubicBezTo>
                    <a:cubicBezTo>
                      <a:pt x="93" y="97"/>
                      <a:pt x="93" y="97"/>
                      <a:pt x="93" y="97"/>
                    </a:cubicBezTo>
                    <a:lnTo>
                      <a:pt x="93" y="111"/>
                    </a:lnTo>
                    <a:close/>
                    <a:moveTo>
                      <a:pt x="93" y="91"/>
                    </a:moveTo>
                    <a:cubicBezTo>
                      <a:pt x="79" y="91"/>
                      <a:pt x="79" y="91"/>
                      <a:pt x="79" y="91"/>
                    </a:cubicBezTo>
                    <a:cubicBezTo>
                      <a:pt x="79" y="84"/>
                      <a:pt x="79" y="84"/>
                      <a:pt x="79" y="84"/>
                    </a:cubicBezTo>
                    <a:cubicBezTo>
                      <a:pt x="79" y="80"/>
                      <a:pt x="82" y="77"/>
                      <a:pt x="86" y="77"/>
                    </a:cubicBezTo>
                    <a:cubicBezTo>
                      <a:pt x="93" y="77"/>
                      <a:pt x="93" y="77"/>
                      <a:pt x="93" y="77"/>
                    </a:cubicBezTo>
                    <a:lnTo>
                      <a:pt x="93" y="91"/>
                    </a:lnTo>
                    <a:close/>
                    <a:moveTo>
                      <a:pt x="114" y="104"/>
                    </a:moveTo>
                    <a:cubicBezTo>
                      <a:pt x="114" y="108"/>
                      <a:pt x="111" y="111"/>
                      <a:pt x="107" y="111"/>
                    </a:cubicBezTo>
                    <a:cubicBezTo>
                      <a:pt x="100" y="111"/>
                      <a:pt x="100" y="111"/>
                      <a:pt x="100" y="111"/>
                    </a:cubicBezTo>
                    <a:cubicBezTo>
                      <a:pt x="100" y="97"/>
                      <a:pt x="100" y="97"/>
                      <a:pt x="100" y="97"/>
                    </a:cubicBezTo>
                    <a:cubicBezTo>
                      <a:pt x="114" y="97"/>
                      <a:pt x="114" y="97"/>
                      <a:pt x="114" y="97"/>
                    </a:cubicBezTo>
                    <a:lnTo>
                      <a:pt x="114" y="104"/>
                    </a:lnTo>
                    <a:close/>
                    <a:moveTo>
                      <a:pt x="114" y="91"/>
                    </a:moveTo>
                    <a:cubicBezTo>
                      <a:pt x="100" y="91"/>
                      <a:pt x="100" y="91"/>
                      <a:pt x="100" y="91"/>
                    </a:cubicBezTo>
                    <a:cubicBezTo>
                      <a:pt x="100" y="77"/>
                      <a:pt x="100" y="77"/>
                      <a:pt x="100" y="77"/>
                    </a:cubicBezTo>
                    <a:cubicBezTo>
                      <a:pt x="107" y="77"/>
                      <a:pt x="107" y="77"/>
                      <a:pt x="107" y="77"/>
                    </a:cubicBezTo>
                    <a:cubicBezTo>
                      <a:pt x="111" y="77"/>
                      <a:pt x="114" y="80"/>
                      <a:pt x="114" y="84"/>
                    </a:cubicBezTo>
                    <a:lnTo>
                      <a:pt x="114" y="91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75" name="任意多边形: 形状 174"/>
              <p:cNvSpPr/>
              <p:nvPr/>
            </p:nvSpPr>
            <p:spPr bwMode="auto">
              <a:xfrm>
                <a:off x="4313" y="2146"/>
                <a:ext cx="37" cy="75"/>
              </a:xfrm>
              <a:custGeom>
                <a:gdLst>
                  <a:gd fmla="*/ 1 w 19" name="T0"/>
                  <a:gd fmla="*/ 15 h 38" name="T1"/>
                  <a:gd fmla="*/ 3 w 19" name="T2"/>
                  <a:gd fmla="*/ 17 h 38" name="T3"/>
                  <a:gd fmla="*/ 5 w 19" name="T4"/>
                  <a:gd fmla="*/ 19 h 38" name="T5"/>
                  <a:gd fmla="*/ 6 w 19" name="T6"/>
                  <a:gd fmla="*/ 19 h 38" name="T7"/>
                  <a:gd fmla="*/ 6 w 19" name="T8"/>
                  <a:gd fmla="*/ 28 h 38" name="T9"/>
                  <a:gd fmla="*/ 4 w 19" name="T10"/>
                  <a:gd fmla="*/ 27 h 38" name="T11"/>
                  <a:gd fmla="*/ 1 w 19" name="T12"/>
                  <a:gd fmla="*/ 27 h 38" name="T13"/>
                  <a:gd fmla="*/ 1 w 19" name="T14"/>
                  <a:gd fmla="*/ 27 h 38" name="T15"/>
                  <a:gd fmla="*/ 0 w 19" name="T16"/>
                  <a:gd fmla="*/ 28 h 38" name="T17"/>
                  <a:gd fmla="*/ 0 w 19" name="T18"/>
                  <a:gd fmla="*/ 30 h 38" name="T19"/>
                  <a:gd fmla="*/ 0 w 19" name="T20"/>
                  <a:gd fmla="*/ 31 h 38" name="T21"/>
                  <a:gd fmla="*/ 3 w 19" name="T22"/>
                  <a:gd fmla="*/ 32 h 38" name="T23"/>
                  <a:gd fmla="*/ 6 w 19" name="T24"/>
                  <a:gd fmla="*/ 32 h 38" name="T25"/>
                  <a:gd fmla="*/ 6 w 19" name="T26"/>
                  <a:gd fmla="*/ 36 h 38" name="T27"/>
                  <a:gd fmla="*/ 7 w 19" name="T28"/>
                  <a:gd fmla="*/ 38 h 38" name="T29"/>
                  <a:gd fmla="*/ 9 w 19" name="T30"/>
                  <a:gd fmla="*/ 36 h 38" name="T31"/>
                  <a:gd fmla="*/ 9 w 19" name="T32"/>
                  <a:gd fmla="*/ 32 h 38" name="T33"/>
                  <a:gd fmla="*/ 11 w 19" name="T34"/>
                  <a:gd fmla="*/ 32 h 38" name="T35"/>
                  <a:gd fmla="*/ 11 w 19" name="T36"/>
                  <a:gd fmla="*/ 36 h 38" name="T37"/>
                  <a:gd fmla="*/ 12 w 19" name="T38"/>
                  <a:gd fmla="*/ 38 h 38" name="T39"/>
                  <a:gd fmla="*/ 13 w 19" name="T40"/>
                  <a:gd fmla="*/ 36 h 38" name="T41"/>
                  <a:gd fmla="*/ 13 w 19" name="T42"/>
                  <a:gd fmla="*/ 32 h 38" name="T43"/>
                  <a:gd fmla="*/ 15 w 19" name="T44"/>
                  <a:gd fmla="*/ 31 h 38" name="T45"/>
                  <a:gd fmla="*/ 18 w 19" name="T46"/>
                  <a:gd fmla="*/ 28 h 38" name="T47"/>
                  <a:gd fmla="*/ 19 w 19" name="T48"/>
                  <a:gd fmla="*/ 24 h 38" name="T49"/>
                  <a:gd fmla="*/ 17 w 19" name="T50"/>
                  <a:gd fmla="*/ 19 h 38" name="T51"/>
                  <a:gd fmla="*/ 13 w 19" name="T52"/>
                  <a:gd fmla="*/ 17 h 38" name="T53"/>
                  <a:gd fmla="*/ 13 w 19" name="T54"/>
                  <a:gd fmla="*/ 9 h 38" name="T55"/>
                  <a:gd fmla="*/ 14 w 19" name="T56"/>
                  <a:gd fmla="*/ 9 h 38" name="T57"/>
                  <a:gd fmla="*/ 16 w 19" name="T58"/>
                  <a:gd fmla="*/ 10 h 38" name="T59"/>
                  <a:gd fmla="*/ 17 w 19" name="T60"/>
                  <a:gd fmla="*/ 9 h 38" name="T61"/>
                  <a:gd fmla="*/ 17 w 19" name="T62"/>
                  <a:gd fmla="*/ 8 h 38" name="T63"/>
                  <a:gd fmla="*/ 17 w 19" name="T64"/>
                  <a:gd fmla="*/ 6 h 38" name="T65"/>
                  <a:gd fmla="*/ 17 w 19" name="T66"/>
                  <a:gd fmla="*/ 6 h 38" name="T67"/>
                  <a:gd fmla="*/ 16 w 19" name="T68"/>
                  <a:gd fmla="*/ 5 h 38" name="T69"/>
                  <a:gd fmla="*/ 15 w 19" name="T70"/>
                  <a:gd fmla="*/ 5 h 38" name="T71"/>
                  <a:gd fmla="*/ 13 w 19" name="T72"/>
                  <a:gd fmla="*/ 5 h 38" name="T73"/>
                  <a:gd fmla="*/ 13 w 19" name="T74"/>
                  <a:gd fmla="*/ 1 h 38" name="T75"/>
                  <a:gd fmla="*/ 12 w 19" name="T76"/>
                  <a:gd fmla="*/ 0 h 38" name="T77"/>
                  <a:gd fmla="*/ 11 w 19" name="T78"/>
                  <a:gd fmla="*/ 1 h 38" name="T79"/>
                  <a:gd fmla="*/ 11 w 19" name="T80"/>
                  <a:gd fmla="*/ 5 h 38" name="T81"/>
                  <a:gd fmla="*/ 10 w 19" name="T82"/>
                  <a:gd fmla="*/ 5 h 38" name="T83"/>
                  <a:gd fmla="*/ 8 w 19" name="T84"/>
                  <a:gd fmla="*/ 5 h 38" name="T85"/>
                  <a:gd fmla="*/ 8 w 19" name="T86"/>
                  <a:gd fmla="*/ 1 h 38" name="T87"/>
                  <a:gd fmla="*/ 7 w 19" name="T88"/>
                  <a:gd fmla="*/ 0 h 38" name="T89"/>
                  <a:gd fmla="*/ 6 w 19" name="T90"/>
                  <a:gd fmla="*/ 1 h 38" name="T91"/>
                  <a:gd fmla="*/ 6 w 19" name="T92"/>
                  <a:gd fmla="*/ 5 h 38" name="T93"/>
                  <a:gd fmla="*/ 3 w 19" name="T94"/>
                  <a:gd fmla="*/ 7 h 38" name="T95"/>
                  <a:gd fmla="*/ 1 w 19" name="T96"/>
                  <a:gd fmla="*/ 9 h 38" name="T97"/>
                  <a:gd fmla="*/ 1 w 19" name="T98"/>
                  <a:gd fmla="*/ 12 h 38" name="T99"/>
                  <a:gd fmla="*/ 1 w 19" name="T100"/>
                  <a:gd fmla="*/ 15 h 38" name="T101"/>
                  <a:gd fmla="*/ 11 w 19" name="T102"/>
                  <a:gd fmla="*/ 21 h 38" name="T103"/>
                  <a:gd fmla="*/ 11 w 19" name="T104"/>
                  <a:gd fmla="*/ 27 h 38" name="T105"/>
                  <a:gd fmla="*/ 8 w 19" name="T106"/>
                  <a:gd fmla="*/ 28 h 38" name="T107"/>
                  <a:gd fmla="*/ 8 w 19" name="T108"/>
                  <a:gd fmla="*/ 20 h 38" name="T109"/>
                  <a:gd fmla="*/ 11 w 19" name="T110"/>
                  <a:gd fmla="*/ 21 h 38" name="T111"/>
                  <a:gd fmla="*/ 11 w 19" name="T112"/>
                  <a:gd fmla="*/ 9 h 38" name="T113"/>
                  <a:gd fmla="*/ 11 w 19" name="T114"/>
                  <a:gd fmla="*/ 16 h 38" name="T115"/>
                  <a:gd fmla="*/ 8 w 19" name="T116"/>
                  <a:gd fmla="*/ 15 h 38" name="T117"/>
                  <a:gd fmla="*/ 8 w 19" name="T118"/>
                  <a:gd fmla="*/ 9 h 38" name="T119"/>
                  <a:gd fmla="*/ 11 w 19" name="T120"/>
                  <a:gd fmla="*/ 9 h 38" name="T1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b="b" l="0" r="r" t="0"/>
                <a:pathLst>
                  <a:path h="38" w="19">
                    <a:moveTo>
                      <a:pt x="1" y="15"/>
                    </a:moveTo>
                    <a:cubicBezTo>
                      <a:pt x="2" y="16"/>
                      <a:pt x="2" y="17"/>
                      <a:pt x="3" y="17"/>
                    </a:cubicBezTo>
                    <a:cubicBezTo>
                      <a:pt x="4" y="18"/>
                      <a:pt x="5" y="18"/>
                      <a:pt x="5" y="19"/>
                    </a:cubicBezTo>
                    <a:cubicBezTo>
                      <a:pt x="6" y="19"/>
                      <a:pt x="6" y="19"/>
                      <a:pt x="6" y="19"/>
                    </a:cubicBezTo>
                    <a:cubicBezTo>
                      <a:pt x="6" y="28"/>
                      <a:pt x="6" y="28"/>
                      <a:pt x="6" y="28"/>
                    </a:cubicBezTo>
                    <a:cubicBezTo>
                      <a:pt x="5" y="28"/>
                      <a:pt x="5" y="28"/>
                      <a:pt x="4" y="27"/>
                    </a:cubicBezTo>
                    <a:cubicBezTo>
                      <a:pt x="3" y="27"/>
                      <a:pt x="2" y="27"/>
                      <a:pt x="1" y="27"/>
                    </a:cubicBezTo>
                    <a:cubicBezTo>
                      <a:pt x="1" y="27"/>
                      <a:pt x="1" y="27"/>
                      <a:pt x="1" y="27"/>
                    </a:cubicBezTo>
                    <a:cubicBezTo>
                      <a:pt x="0" y="27"/>
                      <a:pt x="0" y="28"/>
                      <a:pt x="0" y="28"/>
                    </a:cubicBezTo>
                    <a:cubicBezTo>
                      <a:pt x="0" y="29"/>
                      <a:pt x="0" y="29"/>
                      <a:pt x="0" y="30"/>
                    </a:cubicBezTo>
                    <a:cubicBezTo>
                      <a:pt x="0" y="30"/>
                      <a:pt x="0" y="31"/>
                      <a:pt x="0" y="31"/>
                    </a:cubicBezTo>
                    <a:cubicBezTo>
                      <a:pt x="1" y="31"/>
                      <a:pt x="2" y="31"/>
                      <a:pt x="3" y="32"/>
                    </a:cubicBezTo>
                    <a:cubicBezTo>
                      <a:pt x="4" y="32"/>
                      <a:pt x="5" y="32"/>
                      <a:pt x="6" y="32"/>
                    </a:cubicBezTo>
                    <a:cubicBezTo>
                      <a:pt x="6" y="36"/>
                      <a:pt x="6" y="36"/>
                      <a:pt x="6" y="36"/>
                    </a:cubicBezTo>
                    <a:cubicBezTo>
                      <a:pt x="6" y="37"/>
                      <a:pt x="7" y="38"/>
                      <a:pt x="7" y="38"/>
                    </a:cubicBezTo>
                    <a:cubicBezTo>
                      <a:pt x="8" y="38"/>
                      <a:pt x="9" y="37"/>
                      <a:pt x="9" y="36"/>
                    </a:cubicBezTo>
                    <a:cubicBezTo>
                      <a:pt x="9" y="32"/>
                      <a:pt x="9" y="32"/>
                      <a:pt x="9" y="32"/>
                    </a:cubicBezTo>
                    <a:cubicBezTo>
                      <a:pt x="9" y="32"/>
                      <a:pt x="10" y="32"/>
                      <a:pt x="11" y="32"/>
                    </a:cubicBezTo>
                    <a:cubicBezTo>
                      <a:pt x="11" y="36"/>
                      <a:pt x="11" y="36"/>
                      <a:pt x="11" y="36"/>
                    </a:cubicBezTo>
                    <a:cubicBezTo>
                      <a:pt x="11" y="37"/>
                      <a:pt x="12" y="38"/>
                      <a:pt x="12" y="38"/>
                    </a:cubicBezTo>
                    <a:cubicBezTo>
                      <a:pt x="13" y="38"/>
                      <a:pt x="13" y="37"/>
                      <a:pt x="13" y="36"/>
                    </a:cubicBezTo>
                    <a:cubicBezTo>
                      <a:pt x="13" y="32"/>
                      <a:pt x="13" y="32"/>
                      <a:pt x="13" y="32"/>
                    </a:cubicBezTo>
                    <a:cubicBezTo>
                      <a:pt x="14" y="31"/>
                      <a:pt x="15" y="31"/>
                      <a:pt x="15" y="31"/>
                    </a:cubicBezTo>
                    <a:cubicBezTo>
                      <a:pt x="16" y="30"/>
                      <a:pt x="17" y="29"/>
                      <a:pt x="18" y="28"/>
                    </a:cubicBezTo>
                    <a:cubicBezTo>
                      <a:pt x="18" y="27"/>
                      <a:pt x="19" y="26"/>
                      <a:pt x="19" y="24"/>
                    </a:cubicBezTo>
                    <a:cubicBezTo>
                      <a:pt x="19" y="22"/>
                      <a:pt x="18" y="21"/>
                      <a:pt x="17" y="19"/>
                    </a:cubicBezTo>
                    <a:cubicBezTo>
                      <a:pt x="16" y="19"/>
                      <a:pt x="15" y="18"/>
                      <a:pt x="13" y="17"/>
                    </a:cubicBezTo>
                    <a:cubicBezTo>
                      <a:pt x="13" y="9"/>
                      <a:pt x="13" y="9"/>
                      <a:pt x="13" y="9"/>
                    </a:cubicBezTo>
                    <a:cubicBezTo>
                      <a:pt x="13" y="9"/>
                      <a:pt x="14" y="9"/>
                      <a:pt x="14" y="9"/>
                    </a:cubicBezTo>
                    <a:cubicBezTo>
                      <a:pt x="15" y="9"/>
                      <a:pt x="15" y="10"/>
                      <a:pt x="16" y="10"/>
                    </a:cubicBezTo>
                    <a:cubicBezTo>
                      <a:pt x="16" y="10"/>
                      <a:pt x="16" y="10"/>
                      <a:pt x="17" y="9"/>
                    </a:cubicBezTo>
                    <a:cubicBezTo>
                      <a:pt x="17" y="9"/>
                      <a:pt x="17" y="8"/>
                      <a:pt x="17" y="8"/>
                    </a:cubicBezTo>
                    <a:cubicBezTo>
                      <a:pt x="17" y="7"/>
                      <a:pt x="17" y="7"/>
                      <a:pt x="17" y="6"/>
                    </a:cubicBezTo>
                    <a:cubicBezTo>
                      <a:pt x="17" y="6"/>
                      <a:pt x="17" y="6"/>
                      <a:pt x="17" y="6"/>
                    </a:cubicBezTo>
                    <a:cubicBezTo>
                      <a:pt x="17" y="5"/>
                      <a:pt x="16" y="5"/>
                      <a:pt x="16" y="5"/>
                    </a:cubicBezTo>
                    <a:cubicBezTo>
                      <a:pt x="16" y="5"/>
                      <a:pt x="15" y="5"/>
                      <a:pt x="15" y="5"/>
                    </a:cubicBezTo>
                    <a:cubicBezTo>
                      <a:pt x="15" y="5"/>
                      <a:pt x="14" y="5"/>
                      <a:pt x="13" y="5"/>
                    </a:cubicBezTo>
                    <a:cubicBezTo>
                      <a:pt x="13" y="1"/>
                      <a:pt x="13" y="1"/>
                      <a:pt x="13" y="1"/>
                    </a:cubicBezTo>
                    <a:cubicBezTo>
                      <a:pt x="13" y="1"/>
                      <a:pt x="13" y="0"/>
                      <a:pt x="12" y="0"/>
                    </a:cubicBezTo>
                    <a:cubicBezTo>
                      <a:pt x="11" y="0"/>
                      <a:pt x="11" y="1"/>
                      <a:pt x="11" y="1"/>
                    </a:cubicBezTo>
                    <a:cubicBezTo>
                      <a:pt x="11" y="5"/>
                      <a:pt x="11" y="5"/>
                      <a:pt x="11" y="5"/>
                    </a:cubicBezTo>
                    <a:cubicBezTo>
                      <a:pt x="11" y="5"/>
                      <a:pt x="11" y="5"/>
                      <a:pt x="10" y="5"/>
                    </a:cubicBezTo>
                    <a:cubicBezTo>
                      <a:pt x="10" y="5"/>
                      <a:pt x="9" y="5"/>
                      <a:pt x="8" y="5"/>
                    </a:cubicBezTo>
                    <a:cubicBezTo>
                      <a:pt x="8" y="1"/>
                      <a:pt x="8" y="1"/>
                      <a:pt x="8" y="1"/>
                    </a:cubicBezTo>
                    <a:cubicBezTo>
                      <a:pt x="8" y="1"/>
                      <a:pt x="8" y="0"/>
                      <a:pt x="7" y="0"/>
                    </a:cubicBezTo>
                    <a:cubicBezTo>
                      <a:pt x="6" y="0"/>
                      <a:pt x="6" y="1"/>
                      <a:pt x="6" y="1"/>
                    </a:cubicBezTo>
                    <a:cubicBezTo>
                      <a:pt x="6" y="5"/>
                      <a:pt x="6" y="5"/>
                      <a:pt x="6" y="5"/>
                    </a:cubicBezTo>
                    <a:cubicBezTo>
                      <a:pt x="5" y="6"/>
                      <a:pt x="4" y="6"/>
                      <a:pt x="3" y="7"/>
                    </a:cubicBezTo>
                    <a:cubicBezTo>
                      <a:pt x="2" y="8"/>
                      <a:pt x="2" y="8"/>
                      <a:pt x="1" y="9"/>
                    </a:cubicBezTo>
                    <a:cubicBezTo>
                      <a:pt x="1" y="10"/>
                      <a:pt x="1" y="11"/>
                      <a:pt x="1" y="12"/>
                    </a:cubicBezTo>
                    <a:cubicBezTo>
                      <a:pt x="1" y="13"/>
                      <a:pt x="1" y="14"/>
                      <a:pt x="1" y="15"/>
                    </a:cubicBezTo>
                    <a:close/>
                    <a:moveTo>
                      <a:pt x="11" y="21"/>
                    </a:moveTo>
                    <a:cubicBezTo>
                      <a:pt x="11" y="27"/>
                      <a:pt x="11" y="27"/>
                      <a:pt x="11" y="27"/>
                    </a:cubicBezTo>
                    <a:cubicBezTo>
                      <a:pt x="10" y="28"/>
                      <a:pt x="9" y="28"/>
                      <a:pt x="8" y="28"/>
                    </a:cubicBezTo>
                    <a:cubicBezTo>
                      <a:pt x="8" y="20"/>
                      <a:pt x="8" y="20"/>
                      <a:pt x="8" y="20"/>
                    </a:cubicBezTo>
                    <a:cubicBezTo>
                      <a:pt x="9" y="21"/>
                      <a:pt x="10" y="21"/>
                      <a:pt x="11" y="21"/>
                    </a:cubicBezTo>
                    <a:close/>
                    <a:moveTo>
                      <a:pt x="11" y="9"/>
                    </a:moveTo>
                    <a:cubicBezTo>
                      <a:pt x="11" y="16"/>
                      <a:pt x="11" y="16"/>
                      <a:pt x="11" y="16"/>
                    </a:cubicBezTo>
                    <a:cubicBezTo>
                      <a:pt x="10" y="16"/>
                      <a:pt x="9" y="15"/>
                      <a:pt x="8" y="15"/>
                    </a:cubicBezTo>
                    <a:cubicBezTo>
                      <a:pt x="8" y="9"/>
                      <a:pt x="8" y="9"/>
                      <a:pt x="8" y="9"/>
                    </a:cubicBezTo>
                    <a:cubicBezTo>
                      <a:pt x="9" y="9"/>
                      <a:pt x="10" y="9"/>
                      <a:pt x="11" y="9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76" name="任意多边形: 形状 175"/>
              <p:cNvSpPr/>
              <p:nvPr/>
            </p:nvSpPr>
            <p:spPr bwMode="auto">
              <a:xfrm>
                <a:off x="4258" y="2111"/>
                <a:ext cx="145" cy="217"/>
              </a:xfrm>
              <a:custGeom>
                <a:gdLst>
                  <a:gd fmla="*/ 27 w 74" name="T0"/>
                  <a:gd fmla="*/ 73 h 111" name="T1"/>
                  <a:gd fmla="*/ 28 w 74" name="T2"/>
                  <a:gd fmla="*/ 105 h 111" name="T3"/>
                  <a:gd fmla="*/ 34 w 74" name="T4"/>
                  <a:gd fmla="*/ 111 h 111" name="T5"/>
                  <a:gd fmla="*/ 41 w 74" name="T6"/>
                  <a:gd fmla="*/ 111 h 111" name="T7"/>
                  <a:gd fmla="*/ 48 w 74" name="T8"/>
                  <a:gd fmla="*/ 104 h 111" name="T9"/>
                  <a:gd fmla="*/ 48 w 74" name="T10"/>
                  <a:gd fmla="*/ 72 h 111" name="T11"/>
                  <a:gd fmla="*/ 74 w 74" name="T12"/>
                  <a:gd fmla="*/ 37 h 111" name="T13"/>
                  <a:gd fmla="*/ 37 w 74" name="T14"/>
                  <a:gd fmla="*/ 0 h 111" name="T15"/>
                  <a:gd fmla="*/ 0 w 74" name="T16"/>
                  <a:gd fmla="*/ 37 h 111" name="T17"/>
                  <a:gd fmla="*/ 27 w 74" name="T18"/>
                  <a:gd fmla="*/ 73 h 111" name="T19"/>
                  <a:gd fmla="*/ 37 w 74" name="T20"/>
                  <a:gd fmla="*/ 11 h 111" name="T21"/>
                  <a:gd fmla="*/ 64 w 74" name="T22"/>
                  <a:gd fmla="*/ 37 h 111" name="T23"/>
                  <a:gd fmla="*/ 37 w 74" name="T24"/>
                  <a:gd fmla="*/ 63 h 111" name="T25"/>
                  <a:gd fmla="*/ 11 w 74" name="T26"/>
                  <a:gd fmla="*/ 37 h 111" name="T27"/>
                  <a:gd fmla="*/ 37 w 74" name="T28"/>
                  <a:gd fmla="*/ 11 h 111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110" w="74">
                    <a:moveTo>
                      <a:pt x="27" y="73"/>
                    </a:moveTo>
                    <a:cubicBezTo>
                      <a:pt x="28" y="105"/>
                      <a:pt x="28" y="105"/>
                      <a:pt x="28" y="105"/>
                    </a:cubicBezTo>
                    <a:cubicBezTo>
                      <a:pt x="28" y="108"/>
                      <a:pt x="31" y="111"/>
                      <a:pt x="34" y="111"/>
                    </a:cubicBezTo>
                    <a:cubicBezTo>
                      <a:pt x="41" y="111"/>
                      <a:pt x="41" y="111"/>
                      <a:pt x="41" y="111"/>
                    </a:cubicBezTo>
                    <a:cubicBezTo>
                      <a:pt x="45" y="111"/>
                      <a:pt x="48" y="108"/>
                      <a:pt x="48" y="104"/>
                    </a:cubicBezTo>
                    <a:cubicBezTo>
                      <a:pt x="48" y="72"/>
                      <a:pt x="48" y="72"/>
                      <a:pt x="48" y="72"/>
                    </a:cubicBezTo>
                    <a:cubicBezTo>
                      <a:pt x="63" y="68"/>
                      <a:pt x="74" y="54"/>
                      <a:pt x="74" y="37"/>
                    </a:cubicBezTo>
                    <a:cubicBezTo>
                      <a:pt x="74" y="16"/>
                      <a:pt x="57" y="0"/>
                      <a:pt x="37" y="0"/>
                    </a:cubicBezTo>
                    <a:cubicBezTo>
                      <a:pt x="17" y="0"/>
                      <a:pt x="0" y="17"/>
                      <a:pt x="0" y="37"/>
                    </a:cubicBezTo>
                    <a:cubicBezTo>
                      <a:pt x="0" y="54"/>
                      <a:pt x="12" y="68"/>
                      <a:pt x="27" y="73"/>
                    </a:cubicBezTo>
                    <a:close/>
                    <a:moveTo>
                      <a:pt x="37" y="11"/>
                    </a:moveTo>
                    <a:cubicBezTo>
                      <a:pt x="52" y="10"/>
                      <a:pt x="64" y="22"/>
                      <a:pt x="64" y="37"/>
                    </a:cubicBezTo>
                    <a:cubicBezTo>
                      <a:pt x="64" y="51"/>
                      <a:pt x="52" y="63"/>
                      <a:pt x="37" y="63"/>
                    </a:cubicBezTo>
                    <a:cubicBezTo>
                      <a:pt x="23" y="64"/>
                      <a:pt x="11" y="52"/>
                      <a:pt x="11" y="37"/>
                    </a:cubicBezTo>
                    <a:cubicBezTo>
                      <a:pt x="11" y="23"/>
                      <a:pt x="22" y="11"/>
                      <a:pt x="37" y="11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77" name="任意多边形: 形状 176"/>
              <p:cNvSpPr/>
              <p:nvPr/>
            </p:nvSpPr>
            <p:spPr bwMode="auto">
              <a:xfrm>
                <a:off x="4503" y="1661"/>
                <a:ext cx="127" cy="196"/>
              </a:xfrm>
              <a:custGeom>
                <a:gdLst>
                  <a:gd fmla="*/ 49 w 65" name="T0"/>
                  <a:gd fmla="*/ 0 h 100" name="T1"/>
                  <a:gd fmla="*/ 16 w 65" name="T2"/>
                  <a:gd fmla="*/ 0 h 100" name="T3"/>
                  <a:gd fmla="*/ 0 w 65" name="T4"/>
                  <a:gd fmla="*/ 15 h 100" name="T5"/>
                  <a:gd fmla="*/ 0 w 65" name="T6"/>
                  <a:gd fmla="*/ 84 h 100" name="T7"/>
                  <a:gd fmla="*/ 16 w 65" name="T8"/>
                  <a:gd fmla="*/ 100 h 100" name="T9"/>
                  <a:gd fmla="*/ 49 w 65" name="T10"/>
                  <a:gd fmla="*/ 100 h 100" name="T11"/>
                  <a:gd fmla="*/ 65 w 65" name="T12"/>
                  <a:gd fmla="*/ 84 h 100" name="T13"/>
                  <a:gd fmla="*/ 65 w 65" name="T14"/>
                  <a:gd fmla="*/ 15 h 100" name="T15"/>
                  <a:gd fmla="*/ 49 w 65" name="T16"/>
                  <a:gd fmla="*/ 0 h 100" name="T17"/>
                  <a:gd fmla="*/ 58 w 65" name="T18"/>
                  <a:gd fmla="*/ 84 h 100" name="T19"/>
                  <a:gd fmla="*/ 49 w 65" name="T20"/>
                  <a:gd fmla="*/ 93 h 100" name="T21"/>
                  <a:gd fmla="*/ 16 w 65" name="T22"/>
                  <a:gd fmla="*/ 93 h 100" name="T23"/>
                  <a:gd fmla="*/ 7 w 65" name="T24"/>
                  <a:gd fmla="*/ 84 h 100" name="T25"/>
                  <a:gd fmla="*/ 7 w 65" name="T26"/>
                  <a:gd fmla="*/ 15 h 100" name="T27"/>
                  <a:gd fmla="*/ 16 w 65" name="T28"/>
                  <a:gd fmla="*/ 6 h 100" name="T29"/>
                  <a:gd fmla="*/ 49 w 65" name="T30"/>
                  <a:gd fmla="*/ 6 h 100" name="T31"/>
                  <a:gd fmla="*/ 58 w 65" name="T32"/>
                  <a:gd fmla="*/ 15 h 100" name="T33"/>
                  <a:gd fmla="*/ 58 w 65" name="T34"/>
                  <a:gd fmla="*/ 84 h 100" name="T3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b="b" l="0" r="r" t="0"/>
                <a:pathLst>
                  <a:path h="100" w="65">
                    <a:moveTo>
                      <a:pt x="49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5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93"/>
                      <a:pt x="7" y="100"/>
                      <a:pt x="16" y="100"/>
                    </a:cubicBezTo>
                    <a:cubicBezTo>
                      <a:pt x="49" y="100"/>
                      <a:pt x="49" y="100"/>
                      <a:pt x="49" y="100"/>
                    </a:cubicBezTo>
                    <a:cubicBezTo>
                      <a:pt x="58" y="100"/>
                      <a:pt x="65" y="93"/>
                      <a:pt x="65" y="84"/>
                    </a:cubicBezTo>
                    <a:cubicBezTo>
                      <a:pt x="65" y="15"/>
                      <a:pt x="65" y="15"/>
                      <a:pt x="65" y="15"/>
                    </a:cubicBezTo>
                    <a:cubicBezTo>
                      <a:pt x="65" y="7"/>
                      <a:pt x="58" y="0"/>
                      <a:pt x="49" y="0"/>
                    </a:cubicBezTo>
                    <a:close/>
                    <a:moveTo>
                      <a:pt x="58" y="84"/>
                    </a:moveTo>
                    <a:cubicBezTo>
                      <a:pt x="58" y="89"/>
                      <a:pt x="54" y="93"/>
                      <a:pt x="49" y="93"/>
                    </a:cubicBezTo>
                    <a:cubicBezTo>
                      <a:pt x="16" y="93"/>
                      <a:pt x="16" y="93"/>
                      <a:pt x="16" y="93"/>
                    </a:cubicBezTo>
                    <a:cubicBezTo>
                      <a:pt x="11" y="93"/>
                      <a:pt x="7" y="89"/>
                      <a:pt x="7" y="84"/>
                    </a:cubicBezTo>
                    <a:cubicBezTo>
                      <a:pt x="7" y="15"/>
                      <a:pt x="7" y="15"/>
                      <a:pt x="7" y="15"/>
                    </a:cubicBezTo>
                    <a:cubicBezTo>
                      <a:pt x="7" y="10"/>
                      <a:pt x="11" y="6"/>
                      <a:pt x="16" y="6"/>
                    </a:cubicBezTo>
                    <a:cubicBezTo>
                      <a:pt x="49" y="6"/>
                      <a:pt x="49" y="6"/>
                      <a:pt x="49" y="6"/>
                    </a:cubicBezTo>
                    <a:cubicBezTo>
                      <a:pt x="54" y="6"/>
                      <a:pt x="58" y="10"/>
                      <a:pt x="58" y="15"/>
                    </a:cubicBezTo>
                    <a:lnTo>
                      <a:pt x="58" y="84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78" name="任意多边形: 形状 177"/>
              <p:cNvSpPr/>
              <p:nvPr/>
            </p:nvSpPr>
            <p:spPr bwMode="auto">
              <a:xfrm>
                <a:off x="4554" y="1810"/>
                <a:ext cx="23" cy="23"/>
              </a:xfrm>
              <a:custGeom>
                <a:gdLst>
                  <a:gd fmla="*/ 10 w 12" name="T0"/>
                  <a:gd fmla="*/ 0 h 12" name="T1"/>
                  <a:gd fmla="*/ 3 w 12" name="T2"/>
                  <a:gd fmla="*/ 0 h 12" name="T3"/>
                  <a:gd fmla="*/ 0 w 12" name="T4"/>
                  <a:gd fmla="*/ 3 h 12" name="T5"/>
                  <a:gd fmla="*/ 0 w 12" name="T6"/>
                  <a:gd fmla="*/ 9 h 12" name="T7"/>
                  <a:gd fmla="*/ 3 w 12" name="T8"/>
                  <a:gd fmla="*/ 12 h 12" name="T9"/>
                  <a:gd fmla="*/ 10 w 12" name="T10"/>
                  <a:gd fmla="*/ 12 h 12" name="T11"/>
                  <a:gd fmla="*/ 12 w 12" name="T12"/>
                  <a:gd fmla="*/ 9 h 12" name="T13"/>
                  <a:gd fmla="*/ 12 w 12" name="T14"/>
                  <a:gd fmla="*/ 3 h 12" name="T15"/>
                  <a:gd fmla="*/ 10 w 12" name="T16"/>
                  <a:gd fmla="*/ 0 h 12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12" w="12">
                    <a:moveTo>
                      <a:pt x="10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3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11"/>
                      <a:pt x="1" y="12"/>
                      <a:pt x="3" y="12"/>
                    </a:cubicBezTo>
                    <a:cubicBezTo>
                      <a:pt x="10" y="12"/>
                      <a:pt x="10" y="12"/>
                      <a:pt x="10" y="12"/>
                    </a:cubicBezTo>
                    <a:cubicBezTo>
                      <a:pt x="11" y="12"/>
                      <a:pt x="12" y="11"/>
                      <a:pt x="12" y="9"/>
                    </a:cubicBezTo>
                    <a:cubicBezTo>
                      <a:pt x="12" y="3"/>
                      <a:pt x="12" y="3"/>
                      <a:pt x="12" y="3"/>
                    </a:cubicBezTo>
                    <a:cubicBezTo>
                      <a:pt x="12" y="1"/>
                      <a:pt x="11" y="0"/>
                      <a:pt x="10" y="0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79" name="任意多边形: 形状 178"/>
              <p:cNvSpPr/>
              <p:nvPr/>
            </p:nvSpPr>
            <p:spPr bwMode="auto">
              <a:xfrm>
                <a:off x="4524" y="1687"/>
                <a:ext cx="84" cy="113"/>
              </a:xfrm>
              <a:custGeom>
                <a:gdLst>
                  <a:gd fmla="*/ 40 w 43" name="T0"/>
                  <a:gd fmla="*/ 0 h 58" name="T1"/>
                  <a:gd fmla="*/ 2 w 43" name="T2"/>
                  <a:gd fmla="*/ 0 h 58" name="T3"/>
                  <a:gd fmla="*/ 0 w 43" name="T4"/>
                  <a:gd fmla="*/ 3 h 58" name="T5"/>
                  <a:gd fmla="*/ 0 w 43" name="T6"/>
                  <a:gd fmla="*/ 56 h 58" name="T7"/>
                  <a:gd fmla="*/ 2 w 43" name="T8"/>
                  <a:gd fmla="*/ 58 h 58" name="T9"/>
                  <a:gd fmla="*/ 40 w 43" name="T10"/>
                  <a:gd fmla="*/ 58 h 58" name="T11"/>
                  <a:gd fmla="*/ 43 w 43" name="T12"/>
                  <a:gd fmla="*/ 56 h 58" name="T13"/>
                  <a:gd fmla="*/ 43 w 43" name="T14"/>
                  <a:gd fmla="*/ 3 h 58" name="T15"/>
                  <a:gd fmla="*/ 40 w 43" name="T16"/>
                  <a:gd fmla="*/ 0 h 58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57" w="43">
                    <a:moveTo>
                      <a:pt x="40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3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57"/>
                      <a:pt x="1" y="58"/>
                      <a:pt x="2" y="58"/>
                    </a:cubicBezTo>
                    <a:cubicBezTo>
                      <a:pt x="40" y="58"/>
                      <a:pt x="40" y="58"/>
                      <a:pt x="40" y="58"/>
                    </a:cubicBezTo>
                    <a:cubicBezTo>
                      <a:pt x="42" y="58"/>
                      <a:pt x="43" y="57"/>
                      <a:pt x="43" y="56"/>
                    </a:cubicBezTo>
                    <a:cubicBezTo>
                      <a:pt x="43" y="3"/>
                      <a:pt x="43" y="3"/>
                      <a:pt x="43" y="3"/>
                    </a:cubicBezTo>
                    <a:cubicBezTo>
                      <a:pt x="43" y="1"/>
                      <a:pt x="42" y="0"/>
                      <a:pt x="40" y="0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80" name="任意多边形: 形状 179"/>
              <p:cNvSpPr/>
              <p:nvPr/>
            </p:nvSpPr>
            <p:spPr bwMode="auto">
              <a:xfrm>
                <a:off x="4319" y="987"/>
                <a:ext cx="211" cy="268"/>
              </a:xfrm>
              <a:custGeom>
                <a:gdLst>
                  <a:gd fmla="*/ 78 w 108" name="T0"/>
                  <a:gd fmla="*/ 1 h 137" name="T1"/>
                  <a:gd fmla="*/ 0 w 108" name="T2"/>
                  <a:gd fmla="*/ 30 h 137" name="T3"/>
                  <a:gd fmla="*/ 30 w 108" name="T4"/>
                  <a:gd fmla="*/ 136 h 137" name="T5"/>
                  <a:gd fmla="*/ 107 w 108" name="T6"/>
                  <a:gd fmla="*/ 107 h 137" name="T7"/>
                  <a:gd fmla="*/ 10 w 108" name="T8"/>
                  <a:gd fmla="*/ 30 h 137" name="T9"/>
                  <a:gd fmla="*/ 78 w 108" name="T10"/>
                  <a:gd fmla="*/ 11 h 137" name="T11"/>
                  <a:gd fmla="*/ 96 w 108" name="T12"/>
                  <a:gd fmla="*/ 35 h 137" name="T13"/>
                  <a:gd fmla="*/ 28 w 108" name="T14"/>
                  <a:gd fmla="*/ 53 h 137" name="T15"/>
                  <a:gd fmla="*/ 10 w 108" name="T16"/>
                  <a:gd fmla="*/ 30 h 137" name="T17"/>
                  <a:gd fmla="*/ 14 w 108" name="T18"/>
                  <a:gd fmla="*/ 61 h 137" name="T19"/>
                  <a:gd fmla="*/ 29 w 108" name="T20"/>
                  <a:gd fmla="*/ 64 h 137" name="T21"/>
                  <a:gd fmla="*/ 26 w 108" name="T22"/>
                  <a:gd fmla="*/ 74 h 137" name="T23"/>
                  <a:gd fmla="*/ 11 w 108" name="T24"/>
                  <a:gd fmla="*/ 72 h 137" name="T25"/>
                  <a:gd fmla="*/ 12 w 108" name="T26"/>
                  <a:gd fmla="*/ 86 h 137" name="T27"/>
                  <a:gd fmla="*/ 26 w 108" name="T28"/>
                  <a:gd fmla="*/ 83 h 137" name="T29"/>
                  <a:gd fmla="*/ 29 w 108" name="T30"/>
                  <a:gd fmla="*/ 94 h 137" name="T31"/>
                  <a:gd fmla="*/ 14 w 108" name="T32"/>
                  <a:gd fmla="*/ 97 h 137" name="T33"/>
                  <a:gd fmla="*/ 12 w 108" name="T34"/>
                  <a:gd fmla="*/ 86 h 137" name="T35"/>
                  <a:gd fmla="*/ 15 w 108" name="T36"/>
                  <a:gd fmla="*/ 119 h 137" name="T37"/>
                  <a:gd fmla="*/ 12 w 108" name="T38"/>
                  <a:gd fmla="*/ 108 h 137" name="T39"/>
                  <a:gd fmla="*/ 27 w 108" name="T40"/>
                  <a:gd fmla="*/ 105 h 137" name="T41"/>
                  <a:gd fmla="*/ 30 w 108" name="T42"/>
                  <a:gd fmla="*/ 116 h 137" name="T43"/>
                  <a:gd fmla="*/ 34 w 108" name="T44"/>
                  <a:gd fmla="*/ 64 h 137" name="T45"/>
                  <a:gd fmla="*/ 48 w 108" name="T46"/>
                  <a:gd fmla="*/ 61 h 137" name="T47"/>
                  <a:gd fmla="*/ 51 w 108" name="T48"/>
                  <a:gd fmla="*/ 71 h 137" name="T49"/>
                  <a:gd fmla="*/ 36 w 108" name="T50"/>
                  <a:gd fmla="*/ 74 h 137" name="T51"/>
                  <a:gd fmla="*/ 34 w 108" name="T52"/>
                  <a:gd fmla="*/ 64 h 137" name="T53"/>
                  <a:gd fmla="*/ 37 w 108" name="T54"/>
                  <a:gd fmla="*/ 83 h 137" name="T55"/>
                  <a:gd fmla="*/ 51 w 108" name="T56"/>
                  <a:gd fmla="*/ 85 h 137" name="T57"/>
                  <a:gd fmla="*/ 49 w 108" name="T58"/>
                  <a:gd fmla="*/ 96 h 137" name="T59"/>
                  <a:gd fmla="*/ 34 w 108" name="T60"/>
                  <a:gd fmla="*/ 94 h 137" name="T61"/>
                  <a:gd fmla="*/ 50 w 108" name="T62"/>
                  <a:gd fmla="*/ 118 h 137" name="T63"/>
                  <a:gd fmla="*/ 35 w 108" name="T64"/>
                  <a:gd fmla="*/ 116 h 137" name="T65"/>
                  <a:gd fmla="*/ 37 w 108" name="T66"/>
                  <a:gd fmla="*/ 105 h 137" name="T67"/>
                  <a:gd fmla="*/ 52 w 108" name="T68"/>
                  <a:gd fmla="*/ 107 h 137" name="T69"/>
                  <a:gd fmla="*/ 50 w 108" name="T70"/>
                  <a:gd fmla="*/ 118 h 137" name="T71"/>
                  <a:gd fmla="*/ 59 w 108" name="T72"/>
                  <a:gd fmla="*/ 60 h 137" name="T73"/>
                  <a:gd fmla="*/ 74 w 108" name="T74"/>
                  <a:gd fmla="*/ 63 h 137" name="T75"/>
                  <a:gd fmla="*/ 71 w 108" name="T76"/>
                  <a:gd fmla="*/ 73 h 137" name="T77"/>
                  <a:gd fmla="*/ 56 w 108" name="T78"/>
                  <a:gd fmla="*/ 71 h 137" name="T79"/>
                  <a:gd fmla="*/ 57 w 108" name="T80"/>
                  <a:gd fmla="*/ 85 h 137" name="T81"/>
                  <a:gd fmla="*/ 71 w 108" name="T82"/>
                  <a:gd fmla="*/ 82 h 137" name="T83"/>
                  <a:gd fmla="*/ 74 w 108" name="T84"/>
                  <a:gd fmla="*/ 93 h 137" name="T85"/>
                  <a:gd fmla="*/ 59 w 108" name="T86"/>
                  <a:gd fmla="*/ 96 h 137" name="T87"/>
                  <a:gd fmla="*/ 57 w 108" name="T88"/>
                  <a:gd fmla="*/ 85 h 137" name="T89"/>
                  <a:gd fmla="*/ 60 w 108" name="T90"/>
                  <a:gd fmla="*/ 118 h 137" name="T91"/>
                  <a:gd fmla="*/ 57 w 108" name="T92"/>
                  <a:gd fmla="*/ 107 h 137" name="T93"/>
                  <a:gd fmla="*/ 72 w 108" name="T94"/>
                  <a:gd fmla="*/ 104 h 137" name="T95"/>
                  <a:gd fmla="*/ 75 w 108" name="T96"/>
                  <a:gd fmla="*/ 115 h 137" name="T97"/>
                  <a:gd fmla="*/ 79 w 108" name="T98"/>
                  <a:gd fmla="*/ 63 h 137" name="T99"/>
                  <a:gd fmla="*/ 93 w 108" name="T100"/>
                  <a:gd fmla="*/ 60 h 137" name="T101"/>
                  <a:gd fmla="*/ 96 w 108" name="T102"/>
                  <a:gd fmla="*/ 70 h 137" name="T103"/>
                  <a:gd fmla="*/ 81 w 108" name="T104"/>
                  <a:gd fmla="*/ 73 h 137" name="T105"/>
                  <a:gd fmla="*/ 79 w 108" name="T106"/>
                  <a:gd fmla="*/ 63 h 137" name="T107"/>
                  <a:gd fmla="*/ 82 w 108" name="T108"/>
                  <a:gd fmla="*/ 82 h 137" name="T109"/>
                  <a:gd fmla="*/ 96 w 108" name="T110"/>
                  <a:gd fmla="*/ 84 h 137" name="T111"/>
                  <a:gd fmla="*/ 94 w 108" name="T112"/>
                  <a:gd fmla="*/ 95 h 137" name="T113"/>
                  <a:gd fmla="*/ 79 w 108" name="T114"/>
                  <a:gd fmla="*/ 93 h 137" name="T115"/>
                  <a:gd fmla="*/ 95 w 108" name="T116"/>
                  <a:gd fmla="*/ 117 h 137" name="T117"/>
                  <a:gd fmla="*/ 80 w 108" name="T118"/>
                  <a:gd fmla="*/ 115 h 137" name="T119"/>
                  <a:gd fmla="*/ 82 w 108" name="T120"/>
                  <a:gd fmla="*/ 104 h 137" name="T121"/>
                  <a:gd fmla="*/ 97 w 108" name="T122"/>
                  <a:gd fmla="*/ 106 h 137" name="T123"/>
                  <a:gd fmla="*/ 95 w 108" name="T124"/>
                  <a:gd fmla="*/ 117 h 137" name="T1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b="b" l="0" r="r" t="0"/>
                <a:pathLst>
                  <a:path h="137" w="108">
                    <a:moveTo>
                      <a:pt x="106" y="27"/>
                    </a:moveTo>
                    <a:cubicBezTo>
                      <a:pt x="105" y="12"/>
                      <a:pt x="93" y="0"/>
                      <a:pt x="78" y="1"/>
                    </a:cubicBezTo>
                    <a:cubicBezTo>
                      <a:pt x="27" y="2"/>
                      <a:pt x="27" y="2"/>
                      <a:pt x="27" y="2"/>
                    </a:cubicBezTo>
                    <a:cubicBezTo>
                      <a:pt x="12" y="2"/>
                      <a:pt x="0" y="15"/>
                      <a:pt x="0" y="30"/>
                    </a:cubicBezTo>
                    <a:cubicBezTo>
                      <a:pt x="2" y="110"/>
                      <a:pt x="2" y="110"/>
                      <a:pt x="2" y="110"/>
                    </a:cubicBezTo>
                    <a:cubicBezTo>
                      <a:pt x="2" y="125"/>
                      <a:pt x="15" y="137"/>
                      <a:pt x="30" y="136"/>
                    </a:cubicBezTo>
                    <a:cubicBezTo>
                      <a:pt x="81" y="135"/>
                      <a:pt x="81" y="135"/>
                      <a:pt x="81" y="135"/>
                    </a:cubicBezTo>
                    <a:cubicBezTo>
                      <a:pt x="96" y="135"/>
                      <a:pt x="108" y="122"/>
                      <a:pt x="107" y="107"/>
                    </a:cubicBezTo>
                    <a:lnTo>
                      <a:pt x="106" y="27"/>
                    </a:lnTo>
                    <a:close/>
                    <a:moveTo>
                      <a:pt x="10" y="30"/>
                    </a:moveTo>
                    <a:cubicBezTo>
                      <a:pt x="10" y="20"/>
                      <a:pt x="18" y="12"/>
                      <a:pt x="27" y="12"/>
                    </a:cubicBezTo>
                    <a:cubicBezTo>
                      <a:pt x="78" y="11"/>
                      <a:pt x="78" y="11"/>
                      <a:pt x="78" y="11"/>
                    </a:cubicBezTo>
                    <a:cubicBezTo>
                      <a:pt x="87" y="11"/>
                      <a:pt x="95" y="18"/>
                      <a:pt x="95" y="28"/>
                    </a:cubicBezTo>
                    <a:cubicBezTo>
                      <a:pt x="96" y="35"/>
                      <a:pt x="96" y="35"/>
                      <a:pt x="96" y="35"/>
                    </a:cubicBezTo>
                    <a:cubicBezTo>
                      <a:pt x="96" y="44"/>
                      <a:pt x="88" y="52"/>
                      <a:pt x="79" y="52"/>
                    </a:cubicBezTo>
                    <a:cubicBezTo>
                      <a:pt x="28" y="53"/>
                      <a:pt x="28" y="53"/>
                      <a:pt x="28" y="53"/>
                    </a:cubicBezTo>
                    <a:cubicBezTo>
                      <a:pt x="18" y="53"/>
                      <a:pt x="11" y="46"/>
                      <a:pt x="10" y="36"/>
                    </a:cubicBezTo>
                    <a:lnTo>
                      <a:pt x="10" y="30"/>
                    </a:lnTo>
                    <a:close/>
                    <a:moveTo>
                      <a:pt x="11" y="64"/>
                    </a:moveTo>
                    <a:cubicBezTo>
                      <a:pt x="11" y="63"/>
                      <a:pt x="12" y="61"/>
                      <a:pt x="14" y="61"/>
                    </a:cubicBezTo>
                    <a:cubicBezTo>
                      <a:pt x="26" y="61"/>
                      <a:pt x="26" y="61"/>
                      <a:pt x="26" y="61"/>
                    </a:cubicBezTo>
                    <a:cubicBezTo>
                      <a:pt x="27" y="61"/>
                      <a:pt x="28" y="62"/>
                      <a:pt x="29" y="64"/>
                    </a:cubicBezTo>
                    <a:cubicBezTo>
                      <a:pt x="29" y="72"/>
                      <a:pt x="29" y="72"/>
                      <a:pt x="29" y="72"/>
                    </a:cubicBezTo>
                    <a:cubicBezTo>
                      <a:pt x="29" y="73"/>
                      <a:pt x="28" y="74"/>
                      <a:pt x="26" y="74"/>
                    </a:cubicBezTo>
                    <a:cubicBezTo>
                      <a:pt x="14" y="75"/>
                      <a:pt x="14" y="75"/>
                      <a:pt x="14" y="75"/>
                    </a:cubicBezTo>
                    <a:cubicBezTo>
                      <a:pt x="12" y="75"/>
                      <a:pt x="11" y="74"/>
                      <a:pt x="11" y="72"/>
                    </a:cubicBezTo>
                    <a:lnTo>
                      <a:pt x="11" y="64"/>
                    </a:lnTo>
                    <a:close/>
                    <a:moveTo>
                      <a:pt x="12" y="86"/>
                    </a:moveTo>
                    <a:cubicBezTo>
                      <a:pt x="12" y="85"/>
                      <a:pt x="13" y="83"/>
                      <a:pt x="14" y="83"/>
                    </a:cubicBezTo>
                    <a:cubicBezTo>
                      <a:pt x="26" y="83"/>
                      <a:pt x="26" y="83"/>
                      <a:pt x="26" y="83"/>
                    </a:cubicBezTo>
                    <a:cubicBezTo>
                      <a:pt x="28" y="83"/>
                      <a:pt x="29" y="84"/>
                      <a:pt x="29" y="86"/>
                    </a:cubicBezTo>
                    <a:cubicBezTo>
                      <a:pt x="29" y="94"/>
                      <a:pt x="29" y="94"/>
                      <a:pt x="29" y="94"/>
                    </a:cubicBezTo>
                    <a:cubicBezTo>
                      <a:pt x="29" y="95"/>
                      <a:pt x="28" y="96"/>
                      <a:pt x="27" y="96"/>
                    </a:cubicBezTo>
                    <a:cubicBezTo>
                      <a:pt x="14" y="97"/>
                      <a:pt x="14" y="97"/>
                      <a:pt x="14" y="97"/>
                    </a:cubicBezTo>
                    <a:cubicBezTo>
                      <a:pt x="13" y="97"/>
                      <a:pt x="12" y="96"/>
                      <a:pt x="12" y="94"/>
                    </a:cubicBezTo>
                    <a:lnTo>
                      <a:pt x="12" y="86"/>
                    </a:lnTo>
                    <a:close/>
                    <a:moveTo>
                      <a:pt x="27" y="118"/>
                    </a:moveTo>
                    <a:cubicBezTo>
                      <a:pt x="15" y="119"/>
                      <a:pt x="15" y="119"/>
                      <a:pt x="15" y="119"/>
                    </a:cubicBezTo>
                    <a:cubicBezTo>
                      <a:pt x="13" y="119"/>
                      <a:pt x="12" y="118"/>
                      <a:pt x="12" y="116"/>
                    </a:cubicBezTo>
                    <a:cubicBezTo>
                      <a:pt x="12" y="108"/>
                      <a:pt x="12" y="108"/>
                      <a:pt x="12" y="108"/>
                    </a:cubicBezTo>
                    <a:cubicBezTo>
                      <a:pt x="12" y="107"/>
                      <a:pt x="13" y="105"/>
                      <a:pt x="15" y="105"/>
                    </a:cubicBezTo>
                    <a:cubicBezTo>
                      <a:pt x="27" y="105"/>
                      <a:pt x="27" y="105"/>
                      <a:pt x="27" y="105"/>
                    </a:cubicBezTo>
                    <a:cubicBezTo>
                      <a:pt x="28" y="105"/>
                      <a:pt x="29" y="106"/>
                      <a:pt x="29" y="108"/>
                    </a:cubicBezTo>
                    <a:cubicBezTo>
                      <a:pt x="30" y="116"/>
                      <a:pt x="30" y="116"/>
                      <a:pt x="30" y="116"/>
                    </a:cubicBezTo>
                    <a:cubicBezTo>
                      <a:pt x="30" y="117"/>
                      <a:pt x="29" y="118"/>
                      <a:pt x="27" y="118"/>
                    </a:cubicBezTo>
                    <a:close/>
                    <a:moveTo>
                      <a:pt x="34" y="64"/>
                    </a:moveTo>
                    <a:cubicBezTo>
                      <a:pt x="34" y="62"/>
                      <a:pt x="35" y="61"/>
                      <a:pt x="36" y="61"/>
                    </a:cubicBezTo>
                    <a:cubicBezTo>
                      <a:pt x="48" y="61"/>
                      <a:pt x="48" y="61"/>
                      <a:pt x="48" y="61"/>
                    </a:cubicBezTo>
                    <a:cubicBezTo>
                      <a:pt x="50" y="61"/>
                      <a:pt x="51" y="62"/>
                      <a:pt x="51" y="63"/>
                    </a:cubicBezTo>
                    <a:cubicBezTo>
                      <a:pt x="51" y="71"/>
                      <a:pt x="51" y="71"/>
                      <a:pt x="51" y="71"/>
                    </a:cubicBezTo>
                    <a:cubicBezTo>
                      <a:pt x="51" y="73"/>
                      <a:pt x="50" y="74"/>
                      <a:pt x="49" y="74"/>
                    </a:cubicBezTo>
                    <a:cubicBezTo>
                      <a:pt x="36" y="74"/>
                      <a:pt x="36" y="74"/>
                      <a:pt x="36" y="74"/>
                    </a:cubicBezTo>
                    <a:cubicBezTo>
                      <a:pt x="35" y="74"/>
                      <a:pt x="34" y="73"/>
                      <a:pt x="34" y="72"/>
                    </a:cubicBezTo>
                    <a:lnTo>
                      <a:pt x="34" y="64"/>
                    </a:lnTo>
                    <a:close/>
                    <a:moveTo>
                      <a:pt x="34" y="86"/>
                    </a:moveTo>
                    <a:cubicBezTo>
                      <a:pt x="34" y="84"/>
                      <a:pt x="35" y="83"/>
                      <a:pt x="37" y="83"/>
                    </a:cubicBezTo>
                    <a:cubicBezTo>
                      <a:pt x="49" y="83"/>
                      <a:pt x="49" y="83"/>
                      <a:pt x="49" y="83"/>
                    </a:cubicBezTo>
                    <a:cubicBezTo>
                      <a:pt x="50" y="83"/>
                      <a:pt x="51" y="84"/>
                      <a:pt x="51" y="85"/>
                    </a:cubicBezTo>
                    <a:cubicBezTo>
                      <a:pt x="52" y="93"/>
                      <a:pt x="52" y="93"/>
                      <a:pt x="52" y="93"/>
                    </a:cubicBezTo>
                    <a:cubicBezTo>
                      <a:pt x="52" y="95"/>
                      <a:pt x="51" y="96"/>
                      <a:pt x="49" y="96"/>
                    </a:cubicBezTo>
                    <a:cubicBezTo>
                      <a:pt x="37" y="96"/>
                      <a:pt x="37" y="96"/>
                      <a:pt x="37" y="96"/>
                    </a:cubicBezTo>
                    <a:cubicBezTo>
                      <a:pt x="35" y="96"/>
                      <a:pt x="34" y="95"/>
                      <a:pt x="34" y="94"/>
                    </a:cubicBezTo>
                    <a:lnTo>
                      <a:pt x="34" y="86"/>
                    </a:lnTo>
                    <a:close/>
                    <a:moveTo>
                      <a:pt x="50" y="118"/>
                    </a:moveTo>
                    <a:cubicBezTo>
                      <a:pt x="37" y="118"/>
                      <a:pt x="37" y="118"/>
                      <a:pt x="37" y="118"/>
                    </a:cubicBezTo>
                    <a:cubicBezTo>
                      <a:pt x="36" y="118"/>
                      <a:pt x="35" y="117"/>
                      <a:pt x="35" y="116"/>
                    </a:cubicBezTo>
                    <a:cubicBezTo>
                      <a:pt x="35" y="108"/>
                      <a:pt x="35" y="108"/>
                      <a:pt x="35" y="108"/>
                    </a:cubicBezTo>
                    <a:cubicBezTo>
                      <a:pt x="34" y="106"/>
                      <a:pt x="36" y="105"/>
                      <a:pt x="37" y="105"/>
                    </a:cubicBezTo>
                    <a:cubicBezTo>
                      <a:pt x="49" y="105"/>
                      <a:pt x="49" y="105"/>
                      <a:pt x="49" y="105"/>
                    </a:cubicBezTo>
                    <a:cubicBezTo>
                      <a:pt x="51" y="105"/>
                      <a:pt x="52" y="106"/>
                      <a:pt x="52" y="107"/>
                    </a:cubicBezTo>
                    <a:cubicBezTo>
                      <a:pt x="52" y="115"/>
                      <a:pt x="52" y="115"/>
                      <a:pt x="52" y="115"/>
                    </a:cubicBezTo>
                    <a:cubicBezTo>
                      <a:pt x="52" y="117"/>
                      <a:pt x="51" y="118"/>
                      <a:pt x="50" y="118"/>
                    </a:cubicBezTo>
                    <a:close/>
                    <a:moveTo>
                      <a:pt x="56" y="63"/>
                    </a:moveTo>
                    <a:cubicBezTo>
                      <a:pt x="56" y="62"/>
                      <a:pt x="57" y="60"/>
                      <a:pt x="59" y="60"/>
                    </a:cubicBezTo>
                    <a:cubicBezTo>
                      <a:pt x="71" y="60"/>
                      <a:pt x="71" y="60"/>
                      <a:pt x="71" y="60"/>
                    </a:cubicBezTo>
                    <a:cubicBezTo>
                      <a:pt x="72" y="60"/>
                      <a:pt x="73" y="61"/>
                      <a:pt x="74" y="63"/>
                    </a:cubicBezTo>
                    <a:cubicBezTo>
                      <a:pt x="74" y="71"/>
                      <a:pt x="74" y="71"/>
                      <a:pt x="74" y="71"/>
                    </a:cubicBezTo>
                    <a:cubicBezTo>
                      <a:pt x="74" y="72"/>
                      <a:pt x="73" y="73"/>
                      <a:pt x="71" y="73"/>
                    </a:cubicBezTo>
                    <a:cubicBezTo>
                      <a:pt x="59" y="74"/>
                      <a:pt x="59" y="74"/>
                      <a:pt x="59" y="74"/>
                    </a:cubicBezTo>
                    <a:cubicBezTo>
                      <a:pt x="57" y="74"/>
                      <a:pt x="56" y="73"/>
                      <a:pt x="56" y="71"/>
                    </a:cubicBezTo>
                    <a:lnTo>
                      <a:pt x="56" y="63"/>
                    </a:lnTo>
                    <a:close/>
                    <a:moveTo>
                      <a:pt x="57" y="85"/>
                    </a:moveTo>
                    <a:cubicBezTo>
                      <a:pt x="56" y="84"/>
                      <a:pt x="58" y="82"/>
                      <a:pt x="59" y="82"/>
                    </a:cubicBezTo>
                    <a:cubicBezTo>
                      <a:pt x="71" y="82"/>
                      <a:pt x="71" y="82"/>
                      <a:pt x="71" y="82"/>
                    </a:cubicBezTo>
                    <a:cubicBezTo>
                      <a:pt x="73" y="82"/>
                      <a:pt x="74" y="83"/>
                      <a:pt x="74" y="85"/>
                    </a:cubicBezTo>
                    <a:cubicBezTo>
                      <a:pt x="74" y="93"/>
                      <a:pt x="74" y="93"/>
                      <a:pt x="74" y="93"/>
                    </a:cubicBezTo>
                    <a:cubicBezTo>
                      <a:pt x="74" y="94"/>
                      <a:pt x="73" y="95"/>
                      <a:pt x="72" y="95"/>
                    </a:cubicBezTo>
                    <a:cubicBezTo>
                      <a:pt x="59" y="96"/>
                      <a:pt x="59" y="96"/>
                      <a:pt x="59" y="96"/>
                    </a:cubicBezTo>
                    <a:cubicBezTo>
                      <a:pt x="58" y="96"/>
                      <a:pt x="57" y="95"/>
                      <a:pt x="57" y="93"/>
                    </a:cubicBezTo>
                    <a:lnTo>
                      <a:pt x="57" y="85"/>
                    </a:lnTo>
                    <a:close/>
                    <a:moveTo>
                      <a:pt x="72" y="117"/>
                    </a:moveTo>
                    <a:cubicBezTo>
                      <a:pt x="60" y="118"/>
                      <a:pt x="60" y="118"/>
                      <a:pt x="60" y="118"/>
                    </a:cubicBezTo>
                    <a:cubicBezTo>
                      <a:pt x="58" y="118"/>
                      <a:pt x="57" y="117"/>
                      <a:pt x="57" y="115"/>
                    </a:cubicBezTo>
                    <a:cubicBezTo>
                      <a:pt x="57" y="107"/>
                      <a:pt x="57" y="107"/>
                      <a:pt x="57" y="107"/>
                    </a:cubicBezTo>
                    <a:cubicBezTo>
                      <a:pt x="57" y="106"/>
                      <a:pt x="58" y="104"/>
                      <a:pt x="60" y="104"/>
                    </a:cubicBezTo>
                    <a:cubicBezTo>
                      <a:pt x="72" y="104"/>
                      <a:pt x="72" y="104"/>
                      <a:pt x="72" y="104"/>
                    </a:cubicBezTo>
                    <a:cubicBezTo>
                      <a:pt x="73" y="104"/>
                      <a:pt x="74" y="105"/>
                      <a:pt x="74" y="107"/>
                    </a:cubicBezTo>
                    <a:cubicBezTo>
                      <a:pt x="75" y="115"/>
                      <a:pt x="75" y="115"/>
                      <a:pt x="75" y="115"/>
                    </a:cubicBezTo>
                    <a:cubicBezTo>
                      <a:pt x="75" y="116"/>
                      <a:pt x="74" y="117"/>
                      <a:pt x="72" y="117"/>
                    </a:cubicBezTo>
                    <a:close/>
                    <a:moveTo>
                      <a:pt x="79" y="63"/>
                    </a:moveTo>
                    <a:cubicBezTo>
                      <a:pt x="78" y="61"/>
                      <a:pt x="80" y="60"/>
                      <a:pt x="81" y="60"/>
                    </a:cubicBezTo>
                    <a:cubicBezTo>
                      <a:pt x="93" y="60"/>
                      <a:pt x="93" y="60"/>
                      <a:pt x="93" y="60"/>
                    </a:cubicBezTo>
                    <a:cubicBezTo>
                      <a:pt x="95" y="60"/>
                      <a:pt x="96" y="61"/>
                      <a:pt x="96" y="62"/>
                    </a:cubicBezTo>
                    <a:cubicBezTo>
                      <a:pt x="96" y="70"/>
                      <a:pt x="96" y="70"/>
                      <a:pt x="96" y="70"/>
                    </a:cubicBezTo>
                    <a:cubicBezTo>
                      <a:pt x="96" y="72"/>
                      <a:pt x="95" y="73"/>
                      <a:pt x="94" y="73"/>
                    </a:cubicBezTo>
                    <a:cubicBezTo>
                      <a:pt x="81" y="73"/>
                      <a:pt x="81" y="73"/>
                      <a:pt x="81" y="73"/>
                    </a:cubicBezTo>
                    <a:cubicBezTo>
                      <a:pt x="80" y="73"/>
                      <a:pt x="79" y="72"/>
                      <a:pt x="79" y="71"/>
                    </a:cubicBezTo>
                    <a:lnTo>
                      <a:pt x="79" y="63"/>
                    </a:lnTo>
                    <a:close/>
                    <a:moveTo>
                      <a:pt x="79" y="85"/>
                    </a:moveTo>
                    <a:cubicBezTo>
                      <a:pt x="79" y="83"/>
                      <a:pt x="80" y="82"/>
                      <a:pt x="82" y="82"/>
                    </a:cubicBezTo>
                    <a:cubicBezTo>
                      <a:pt x="94" y="82"/>
                      <a:pt x="94" y="82"/>
                      <a:pt x="94" y="82"/>
                    </a:cubicBezTo>
                    <a:cubicBezTo>
                      <a:pt x="95" y="82"/>
                      <a:pt x="96" y="83"/>
                      <a:pt x="96" y="84"/>
                    </a:cubicBezTo>
                    <a:cubicBezTo>
                      <a:pt x="97" y="92"/>
                      <a:pt x="97" y="92"/>
                      <a:pt x="97" y="92"/>
                    </a:cubicBezTo>
                    <a:cubicBezTo>
                      <a:pt x="97" y="94"/>
                      <a:pt x="96" y="95"/>
                      <a:pt x="94" y="95"/>
                    </a:cubicBezTo>
                    <a:cubicBezTo>
                      <a:pt x="82" y="95"/>
                      <a:pt x="82" y="95"/>
                      <a:pt x="82" y="95"/>
                    </a:cubicBezTo>
                    <a:cubicBezTo>
                      <a:pt x="80" y="95"/>
                      <a:pt x="79" y="94"/>
                      <a:pt x="79" y="93"/>
                    </a:cubicBezTo>
                    <a:lnTo>
                      <a:pt x="79" y="85"/>
                    </a:lnTo>
                    <a:close/>
                    <a:moveTo>
                      <a:pt x="95" y="117"/>
                    </a:moveTo>
                    <a:cubicBezTo>
                      <a:pt x="82" y="117"/>
                      <a:pt x="82" y="117"/>
                      <a:pt x="82" y="117"/>
                    </a:cubicBezTo>
                    <a:cubicBezTo>
                      <a:pt x="81" y="117"/>
                      <a:pt x="80" y="116"/>
                      <a:pt x="80" y="115"/>
                    </a:cubicBezTo>
                    <a:cubicBezTo>
                      <a:pt x="79" y="107"/>
                      <a:pt x="79" y="107"/>
                      <a:pt x="79" y="107"/>
                    </a:cubicBezTo>
                    <a:cubicBezTo>
                      <a:pt x="79" y="105"/>
                      <a:pt x="81" y="104"/>
                      <a:pt x="82" y="104"/>
                    </a:cubicBezTo>
                    <a:cubicBezTo>
                      <a:pt x="94" y="104"/>
                      <a:pt x="94" y="104"/>
                      <a:pt x="94" y="104"/>
                    </a:cubicBezTo>
                    <a:cubicBezTo>
                      <a:pt x="96" y="104"/>
                      <a:pt x="97" y="105"/>
                      <a:pt x="97" y="106"/>
                    </a:cubicBezTo>
                    <a:cubicBezTo>
                      <a:pt x="97" y="114"/>
                      <a:pt x="97" y="114"/>
                      <a:pt x="97" y="114"/>
                    </a:cubicBezTo>
                    <a:cubicBezTo>
                      <a:pt x="97" y="116"/>
                      <a:pt x="96" y="117"/>
                      <a:pt x="95" y="117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81" name="任意多边形: 形状 180"/>
              <p:cNvSpPr/>
              <p:nvPr/>
            </p:nvSpPr>
            <p:spPr bwMode="auto">
              <a:xfrm>
                <a:off x="4352" y="1020"/>
                <a:ext cx="65" cy="63"/>
              </a:xfrm>
              <a:custGeom>
                <a:gdLst>
                  <a:gd fmla="*/ 28 w 33" name="T0"/>
                  <a:gd fmla="*/ 11 h 32" name="T1"/>
                  <a:gd fmla="*/ 21 w 33" name="T2"/>
                  <a:gd fmla="*/ 11 h 32" name="T3"/>
                  <a:gd fmla="*/ 21 w 33" name="T4"/>
                  <a:gd fmla="*/ 4 h 32" name="T5"/>
                  <a:gd fmla="*/ 16 w 33" name="T6"/>
                  <a:gd fmla="*/ 0 h 32" name="T7"/>
                  <a:gd fmla="*/ 12 w 33" name="T8"/>
                  <a:gd fmla="*/ 4 h 32" name="T9"/>
                  <a:gd fmla="*/ 12 w 33" name="T10"/>
                  <a:gd fmla="*/ 11 h 32" name="T11"/>
                  <a:gd fmla="*/ 5 w 33" name="T12"/>
                  <a:gd fmla="*/ 12 h 32" name="T13"/>
                  <a:gd fmla="*/ 0 w 33" name="T14"/>
                  <a:gd fmla="*/ 16 h 32" name="T15"/>
                  <a:gd fmla="*/ 5 w 33" name="T16"/>
                  <a:gd fmla="*/ 21 h 32" name="T17"/>
                  <a:gd fmla="*/ 12 w 33" name="T18"/>
                  <a:gd fmla="*/ 21 h 32" name="T19"/>
                  <a:gd fmla="*/ 12 w 33" name="T20"/>
                  <a:gd fmla="*/ 28 h 32" name="T21"/>
                  <a:gd fmla="*/ 17 w 33" name="T22"/>
                  <a:gd fmla="*/ 32 h 32" name="T23"/>
                  <a:gd fmla="*/ 21 w 33" name="T24"/>
                  <a:gd fmla="*/ 28 h 32" name="T25"/>
                  <a:gd fmla="*/ 21 w 33" name="T26"/>
                  <a:gd fmla="*/ 20 h 32" name="T27"/>
                  <a:gd fmla="*/ 28 w 33" name="T28"/>
                  <a:gd fmla="*/ 20 h 32" name="T29"/>
                  <a:gd fmla="*/ 33 w 33" name="T30"/>
                  <a:gd fmla="*/ 16 h 32" name="T31"/>
                  <a:gd fmla="*/ 28 w 33" name="T32"/>
                  <a:gd fmla="*/ 11 h 32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32" w="33">
                    <a:moveTo>
                      <a:pt x="28" y="11"/>
                    </a:moveTo>
                    <a:cubicBezTo>
                      <a:pt x="21" y="11"/>
                      <a:pt x="21" y="11"/>
                      <a:pt x="21" y="11"/>
                    </a:cubicBezTo>
                    <a:cubicBezTo>
                      <a:pt x="21" y="4"/>
                      <a:pt x="21" y="4"/>
                      <a:pt x="21" y="4"/>
                    </a:cubicBezTo>
                    <a:cubicBezTo>
                      <a:pt x="21" y="2"/>
                      <a:pt x="19" y="0"/>
                      <a:pt x="16" y="0"/>
                    </a:cubicBezTo>
                    <a:cubicBezTo>
                      <a:pt x="13" y="0"/>
                      <a:pt x="11" y="2"/>
                      <a:pt x="12" y="4"/>
                    </a:cubicBezTo>
                    <a:cubicBezTo>
                      <a:pt x="12" y="11"/>
                      <a:pt x="12" y="11"/>
                      <a:pt x="12" y="11"/>
                    </a:cubicBezTo>
                    <a:cubicBezTo>
                      <a:pt x="5" y="12"/>
                      <a:pt x="5" y="12"/>
                      <a:pt x="5" y="12"/>
                    </a:cubicBezTo>
                    <a:cubicBezTo>
                      <a:pt x="2" y="12"/>
                      <a:pt x="0" y="14"/>
                      <a:pt x="0" y="16"/>
                    </a:cubicBezTo>
                    <a:cubicBezTo>
                      <a:pt x="0" y="19"/>
                      <a:pt x="2" y="21"/>
                      <a:pt x="5" y="21"/>
                    </a:cubicBezTo>
                    <a:cubicBezTo>
                      <a:pt x="12" y="21"/>
                      <a:pt x="12" y="21"/>
                      <a:pt x="12" y="21"/>
                    </a:cubicBezTo>
                    <a:cubicBezTo>
                      <a:pt x="12" y="28"/>
                      <a:pt x="12" y="28"/>
                      <a:pt x="12" y="28"/>
                    </a:cubicBezTo>
                    <a:cubicBezTo>
                      <a:pt x="12" y="30"/>
                      <a:pt x="14" y="32"/>
                      <a:pt x="17" y="32"/>
                    </a:cubicBezTo>
                    <a:cubicBezTo>
                      <a:pt x="19" y="32"/>
                      <a:pt x="21" y="30"/>
                      <a:pt x="21" y="28"/>
                    </a:cubicBezTo>
                    <a:cubicBezTo>
                      <a:pt x="21" y="20"/>
                      <a:pt x="21" y="20"/>
                      <a:pt x="21" y="20"/>
                    </a:cubicBezTo>
                    <a:cubicBezTo>
                      <a:pt x="28" y="20"/>
                      <a:pt x="28" y="20"/>
                      <a:pt x="28" y="20"/>
                    </a:cubicBezTo>
                    <a:cubicBezTo>
                      <a:pt x="31" y="20"/>
                      <a:pt x="33" y="18"/>
                      <a:pt x="33" y="16"/>
                    </a:cubicBezTo>
                    <a:cubicBezTo>
                      <a:pt x="33" y="13"/>
                      <a:pt x="30" y="11"/>
                      <a:pt x="28" y="11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82" name="任意多边形: 形状 181"/>
              <p:cNvSpPr/>
              <p:nvPr/>
            </p:nvSpPr>
            <p:spPr bwMode="auto">
              <a:xfrm>
                <a:off x="4428" y="1040"/>
                <a:ext cx="63" cy="19"/>
              </a:xfrm>
              <a:custGeom>
                <a:gdLst>
                  <a:gd fmla="*/ 28 w 32" name="T0"/>
                  <a:gd fmla="*/ 0 h 10" name="T1"/>
                  <a:gd fmla="*/ 4 w 32" name="T2"/>
                  <a:gd fmla="*/ 1 h 10" name="T3"/>
                  <a:gd fmla="*/ 0 w 32" name="T4"/>
                  <a:gd fmla="*/ 5 h 10" name="T5"/>
                  <a:gd fmla="*/ 4 w 32" name="T6"/>
                  <a:gd fmla="*/ 10 h 10" name="T7"/>
                  <a:gd fmla="*/ 28 w 32" name="T8"/>
                  <a:gd fmla="*/ 9 h 10" name="T9"/>
                  <a:gd fmla="*/ 32 w 32" name="T10"/>
                  <a:gd fmla="*/ 5 h 10" name="T11"/>
                  <a:gd fmla="*/ 28 w 32" name="T12"/>
                  <a:gd fmla="*/ 0 h 10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0" w="32">
                    <a:moveTo>
                      <a:pt x="28" y="0"/>
                    </a:moveTo>
                    <a:cubicBezTo>
                      <a:pt x="4" y="1"/>
                      <a:pt x="4" y="1"/>
                      <a:pt x="4" y="1"/>
                    </a:cubicBezTo>
                    <a:cubicBezTo>
                      <a:pt x="2" y="1"/>
                      <a:pt x="0" y="3"/>
                      <a:pt x="0" y="5"/>
                    </a:cubicBezTo>
                    <a:cubicBezTo>
                      <a:pt x="0" y="8"/>
                      <a:pt x="2" y="10"/>
                      <a:pt x="4" y="10"/>
                    </a:cubicBezTo>
                    <a:cubicBezTo>
                      <a:pt x="28" y="9"/>
                      <a:pt x="28" y="9"/>
                      <a:pt x="28" y="9"/>
                    </a:cubicBezTo>
                    <a:cubicBezTo>
                      <a:pt x="30" y="9"/>
                      <a:pt x="32" y="7"/>
                      <a:pt x="32" y="5"/>
                    </a:cubicBezTo>
                    <a:cubicBezTo>
                      <a:pt x="32" y="2"/>
                      <a:pt x="30" y="0"/>
                      <a:pt x="28" y="0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83" name="任意多边形: 形状 182"/>
              <p:cNvSpPr/>
              <p:nvPr/>
            </p:nvSpPr>
            <p:spPr bwMode="auto">
              <a:xfrm>
                <a:off x="3994" y="2109"/>
                <a:ext cx="141" cy="219"/>
              </a:xfrm>
              <a:custGeom>
                <a:gdLst>
                  <a:gd fmla="*/ 55 w 72" name="T0"/>
                  <a:gd fmla="*/ 0 h 112" name="T1"/>
                  <a:gd fmla="*/ 17 w 72" name="T2"/>
                  <a:gd fmla="*/ 0 h 112" name="T3"/>
                  <a:gd fmla="*/ 0 w 72" name="T4"/>
                  <a:gd fmla="*/ 17 h 112" name="T5"/>
                  <a:gd fmla="*/ 0 w 72" name="T6"/>
                  <a:gd fmla="*/ 94 h 112" name="T7"/>
                  <a:gd fmla="*/ 17 w 72" name="T8"/>
                  <a:gd fmla="*/ 112 h 112" name="T9"/>
                  <a:gd fmla="*/ 55 w 72" name="T10"/>
                  <a:gd fmla="*/ 112 h 112" name="T11"/>
                  <a:gd fmla="*/ 72 w 72" name="T12"/>
                  <a:gd fmla="*/ 94 h 112" name="T13"/>
                  <a:gd fmla="*/ 72 w 72" name="T14"/>
                  <a:gd fmla="*/ 17 h 112" name="T15"/>
                  <a:gd fmla="*/ 55 w 72" name="T16"/>
                  <a:gd fmla="*/ 0 h 112" name="T17"/>
                  <a:gd fmla="*/ 64 w 72" name="T18"/>
                  <a:gd fmla="*/ 94 h 112" name="T19"/>
                  <a:gd fmla="*/ 55 w 72" name="T20"/>
                  <a:gd fmla="*/ 104 h 112" name="T21"/>
                  <a:gd fmla="*/ 17 w 72" name="T22"/>
                  <a:gd fmla="*/ 104 h 112" name="T23"/>
                  <a:gd fmla="*/ 8 w 72" name="T24"/>
                  <a:gd fmla="*/ 94 h 112" name="T25"/>
                  <a:gd fmla="*/ 8 w 72" name="T26"/>
                  <a:gd fmla="*/ 17 h 112" name="T27"/>
                  <a:gd fmla="*/ 17 w 72" name="T28"/>
                  <a:gd fmla="*/ 8 h 112" name="T29"/>
                  <a:gd fmla="*/ 55 w 72" name="T30"/>
                  <a:gd fmla="*/ 8 h 112" name="T31"/>
                  <a:gd fmla="*/ 64 w 72" name="T32"/>
                  <a:gd fmla="*/ 17 h 112" name="T33"/>
                  <a:gd fmla="*/ 64 w 72" name="T34"/>
                  <a:gd fmla="*/ 94 h 112" name="T3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b="b" l="0" r="r" t="0"/>
                <a:pathLst>
                  <a:path h="112" w="72">
                    <a:moveTo>
                      <a:pt x="55" y="0"/>
                    </a:moveTo>
                    <a:cubicBezTo>
                      <a:pt x="17" y="0"/>
                      <a:pt x="17" y="0"/>
                      <a:pt x="17" y="0"/>
                    </a:cubicBezTo>
                    <a:cubicBezTo>
                      <a:pt x="8" y="0"/>
                      <a:pt x="0" y="8"/>
                      <a:pt x="0" y="17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104"/>
                      <a:pt x="8" y="112"/>
                      <a:pt x="17" y="112"/>
                    </a:cubicBezTo>
                    <a:cubicBezTo>
                      <a:pt x="55" y="112"/>
                      <a:pt x="55" y="112"/>
                      <a:pt x="55" y="112"/>
                    </a:cubicBezTo>
                    <a:cubicBezTo>
                      <a:pt x="64" y="112"/>
                      <a:pt x="72" y="104"/>
                      <a:pt x="72" y="94"/>
                    </a:cubicBezTo>
                    <a:cubicBezTo>
                      <a:pt x="72" y="17"/>
                      <a:pt x="72" y="17"/>
                      <a:pt x="72" y="17"/>
                    </a:cubicBezTo>
                    <a:cubicBezTo>
                      <a:pt x="72" y="8"/>
                      <a:pt x="64" y="0"/>
                      <a:pt x="55" y="0"/>
                    </a:cubicBezTo>
                    <a:close/>
                    <a:moveTo>
                      <a:pt x="64" y="94"/>
                    </a:moveTo>
                    <a:cubicBezTo>
                      <a:pt x="64" y="100"/>
                      <a:pt x="60" y="104"/>
                      <a:pt x="55" y="104"/>
                    </a:cubicBezTo>
                    <a:cubicBezTo>
                      <a:pt x="17" y="104"/>
                      <a:pt x="17" y="104"/>
                      <a:pt x="17" y="104"/>
                    </a:cubicBezTo>
                    <a:cubicBezTo>
                      <a:pt x="12" y="104"/>
                      <a:pt x="8" y="100"/>
                      <a:pt x="8" y="94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2"/>
                      <a:pt x="12" y="8"/>
                      <a:pt x="17" y="8"/>
                    </a:cubicBezTo>
                    <a:cubicBezTo>
                      <a:pt x="55" y="8"/>
                      <a:pt x="55" y="8"/>
                      <a:pt x="55" y="8"/>
                    </a:cubicBezTo>
                    <a:cubicBezTo>
                      <a:pt x="60" y="8"/>
                      <a:pt x="64" y="12"/>
                      <a:pt x="64" y="17"/>
                    </a:cubicBezTo>
                    <a:lnTo>
                      <a:pt x="64" y="94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84" name="任意多边形: 形状 183"/>
              <p:cNvSpPr/>
              <p:nvPr/>
            </p:nvSpPr>
            <p:spPr bwMode="auto">
              <a:xfrm>
                <a:off x="4051" y="2275"/>
                <a:ext cx="27" cy="26"/>
              </a:xfrm>
              <a:custGeom>
                <a:gdLst>
                  <a:gd fmla="*/ 11 w 14" name="T0"/>
                  <a:gd fmla="*/ 0 h 13" name="T1"/>
                  <a:gd fmla="*/ 3 w 14" name="T2"/>
                  <a:gd fmla="*/ 0 h 13" name="T3"/>
                  <a:gd fmla="*/ 0 w 14" name="T4"/>
                  <a:gd fmla="*/ 3 h 13" name="T5"/>
                  <a:gd fmla="*/ 0 w 14" name="T6"/>
                  <a:gd fmla="*/ 10 h 13" name="T7"/>
                  <a:gd fmla="*/ 3 w 14" name="T8"/>
                  <a:gd fmla="*/ 13 h 13" name="T9"/>
                  <a:gd fmla="*/ 11 w 14" name="T10"/>
                  <a:gd fmla="*/ 13 h 13" name="T11"/>
                  <a:gd fmla="*/ 14 w 14" name="T12"/>
                  <a:gd fmla="*/ 10 h 13" name="T13"/>
                  <a:gd fmla="*/ 14 w 14" name="T14"/>
                  <a:gd fmla="*/ 3 h 13" name="T15"/>
                  <a:gd fmla="*/ 11 w 14" name="T16"/>
                  <a:gd fmla="*/ 0 h 13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13" w="14">
                    <a:moveTo>
                      <a:pt x="11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12"/>
                      <a:pt x="2" y="13"/>
                      <a:pt x="3" y="13"/>
                    </a:cubicBezTo>
                    <a:cubicBezTo>
                      <a:pt x="11" y="13"/>
                      <a:pt x="11" y="13"/>
                      <a:pt x="11" y="13"/>
                    </a:cubicBezTo>
                    <a:cubicBezTo>
                      <a:pt x="12" y="13"/>
                      <a:pt x="14" y="12"/>
                      <a:pt x="14" y="10"/>
                    </a:cubicBezTo>
                    <a:cubicBezTo>
                      <a:pt x="14" y="3"/>
                      <a:pt x="14" y="3"/>
                      <a:pt x="14" y="3"/>
                    </a:cubicBezTo>
                    <a:cubicBezTo>
                      <a:pt x="14" y="1"/>
                      <a:pt x="12" y="0"/>
                      <a:pt x="11" y="0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85" name="任意多边形: 形状 184"/>
              <p:cNvSpPr/>
              <p:nvPr/>
            </p:nvSpPr>
            <p:spPr bwMode="auto">
              <a:xfrm>
                <a:off x="4018" y="2138"/>
                <a:ext cx="94" cy="128"/>
              </a:xfrm>
              <a:custGeom>
                <a:gdLst>
                  <a:gd fmla="*/ 45 w 48" name="T0"/>
                  <a:gd fmla="*/ 0 h 65" name="T1"/>
                  <a:gd fmla="*/ 3 w 48" name="T2"/>
                  <a:gd fmla="*/ 0 h 65" name="T3"/>
                  <a:gd fmla="*/ 0 w 48" name="T4"/>
                  <a:gd fmla="*/ 3 h 65" name="T5"/>
                  <a:gd fmla="*/ 0 w 48" name="T6"/>
                  <a:gd fmla="*/ 62 h 65" name="T7"/>
                  <a:gd fmla="*/ 3 w 48" name="T8"/>
                  <a:gd fmla="*/ 65 h 65" name="T9"/>
                  <a:gd fmla="*/ 45 w 48" name="T10"/>
                  <a:gd fmla="*/ 65 h 65" name="T11"/>
                  <a:gd fmla="*/ 48 w 48" name="T12"/>
                  <a:gd fmla="*/ 62 h 65" name="T13"/>
                  <a:gd fmla="*/ 48 w 48" name="T14"/>
                  <a:gd fmla="*/ 3 h 65" name="T15"/>
                  <a:gd fmla="*/ 45 w 48" name="T16"/>
                  <a:gd fmla="*/ 0 h 65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65" w="48">
                    <a:moveTo>
                      <a:pt x="45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62"/>
                      <a:pt x="0" y="62"/>
                      <a:pt x="0" y="62"/>
                    </a:cubicBezTo>
                    <a:cubicBezTo>
                      <a:pt x="0" y="63"/>
                      <a:pt x="2" y="65"/>
                      <a:pt x="3" y="65"/>
                    </a:cubicBezTo>
                    <a:cubicBezTo>
                      <a:pt x="45" y="65"/>
                      <a:pt x="45" y="65"/>
                      <a:pt x="45" y="65"/>
                    </a:cubicBezTo>
                    <a:cubicBezTo>
                      <a:pt x="47" y="65"/>
                      <a:pt x="48" y="63"/>
                      <a:pt x="48" y="62"/>
                    </a:cubicBezTo>
                    <a:cubicBezTo>
                      <a:pt x="48" y="3"/>
                      <a:pt x="48" y="3"/>
                      <a:pt x="48" y="3"/>
                    </a:cubicBezTo>
                    <a:cubicBezTo>
                      <a:pt x="48" y="1"/>
                      <a:pt x="47" y="0"/>
                      <a:pt x="45" y="0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86" name="任意多边形: 形状 185"/>
              <p:cNvSpPr/>
              <p:nvPr/>
            </p:nvSpPr>
            <p:spPr bwMode="auto">
              <a:xfrm>
                <a:off x="4057" y="2330"/>
                <a:ext cx="113" cy="110"/>
              </a:xfrm>
              <a:custGeom>
                <a:gdLst>
                  <a:gd fmla="*/ 55 w 58" name="T0"/>
                  <a:gd fmla="*/ 17 h 56" name="T1"/>
                  <a:gd fmla="*/ 43 w 58" name="T2"/>
                  <a:gd fmla="*/ 4 h 56" name="T3"/>
                  <a:gd fmla="*/ 31 w 58" name="T4"/>
                  <a:gd fmla="*/ 3 h 56" name="T5"/>
                  <a:gd fmla="*/ 4 w 58" name="T6"/>
                  <a:gd fmla="*/ 27 h 56" name="T7"/>
                  <a:gd fmla="*/ 3 w 58" name="T8"/>
                  <a:gd fmla="*/ 39 h 56" name="T9"/>
                  <a:gd fmla="*/ 15 w 58" name="T10"/>
                  <a:gd fmla="*/ 52 h 56" name="T11"/>
                  <a:gd fmla="*/ 26 w 58" name="T12"/>
                  <a:gd fmla="*/ 53 h 56" name="T13"/>
                  <a:gd fmla="*/ 54 w 58" name="T14"/>
                  <a:gd fmla="*/ 29 h 56" name="T15"/>
                  <a:gd fmla="*/ 55 w 58" name="T16"/>
                  <a:gd fmla="*/ 17 h 56" name="T17"/>
                  <a:gd fmla="*/ 24 w 58" name="T18"/>
                  <a:gd fmla="*/ 50 h 56" name="T19"/>
                  <a:gd fmla="*/ 17 w 58" name="T20"/>
                  <a:gd fmla="*/ 50 h 56" name="T21"/>
                  <a:gd fmla="*/ 6 w 58" name="T22"/>
                  <a:gd fmla="*/ 36 h 56" name="T23"/>
                  <a:gd fmla="*/ 6 w 58" name="T24"/>
                  <a:gd fmla="*/ 30 h 56" name="T25"/>
                  <a:gd fmla="*/ 34 w 58" name="T26"/>
                  <a:gd fmla="*/ 6 h 56" name="T27"/>
                  <a:gd fmla="*/ 40 w 58" name="T28"/>
                  <a:gd fmla="*/ 6 h 56" name="T29"/>
                  <a:gd fmla="*/ 52 w 58" name="T30"/>
                  <a:gd fmla="*/ 19 h 56" name="T31"/>
                  <a:gd fmla="*/ 51 w 58" name="T32"/>
                  <a:gd fmla="*/ 26 h 56" name="T33"/>
                  <a:gd fmla="*/ 24 w 58" name="T34"/>
                  <a:gd fmla="*/ 50 h 56" name="T3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b="b" l="0" r="r" t="0"/>
                <a:pathLst>
                  <a:path h="56" w="57">
                    <a:moveTo>
                      <a:pt x="55" y="17"/>
                    </a:moveTo>
                    <a:cubicBezTo>
                      <a:pt x="43" y="4"/>
                      <a:pt x="43" y="4"/>
                      <a:pt x="43" y="4"/>
                    </a:cubicBezTo>
                    <a:cubicBezTo>
                      <a:pt x="40" y="0"/>
                      <a:pt x="35" y="0"/>
                      <a:pt x="31" y="3"/>
                    </a:cubicBezTo>
                    <a:cubicBezTo>
                      <a:pt x="4" y="27"/>
                      <a:pt x="4" y="27"/>
                      <a:pt x="4" y="27"/>
                    </a:cubicBezTo>
                    <a:cubicBezTo>
                      <a:pt x="1" y="30"/>
                      <a:pt x="0" y="35"/>
                      <a:pt x="3" y="39"/>
                    </a:cubicBezTo>
                    <a:cubicBezTo>
                      <a:pt x="15" y="52"/>
                      <a:pt x="15" y="52"/>
                      <a:pt x="15" y="52"/>
                    </a:cubicBezTo>
                    <a:cubicBezTo>
                      <a:pt x="18" y="55"/>
                      <a:pt x="23" y="56"/>
                      <a:pt x="26" y="53"/>
                    </a:cubicBezTo>
                    <a:cubicBezTo>
                      <a:pt x="54" y="29"/>
                      <a:pt x="54" y="29"/>
                      <a:pt x="54" y="29"/>
                    </a:cubicBezTo>
                    <a:cubicBezTo>
                      <a:pt x="57" y="26"/>
                      <a:pt x="58" y="20"/>
                      <a:pt x="55" y="17"/>
                    </a:cubicBezTo>
                    <a:close/>
                    <a:moveTo>
                      <a:pt x="24" y="50"/>
                    </a:moveTo>
                    <a:cubicBezTo>
                      <a:pt x="22" y="52"/>
                      <a:pt x="19" y="52"/>
                      <a:pt x="17" y="50"/>
                    </a:cubicBezTo>
                    <a:cubicBezTo>
                      <a:pt x="6" y="36"/>
                      <a:pt x="6" y="36"/>
                      <a:pt x="6" y="36"/>
                    </a:cubicBezTo>
                    <a:cubicBezTo>
                      <a:pt x="4" y="34"/>
                      <a:pt x="4" y="31"/>
                      <a:pt x="6" y="30"/>
                    </a:cubicBezTo>
                    <a:cubicBezTo>
                      <a:pt x="34" y="6"/>
                      <a:pt x="34" y="6"/>
                      <a:pt x="34" y="6"/>
                    </a:cubicBezTo>
                    <a:cubicBezTo>
                      <a:pt x="36" y="4"/>
                      <a:pt x="39" y="4"/>
                      <a:pt x="40" y="6"/>
                    </a:cubicBezTo>
                    <a:cubicBezTo>
                      <a:pt x="52" y="19"/>
                      <a:pt x="52" y="19"/>
                      <a:pt x="52" y="19"/>
                    </a:cubicBezTo>
                    <a:cubicBezTo>
                      <a:pt x="54" y="21"/>
                      <a:pt x="53" y="24"/>
                      <a:pt x="51" y="26"/>
                    </a:cubicBezTo>
                    <a:lnTo>
                      <a:pt x="24" y="50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87" name="任意多边形: 形状 186"/>
              <p:cNvSpPr/>
              <p:nvPr/>
            </p:nvSpPr>
            <p:spPr bwMode="auto">
              <a:xfrm>
                <a:off x="4080" y="2399"/>
                <a:ext cx="16" cy="15"/>
              </a:xfrm>
              <a:custGeom>
                <a:gdLst>
                  <a:gd fmla="*/ 8 w 8" name="T0"/>
                  <a:gd fmla="*/ 3 h 8" name="T1"/>
                  <a:gd fmla="*/ 5 w 8" name="T2"/>
                  <a:gd fmla="*/ 1 h 8" name="T3"/>
                  <a:gd fmla="*/ 3 w 8" name="T4"/>
                  <a:gd fmla="*/ 0 h 8" name="T5"/>
                  <a:gd fmla="*/ 1 w 8" name="T6"/>
                  <a:gd fmla="*/ 3 h 8" name="T7"/>
                  <a:gd fmla="*/ 1 w 8" name="T8"/>
                  <a:gd fmla="*/ 5 h 8" name="T9"/>
                  <a:gd fmla="*/ 3 w 8" name="T10"/>
                  <a:gd fmla="*/ 8 h 8" name="T11"/>
                  <a:gd fmla="*/ 5 w 8" name="T12"/>
                  <a:gd fmla="*/ 8 h 8" name="T13"/>
                  <a:gd fmla="*/ 8 w 8" name="T14"/>
                  <a:gd fmla="*/ 5 h 8" name="T15"/>
                  <a:gd fmla="*/ 8 w 8" name="T16"/>
                  <a:gd fmla="*/ 3 h 8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8" w="8">
                    <a:moveTo>
                      <a:pt x="8" y="3"/>
                    </a:moveTo>
                    <a:cubicBezTo>
                      <a:pt x="5" y="1"/>
                      <a:pt x="5" y="1"/>
                      <a:pt x="5" y="1"/>
                    </a:cubicBezTo>
                    <a:cubicBezTo>
                      <a:pt x="5" y="0"/>
                      <a:pt x="4" y="0"/>
                      <a:pt x="3" y="0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0" y="3"/>
                      <a:pt x="0" y="4"/>
                      <a:pt x="1" y="5"/>
                    </a:cubicBezTo>
                    <a:cubicBezTo>
                      <a:pt x="3" y="8"/>
                      <a:pt x="3" y="8"/>
                      <a:pt x="3" y="8"/>
                    </a:cubicBezTo>
                    <a:cubicBezTo>
                      <a:pt x="4" y="8"/>
                      <a:pt x="4" y="8"/>
                      <a:pt x="5" y="8"/>
                    </a:cubicBezTo>
                    <a:cubicBezTo>
                      <a:pt x="8" y="5"/>
                      <a:pt x="8" y="5"/>
                      <a:pt x="8" y="5"/>
                    </a:cubicBezTo>
                    <a:cubicBezTo>
                      <a:pt x="8" y="5"/>
                      <a:pt x="8" y="4"/>
                      <a:pt x="8" y="3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88" name="任意多边形: 形状 187"/>
              <p:cNvSpPr/>
              <p:nvPr/>
            </p:nvSpPr>
            <p:spPr bwMode="auto">
              <a:xfrm>
                <a:off x="4082" y="2344"/>
                <a:ext cx="75" cy="70"/>
              </a:xfrm>
              <a:custGeom>
                <a:gdLst>
                  <a:gd fmla="*/ 37 w 38" name="T0"/>
                  <a:gd fmla="*/ 16 h 36" name="T1"/>
                  <a:gd fmla="*/ 24 w 38" name="T2"/>
                  <a:gd fmla="*/ 1 h 36" name="T3"/>
                  <a:gd fmla="*/ 22 w 38" name="T4"/>
                  <a:gd fmla="*/ 0 h 36" name="T5"/>
                  <a:gd fmla="*/ 1 w 38" name="T6"/>
                  <a:gd fmla="*/ 19 h 36" name="T7"/>
                  <a:gd fmla="*/ 1 w 38" name="T8"/>
                  <a:gd fmla="*/ 21 h 36" name="T9"/>
                  <a:gd fmla="*/ 14 w 38" name="T10"/>
                  <a:gd fmla="*/ 36 h 36" name="T11"/>
                  <a:gd fmla="*/ 16 w 38" name="T12"/>
                  <a:gd fmla="*/ 36 h 36" name="T13"/>
                  <a:gd fmla="*/ 37 w 38" name="T14"/>
                  <a:gd fmla="*/ 17 h 36" name="T15"/>
                  <a:gd fmla="*/ 37 w 38" name="T16"/>
                  <a:gd fmla="*/ 16 h 36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36" w="38">
                    <a:moveTo>
                      <a:pt x="37" y="16"/>
                    </a:moveTo>
                    <a:cubicBezTo>
                      <a:pt x="24" y="1"/>
                      <a:pt x="24" y="1"/>
                      <a:pt x="24" y="1"/>
                    </a:cubicBezTo>
                    <a:cubicBezTo>
                      <a:pt x="23" y="0"/>
                      <a:pt x="23" y="0"/>
                      <a:pt x="22" y="0"/>
                    </a:cubicBezTo>
                    <a:cubicBezTo>
                      <a:pt x="1" y="19"/>
                      <a:pt x="1" y="19"/>
                      <a:pt x="1" y="19"/>
                    </a:cubicBezTo>
                    <a:cubicBezTo>
                      <a:pt x="0" y="19"/>
                      <a:pt x="0" y="20"/>
                      <a:pt x="1" y="21"/>
                    </a:cubicBezTo>
                    <a:cubicBezTo>
                      <a:pt x="14" y="36"/>
                      <a:pt x="14" y="36"/>
                      <a:pt x="14" y="36"/>
                    </a:cubicBezTo>
                    <a:cubicBezTo>
                      <a:pt x="14" y="36"/>
                      <a:pt x="15" y="36"/>
                      <a:pt x="16" y="36"/>
                    </a:cubicBezTo>
                    <a:cubicBezTo>
                      <a:pt x="37" y="17"/>
                      <a:pt x="37" y="17"/>
                      <a:pt x="37" y="17"/>
                    </a:cubicBezTo>
                    <a:cubicBezTo>
                      <a:pt x="38" y="17"/>
                      <a:pt x="38" y="16"/>
                      <a:pt x="37" y="16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89" name="任意多边形: 形状 188"/>
              <p:cNvSpPr/>
              <p:nvPr/>
            </p:nvSpPr>
            <p:spPr bwMode="auto">
              <a:xfrm>
                <a:off x="4663" y="1108"/>
                <a:ext cx="63" cy="86"/>
              </a:xfrm>
              <a:custGeom>
                <a:gdLst>
                  <a:gd fmla="*/ 0 w 63" name="T0"/>
                  <a:gd fmla="*/ 74 h 86" name="T1"/>
                  <a:gd fmla="*/ 10 w 63" name="T2"/>
                  <a:gd fmla="*/ 84 h 86" name="T3"/>
                  <a:gd fmla="*/ 63 w 63" name="T4"/>
                  <a:gd fmla="*/ 86 h 86" name="T5"/>
                  <a:gd fmla="*/ 63 w 63" name="T6"/>
                  <a:gd fmla="*/ 0 h 86" name="T7"/>
                  <a:gd fmla="*/ 0 w 63" name="T8"/>
                  <a:gd fmla="*/ 0 h 86" name="T9"/>
                  <a:gd fmla="*/ 0 w 63" name="T10"/>
                  <a:gd fmla="*/ 74 h 86" name="T11"/>
                  <a:gd fmla="*/ 18 w 63" name="T12"/>
                  <a:gd fmla="*/ 78 h 86" name="T13"/>
                  <a:gd fmla="*/ 12 w 63" name="T14"/>
                  <a:gd fmla="*/ 78 h 86" name="T15"/>
                  <a:gd fmla="*/ 12 w 63" name="T16"/>
                  <a:gd fmla="*/ 65 h 86" name="T17"/>
                  <a:gd fmla="*/ 18 w 63" name="T18"/>
                  <a:gd fmla="*/ 65 h 86" name="T19"/>
                  <a:gd fmla="*/ 18 w 63" name="T20"/>
                  <a:gd fmla="*/ 78 h 86" name="T21"/>
                  <a:gd fmla="*/ 29 w 63" name="T22"/>
                  <a:gd fmla="*/ 78 h 86" name="T23"/>
                  <a:gd fmla="*/ 24 w 63" name="T24"/>
                  <a:gd fmla="*/ 78 h 86" name="T25"/>
                  <a:gd fmla="*/ 24 w 63" name="T26"/>
                  <a:gd fmla="*/ 65 h 86" name="T27"/>
                  <a:gd fmla="*/ 29 w 63" name="T28"/>
                  <a:gd fmla="*/ 65 h 86" name="T29"/>
                  <a:gd fmla="*/ 29 w 63" name="T30"/>
                  <a:gd fmla="*/ 78 h 86" name="T31"/>
                  <a:gd fmla="*/ 43 w 63" name="T32"/>
                  <a:gd fmla="*/ 78 h 86" name="T33"/>
                  <a:gd fmla="*/ 37 w 63" name="T34"/>
                  <a:gd fmla="*/ 78 h 86" name="T35"/>
                  <a:gd fmla="*/ 37 w 63" name="T36"/>
                  <a:gd fmla="*/ 65 h 86" name="T37"/>
                  <a:gd fmla="*/ 43 w 63" name="T38"/>
                  <a:gd fmla="*/ 65 h 86" name="T39"/>
                  <a:gd fmla="*/ 43 w 63" name="T40"/>
                  <a:gd fmla="*/ 78 h 86" name="T41"/>
                  <a:gd fmla="*/ 55 w 63" name="T42"/>
                  <a:gd fmla="*/ 78 h 86" name="T43"/>
                  <a:gd fmla="*/ 49 w 63" name="T44"/>
                  <a:gd fmla="*/ 78 h 86" name="T45"/>
                  <a:gd fmla="*/ 49 w 63" name="T46"/>
                  <a:gd fmla="*/ 65 h 86" name="T47"/>
                  <a:gd fmla="*/ 55 w 63" name="T48"/>
                  <a:gd fmla="*/ 65 h 86" name="T49"/>
                  <a:gd fmla="*/ 55 w 63" name="T50"/>
                  <a:gd fmla="*/ 78 h 86" name="T51"/>
                  <a:gd fmla="*/ 10 w 63" name="T52"/>
                  <a:gd fmla="*/ 8 h 86" name="T53"/>
                  <a:gd fmla="*/ 55 w 63" name="T54"/>
                  <a:gd fmla="*/ 8 h 86" name="T55"/>
                  <a:gd fmla="*/ 55 w 63" name="T56"/>
                  <a:gd fmla="*/ 22 h 86" name="T57"/>
                  <a:gd fmla="*/ 10 w 63" name="T58"/>
                  <a:gd fmla="*/ 22 h 86" name="T59"/>
                  <a:gd fmla="*/ 10 w 63" name="T60"/>
                  <a:gd fmla="*/ 8 h 86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86" w="62">
                    <a:moveTo>
                      <a:pt x="0" y="74"/>
                    </a:moveTo>
                    <a:lnTo>
                      <a:pt x="10" y="84"/>
                    </a:lnTo>
                    <a:lnTo>
                      <a:pt x="63" y="86"/>
                    </a:lnTo>
                    <a:lnTo>
                      <a:pt x="63" y="0"/>
                    </a:lnTo>
                    <a:lnTo>
                      <a:pt x="0" y="0"/>
                    </a:lnTo>
                    <a:lnTo>
                      <a:pt x="0" y="74"/>
                    </a:lnTo>
                    <a:close/>
                    <a:moveTo>
                      <a:pt x="18" y="78"/>
                    </a:moveTo>
                    <a:lnTo>
                      <a:pt x="12" y="78"/>
                    </a:lnTo>
                    <a:lnTo>
                      <a:pt x="12" y="65"/>
                    </a:lnTo>
                    <a:lnTo>
                      <a:pt x="18" y="65"/>
                    </a:lnTo>
                    <a:lnTo>
                      <a:pt x="18" y="78"/>
                    </a:lnTo>
                    <a:close/>
                    <a:moveTo>
                      <a:pt x="29" y="78"/>
                    </a:moveTo>
                    <a:lnTo>
                      <a:pt x="24" y="78"/>
                    </a:lnTo>
                    <a:lnTo>
                      <a:pt x="24" y="65"/>
                    </a:lnTo>
                    <a:lnTo>
                      <a:pt x="29" y="65"/>
                    </a:lnTo>
                    <a:lnTo>
                      <a:pt x="29" y="78"/>
                    </a:lnTo>
                    <a:close/>
                    <a:moveTo>
                      <a:pt x="43" y="78"/>
                    </a:moveTo>
                    <a:lnTo>
                      <a:pt x="37" y="78"/>
                    </a:lnTo>
                    <a:lnTo>
                      <a:pt x="37" y="65"/>
                    </a:lnTo>
                    <a:lnTo>
                      <a:pt x="43" y="65"/>
                    </a:lnTo>
                    <a:lnTo>
                      <a:pt x="43" y="78"/>
                    </a:lnTo>
                    <a:close/>
                    <a:moveTo>
                      <a:pt x="55" y="78"/>
                    </a:moveTo>
                    <a:lnTo>
                      <a:pt x="49" y="78"/>
                    </a:lnTo>
                    <a:lnTo>
                      <a:pt x="49" y="65"/>
                    </a:lnTo>
                    <a:lnTo>
                      <a:pt x="55" y="65"/>
                    </a:lnTo>
                    <a:lnTo>
                      <a:pt x="55" y="78"/>
                    </a:lnTo>
                    <a:close/>
                    <a:moveTo>
                      <a:pt x="10" y="8"/>
                    </a:moveTo>
                    <a:lnTo>
                      <a:pt x="55" y="8"/>
                    </a:lnTo>
                    <a:lnTo>
                      <a:pt x="55" y="22"/>
                    </a:lnTo>
                    <a:lnTo>
                      <a:pt x="10" y="22"/>
                    </a:lnTo>
                    <a:lnTo>
                      <a:pt x="10" y="8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90" name="任意多边形: 形状 189"/>
              <p:cNvSpPr/>
              <p:nvPr/>
            </p:nvSpPr>
            <p:spPr bwMode="auto">
              <a:xfrm>
                <a:off x="4479" y="723"/>
                <a:ext cx="49" cy="66"/>
              </a:xfrm>
              <a:custGeom>
                <a:gdLst>
                  <a:gd fmla="*/ 49 w 49" name="T0"/>
                  <a:gd fmla="*/ 10 h 66" name="T1"/>
                  <a:gd fmla="*/ 43 w 49" name="T2"/>
                  <a:gd fmla="*/ 0 h 66" name="T3"/>
                  <a:gd fmla="*/ 0 w 49" name="T4"/>
                  <a:gd fmla="*/ 0 h 66" name="T5"/>
                  <a:gd fmla="*/ 0 w 49" name="T6"/>
                  <a:gd fmla="*/ 66 h 66" name="T7"/>
                  <a:gd fmla="*/ 49 w 49" name="T8"/>
                  <a:gd fmla="*/ 66 h 66" name="T9"/>
                  <a:gd fmla="*/ 49 w 49" name="T10"/>
                  <a:gd fmla="*/ 10 h 66" name="T11"/>
                  <a:gd fmla="*/ 36 w 49" name="T12"/>
                  <a:gd fmla="*/ 6 h 66" name="T13"/>
                  <a:gd fmla="*/ 41 w 49" name="T14"/>
                  <a:gd fmla="*/ 6 h 66" name="T15"/>
                  <a:gd fmla="*/ 41 w 49" name="T16"/>
                  <a:gd fmla="*/ 15 h 66" name="T17"/>
                  <a:gd fmla="*/ 36 w 49" name="T18"/>
                  <a:gd fmla="*/ 15 h 66" name="T19"/>
                  <a:gd fmla="*/ 36 w 49" name="T20"/>
                  <a:gd fmla="*/ 6 h 66" name="T21"/>
                  <a:gd fmla="*/ 26 w 49" name="T22"/>
                  <a:gd fmla="*/ 6 h 66" name="T23"/>
                  <a:gd fmla="*/ 32 w 49" name="T24"/>
                  <a:gd fmla="*/ 6 h 66" name="T25"/>
                  <a:gd fmla="*/ 32 w 49" name="T26"/>
                  <a:gd fmla="*/ 15 h 66" name="T27"/>
                  <a:gd fmla="*/ 26 w 49" name="T28"/>
                  <a:gd fmla="*/ 15 h 66" name="T29"/>
                  <a:gd fmla="*/ 26 w 49" name="T30"/>
                  <a:gd fmla="*/ 6 h 66" name="T31"/>
                  <a:gd fmla="*/ 16 w 49" name="T32"/>
                  <a:gd fmla="*/ 6 h 66" name="T33"/>
                  <a:gd fmla="*/ 22 w 49" name="T34"/>
                  <a:gd fmla="*/ 6 h 66" name="T35"/>
                  <a:gd fmla="*/ 20 w 49" name="T36"/>
                  <a:gd fmla="*/ 15 h 66" name="T37"/>
                  <a:gd fmla="*/ 16 w 49" name="T38"/>
                  <a:gd fmla="*/ 15 h 66" name="T39"/>
                  <a:gd fmla="*/ 16 w 49" name="T40"/>
                  <a:gd fmla="*/ 6 h 66" name="T41"/>
                  <a:gd fmla="*/ 6 w 49" name="T42"/>
                  <a:gd fmla="*/ 6 h 66" name="T43"/>
                  <a:gd fmla="*/ 12 w 49" name="T44"/>
                  <a:gd fmla="*/ 6 h 66" name="T45"/>
                  <a:gd fmla="*/ 12 w 49" name="T46"/>
                  <a:gd fmla="*/ 15 h 66" name="T47"/>
                  <a:gd fmla="*/ 6 w 49" name="T48"/>
                  <a:gd fmla="*/ 15 h 66" name="T49"/>
                  <a:gd fmla="*/ 6 w 49" name="T50"/>
                  <a:gd fmla="*/ 6 h 66" name="T51"/>
                  <a:gd fmla="*/ 41 w 49" name="T52"/>
                  <a:gd fmla="*/ 60 h 66" name="T53"/>
                  <a:gd fmla="*/ 6 w 49" name="T54"/>
                  <a:gd fmla="*/ 60 h 66" name="T55"/>
                  <a:gd fmla="*/ 6 w 49" name="T56"/>
                  <a:gd fmla="*/ 49 h 66" name="T57"/>
                  <a:gd fmla="*/ 41 w 49" name="T58"/>
                  <a:gd fmla="*/ 51 h 66" name="T59"/>
                  <a:gd fmla="*/ 41 w 49" name="T60"/>
                  <a:gd fmla="*/ 60 h 66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66" w="49">
                    <a:moveTo>
                      <a:pt x="49" y="10"/>
                    </a:moveTo>
                    <a:lnTo>
                      <a:pt x="43" y="0"/>
                    </a:lnTo>
                    <a:lnTo>
                      <a:pt x="0" y="0"/>
                    </a:lnTo>
                    <a:lnTo>
                      <a:pt x="0" y="66"/>
                    </a:lnTo>
                    <a:lnTo>
                      <a:pt x="49" y="66"/>
                    </a:lnTo>
                    <a:lnTo>
                      <a:pt x="49" y="10"/>
                    </a:lnTo>
                    <a:close/>
                    <a:moveTo>
                      <a:pt x="36" y="6"/>
                    </a:moveTo>
                    <a:lnTo>
                      <a:pt x="41" y="6"/>
                    </a:lnTo>
                    <a:lnTo>
                      <a:pt x="41" y="15"/>
                    </a:lnTo>
                    <a:lnTo>
                      <a:pt x="36" y="15"/>
                    </a:lnTo>
                    <a:lnTo>
                      <a:pt x="36" y="6"/>
                    </a:lnTo>
                    <a:close/>
                    <a:moveTo>
                      <a:pt x="26" y="6"/>
                    </a:moveTo>
                    <a:lnTo>
                      <a:pt x="32" y="6"/>
                    </a:lnTo>
                    <a:lnTo>
                      <a:pt x="32" y="15"/>
                    </a:lnTo>
                    <a:lnTo>
                      <a:pt x="26" y="15"/>
                    </a:lnTo>
                    <a:lnTo>
                      <a:pt x="26" y="6"/>
                    </a:lnTo>
                    <a:close/>
                    <a:moveTo>
                      <a:pt x="16" y="6"/>
                    </a:moveTo>
                    <a:lnTo>
                      <a:pt x="22" y="6"/>
                    </a:lnTo>
                    <a:lnTo>
                      <a:pt x="20" y="15"/>
                    </a:lnTo>
                    <a:lnTo>
                      <a:pt x="16" y="15"/>
                    </a:lnTo>
                    <a:lnTo>
                      <a:pt x="16" y="6"/>
                    </a:lnTo>
                    <a:close/>
                    <a:moveTo>
                      <a:pt x="6" y="6"/>
                    </a:moveTo>
                    <a:lnTo>
                      <a:pt x="12" y="6"/>
                    </a:lnTo>
                    <a:lnTo>
                      <a:pt x="12" y="15"/>
                    </a:lnTo>
                    <a:lnTo>
                      <a:pt x="6" y="15"/>
                    </a:lnTo>
                    <a:lnTo>
                      <a:pt x="6" y="6"/>
                    </a:lnTo>
                    <a:close/>
                    <a:moveTo>
                      <a:pt x="41" y="60"/>
                    </a:moveTo>
                    <a:lnTo>
                      <a:pt x="6" y="60"/>
                    </a:lnTo>
                    <a:lnTo>
                      <a:pt x="6" y="49"/>
                    </a:lnTo>
                    <a:lnTo>
                      <a:pt x="41" y="51"/>
                    </a:lnTo>
                    <a:lnTo>
                      <a:pt x="41" y="60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91" name="任意多边形: 形状 190"/>
              <p:cNvSpPr/>
              <p:nvPr/>
            </p:nvSpPr>
            <p:spPr bwMode="auto">
              <a:xfrm>
                <a:off x="4495" y="1218"/>
                <a:ext cx="244" cy="148"/>
              </a:xfrm>
              <a:custGeom>
                <a:gdLst>
                  <a:gd fmla="*/ 18 w 244" name="T0"/>
                  <a:gd fmla="*/ 76 h 148" name="T1"/>
                  <a:gd fmla="*/ 18 w 244" name="T2"/>
                  <a:gd fmla="*/ 52 h 148" name="T3"/>
                  <a:gd fmla="*/ 76 w 244" name="T4"/>
                  <a:gd fmla="*/ 25 h 148" name="T5"/>
                  <a:gd fmla="*/ 76 w 244" name="T6"/>
                  <a:gd fmla="*/ 76 h 148" name="T7"/>
                  <a:gd fmla="*/ 84 w 244" name="T8"/>
                  <a:gd fmla="*/ 76 h 148" name="T9"/>
                  <a:gd fmla="*/ 84 w 244" name="T10"/>
                  <a:gd fmla="*/ 52 h 148" name="T11"/>
                  <a:gd fmla="*/ 143 w 244" name="T12"/>
                  <a:gd fmla="*/ 25 h 148" name="T13"/>
                  <a:gd fmla="*/ 143 w 244" name="T14"/>
                  <a:gd fmla="*/ 76 h 148" name="T15"/>
                  <a:gd fmla="*/ 162 w 244" name="T16"/>
                  <a:gd fmla="*/ 76 h 148" name="T17"/>
                  <a:gd fmla="*/ 162 w 244" name="T18"/>
                  <a:gd fmla="*/ 0 h 148" name="T19"/>
                  <a:gd fmla="*/ 188 w 244" name="T20"/>
                  <a:gd fmla="*/ 0 h 148" name="T21"/>
                  <a:gd fmla="*/ 188 w 244" name="T22"/>
                  <a:gd fmla="*/ 76 h 148" name="T23"/>
                  <a:gd fmla="*/ 197 w 244" name="T24"/>
                  <a:gd fmla="*/ 76 h 148" name="T25"/>
                  <a:gd fmla="*/ 197 w 244" name="T26"/>
                  <a:gd fmla="*/ 0 h 148" name="T27"/>
                  <a:gd fmla="*/ 223 w 244" name="T28"/>
                  <a:gd fmla="*/ 0 h 148" name="T29"/>
                  <a:gd fmla="*/ 223 w 244" name="T30"/>
                  <a:gd fmla="*/ 76 h 148" name="T31"/>
                  <a:gd fmla="*/ 244 w 244" name="T32"/>
                  <a:gd fmla="*/ 76 h 148" name="T33"/>
                  <a:gd fmla="*/ 244 w 244" name="T34"/>
                  <a:gd fmla="*/ 148 h 148" name="T35"/>
                  <a:gd fmla="*/ 0 w 244" name="T36"/>
                  <a:gd fmla="*/ 148 h 148" name="T37"/>
                  <a:gd fmla="*/ 0 w 244" name="T38"/>
                  <a:gd fmla="*/ 76 h 148" name="T39"/>
                  <a:gd fmla="*/ 18 w 244" name="T40"/>
                  <a:gd fmla="*/ 76 h 148" name="T4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b="b" l="0" r="r" t="0"/>
                <a:pathLst>
                  <a:path h="148" w="244">
                    <a:moveTo>
                      <a:pt x="18" y="76"/>
                    </a:moveTo>
                    <a:lnTo>
                      <a:pt x="18" y="52"/>
                    </a:lnTo>
                    <a:lnTo>
                      <a:pt x="76" y="25"/>
                    </a:lnTo>
                    <a:lnTo>
                      <a:pt x="76" y="76"/>
                    </a:lnTo>
                    <a:lnTo>
                      <a:pt x="84" y="76"/>
                    </a:lnTo>
                    <a:lnTo>
                      <a:pt x="84" y="52"/>
                    </a:lnTo>
                    <a:lnTo>
                      <a:pt x="143" y="25"/>
                    </a:lnTo>
                    <a:lnTo>
                      <a:pt x="143" y="76"/>
                    </a:lnTo>
                    <a:lnTo>
                      <a:pt x="162" y="76"/>
                    </a:lnTo>
                    <a:lnTo>
                      <a:pt x="162" y="0"/>
                    </a:lnTo>
                    <a:lnTo>
                      <a:pt x="188" y="0"/>
                    </a:lnTo>
                    <a:lnTo>
                      <a:pt x="188" y="76"/>
                    </a:lnTo>
                    <a:lnTo>
                      <a:pt x="197" y="76"/>
                    </a:lnTo>
                    <a:lnTo>
                      <a:pt x="197" y="0"/>
                    </a:lnTo>
                    <a:lnTo>
                      <a:pt x="223" y="0"/>
                    </a:lnTo>
                    <a:lnTo>
                      <a:pt x="223" y="76"/>
                    </a:lnTo>
                    <a:lnTo>
                      <a:pt x="244" y="76"/>
                    </a:lnTo>
                    <a:lnTo>
                      <a:pt x="244" y="148"/>
                    </a:lnTo>
                    <a:lnTo>
                      <a:pt x="0" y="148"/>
                    </a:lnTo>
                    <a:lnTo>
                      <a:pt x="0" y="76"/>
                    </a:lnTo>
                    <a:lnTo>
                      <a:pt x="18" y="76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92" name="任意多边形: 形状 191"/>
              <p:cNvSpPr/>
              <p:nvPr/>
            </p:nvSpPr>
            <p:spPr bwMode="auto">
              <a:xfrm>
                <a:off x="3752" y="2283"/>
                <a:ext cx="59" cy="30"/>
              </a:xfrm>
              <a:custGeom>
                <a:gdLst>
                  <a:gd fmla="*/ 30 w 30" name="T0"/>
                  <a:gd fmla="*/ 0 h 15" name="T1"/>
                  <a:gd fmla="*/ 17 w 30" name="T2"/>
                  <a:gd fmla="*/ 0 h 15" name="T3"/>
                  <a:gd fmla="*/ 0 w 30" name="T4"/>
                  <a:gd fmla="*/ 15 h 15" name="T5"/>
                  <a:gd fmla="*/ 30 w 30" name="T6"/>
                  <a:gd fmla="*/ 15 h 15" name="T7"/>
                  <a:gd fmla="*/ 30 w 30" name="T8"/>
                  <a:gd fmla="*/ 0 h 1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5" w="30">
                    <a:moveTo>
                      <a:pt x="30" y="0"/>
                    </a:moveTo>
                    <a:cubicBezTo>
                      <a:pt x="30" y="0"/>
                      <a:pt x="28" y="0"/>
                      <a:pt x="17" y="0"/>
                    </a:cubicBezTo>
                    <a:cubicBezTo>
                      <a:pt x="5" y="0"/>
                      <a:pt x="0" y="15"/>
                      <a:pt x="0" y="15"/>
                    </a:cubicBezTo>
                    <a:cubicBezTo>
                      <a:pt x="30" y="15"/>
                      <a:pt x="30" y="15"/>
                      <a:pt x="30" y="15"/>
                    </a:cubicBez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93" name="任意多边形: 形状 192"/>
              <p:cNvSpPr/>
              <p:nvPr/>
            </p:nvSpPr>
            <p:spPr bwMode="auto">
              <a:xfrm>
                <a:off x="3713" y="2318"/>
                <a:ext cx="203" cy="61"/>
              </a:xfrm>
              <a:custGeom>
                <a:gdLst>
                  <a:gd fmla="*/ 102 w 104" name="T0"/>
                  <a:gd fmla="*/ 24 h 31" name="T1"/>
                  <a:gd fmla="*/ 102 w 104" name="T2"/>
                  <a:gd fmla="*/ 21 h 31" name="T3"/>
                  <a:gd fmla="*/ 102 w 104" name="T4"/>
                  <a:gd fmla="*/ 9 h 31" name="T5"/>
                  <a:gd fmla="*/ 92 w 104" name="T6"/>
                  <a:gd fmla="*/ 0 h 31" name="T7"/>
                  <a:gd fmla="*/ 12 w 104" name="T8"/>
                  <a:gd fmla="*/ 0 h 31" name="T9"/>
                  <a:gd fmla="*/ 3 w 104" name="T10"/>
                  <a:gd fmla="*/ 9 h 31" name="T11"/>
                  <a:gd fmla="*/ 3 w 104" name="T12"/>
                  <a:gd fmla="*/ 21 h 31" name="T13"/>
                  <a:gd fmla="*/ 3 w 104" name="T14"/>
                  <a:gd fmla="*/ 22 h 31" name="T15"/>
                  <a:gd fmla="*/ 0 w 104" name="T16"/>
                  <a:gd fmla="*/ 26 h 31" name="T17"/>
                  <a:gd fmla="*/ 3 w 104" name="T18"/>
                  <a:gd fmla="*/ 29 h 31" name="T19"/>
                  <a:gd fmla="*/ 7 w 104" name="T20"/>
                  <a:gd fmla="*/ 29 h 31" name="T21"/>
                  <a:gd fmla="*/ 12 w 104" name="T22"/>
                  <a:gd fmla="*/ 31 h 31" name="T23"/>
                  <a:gd fmla="*/ 14 w 104" name="T24"/>
                  <a:gd fmla="*/ 31 h 31" name="T25"/>
                  <a:gd fmla="*/ 13 w 104" name="T26"/>
                  <a:gd fmla="*/ 27 h 31" name="T27"/>
                  <a:gd fmla="*/ 25 w 104" name="T28"/>
                  <a:gd fmla="*/ 15 h 31" name="T29"/>
                  <a:gd fmla="*/ 36 w 104" name="T30"/>
                  <a:gd fmla="*/ 27 h 31" name="T31"/>
                  <a:gd fmla="*/ 35 w 104" name="T32"/>
                  <a:gd fmla="*/ 31 h 31" name="T33"/>
                  <a:gd fmla="*/ 68 w 104" name="T34"/>
                  <a:gd fmla="*/ 31 h 31" name="T35"/>
                  <a:gd fmla="*/ 67 w 104" name="T36"/>
                  <a:gd fmla="*/ 27 h 31" name="T37"/>
                  <a:gd fmla="*/ 79 w 104" name="T38"/>
                  <a:gd fmla="*/ 15 h 31" name="T39"/>
                  <a:gd fmla="*/ 91 w 104" name="T40"/>
                  <a:gd fmla="*/ 27 h 31" name="T41"/>
                  <a:gd fmla="*/ 90 w 104" name="T42"/>
                  <a:gd fmla="*/ 31 h 31" name="T43"/>
                  <a:gd fmla="*/ 92 w 104" name="T44"/>
                  <a:gd fmla="*/ 31 h 31" name="T45"/>
                  <a:gd fmla="*/ 98 w 104" name="T46"/>
                  <a:gd fmla="*/ 29 h 31" name="T47"/>
                  <a:gd fmla="*/ 99 w 104" name="T48"/>
                  <a:gd fmla="*/ 29 h 31" name="T49"/>
                  <a:gd fmla="*/ 101 w 104" name="T50"/>
                  <a:gd fmla="*/ 29 h 31" name="T51"/>
                  <a:gd fmla="*/ 104 w 104" name="T52"/>
                  <a:gd fmla="*/ 26 h 31" name="T53"/>
                  <a:gd fmla="*/ 102 w 104" name="T54"/>
                  <a:gd fmla="*/ 24 h 31" name="T55"/>
                  <a:gd fmla="*/ 5 w 104" name="T56"/>
                  <a:gd fmla="*/ 19 h 31" name="T57"/>
                  <a:gd fmla="*/ 4 w 104" name="T58"/>
                  <a:gd fmla="*/ 14 h 31" name="T59"/>
                  <a:gd fmla="*/ 5 w 104" name="T60"/>
                  <a:gd fmla="*/ 10 h 31" name="T61"/>
                  <a:gd fmla="*/ 6 w 104" name="T62"/>
                  <a:gd fmla="*/ 14 h 31" name="T63"/>
                  <a:gd fmla="*/ 5 w 104" name="T64"/>
                  <a:gd fmla="*/ 19 h 31" name="T65"/>
                  <a:gd fmla="*/ 47 w 104" name="T66"/>
                  <a:gd fmla="*/ 7 h 31" name="T67"/>
                  <a:gd fmla="*/ 46 w 104" name="T68"/>
                  <a:gd fmla="*/ 8 h 31" name="T69"/>
                  <a:gd fmla="*/ 38 w 104" name="T70"/>
                  <a:gd fmla="*/ 8 h 31" name="T71"/>
                  <a:gd fmla="*/ 37 w 104" name="T72"/>
                  <a:gd fmla="*/ 7 h 31" name="T73"/>
                  <a:gd fmla="*/ 37 w 104" name="T74"/>
                  <a:gd fmla="*/ 6 h 31" name="T75"/>
                  <a:gd fmla="*/ 38 w 104" name="T76"/>
                  <a:gd fmla="*/ 5 h 31" name="T77"/>
                  <a:gd fmla="*/ 46 w 104" name="T78"/>
                  <a:gd fmla="*/ 5 h 31" name="T79"/>
                  <a:gd fmla="*/ 47 w 104" name="T80"/>
                  <a:gd fmla="*/ 6 h 31" name="T81"/>
                  <a:gd fmla="*/ 47 w 104" name="T82"/>
                  <a:gd fmla="*/ 7 h 31" name="T8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b="b" l="0" r="r" t="0"/>
                <a:pathLst>
                  <a:path h="31" w="104">
                    <a:moveTo>
                      <a:pt x="102" y="24"/>
                    </a:moveTo>
                    <a:cubicBezTo>
                      <a:pt x="102" y="23"/>
                      <a:pt x="102" y="22"/>
                      <a:pt x="102" y="21"/>
                    </a:cubicBezTo>
                    <a:cubicBezTo>
                      <a:pt x="102" y="9"/>
                      <a:pt x="102" y="9"/>
                      <a:pt x="102" y="9"/>
                    </a:cubicBezTo>
                    <a:cubicBezTo>
                      <a:pt x="102" y="4"/>
                      <a:pt x="98" y="0"/>
                      <a:pt x="92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7" y="0"/>
                      <a:pt x="3" y="4"/>
                      <a:pt x="3" y="9"/>
                    </a:cubicBezTo>
                    <a:cubicBezTo>
                      <a:pt x="3" y="21"/>
                      <a:pt x="3" y="21"/>
                      <a:pt x="3" y="21"/>
                    </a:cubicBezTo>
                    <a:cubicBezTo>
                      <a:pt x="3" y="21"/>
                      <a:pt x="3" y="22"/>
                      <a:pt x="3" y="22"/>
                    </a:cubicBezTo>
                    <a:cubicBezTo>
                      <a:pt x="1" y="23"/>
                      <a:pt x="0" y="24"/>
                      <a:pt x="0" y="26"/>
                    </a:cubicBezTo>
                    <a:cubicBezTo>
                      <a:pt x="0" y="28"/>
                      <a:pt x="1" y="29"/>
                      <a:pt x="3" y="29"/>
                    </a:cubicBezTo>
                    <a:cubicBezTo>
                      <a:pt x="7" y="29"/>
                      <a:pt x="7" y="29"/>
                      <a:pt x="7" y="29"/>
                    </a:cubicBezTo>
                    <a:cubicBezTo>
                      <a:pt x="9" y="30"/>
                      <a:pt x="10" y="31"/>
                      <a:pt x="12" y="31"/>
                    </a:cubicBezTo>
                    <a:cubicBezTo>
                      <a:pt x="14" y="31"/>
                      <a:pt x="14" y="31"/>
                      <a:pt x="14" y="31"/>
                    </a:cubicBezTo>
                    <a:cubicBezTo>
                      <a:pt x="13" y="29"/>
                      <a:pt x="13" y="28"/>
                      <a:pt x="13" y="27"/>
                    </a:cubicBezTo>
                    <a:cubicBezTo>
                      <a:pt x="13" y="20"/>
                      <a:pt x="18" y="15"/>
                      <a:pt x="25" y="15"/>
                    </a:cubicBezTo>
                    <a:cubicBezTo>
                      <a:pt x="31" y="15"/>
                      <a:pt x="36" y="20"/>
                      <a:pt x="36" y="27"/>
                    </a:cubicBezTo>
                    <a:cubicBezTo>
                      <a:pt x="36" y="28"/>
                      <a:pt x="36" y="29"/>
                      <a:pt x="35" y="31"/>
                    </a:cubicBezTo>
                    <a:cubicBezTo>
                      <a:pt x="68" y="31"/>
                      <a:pt x="68" y="31"/>
                      <a:pt x="68" y="31"/>
                    </a:cubicBezTo>
                    <a:cubicBezTo>
                      <a:pt x="68" y="29"/>
                      <a:pt x="67" y="28"/>
                      <a:pt x="67" y="27"/>
                    </a:cubicBezTo>
                    <a:cubicBezTo>
                      <a:pt x="67" y="20"/>
                      <a:pt x="73" y="15"/>
                      <a:pt x="79" y="15"/>
                    </a:cubicBezTo>
                    <a:cubicBezTo>
                      <a:pt x="85" y="15"/>
                      <a:pt x="91" y="20"/>
                      <a:pt x="91" y="27"/>
                    </a:cubicBezTo>
                    <a:cubicBezTo>
                      <a:pt x="91" y="28"/>
                      <a:pt x="90" y="29"/>
                      <a:pt x="90" y="31"/>
                    </a:cubicBezTo>
                    <a:cubicBezTo>
                      <a:pt x="92" y="31"/>
                      <a:pt x="92" y="31"/>
                      <a:pt x="92" y="31"/>
                    </a:cubicBezTo>
                    <a:cubicBezTo>
                      <a:pt x="95" y="31"/>
                      <a:pt x="97" y="30"/>
                      <a:pt x="98" y="29"/>
                    </a:cubicBezTo>
                    <a:cubicBezTo>
                      <a:pt x="99" y="29"/>
                      <a:pt x="99" y="29"/>
                      <a:pt x="99" y="29"/>
                    </a:cubicBezTo>
                    <a:cubicBezTo>
                      <a:pt x="101" y="29"/>
                      <a:pt x="101" y="29"/>
                      <a:pt x="101" y="29"/>
                    </a:cubicBezTo>
                    <a:cubicBezTo>
                      <a:pt x="103" y="29"/>
                      <a:pt x="104" y="27"/>
                      <a:pt x="104" y="26"/>
                    </a:cubicBezTo>
                    <a:cubicBezTo>
                      <a:pt x="104" y="25"/>
                      <a:pt x="103" y="24"/>
                      <a:pt x="102" y="24"/>
                    </a:cubicBezTo>
                    <a:close/>
                    <a:moveTo>
                      <a:pt x="5" y="19"/>
                    </a:moveTo>
                    <a:cubicBezTo>
                      <a:pt x="5" y="19"/>
                      <a:pt x="4" y="17"/>
                      <a:pt x="4" y="14"/>
                    </a:cubicBezTo>
                    <a:cubicBezTo>
                      <a:pt x="4" y="12"/>
                      <a:pt x="5" y="10"/>
                      <a:pt x="5" y="10"/>
                    </a:cubicBezTo>
                    <a:cubicBezTo>
                      <a:pt x="6" y="10"/>
                      <a:pt x="6" y="12"/>
                      <a:pt x="6" y="14"/>
                    </a:cubicBezTo>
                    <a:cubicBezTo>
                      <a:pt x="6" y="17"/>
                      <a:pt x="6" y="19"/>
                      <a:pt x="5" y="19"/>
                    </a:cubicBezTo>
                    <a:close/>
                    <a:moveTo>
                      <a:pt x="47" y="7"/>
                    </a:moveTo>
                    <a:cubicBezTo>
                      <a:pt x="47" y="8"/>
                      <a:pt x="46" y="8"/>
                      <a:pt x="46" y="8"/>
                    </a:cubicBezTo>
                    <a:cubicBezTo>
                      <a:pt x="38" y="8"/>
                      <a:pt x="38" y="8"/>
                      <a:pt x="38" y="8"/>
                    </a:cubicBezTo>
                    <a:cubicBezTo>
                      <a:pt x="37" y="8"/>
                      <a:pt x="37" y="8"/>
                      <a:pt x="37" y="7"/>
                    </a:cubicBezTo>
                    <a:cubicBezTo>
                      <a:pt x="37" y="6"/>
                      <a:pt x="37" y="6"/>
                      <a:pt x="37" y="6"/>
                    </a:cubicBezTo>
                    <a:cubicBezTo>
                      <a:pt x="37" y="5"/>
                      <a:pt x="37" y="5"/>
                      <a:pt x="38" y="5"/>
                    </a:cubicBezTo>
                    <a:cubicBezTo>
                      <a:pt x="46" y="5"/>
                      <a:pt x="46" y="5"/>
                      <a:pt x="46" y="5"/>
                    </a:cubicBezTo>
                    <a:cubicBezTo>
                      <a:pt x="46" y="5"/>
                      <a:pt x="47" y="5"/>
                      <a:pt x="47" y="6"/>
                    </a:cubicBezTo>
                    <a:lnTo>
                      <a:pt x="47" y="7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94" name="任意多边形: 形状 193"/>
              <p:cNvSpPr/>
              <p:nvPr/>
            </p:nvSpPr>
            <p:spPr bwMode="auto">
              <a:xfrm>
                <a:off x="3742" y="2352"/>
                <a:ext cx="37" cy="37"/>
              </a:xfrm>
              <a:custGeom>
                <a:gdLst>
                  <a:gd fmla="*/ 10 w 19" name="T0"/>
                  <a:gd fmla="*/ 0 h 19" name="T1"/>
                  <a:gd fmla="*/ 0 w 19" name="T2"/>
                  <a:gd fmla="*/ 10 h 19" name="T3"/>
                  <a:gd fmla="*/ 10 w 19" name="T4"/>
                  <a:gd fmla="*/ 19 h 19" name="T5"/>
                  <a:gd fmla="*/ 19 w 19" name="T6"/>
                  <a:gd fmla="*/ 10 h 19" name="T7"/>
                  <a:gd fmla="*/ 10 w 19" name="T8"/>
                  <a:gd fmla="*/ 0 h 19" name="T9"/>
                  <a:gd fmla="*/ 10 w 19" name="T10"/>
                  <a:gd fmla="*/ 14 h 19" name="T11"/>
                  <a:gd fmla="*/ 5 w 19" name="T12"/>
                  <a:gd fmla="*/ 10 h 19" name="T13"/>
                  <a:gd fmla="*/ 10 w 19" name="T14"/>
                  <a:gd fmla="*/ 5 h 19" name="T15"/>
                  <a:gd fmla="*/ 14 w 19" name="T16"/>
                  <a:gd fmla="*/ 10 h 19" name="T17"/>
                  <a:gd fmla="*/ 10 w 19" name="T18"/>
                  <a:gd fmla="*/ 14 h 19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19" w="19">
                    <a:moveTo>
                      <a:pt x="10" y="0"/>
                    </a:moveTo>
                    <a:cubicBezTo>
                      <a:pt x="4" y="0"/>
                      <a:pt x="0" y="4"/>
                      <a:pt x="0" y="10"/>
                    </a:cubicBezTo>
                    <a:cubicBezTo>
                      <a:pt x="0" y="15"/>
                      <a:pt x="4" y="19"/>
                      <a:pt x="10" y="19"/>
                    </a:cubicBezTo>
                    <a:cubicBezTo>
                      <a:pt x="15" y="19"/>
                      <a:pt x="19" y="15"/>
                      <a:pt x="19" y="10"/>
                    </a:cubicBezTo>
                    <a:cubicBezTo>
                      <a:pt x="19" y="4"/>
                      <a:pt x="15" y="0"/>
                      <a:pt x="10" y="0"/>
                    </a:cubicBezTo>
                    <a:close/>
                    <a:moveTo>
                      <a:pt x="10" y="14"/>
                    </a:moveTo>
                    <a:cubicBezTo>
                      <a:pt x="7" y="14"/>
                      <a:pt x="5" y="12"/>
                      <a:pt x="5" y="10"/>
                    </a:cubicBezTo>
                    <a:cubicBezTo>
                      <a:pt x="5" y="7"/>
                      <a:pt x="7" y="5"/>
                      <a:pt x="10" y="5"/>
                    </a:cubicBezTo>
                    <a:cubicBezTo>
                      <a:pt x="12" y="5"/>
                      <a:pt x="14" y="7"/>
                      <a:pt x="14" y="10"/>
                    </a:cubicBezTo>
                    <a:cubicBezTo>
                      <a:pt x="14" y="12"/>
                      <a:pt x="12" y="14"/>
                      <a:pt x="10" y="14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95" name="任意多边形: 形状 194"/>
              <p:cNvSpPr/>
              <p:nvPr/>
            </p:nvSpPr>
            <p:spPr bwMode="auto">
              <a:xfrm>
                <a:off x="3850" y="2352"/>
                <a:ext cx="35" cy="37"/>
              </a:xfrm>
              <a:custGeom>
                <a:gdLst>
                  <a:gd fmla="*/ 9 w 18" name="T0"/>
                  <a:gd fmla="*/ 0 h 19" name="T1"/>
                  <a:gd fmla="*/ 0 w 18" name="T2"/>
                  <a:gd fmla="*/ 10 h 19" name="T3"/>
                  <a:gd fmla="*/ 9 w 18" name="T4"/>
                  <a:gd fmla="*/ 19 h 19" name="T5"/>
                  <a:gd fmla="*/ 18 w 18" name="T6"/>
                  <a:gd fmla="*/ 10 h 19" name="T7"/>
                  <a:gd fmla="*/ 9 w 18" name="T8"/>
                  <a:gd fmla="*/ 0 h 19" name="T9"/>
                  <a:gd fmla="*/ 9 w 18" name="T10"/>
                  <a:gd fmla="*/ 14 h 19" name="T11"/>
                  <a:gd fmla="*/ 5 w 18" name="T12"/>
                  <a:gd fmla="*/ 10 h 19" name="T13"/>
                  <a:gd fmla="*/ 9 w 18" name="T14"/>
                  <a:gd fmla="*/ 5 h 19" name="T15"/>
                  <a:gd fmla="*/ 13 w 18" name="T16"/>
                  <a:gd fmla="*/ 10 h 19" name="T17"/>
                  <a:gd fmla="*/ 9 w 18" name="T18"/>
                  <a:gd fmla="*/ 14 h 19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19" w="18">
                    <a:moveTo>
                      <a:pt x="9" y="0"/>
                    </a:moveTo>
                    <a:cubicBezTo>
                      <a:pt x="4" y="0"/>
                      <a:pt x="0" y="4"/>
                      <a:pt x="0" y="10"/>
                    </a:cubicBezTo>
                    <a:cubicBezTo>
                      <a:pt x="0" y="15"/>
                      <a:pt x="4" y="19"/>
                      <a:pt x="9" y="19"/>
                    </a:cubicBezTo>
                    <a:cubicBezTo>
                      <a:pt x="14" y="19"/>
                      <a:pt x="18" y="15"/>
                      <a:pt x="18" y="10"/>
                    </a:cubicBezTo>
                    <a:cubicBezTo>
                      <a:pt x="18" y="4"/>
                      <a:pt x="14" y="0"/>
                      <a:pt x="9" y="0"/>
                    </a:cubicBezTo>
                    <a:close/>
                    <a:moveTo>
                      <a:pt x="9" y="14"/>
                    </a:moveTo>
                    <a:cubicBezTo>
                      <a:pt x="7" y="14"/>
                      <a:pt x="5" y="12"/>
                      <a:pt x="5" y="10"/>
                    </a:cubicBezTo>
                    <a:cubicBezTo>
                      <a:pt x="5" y="7"/>
                      <a:pt x="7" y="5"/>
                      <a:pt x="9" y="5"/>
                    </a:cubicBezTo>
                    <a:cubicBezTo>
                      <a:pt x="11" y="5"/>
                      <a:pt x="13" y="7"/>
                      <a:pt x="13" y="10"/>
                    </a:cubicBezTo>
                    <a:cubicBezTo>
                      <a:pt x="13" y="12"/>
                      <a:pt x="11" y="14"/>
                      <a:pt x="9" y="14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96" name="任意多边形: 形状 195"/>
              <p:cNvSpPr/>
              <p:nvPr/>
            </p:nvSpPr>
            <p:spPr bwMode="auto">
              <a:xfrm>
                <a:off x="4342" y="3376"/>
                <a:ext cx="88" cy="43"/>
              </a:xfrm>
              <a:custGeom>
                <a:gdLst>
                  <a:gd fmla="*/ 45 w 45" name="T0"/>
                  <a:gd fmla="*/ 0 h 22" name="T1"/>
                  <a:gd fmla="*/ 25 w 45" name="T2"/>
                  <a:gd fmla="*/ 0 h 22" name="T3"/>
                  <a:gd fmla="*/ 0 w 45" name="T4"/>
                  <a:gd fmla="*/ 22 h 22" name="T5"/>
                  <a:gd fmla="*/ 45 w 45" name="T6"/>
                  <a:gd fmla="*/ 22 h 22" name="T7"/>
                  <a:gd fmla="*/ 45 w 45" name="T8"/>
                  <a:gd fmla="*/ 0 h 22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2" w="45">
                    <a:moveTo>
                      <a:pt x="45" y="0"/>
                    </a:moveTo>
                    <a:cubicBezTo>
                      <a:pt x="45" y="0"/>
                      <a:pt x="43" y="0"/>
                      <a:pt x="25" y="0"/>
                    </a:cubicBezTo>
                    <a:cubicBezTo>
                      <a:pt x="7" y="0"/>
                      <a:pt x="0" y="22"/>
                      <a:pt x="0" y="22"/>
                    </a:cubicBezTo>
                    <a:cubicBezTo>
                      <a:pt x="45" y="22"/>
                      <a:pt x="45" y="22"/>
                      <a:pt x="45" y="22"/>
                    </a:cubicBezTo>
                    <a:lnTo>
                      <a:pt x="45" y="0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97" name="任意多边形: 形状 196"/>
              <p:cNvSpPr/>
              <p:nvPr/>
            </p:nvSpPr>
            <p:spPr bwMode="auto">
              <a:xfrm>
                <a:off x="4282" y="3427"/>
                <a:ext cx="309" cy="92"/>
              </a:xfrm>
              <a:custGeom>
                <a:gdLst>
                  <a:gd fmla="*/ 155 w 158" name="T0"/>
                  <a:gd fmla="*/ 37 h 47" name="T1"/>
                  <a:gd fmla="*/ 156 w 158" name="T2"/>
                  <a:gd fmla="*/ 33 h 47" name="T3"/>
                  <a:gd fmla="*/ 156 w 158" name="T4"/>
                  <a:gd fmla="*/ 15 h 47" name="T5"/>
                  <a:gd fmla="*/ 141 w 158" name="T6"/>
                  <a:gd fmla="*/ 0 h 47" name="T7"/>
                  <a:gd fmla="*/ 19 w 158" name="T8"/>
                  <a:gd fmla="*/ 0 h 47" name="T9"/>
                  <a:gd fmla="*/ 4 w 158" name="T10"/>
                  <a:gd fmla="*/ 15 h 47" name="T11"/>
                  <a:gd fmla="*/ 4 w 158" name="T12"/>
                  <a:gd fmla="*/ 33 h 47" name="T13"/>
                  <a:gd fmla="*/ 4 w 158" name="T14"/>
                  <a:gd fmla="*/ 35 h 47" name="T15"/>
                  <a:gd fmla="*/ 0 w 158" name="T16"/>
                  <a:gd fmla="*/ 40 h 47" name="T17"/>
                  <a:gd fmla="*/ 5 w 158" name="T18"/>
                  <a:gd fmla="*/ 45 h 47" name="T19"/>
                  <a:gd fmla="*/ 11 w 158" name="T20"/>
                  <a:gd fmla="*/ 45 h 47" name="T21"/>
                  <a:gd fmla="*/ 19 w 158" name="T22"/>
                  <a:gd fmla="*/ 47 h 47" name="T23"/>
                  <a:gd fmla="*/ 21 w 158" name="T24"/>
                  <a:gd fmla="*/ 47 h 47" name="T25"/>
                  <a:gd fmla="*/ 20 w 158" name="T26"/>
                  <a:gd fmla="*/ 41 h 47" name="T27"/>
                  <a:gd fmla="*/ 37 w 158" name="T28"/>
                  <a:gd fmla="*/ 24 h 47" name="T29"/>
                  <a:gd fmla="*/ 55 w 158" name="T30"/>
                  <a:gd fmla="*/ 41 h 47" name="T31"/>
                  <a:gd fmla="*/ 54 w 158" name="T32"/>
                  <a:gd fmla="*/ 47 h 47" name="T33"/>
                  <a:gd fmla="*/ 104 w 158" name="T34"/>
                  <a:gd fmla="*/ 47 h 47" name="T35"/>
                  <a:gd fmla="*/ 103 w 158" name="T36"/>
                  <a:gd fmla="*/ 41 h 47" name="T37"/>
                  <a:gd fmla="*/ 120 w 158" name="T38"/>
                  <a:gd fmla="*/ 24 h 47" name="T39"/>
                  <a:gd fmla="*/ 138 w 158" name="T40"/>
                  <a:gd fmla="*/ 41 h 47" name="T41"/>
                  <a:gd fmla="*/ 137 w 158" name="T42"/>
                  <a:gd fmla="*/ 47 h 47" name="T43"/>
                  <a:gd fmla="*/ 141 w 158" name="T44"/>
                  <a:gd fmla="*/ 47 h 47" name="T45"/>
                  <a:gd fmla="*/ 150 w 158" name="T46"/>
                  <a:gd fmla="*/ 44 h 47" name="T47"/>
                  <a:gd fmla="*/ 151 w 158" name="T48"/>
                  <a:gd fmla="*/ 44 h 47" name="T49"/>
                  <a:gd fmla="*/ 154 w 158" name="T50"/>
                  <a:gd fmla="*/ 44 h 47" name="T51"/>
                  <a:gd fmla="*/ 158 w 158" name="T52"/>
                  <a:gd fmla="*/ 40 h 47" name="T53"/>
                  <a:gd fmla="*/ 155 w 158" name="T54"/>
                  <a:gd fmla="*/ 37 h 47" name="T55"/>
                  <a:gd fmla="*/ 8 w 158" name="T56"/>
                  <a:gd fmla="*/ 29 h 47" name="T57"/>
                  <a:gd fmla="*/ 6 w 158" name="T58"/>
                  <a:gd fmla="*/ 22 h 47" name="T59"/>
                  <a:gd fmla="*/ 8 w 158" name="T60"/>
                  <a:gd fmla="*/ 15 h 47" name="T61"/>
                  <a:gd fmla="*/ 9 w 158" name="T62"/>
                  <a:gd fmla="*/ 22 h 47" name="T63"/>
                  <a:gd fmla="*/ 8 w 158" name="T64"/>
                  <a:gd fmla="*/ 29 h 47" name="T65"/>
                  <a:gd fmla="*/ 71 w 158" name="T66"/>
                  <a:gd fmla="*/ 12 h 47" name="T67"/>
                  <a:gd fmla="*/ 70 w 158" name="T68"/>
                  <a:gd fmla="*/ 13 h 47" name="T69"/>
                  <a:gd fmla="*/ 57 w 158" name="T70"/>
                  <a:gd fmla="*/ 13 h 47" name="T71"/>
                  <a:gd fmla="*/ 56 w 158" name="T72"/>
                  <a:gd fmla="*/ 12 h 47" name="T73"/>
                  <a:gd fmla="*/ 56 w 158" name="T74"/>
                  <a:gd fmla="*/ 10 h 47" name="T75"/>
                  <a:gd fmla="*/ 57 w 158" name="T76"/>
                  <a:gd fmla="*/ 8 h 47" name="T77"/>
                  <a:gd fmla="*/ 70 w 158" name="T78"/>
                  <a:gd fmla="*/ 8 h 47" name="T79"/>
                  <a:gd fmla="*/ 71 w 158" name="T80"/>
                  <a:gd fmla="*/ 10 h 47" name="T81"/>
                  <a:gd fmla="*/ 71 w 158" name="T82"/>
                  <a:gd fmla="*/ 12 h 47" name="T8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b="b" l="0" r="r" t="0"/>
                <a:pathLst>
                  <a:path h="47" w="158">
                    <a:moveTo>
                      <a:pt x="155" y="37"/>
                    </a:moveTo>
                    <a:cubicBezTo>
                      <a:pt x="155" y="35"/>
                      <a:pt x="156" y="34"/>
                      <a:pt x="156" y="33"/>
                    </a:cubicBezTo>
                    <a:cubicBezTo>
                      <a:pt x="156" y="15"/>
                      <a:pt x="156" y="15"/>
                      <a:pt x="156" y="15"/>
                    </a:cubicBezTo>
                    <a:cubicBezTo>
                      <a:pt x="156" y="7"/>
                      <a:pt x="149" y="0"/>
                      <a:pt x="141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0" y="0"/>
                      <a:pt x="4" y="7"/>
                      <a:pt x="4" y="15"/>
                    </a:cubicBezTo>
                    <a:cubicBezTo>
                      <a:pt x="4" y="33"/>
                      <a:pt x="4" y="33"/>
                      <a:pt x="4" y="33"/>
                    </a:cubicBezTo>
                    <a:cubicBezTo>
                      <a:pt x="4" y="33"/>
                      <a:pt x="4" y="34"/>
                      <a:pt x="4" y="35"/>
                    </a:cubicBezTo>
                    <a:cubicBezTo>
                      <a:pt x="1" y="35"/>
                      <a:pt x="0" y="37"/>
                      <a:pt x="0" y="40"/>
                    </a:cubicBezTo>
                    <a:cubicBezTo>
                      <a:pt x="0" y="43"/>
                      <a:pt x="2" y="45"/>
                      <a:pt x="5" y="45"/>
                    </a:cubicBezTo>
                    <a:cubicBezTo>
                      <a:pt x="11" y="45"/>
                      <a:pt x="11" y="45"/>
                      <a:pt x="11" y="45"/>
                    </a:cubicBezTo>
                    <a:cubicBezTo>
                      <a:pt x="13" y="47"/>
                      <a:pt x="16" y="47"/>
                      <a:pt x="19" y="47"/>
                    </a:cubicBezTo>
                    <a:cubicBezTo>
                      <a:pt x="21" y="47"/>
                      <a:pt x="21" y="47"/>
                      <a:pt x="21" y="47"/>
                    </a:cubicBezTo>
                    <a:cubicBezTo>
                      <a:pt x="20" y="46"/>
                      <a:pt x="20" y="44"/>
                      <a:pt x="20" y="41"/>
                    </a:cubicBezTo>
                    <a:cubicBezTo>
                      <a:pt x="20" y="32"/>
                      <a:pt x="27" y="24"/>
                      <a:pt x="37" y="24"/>
                    </a:cubicBezTo>
                    <a:cubicBezTo>
                      <a:pt x="47" y="24"/>
                      <a:pt x="55" y="32"/>
                      <a:pt x="55" y="41"/>
                    </a:cubicBezTo>
                    <a:cubicBezTo>
                      <a:pt x="55" y="44"/>
                      <a:pt x="55" y="46"/>
                      <a:pt x="54" y="47"/>
                    </a:cubicBezTo>
                    <a:cubicBezTo>
                      <a:pt x="104" y="47"/>
                      <a:pt x="104" y="47"/>
                      <a:pt x="104" y="47"/>
                    </a:cubicBezTo>
                    <a:cubicBezTo>
                      <a:pt x="103" y="46"/>
                      <a:pt x="103" y="44"/>
                      <a:pt x="103" y="41"/>
                    </a:cubicBezTo>
                    <a:cubicBezTo>
                      <a:pt x="103" y="32"/>
                      <a:pt x="111" y="24"/>
                      <a:pt x="120" y="24"/>
                    </a:cubicBezTo>
                    <a:cubicBezTo>
                      <a:pt x="130" y="24"/>
                      <a:pt x="138" y="32"/>
                      <a:pt x="138" y="41"/>
                    </a:cubicBezTo>
                    <a:cubicBezTo>
                      <a:pt x="138" y="44"/>
                      <a:pt x="138" y="46"/>
                      <a:pt x="137" y="47"/>
                    </a:cubicBezTo>
                    <a:cubicBezTo>
                      <a:pt x="141" y="47"/>
                      <a:pt x="141" y="47"/>
                      <a:pt x="141" y="47"/>
                    </a:cubicBezTo>
                    <a:cubicBezTo>
                      <a:pt x="144" y="47"/>
                      <a:pt x="147" y="46"/>
                      <a:pt x="150" y="44"/>
                    </a:cubicBezTo>
                    <a:cubicBezTo>
                      <a:pt x="150" y="44"/>
                      <a:pt x="150" y="44"/>
                      <a:pt x="151" y="44"/>
                    </a:cubicBezTo>
                    <a:cubicBezTo>
                      <a:pt x="154" y="44"/>
                      <a:pt x="154" y="44"/>
                      <a:pt x="154" y="44"/>
                    </a:cubicBezTo>
                    <a:cubicBezTo>
                      <a:pt x="157" y="44"/>
                      <a:pt x="158" y="43"/>
                      <a:pt x="158" y="40"/>
                    </a:cubicBezTo>
                    <a:cubicBezTo>
                      <a:pt x="158" y="38"/>
                      <a:pt x="157" y="37"/>
                      <a:pt x="155" y="37"/>
                    </a:cubicBezTo>
                    <a:close/>
                    <a:moveTo>
                      <a:pt x="8" y="29"/>
                    </a:moveTo>
                    <a:cubicBezTo>
                      <a:pt x="7" y="29"/>
                      <a:pt x="6" y="26"/>
                      <a:pt x="6" y="22"/>
                    </a:cubicBezTo>
                    <a:cubicBezTo>
                      <a:pt x="6" y="18"/>
                      <a:pt x="7" y="15"/>
                      <a:pt x="8" y="15"/>
                    </a:cubicBezTo>
                    <a:cubicBezTo>
                      <a:pt x="9" y="15"/>
                      <a:pt x="9" y="18"/>
                      <a:pt x="9" y="22"/>
                    </a:cubicBezTo>
                    <a:cubicBezTo>
                      <a:pt x="9" y="26"/>
                      <a:pt x="9" y="29"/>
                      <a:pt x="8" y="29"/>
                    </a:cubicBezTo>
                    <a:close/>
                    <a:moveTo>
                      <a:pt x="71" y="12"/>
                    </a:moveTo>
                    <a:cubicBezTo>
                      <a:pt x="71" y="13"/>
                      <a:pt x="71" y="13"/>
                      <a:pt x="70" y="13"/>
                    </a:cubicBezTo>
                    <a:cubicBezTo>
                      <a:pt x="57" y="13"/>
                      <a:pt x="57" y="13"/>
                      <a:pt x="57" y="13"/>
                    </a:cubicBezTo>
                    <a:cubicBezTo>
                      <a:pt x="56" y="13"/>
                      <a:pt x="56" y="13"/>
                      <a:pt x="56" y="12"/>
                    </a:cubicBezTo>
                    <a:cubicBezTo>
                      <a:pt x="56" y="10"/>
                      <a:pt x="56" y="10"/>
                      <a:pt x="56" y="10"/>
                    </a:cubicBezTo>
                    <a:cubicBezTo>
                      <a:pt x="56" y="9"/>
                      <a:pt x="56" y="8"/>
                      <a:pt x="57" y="8"/>
                    </a:cubicBezTo>
                    <a:cubicBezTo>
                      <a:pt x="70" y="8"/>
                      <a:pt x="70" y="8"/>
                      <a:pt x="70" y="8"/>
                    </a:cubicBezTo>
                    <a:cubicBezTo>
                      <a:pt x="71" y="8"/>
                      <a:pt x="71" y="9"/>
                      <a:pt x="71" y="10"/>
                    </a:cubicBezTo>
                    <a:lnTo>
                      <a:pt x="71" y="12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98" name="任意多边形: 形状 197"/>
              <p:cNvSpPr/>
              <p:nvPr/>
            </p:nvSpPr>
            <p:spPr bwMode="auto">
              <a:xfrm>
                <a:off x="4327" y="3480"/>
                <a:ext cx="56" cy="57"/>
              </a:xfrm>
              <a:custGeom>
                <a:gdLst>
                  <a:gd fmla="*/ 14 w 29" name="T0"/>
                  <a:gd fmla="*/ 0 h 29" name="T1"/>
                  <a:gd fmla="*/ 0 w 29" name="T2"/>
                  <a:gd fmla="*/ 14 h 29" name="T3"/>
                  <a:gd fmla="*/ 14 w 29" name="T4"/>
                  <a:gd fmla="*/ 29 h 29" name="T5"/>
                  <a:gd fmla="*/ 29 w 29" name="T6"/>
                  <a:gd fmla="*/ 14 h 29" name="T7"/>
                  <a:gd fmla="*/ 14 w 29" name="T8"/>
                  <a:gd fmla="*/ 0 h 29" name="T9"/>
                  <a:gd fmla="*/ 14 w 29" name="T10"/>
                  <a:gd fmla="*/ 21 h 29" name="T11"/>
                  <a:gd fmla="*/ 8 w 29" name="T12"/>
                  <a:gd fmla="*/ 14 h 29" name="T13"/>
                  <a:gd fmla="*/ 14 w 29" name="T14"/>
                  <a:gd fmla="*/ 8 h 29" name="T15"/>
                  <a:gd fmla="*/ 21 w 29" name="T16"/>
                  <a:gd fmla="*/ 14 h 29" name="T17"/>
                  <a:gd fmla="*/ 14 w 29" name="T18"/>
                  <a:gd fmla="*/ 21 h 29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28" w="28">
                    <a:moveTo>
                      <a:pt x="14" y="0"/>
                    </a:moveTo>
                    <a:cubicBezTo>
                      <a:pt x="6" y="0"/>
                      <a:pt x="0" y="6"/>
                      <a:pt x="0" y="14"/>
                    </a:cubicBezTo>
                    <a:cubicBezTo>
                      <a:pt x="0" y="22"/>
                      <a:pt x="6" y="29"/>
                      <a:pt x="14" y="29"/>
                    </a:cubicBezTo>
                    <a:cubicBezTo>
                      <a:pt x="22" y="29"/>
                      <a:pt x="29" y="22"/>
                      <a:pt x="29" y="14"/>
                    </a:cubicBezTo>
                    <a:cubicBezTo>
                      <a:pt x="29" y="6"/>
                      <a:pt x="22" y="0"/>
                      <a:pt x="14" y="0"/>
                    </a:cubicBezTo>
                    <a:close/>
                    <a:moveTo>
                      <a:pt x="14" y="21"/>
                    </a:moveTo>
                    <a:cubicBezTo>
                      <a:pt x="11" y="21"/>
                      <a:pt x="8" y="18"/>
                      <a:pt x="8" y="14"/>
                    </a:cubicBezTo>
                    <a:cubicBezTo>
                      <a:pt x="8" y="11"/>
                      <a:pt x="11" y="8"/>
                      <a:pt x="14" y="8"/>
                    </a:cubicBezTo>
                    <a:cubicBezTo>
                      <a:pt x="18" y="8"/>
                      <a:pt x="21" y="11"/>
                      <a:pt x="21" y="14"/>
                    </a:cubicBezTo>
                    <a:cubicBezTo>
                      <a:pt x="21" y="18"/>
                      <a:pt x="18" y="21"/>
                      <a:pt x="14" y="21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99" name="任意多边形: 形状 198"/>
              <p:cNvSpPr/>
              <p:nvPr/>
            </p:nvSpPr>
            <p:spPr bwMode="auto">
              <a:xfrm>
                <a:off x="4489" y="3480"/>
                <a:ext cx="57" cy="57"/>
              </a:xfrm>
              <a:custGeom>
                <a:gdLst>
                  <a:gd fmla="*/ 14 w 29" name="T0"/>
                  <a:gd fmla="*/ 0 h 29" name="T1"/>
                  <a:gd fmla="*/ 0 w 29" name="T2"/>
                  <a:gd fmla="*/ 14 h 29" name="T3"/>
                  <a:gd fmla="*/ 14 w 29" name="T4"/>
                  <a:gd fmla="*/ 29 h 29" name="T5"/>
                  <a:gd fmla="*/ 29 w 29" name="T6"/>
                  <a:gd fmla="*/ 14 h 29" name="T7"/>
                  <a:gd fmla="*/ 14 w 29" name="T8"/>
                  <a:gd fmla="*/ 0 h 29" name="T9"/>
                  <a:gd fmla="*/ 14 w 29" name="T10"/>
                  <a:gd fmla="*/ 21 h 29" name="T11"/>
                  <a:gd fmla="*/ 8 w 29" name="T12"/>
                  <a:gd fmla="*/ 14 h 29" name="T13"/>
                  <a:gd fmla="*/ 14 w 29" name="T14"/>
                  <a:gd fmla="*/ 8 h 29" name="T15"/>
                  <a:gd fmla="*/ 21 w 29" name="T16"/>
                  <a:gd fmla="*/ 14 h 29" name="T17"/>
                  <a:gd fmla="*/ 14 w 29" name="T18"/>
                  <a:gd fmla="*/ 21 h 29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28" w="28">
                    <a:moveTo>
                      <a:pt x="14" y="0"/>
                    </a:moveTo>
                    <a:cubicBezTo>
                      <a:pt x="6" y="0"/>
                      <a:pt x="0" y="6"/>
                      <a:pt x="0" y="14"/>
                    </a:cubicBezTo>
                    <a:cubicBezTo>
                      <a:pt x="0" y="22"/>
                      <a:pt x="6" y="29"/>
                      <a:pt x="14" y="29"/>
                    </a:cubicBezTo>
                    <a:cubicBezTo>
                      <a:pt x="22" y="29"/>
                      <a:pt x="29" y="22"/>
                      <a:pt x="29" y="14"/>
                    </a:cubicBezTo>
                    <a:cubicBezTo>
                      <a:pt x="29" y="6"/>
                      <a:pt x="22" y="0"/>
                      <a:pt x="14" y="0"/>
                    </a:cubicBezTo>
                    <a:close/>
                    <a:moveTo>
                      <a:pt x="14" y="21"/>
                    </a:moveTo>
                    <a:cubicBezTo>
                      <a:pt x="11" y="21"/>
                      <a:pt x="8" y="18"/>
                      <a:pt x="8" y="14"/>
                    </a:cubicBezTo>
                    <a:cubicBezTo>
                      <a:pt x="8" y="11"/>
                      <a:pt x="11" y="8"/>
                      <a:pt x="14" y="8"/>
                    </a:cubicBezTo>
                    <a:cubicBezTo>
                      <a:pt x="18" y="8"/>
                      <a:pt x="21" y="11"/>
                      <a:pt x="21" y="14"/>
                    </a:cubicBezTo>
                    <a:cubicBezTo>
                      <a:pt x="21" y="18"/>
                      <a:pt x="18" y="21"/>
                      <a:pt x="14" y="21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00" name="任意多边形: 形状 199"/>
              <p:cNvSpPr/>
              <p:nvPr/>
            </p:nvSpPr>
            <p:spPr bwMode="auto">
              <a:xfrm>
                <a:off x="3570" y="3036"/>
                <a:ext cx="88" cy="43"/>
              </a:xfrm>
              <a:custGeom>
                <a:gdLst>
                  <a:gd fmla="*/ 45 w 45" name="T0"/>
                  <a:gd fmla="*/ 0 h 22" name="T1"/>
                  <a:gd fmla="*/ 25 w 45" name="T2"/>
                  <a:gd fmla="*/ 0 h 22" name="T3"/>
                  <a:gd fmla="*/ 0 w 45" name="T4"/>
                  <a:gd fmla="*/ 22 h 22" name="T5"/>
                  <a:gd fmla="*/ 45 w 45" name="T6"/>
                  <a:gd fmla="*/ 22 h 22" name="T7"/>
                  <a:gd fmla="*/ 45 w 45" name="T8"/>
                  <a:gd fmla="*/ 0 h 22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2" w="45">
                    <a:moveTo>
                      <a:pt x="45" y="0"/>
                    </a:moveTo>
                    <a:cubicBezTo>
                      <a:pt x="45" y="0"/>
                      <a:pt x="43" y="0"/>
                      <a:pt x="25" y="0"/>
                    </a:cubicBezTo>
                    <a:cubicBezTo>
                      <a:pt x="7" y="0"/>
                      <a:pt x="0" y="22"/>
                      <a:pt x="0" y="22"/>
                    </a:cubicBezTo>
                    <a:cubicBezTo>
                      <a:pt x="45" y="22"/>
                      <a:pt x="45" y="22"/>
                      <a:pt x="45" y="22"/>
                    </a:cubicBezTo>
                    <a:lnTo>
                      <a:pt x="45" y="0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01" name="任意多边形: 形状 200"/>
              <p:cNvSpPr/>
              <p:nvPr/>
            </p:nvSpPr>
            <p:spPr bwMode="auto">
              <a:xfrm>
                <a:off x="3509" y="3087"/>
                <a:ext cx="309" cy="94"/>
              </a:xfrm>
              <a:custGeom>
                <a:gdLst>
                  <a:gd fmla="*/ 155 w 158" name="T0"/>
                  <a:gd fmla="*/ 37 h 48" name="T1"/>
                  <a:gd fmla="*/ 156 w 158" name="T2"/>
                  <a:gd fmla="*/ 33 h 48" name="T3"/>
                  <a:gd fmla="*/ 156 w 158" name="T4"/>
                  <a:gd fmla="*/ 15 h 48" name="T5"/>
                  <a:gd fmla="*/ 141 w 158" name="T6"/>
                  <a:gd fmla="*/ 0 h 48" name="T7"/>
                  <a:gd fmla="*/ 19 w 158" name="T8"/>
                  <a:gd fmla="*/ 0 h 48" name="T9"/>
                  <a:gd fmla="*/ 4 w 158" name="T10"/>
                  <a:gd fmla="*/ 15 h 48" name="T11"/>
                  <a:gd fmla="*/ 4 w 158" name="T12"/>
                  <a:gd fmla="*/ 33 h 48" name="T13"/>
                  <a:gd fmla="*/ 4 w 158" name="T14"/>
                  <a:gd fmla="*/ 35 h 48" name="T15"/>
                  <a:gd fmla="*/ 0 w 158" name="T16"/>
                  <a:gd fmla="*/ 40 h 48" name="T17"/>
                  <a:gd fmla="*/ 5 w 158" name="T18"/>
                  <a:gd fmla="*/ 45 h 48" name="T19"/>
                  <a:gd fmla="*/ 11 w 158" name="T20"/>
                  <a:gd fmla="*/ 45 h 48" name="T21"/>
                  <a:gd fmla="*/ 19 w 158" name="T22"/>
                  <a:gd fmla="*/ 48 h 48" name="T23"/>
                  <a:gd fmla="*/ 21 w 158" name="T24"/>
                  <a:gd fmla="*/ 48 h 48" name="T25"/>
                  <a:gd fmla="*/ 20 w 158" name="T26"/>
                  <a:gd fmla="*/ 41 h 48" name="T27"/>
                  <a:gd fmla="*/ 37 w 158" name="T28"/>
                  <a:gd fmla="*/ 24 h 48" name="T29"/>
                  <a:gd fmla="*/ 55 w 158" name="T30"/>
                  <a:gd fmla="*/ 41 h 48" name="T31"/>
                  <a:gd fmla="*/ 54 w 158" name="T32"/>
                  <a:gd fmla="*/ 48 h 48" name="T33"/>
                  <a:gd fmla="*/ 104 w 158" name="T34"/>
                  <a:gd fmla="*/ 48 h 48" name="T35"/>
                  <a:gd fmla="*/ 103 w 158" name="T36"/>
                  <a:gd fmla="*/ 41 h 48" name="T37"/>
                  <a:gd fmla="*/ 120 w 158" name="T38"/>
                  <a:gd fmla="*/ 24 h 48" name="T39"/>
                  <a:gd fmla="*/ 138 w 158" name="T40"/>
                  <a:gd fmla="*/ 41 h 48" name="T41"/>
                  <a:gd fmla="*/ 137 w 158" name="T42"/>
                  <a:gd fmla="*/ 48 h 48" name="T43"/>
                  <a:gd fmla="*/ 141 w 158" name="T44"/>
                  <a:gd fmla="*/ 48 h 48" name="T45"/>
                  <a:gd fmla="*/ 150 w 158" name="T46"/>
                  <a:gd fmla="*/ 44 h 48" name="T47"/>
                  <a:gd fmla="*/ 151 w 158" name="T48"/>
                  <a:gd fmla="*/ 44 h 48" name="T49"/>
                  <a:gd fmla="*/ 155 w 158" name="T50"/>
                  <a:gd fmla="*/ 44 h 48" name="T51"/>
                  <a:gd fmla="*/ 158 w 158" name="T52"/>
                  <a:gd fmla="*/ 41 h 48" name="T53"/>
                  <a:gd fmla="*/ 155 w 158" name="T54"/>
                  <a:gd fmla="*/ 37 h 48" name="T55"/>
                  <a:gd fmla="*/ 8 w 158" name="T56"/>
                  <a:gd fmla="*/ 29 h 48" name="T57"/>
                  <a:gd fmla="*/ 6 w 158" name="T58"/>
                  <a:gd fmla="*/ 22 h 48" name="T59"/>
                  <a:gd fmla="*/ 8 w 158" name="T60"/>
                  <a:gd fmla="*/ 15 h 48" name="T61"/>
                  <a:gd fmla="*/ 9 w 158" name="T62"/>
                  <a:gd fmla="*/ 22 h 48" name="T63"/>
                  <a:gd fmla="*/ 8 w 158" name="T64"/>
                  <a:gd fmla="*/ 29 h 48" name="T65"/>
                  <a:gd fmla="*/ 72 w 158" name="T66"/>
                  <a:gd fmla="*/ 12 h 48" name="T67"/>
                  <a:gd fmla="*/ 70 w 158" name="T68"/>
                  <a:gd fmla="*/ 13 h 48" name="T69"/>
                  <a:gd fmla="*/ 57 w 158" name="T70"/>
                  <a:gd fmla="*/ 13 h 48" name="T71"/>
                  <a:gd fmla="*/ 56 w 158" name="T72"/>
                  <a:gd fmla="*/ 12 h 48" name="T73"/>
                  <a:gd fmla="*/ 56 w 158" name="T74"/>
                  <a:gd fmla="*/ 10 h 48" name="T75"/>
                  <a:gd fmla="*/ 57 w 158" name="T76"/>
                  <a:gd fmla="*/ 8 h 48" name="T77"/>
                  <a:gd fmla="*/ 70 w 158" name="T78"/>
                  <a:gd fmla="*/ 8 h 48" name="T79"/>
                  <a:gd fmla="*/ 72 w 158" name="T80"/>
                  <a:gd fmla="*/ 10 h 48" name="T81"/>
                  <a:gd fmla="*/ 72 w 158" name="T82"/>
                  <a:gd fmla="*/ 12 h 48" name="T8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b="b" l="0" r="r" t="0"/>
                <a:pathLst>
                  <a:path h="48" w="158">
                    <a:moveTo>
                      <a:pt x="155" y="37"/>
                    </a:moveTo>
                    <a:cubicBezTo>
                      <a:pt x="155" y="35"/>
                      <a:pt x="156" y="34"/>
                      <a:pt x="156" y="33"/>
                    </a:cubicBezTo>
                    <a:cubicBezTo>
                      <a:pt x="156" y="15"/>
                      <a:pt x="156" y="15"/>
                      <a:pt x="156" y="15"/>
                    </a:cubicBezTo>
                    <a:cubicBezTo>
                      <a:pt x="156" y="7"/>
                      <a:pt x="149" y="0"/>
                      <a:pt x="141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0" y="0"/>
                      <a:pt x="4" y="7"/>
                      <a:pt x="4" y="15"/>
                    </a:cubicBezTo>
                    <a:cubicBezTo>
                      <a:pt x="4" y="33"/>
                      <a:pt x="4" y="33"/>
                      <a:pt x="4" y="33"/>
                    </a:cubicBezTo>
                    <a:cubicBezTo>
                      <a:pt x="4" y="33"/>
                      <a:pt x="4" y="34"/>
                      <a:pt x="4" y="35"/>
                    </a:cubicBezTo>
                    <a:cubicBezTo>
                      <a:pt x="2" y="35"/>
                      <a:pt x="0" y="37"/>
                      <a:pt x="0" y="40"/>
                    </a:cubicBezTo>
                    <a:cubicBezTo>
                      <a:pt x="0" y="43"/>
                      <a:pt x="2" y="45"/>
                      <a:pt x="5" y="45"/>
                    </a:cubicBezTo>
                    <a:cubicBezTo>
                      <a:pt x="11" y="45"/>
                      <a:pt x="11" y="45"/>
                      <a:pt x="11" y="45"/>
                    </a:cubicBezTo>
                    <a:cubicBezTo>
                      <a:pt x="13" y="47"/>
                      <a:pt x="16" y="48"/>
                      <a:pt x="19" y="48"/>
                    </a:cubicBezTo>
                    <a:cubicBezTo>
                      <a:pt x="21" y="48"/>
                      <a:pt x="21" y="48"/>
                      <a:pt x="21" y="48"/>
                    </a:cubicBezTo>
                    <a:cubicBezTo>
                      <a:pt x="20" y="46"/>
                      <a:pt x="20" y="44"/>
                      <a:pt x="20" y="41"/>
                    </a:cubicBezTo>
                    <a:cubicBezTo>
                      <a:pt x="20" y="32"/>
                      <a:pt x="28" y="24"/>
                      <a:pt x="37" y="24"/>
                    </a:cubicBezTo>
                    <a:cubicBezTo>
                      <a:pt x="47" y="24"/>
                      <a:pt x="55" y="32"/>
                      <a:pt x="55" y="41"/>
                    </a:cubicBezTo>
                    <a:cubicBezTo>
                      <a:pt x="55" y="44"/>
                      <a:pt x="55" y="46"/>
                      <a:pt x="54" y="48"/>
                    </a:cubicBezTo>
                    <a:cubicBezTo>
                      <a:pt x="104" y="48"/>
                      <a:pt x="104" y="48"/>
                      <a:pt x="104" y="48"/>
                    </a:cubicBezTo>
                    <a:cubicBezTo>
                      <a:pt x="103" y="46"/>
                      <a:pt x="103" y="44"/>
                      <a:pt x="103" y="41"/>
                    </a:cubicBezTo>
                    <a:cubicBezTo>
                      <a:pt x="103" y="32"/>
                      <a:pt x="111" y="24"/>
                      <a:pt x="120" y="24"/>
                    </a:cubicBezTo>
                    <a:cubicBezTo>
                      <a:pt x="130" y="24"/>
                      <a:pt x="138" y="32"/>
                      <a:pt x="138" y="41"/>
                    </a:cubicBezTo>
                    <a:cubicBezTo>
                      <a:pt x="138" y="44"/>
                      <a:pt x="138" y="46"/>
                      <a:pt x="137" y="48"/>
                    </a:cubicBezTo>
                    <a:cubicBezTo>
                      <a:pt x="141" y="48"/>
                      <a:pt x="141" y="48"/>
                      <a:pt x="141" y="48"/>
                    </a:cubicBezTo>
                    <a:cubicBezTo>
                      <a:pt x="144" y="48"/>
                      <a:pt x="148" y="46"/>
                      <a:pt x="150" y="44"/>
                    </a:cubicBezTo>
                    <a:cubicBezTo>
                      <a:pt x="150" y="44"/>
                      <a:pt x="151" y="44"/>
                      <a:pt x="151" y="44"/>
                    </a:cubicBezTo>
                    <a:cubicBezTo>
                      <a:pt x="155" y="44"/>
                      <a:pt x="155" y="44"/>
                      <a:pt x="155" y="44"/>
                    </a:cubicBezTo>
                    <a:cubicBezTo>
                      <a:pt x="157" y="44"/>
                      <a:pt x="158" y="43"/>
                      <a:pt x="158" y="41"/>
                    </a:cubicBezTo>
                    <a:cubicBezTo>
                      <a:pt x="158" y="39"/>
                      <a:pt x="157" y="37"/>
                      <a:pt x="155" y="37"/>
                    </a:cubicBezTo>
                    <a:close/>
                    <a:moveTo>
                      <a:pt x="8" y="29"/>
                    </a:moveTo>
                    <a:cubicBezTo>
                      <a:pt x="7" y="29"/>
                      <a:pt x="6" y="26"/>
                      <a:pt x="6" y="22"/>
                    </a:cubicBezTo>
                    <a:cubicBezTo>
                      <a:pt x="6" y="18"/>
                      <a:pt x="7" y="15"/>
                      <a:pt x="8" y="15"/>
                    </a:cubicBezTo>
                    <a:cubicBezTo>
                      <a:pt x="9" y="15"/>
                      <a:pt x="9" y="18"/>
                      <a:pt x="9" y="22"/>
                    </a:cubicBezTo>
                    <a:cubicBezTo>
                      <a:pt x="9" y="26"/>
                      <a:pt x="9" y="29"/>
                      <a:pt x="8" y="29"/>
                    </a:cubicBezTo>
                    <a:close/>
                    <a:moveTo>
                      <a:pt x="72" y="12"/>
                    </a:moveTo>
                    <a:cubicBezTo>
                      <a:pt x="72" y="13"/>
                      <a:pt x="71" y="13"/>
                      <a:pt x="70" y="13"/>
                    </a:cubicBezTo>
                    <a:cubicBezTo>
                      <a:pt x="57" y="13"/>
                      <a:pt x="57" y="13"/>
                      <a:pt x="57" y="13"/>
                    </a:cubicBezTo>
                    <a:cubicBezTo>
                      <a:pt x="57" y="13"/>
                      <a:pt x="56" y="13"/>
                      <a:pt x="56" y="12"/>
                    </a:cubicBezTo>
                    <a:cubicBezTo>
                      <a:pt x="56" y="10"/>
                      <a:pt x="56" y="10"/>
                      <a:pt x="56" y="10"/>
                    </a:cubicBezTo>
                    <a:cubicBezTo>
                      <a:pt x="56" y="9"/>
                      <a:pt x="57" y="8"/>
                      <a:pt x="57" y="8"/>
                    </a:cubicBezTo>
                    <a:cubicBezTo>
                      <a:pt x="70" y="8"/>
                      <a:pt x="70" y="8"/>
                      <a:pt x="70" y="8"/>
                    </a:cubicBezTo>
                    <a:cubicBezTo>
                      <a:pt x="71" y="8"/>
                      <a:pt x="72" y="9"/>
                      <a:pt x="72" y="10"/>
                    </a:cubicBezTo>
                    <a:lnTo>
                      <a:pt x="72" y="12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02" name="任意多边形: 形状 201"/>
              <p:cNvSpPr/>
              <p:nvPr/>
            </p:nvSpPr>
            <p:spPr bwMode="auto">
              <a:xfrm>
                <a:off x="3554" y="3140"/>
                <a:ext cx="57" cy="56"/>
              </a:xfrm>
              <a:custGeom>
                <a:gdLst>
                  <a:gd fmla="*/ 14 w 29" name="T0"/>
                  <a:gd fmla="*/ 0 h 29" name="T1"/>
                  <a:gd fmla="*/ 0 w 29" name="T2"/>
                  <a:gd fmla="*/ 14 h 29" name="T3"/>
                  <a:gd fmla="*/ 14 w 29" name="T4"/>
                  <a:gd fmla="*/ 29 h 29" name="T5"/>
                  <a:gd fmla="*/ 29 w 29" name="T6"/>
                  <a:gd fmla="*/ 14 h 29" name="T7"/>
                  <a:gd fmla="*/ 14 w 29" name="T8"/>
                  <a:gd fmla="*/ 0 h 29" name="T9"/>
                  <a:gd fmla="*/ 14 w 29" name="T10"/>
                  <a:gd fmla="*/ 21 h 29" name="T11"/>
                  <a:gd fmla="*/ 8 w 29" name="T12"/>
                  <a:gd fmla="*/ 14 h 29" name="T13"/>
                  <a:gd fmla="*/ 14 w 29" name="T14"/>
                  <a:gd fmla="*/ 8 h 29" name="T15"/>
                  <a:gd fmla="*/ 21 w 29" name="T16"/>
                  <a:gd fmla="*/ 14 h 29" name="T17"/>
                  <a:gd fmla="*/ 14 w 29" name="T18"/>
                  <a:gd fmla="*/ 21 h 29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28" w="28">
                    <a:moveTo>
                      <a:pt x="14" y="0"/>
                    </a:moveTo>
                    <a:cubicBezTo>
                      <a:pt x="6" y="0"/>
                      <a:pt x="0" y="6"/>
                      <a:pt x="0" y="14"/>
                    </a:cubicBezTo>
                    <a:cubicBezTo>
                      <a:pt x="0" y="22"/>
                      <a:pt x="6" y="29"/>
                      <a:pt x="14" y="29"/>
                    </a:cubicBezTo>
                    <a:cubicBezTo>
                      <a:pt x="22" y="29"/>
                      <a:pt x="29" y="22"/>
                      <a:pt x="29" y="14"/>
                    </a:cubicBezTo>
                    <a:cubicBezTo>
                      <a:pt x="29" y="6"/>
                      <a:pt x="22" y="0"/>
                      <a:pt x="14" y="0"/>
                    </a:cubicBezTo>
                    <a:close/>
                    <a:moveTo>
                      <a:pt x="14" y="21"/>
                    </a:moveTo>
                    <a:cubicBezTo>
                      <a:pt x="11" y="21"/>
                      <a:pt x="8" y="18"/>
                      <a:pt x="8" y="14"/>
                    </a:cubicBezTo>
                    <a:cubicBezTo>
                      <a:pt x="8" y="11"/>
                      <a:pt x="11" y="8"/>
                      <a:pt x="14" y="8"/>
                    </a:cubicBezTo>
                    <a:cubicBezTo>
                      <a:pt x="18" y="8"/>
                      <a:pt x="21" y="11"/>
                      <a:pt x="21" y="14"/>
                    </a:cubicBezTo>
                    <a:cubicBezTo>
                      <a:pt x="21" y="18"/>
                      <a:pt x="18" y="21"/>
                      <a:pt x="14" y="21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03" name="任意多边形: 形状 202"/>
              <p:cNvSpPr/>
              <p:nvPr/>
            </p:nvSpPr>
            <p:spPr bwMode="auto">
              <a:xfrm>
                <a:off x="3717" y="3140"/>
                <a:ext cx="56" cy="56"/>
              </a:xfrm>
              <a:custGeom>
                <a:gdLst>
                  <a:gd fmla="*/ 14 w 29" name="T0"/>
                  <a:gd fmla="*/ 0 h 29" name="T1"/>
                  <a:gd fmla="*/ 0 w 29" name="T2"/>
                  <a:gd fmla="*/ 14 h 29" name="T3"/>
                  <a:gd fmla="*/ 14 w 29" name="T4"/>
                  <a:gd fmla="*/ 29 h 29" name="T5"/>
                  <a:gd fmla="*/ 29 w 29" name="T6"/>
                  <a:gd fmla="*/ 14 h 29" name="T7"/>
                  <a:gd fmla="*/ 14 w 29" name="T8"/>
                  <a:gd fmla="*/ 0 h 29" name="T9"/>
                  <a:gd fmla="*/ 14 w 29" name="T10"/>
                  <a:gd fmla="*/ 21 h 29" name="T11"/>
                  <a:gd fmla="*/ 8 w 29" name="T12"/>
                  <a:gd fmla="*/ 14 h 29" name="T13"/>
                  <a:gd fmla="*/ 14 w 29" name="T14"/>
                  <a:gd fmla="*/ 8 h 29" name="T15"/>
                  <a:gd fmla="*/ 21 w 29" name="T16"/>
                  <a:gd fmla="*/ 14 h 29" name="T17"/>
                  <a:gd fmla="*/ 14 w 29" name="T18"/>
                  <a:gd fmla="*/ 21 h 29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28" w="28">
                    <a:moveTo>
                      <a:pt x="14" y="0"/>
                    </a:moveTo>
                    <a:cubicBezTo>
                      <a:pt x="6" y="0"/>
                      <a:pt x="0" y="6"/>
                      <a:pt x="0" y="14"/>
                    </a:cubicBezTo>
                    <a:cubicBezTo>
                      <a:pt x="0" y="22"/>
                      <a:pt x="6" y="29"/>
                      <a:pt x="14" y="29"/>
                    </a:cubicBezTo>
                    <a:cubicBezTo>
                      <a:pt x="22" y="29"/>
                      <a:pt x="29" y="22"/>
                      <a:pt x="29" y="14"/>
                    </a:cubicBezTo>
                    <a:cubicBezTo>
                      <a:pt x="29" y="6"/>
                      <a:pt x="22" y="0"/>
                      <a:pt x="14" y="0"/>
                    </a:cubicBezTo>
                    <a:close/>
                    <a:moveTo>
                      <a:pt x="14" y="21"/>
                    </a:moveTo>
                    <a:cubicBezTo>
                      <a:pt x="11" y="21"/>
                      <a:pt x="8" y="18"/>
                      <a:pt x="8" y="14"/>
                    </a:cubicBezTo>
                    <a:cubicBezTo>
                      <a:pt x="8" y="11"/>
                      <a:pt x="11" y="8"/>
                      <a:pt x="14" y="8"/>
                    </a:cubicBezTo>
                    <a:cubicBezTo>
                      <a:pt x="18" y="8"/>
                      <a:pt x="21" y="11"/>
                      <a:pt x="21" y="14"/>
                    </a:cubicBezTo>
                    <a:cubicBezTo>
                      <a:pt x="21" y="18"/>
                      <a:pt x="18" y="21"/>
                      <a:pt x="14" y="21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04" name="任意多边形: 形状 203"/>
              <p:cNvSpPr/>
              <p:nvPr/>
            </p:nvSpPr>
            <p:spPr bwMode="auto">
              <a:xfrm>
                <a:off x="4743" y="1800"/>
                <a:ext cx="71" cy="59"/>
              </a:xfrm>
              <a:custGeom>
                <a:gdLst>
                  <a:gd fmla="*/ 30 w 36" name="T0"/>
                  <a:gd fmla="*/ 5 h 30" name="T1"/>
                  <a:gd fmla="*/ 30 w 36" name="T2"/>
                  <a:gd fmla="*/ 5 h 30" name="T3"/>
                  <a:gd fmla="*/ 30 w 36" name="T4"/>
                  <a:gd fmla="*/ 4 h 30" name="T5"/>
                  <a:gd fmla="*/ 27 w 36" name="T6"/>
                  <a:gd fmla="*/ 4 h 30" name="T7"/>
                  <a:gd fmla="*/ 26 w 36" name="T8"/>
                  <a:gd fmla="*/ 5 h 30" name="T9"/>
                  <a:gd fmla="*/ 24 w 36" name="T10"/>
                  <a:gd fmla="*/ 5 h 30" name="T11"/>
                  <a:gd fmla="*/ 24 w 36" name="T12"/>
                  <a:gd fmla="*/ 3 h 30" name="T13"/>
                  <a:gd fmla="*/ 20 w 36" name="T14"/>
                  <a:gd fmla="*/ 0 h 30" name="T15"/>
                  <a:gd fmla="*/ 17 w 36" name="T16"/>
                  <a:gd fmla="*/ 0 h 30" name="T17"/>
                  <a:gd fmla="*/ 12 w 36" name="T18"/>
                  <a:gd fmla="*/ 3 h 30" name="T19"/>
                  <a:gd fmla="*/ 12 w 36" name="T20"/>
                  <a:gd fmla="*/ 6 h 30" name="T21"/>
                  <a:gd fmla="*/ 10 w 36" name="T22"/>
                  <a:gd fmla="*/ 6 h 30" name="T23"/>
                  <a:gd fmla="*/ 10 w 36" name="T24"/>
                  <a:gd fmla="*/ 5 h 30" name="T25"/>
                  <a:gd fmla="*/ 7 w 36" name="T26"/>
                  <a:gd fmla="*/ 5 h 30" name="T27"/>
                  <a:gd fmla="*/ 6 w 36" name="T28"/>
                  <a:gd fmla="*/ 6 h 30" name="T29"/>
                  <a:gd fmla="*/ 6 w 36" name="T30"/>
                  <a:gd fmla="*/ 6 h 30" name="T31"/>
                  <a:gd fmla="*/ 1 w 36" name="T32"/>
                  <a:gd fmla="*/ 12 h 30" name="T33"/>
                  <a:gd fmla="*/ 1 w 36" name="T34"/>
                  <a:gd fmla="*/ 24 h 30" name="T35"/>
                  <a:gd fmla="*/ 7 w 36" name="T36"/>
                  <a:gd fmla="*/ 30 h 30" name="T37"/>
                  <a:gd fmla="*/ 30 w 36" name="T38"/>
                  <a:gd fmla="*/ 30 h 30" name="T39"/>
                  <a:gd fmla="*/ 36 w 36" name="T40"/>
                  <a:gd fmla="*/ 23 h 30" name="T41"/>
                  <a:gd fmla="*/ 36 w 36" name="T42"/>
                  <a:gd fmla="*/ 11 h 30" name="T43"/>
                  <a:gd fmla="*/ 30 w 36" name="T44"/>
                  <a:gd fmla="*/ 5 h 30" name="T45"/>
                  <a:gd fmla="*/ 14 w 36" name="T46"/>
                  <a:gd fmla="*/ 3 h 30" name="T47"/>
                  <a:gd fmla="*/ 17 w 36" name="T48"/>
                  <a:gd fmla="*/ 2 h 30" name="T49"/>
                  <a:gd fmla="*/ 20 w 36" name="T50"/>
                  <a:gd fmla="*/ 2 h 30" name="T51"/>
                  <a:gd fmla="*/ 22 w 36" name="T52"/>
                  <a:gd fmla="*/ 3 h 30" name="T53"/>
                  <a:gd fmla="*/ 22 w 36" name="T54"/>
                  <a:gd fmla="*/ 5 h 30" name="T55"/>
                  <a:gd fmla="*/ 14 w 36" name="T56"/>
                  <a:gd fmla="*/ 6 h 30" name="T57"/>
                  <a:gd fmla="*/ 14 w 36" name="T58"/>
                  <a:gd fmla="*/ 3 h 30" name="T5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b="b" l="0" r="r" t="0"/>
                <a:pathLst>
                  <a:path h="30" w="36">
                    <a:moveTo>
                      <a:pt x="30" y="5"/>
                    </a:moveTo>
                    <a:cubicBezTo>
                      <a:pt x="30" y="5"/>
                      <a:pt x="30" y="5"/>
                      <a:pt x="30" y="5"/>
                    </a:cubicBezTo>
                    <a:cubicBezTo>
                      <a:pt x="30" y="5"/>
                      <a:pt x="30" y="4"/>
                      <a:pt x="30" y="4"/>
                    </a:cubicBezTo>
                    <a:cubicBezTo>
                      <a:pt x="27" y="4"/>
                      <a:pt x="27" y="4"/>
                      <a:pt x="27" y="4"/>
                    </a:cubicBezTo>
                    <a:cubicBezTo>
                      <a:pt x="26" y="4"/>
                      <a:pt x="26" y="5"/>
                      <a:pt x="26" y="5"/>
                    </a:cubicBezTo>
                    <a:cubicBezTo>
                      <a:pt x="24" y="5"/>
                      <a:pt x="24" y="5"/>
                      <a:pt x="24" y="5"/>
                    </a:cubicBezTo>
                    <a:cubicBezTo>
                      <a:pt x="24" y="3"/>
                      <a:pt x="24" y="3"/>
                      <a:pt x="24" y="3"/>
                    </a:cubicBezTo>
                    <a:cubicBezTo>
                      <a:pt x="24" y="1"/>
                      <a:pt x="22" y="0"/>
                      <a:pt x="20" y="0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14" y="0"/>
                      <a:pt x="12" y="1"/>
                      <a:pt x="12" y="3"/>
                    </a:cubicBezTo>
                    <a:cubicBezTo>
                      <a:pt x="12" y="6"/>
                      <a:pt x="12" y="6"/>
                      <a:pt x="12" y="6"/>
                    </a:cubicBezTo>
                    <a:cubicBezTo>
                      <a:pt x="10" y="6"/>
                      <a:pt x="10" y="6"/>
                      <a:pt x="10" y="6"/>
                    </a:cubicBezTo>
                    <a:cubicBezTo>
                      <a:pt x="10" y="5"/>
                      <a:pt x="10" y="5"/>
                      <a:pt x="10" y="5"/>
                    </a:cubicBezTo>
                    <a:cubicBezTo>
                      <a:pt x="7" y="5"/>
                      <a:pt x="7" y="5"/>
                      <a:pt x="7" y="5"/>
                    </a:cubicBezTo>
                    <a:cubicBezTo>
                      <a:pt x="6" y="5"/>
                      <a:pt x="6" y="5"/>
                      <a:pt x="6" y="6"/>
                    </a:cubicBezTo>
                    <a:cubicBezTo>
                      <a:pt x="6" y="6"/>
                      <a:pt x="6" y="6"/>
                      <a:pt x="6" y="6"/>
                    </a:cubicBezTo>
                    <a:cubicBezTo>
                      <a:pt x="3" y="6"/>
                      <a:pt x="0" y="9"/>
                      <a:pt x="1" y="12"/>
                    </a:cubicBezTo>
                    <a:cubicBezTo>
                      <a:pt x="1" y="24"/>
                      <a:pt x="1" y="24"/>
                      <a:pt x="1" y="24"/>
                    </a:cubicBezTo>
                    <a:cubicBezTo>
                      <a:pt x="1" y="27"/>
                      <a:pt x="4" y="30"/>
                      <a:pt x="7" y="30"/>
                    </a:cubicBezTo>
                    <a:cubicBezTo>
                      <a:pt x="30" y="30"/>
                      <a:pt x="30" y="30"/>
                      <a:pt x="30" y="30"/>
                    </a:cubicBezTo>
                    <a:cubicBezTo>
                      <a:pt x="33" y="29"/>
                      <a:pt x="36" y="27"/>
                      <a:pt x="36" y="23"/>
                    </a:cubicBezTo>
                    <a:cubicBezTo>
                      <a:pt x="36" y="11"/>
                      <a:pt x="36" y="11"/>
                      <a:pt x="36" y="11"/>
                    </a:cubicBezTo>
                    <a:cubicBezTo>
                      <a:pt x="36" y="8"/>
                      <a:pt x="33" y="6"/>
                      <a:pt x="30" y="5"/>
                    </a:cubicBezTo>
                    <a:close/>
                    <a:moveTo>
                      <a:pt x="14" y="3"/>
                    </a:moveTo>
                    <a:cubicBezTo>
                      <a:pt x="14" y="3"/>
                      <a:pt x="14" y="2"/>
                      <a:pt x="17" y="2"/>
                    </a:cubicBezTo>
                    <a:cubicBezTo>
                      <a:pt x="20" y="2"/>
                      <a:pt x="20" y="2"/>
                      <a:pt x="20" y="2"/>
                    </a:cubicBezTo>
                    <a:cubicBezTo>
                      <a:pt x="22" y="2"/>
                      <a:pt x="22" y="3"/>
                      <a:pt x="22" y="3"/>
                    </a:cubicBezTo>
                    <a:cubicBezTo>
                      <a:pt x="22" y="5"/>
                      <a:pt x="22" y="5"/>
                      <a:pt x="22" y="5"/>
                    </a:cubicBezTo>
                    <a:cubicBezTo>
                      <a:pt x="14" y="6"/>
                      <a:pt x="14" y="6"/>
                      <a:pt x="14" y="6"/>
                    </a:cubicBezTo>
                    <a:lnTo>
                      <a:pt x="14" y="3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05" name="任意多边形: 形状 204"/>
              <p:cNvSpPr/>
              <p:nvPr/>
            </p:nvSpPr>
            <p:spPr bwMode="auto">
              <a:xfrm>
                <a:off x="4923" y="1880"/>
                <a:ext cx="71" cy="59"/>
              </a:xfrm>
              <a:custGeom>
                <a:gdLst>
                  <a:gd fmla="*/ 30 w 36" name="T0"/>
                  <a:gd fmla="*/ 5 h 30" name="T1"/>
                  <a:gd fmla="*/ 30 w 36" name="T2"/>
                  <a:gd fmla="*/ 5 h 30" name="T3"/>
                  <a:gd fmla="*/ 29 w 36" name="T4"/>
                  <a:gd fmla="*/ 5 h 30" name="T5"/>
                  <a:gd fmla="*/ 26 w 36" name="T6"/>
                  <a:gd fmla="*/ 5 h 30" name="T7"/>
                  <a:gd fmla="*/ 25 w 36" name="T8"/>
                  <a:gd fmla="*/ 5 h 30" name="T9"/>
                  <a:gd fmla="*/ 24 w 36" name="T10"/>
                  <a:gd fmla="*/ 5 h 30" name="T11"/>
                  <a:gd fmla="*/ 24 w 36" name="T12"/>
                  <a:gd fmla="*/ 3 h 30" name="T13"/>
                  <a:gd fmla="*/ 19 w 36" name="T14"/>
                  <a:gd fmla="*/ 0 h 30" name="T15"/>
                  <a:gd fmla="*/ 16 w 36" name="T16"/>
                  <a:gd fmla="*/ 0 h 30" name="T17"/>
                  <a:gd fmla="*/ 12 w 36" name="T18"/>
                  <a:gd fmla="*/ 3 h 30" name="T19"/>
                  <a:gd fmla="*/ 12 w 36" name="T20"/>
                  <a:gd fmla="*/ 6 h 30" name="T21"/>
                  <a:gd fmla="*/ 10 w 36" name="T22"/>
                  <a:gd fmla="*/ 6 h 30" name="T23"/>
                  <a:gd fmla="*/ 9 w 36" name="T24"/>
                  <a:gd fmla="*/ 5 h 30" name="T25"/>
                  <a:gd fmla="*/ 6 w 36" name="T26"/>
                  <a:gd fmla="*/ 5 h 30" name="T27"/>
                  <a:gd fmla="*/ 5 w 36" name="T28"/>
                  <a:gd fmla="*/ 6 h 30" name="T29"/>
                  <a:gd fmla="*/ 5 w 36" name="T30"/>
                  <a:gd fmla="*/ 6 h 30" name="T31"/>
                  <a:gd fmla="*/ 0 w 36" name="T32"/>
                  <a:gd fmla="*/ 12 h 30" name="T33"/>
                  <a:gd fmla="*/ 0 w 36" name="T34"/>
                  <a:gd fmla="*/ 24 h 30" name="T35"/>
                  <a:gd fmla="*/ 7 w 36" name="T36"/>
                  <a:gd fmla="*/ 30 h 30" name="T37"/>
                  <a:gd fmla="*/ 29 w 36" name="T38"/>
                  <a:gd fmla="*/ 30 h 30" name="T39"/>
                  <a:gd fmla="*/ 36 w 36" name="T40"/>
                  <a:gd fmla="*/ 23 h 30" name="T41"/>
                  <a:gd fmla="*/ 35 w 36" name="T42"/>
                  <a:gd fmla="*/ 11 h 30" name="T43"/>
                  <a:gd fmla="*/ 30 w 36" name="T44"/>
                  <a:gd fmla="*/ 5 h 30" name="T45"/>
                  <a:gd fmla="*/ 14 w 36" name="T46"/>
                  <a:gd fmla="*/ 3 h 30" name="T47"/>
                  <a:gd fmla="*/ 16 w 36" name="T48"/>
                  <a:gd fmla="*/ 2 h 30" name="T49"/>
                  <a:gd fmla="*/ 19 w 36" name="T50"/>
                  <a:gd fmla="*/ 2 h 30" name="T51"/>
                  <a:gd fmla="*/ 22 w 36" name="T52"/>
                  <a:gd fmla="*/ 3 h 30" name="T53"/>
                  <a:gd fmla="*/ 22 w 36" name="T54"/>
                  <a:gd fmla="*/ 5 h 30" name="T55"/>
                  <a:gd fmla="*/ 14 w 36" name="T56"/>
                  <a:gd fmla="*/ 6 h 30" name="T57"/>
                  <a:gd fmla="*/ 14 w 36" name="T58"/>
                  <a:gd fmla="*/ 3 h 30" name="T5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b="b" l="0" r="r" t="0"/>
                <a:pathLst>
                  <a:path h="30" w="36">
                    <a:moveTo>
                      <a:pt x="30" y="5"/>
                    </a:moveTo>
                    <a:cubicBezTo>
                      <a:pt x="30" y="5"/>
                      <a:pt x="30" y="5"/>
                      <a:pt x="30" y="5"/>
                    </a:cubicBezTo>
                    <a:cubicBezTo>
                      <a:pt x="30" y="5"/>
                      <a:pt x="30" y="5"/>
                      <a:pt x="29" y="5"/>
                    </a:cubicBezTo>
                    <a:cubicBezTo>
                      <a:pt x="26" y="5"/>
                      <a:pt x="26" y="5"/>
                      <a:pt x="26" y="5"/>
                    </a:cubicBezTo>
                    <a:cubicBezTo>
                      <a:pt x="26" y="5"/>
                      <a:pt x="25" y="5"/>
                      <a:pt x="25" y="5"/>
                    </a:cubicBezTo>
                    <a:cubicBezTo>
                      <a:pt x="24" y="5"/>
                      <a:pt x="24" y="5"/>
                      <a:pt x="24" y="5"/>
                    </a:cubicBezTo>
                    <a:cubicBezTo>
                      <a:pt x="24" y="3"/>
                      <a:pt x="24" y="3"/>
                      <a:pt x="24" y="3"/>
                    </a:cubicBezTo>
                    <a:cubicBezTo>
                      <a:pt x="24" y="1"/>
                      <a:pt x="22" y="0"/>
                      <a:pt x="19" y="0"/>
                    </a:cubicBezTo>
                    <a:cubicBezTo>
                      <a:pt x="16" y="0"/>
                      <a:pt x="16" y="0"/>
                      <a:pt x="16" y="0"/>
                    </a:cubicBezTo>
                    <a:cubicBezTo>
                      <a:pt x="14" y="0"/>
                      <a:pt x="12" y="1"/>
                      <a:pt x="12" y="3"/>
                    </a:cubicBezTo>
                    <a:cubicBezTo>
                      <a:pt x="12" y="6"/>
                      <a:pt x="12" y="6"/>
                      <a:pt x="12" y="6"/>
                    </a:cubicBezTo>
                    <a:cubicBezTo>
                      <a:pt x="10" y="6"/>
                      <a:pt x="10" y="6"/>
                      <a:pt x="10" y="6"/>
                    </a:cubicBezTo>
                    <a:cubicBezTo>
                      <a:pt x="10" y="5"/>
                      <a:pt x="10" y="5"/>
                      <a:pt x="9" y="5"/>
                    </a:cubicBezTo>
                    <a:cubicBezTo>
                      <a:pt x="6" y="5"/>
                      <a:pt x="6" y="5"/>
                      <a:pt x="6" y="5"/>
                    </a:cubicBezTo>
                    <a:cubicBezTo>
                      <a:pt x="6" y="5"/>
                      <a:pt x="5" y="5"/>
                      <a:pt x="5" y="6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2" y="6"/>
                      <a:pt x="0" y="9"/>
                      <a:pt x="0" y="12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27"/>
                      <a:pt x="3" y="30"/>
                      <a:pt x="7" y="30"/>
                    </a:cubicBezTo>
                    <a:cubicBezTo>
                      <a:pt x="29" y="30"/>
                      <a:pt x="29" y="30"/>
                      <a:pt x="29" y="30"/>
                    </a:cubicBezTo>
                    <a:cubicBezTo>
                      <a:pt x="33" y="30"/>
                      <a:pt x="36" y="27"/>
                      <a:pt x="36" y="23"/>
                    </a:cubicBezTo>
                    <a:cubicBezTo>
                      <a:pt x="35" y="11"/>
                      <a:pt x="35" y="11"/>
                      <a:pt x="35" y="11"/>
                    </a:cubicBezTo>
                    <a:cubicBezTo>
                      <a:pt x="35" y="8"/>
                      <a:pt x="33" y="6"/>
                      <a:pt x="30" y="5"/>
                    </a:cubicBezTo>
                    <a:close/>
                    <a:moveTo>
                      <a:pt x="14" y="3"/>
                    </a:moveTo>
                    <a:cubicBezTo>
                      <a:pt x="14" y="3"/>
                      <a:pt x="14" y="2"/>
                      <a:pt x="16" y="2"/>
                    </a:cubicBezTo>
                    <a:cubicBezTo>
                      <a:pt x="19" y="2"/>
                      <a:pt x="19" y="2"/>
                      <a:pt x="19" y="2"/>
                    </a:cubicBezTo>
                    <a:cubicBezTo>
                      <a:pt x="21" y="2"/>
                      <a:pt x="22" y="3"/>
                      <a:pt x="22" y="3"/>
                    </a:cubicBezTo>
                    <a:cubicBezTo>
                      <a:pt x="22" y="5"/>
                      <a:pt x="22" y="5"/>
                      <a:pt x="22" y="5"/>
                    </a:cubicBezTo>
                    <a:cubicBezTo>
                      <a:pt x="14" y="6"/>
                      <a:pt x="14" y="6"/>
                      <a:pt x="14" y="6"/>
                    </a:cubicBezTo>
                    <a:lnTo>
                      <a:pt x="14" y="3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06" name="任意多边形: 形状 205"/>
              <p:cNvSpPr/>
              <p:nvPr/>
            </p:nvSpPr>
            <p:spPr bwMode="auto">
              <a:xfrm>
                <a:off x="4374" y="2244"/>
                <a:ext cx="76" cy="76"/>
              </a:xfrm>
              <a:custGeom>
                <a:gdLst>
                  <a:gd fmla="*/ 37 w 39" name="T0"/>
                  <a:gd fmla="*/ 15 h 39" name="T1"/>
                  <a:gd fmla="*/ 34 w 39" name="T2"/>
                  <a:gd fmla="*/ 15 h 39" name="T3"/>
                  <a:gd fmla="*/ 33 w 39" name="T4"/>
                  <a:gd fmla="*/ 13 h 39" name="T5"/>
                  <a:gd fmla="*/ 35 w 39" name="T6"/>
                  <a:gd fmla="*/ 10 h 39" name="T7"/>
                  <a:gd fmla="*/ 35 w 39" name="T8"/>
                  <a:gd fmla="*/ 7 h 39" name="T9"/>
                  <a:gd fmla="*/ 32 w 39" name="T10"/>
                  <a:gd fmla="*/ 4 h 39" name="T11"/>
                  <a:gd fmla="*/ 28 w 39" name="T12"/>
                  <a:gd fmla="*/ 4 h 39" name="T13"/>
                  <a:gd fmla="*/ 26 w 39" name="T14"/>
                  <a:gd fmla="*/ 6 h 39" name="T15"/>
                  <a:gd fmla="*/ 24 w 39" name="T16"/>
                  <a:gd fmla="*/ 5 h 39" name="T17"/>
                  <a:gd fmla="*/ 24 w 39" name="T18"/>
                  <a:gd fmla="*/ 3 h 39" name="T19"/>
                  <a:gd fmla="*/ 21 w 39" name="T20"/>
                  <a:gd fmla="*/ 0 h 39" name="T21"/>
                  <a:gd fmla="*/ 18 w 39" name="T22"/>
                  <a:gd fmla="*/ 0 h 39" name="T23"/>
                  <a:gd fmla="*/ 15 w 39" name="T24"/>
                  <a:gd fmla="*/ 3 h 39" name="T25"/>
                  <a:gd fmla="*/ 15 w 39" name="T26"/>
                  <a:gd fmla="*/ 5 h 39" name="T27"/>
                  <a:gd fmla="*/ 12 w 39" name="T28"/>
                  <a:gd fmla="*/ 7 h 39" name="T29"/>
                  <a:gd fmla="*/ 10 w 39" name="T30"/>
                  <a:gd fmla="*/ 5 h 39" name="T31"/>
                  <a:gd fmla="*/ 7 w 39" name="T32"/>
                  <a:gd fmla="*/ 5 h 39" name="T33"/>
                  <a:gd fmla="*/ 4 w 39" name="T34"/>
                  <a:gd fmla="*/ 7 h 39" name="T35"/>
                  <a:gd fmla="*/ 4 w 39" name="T36"/>
                  <a:gd fmla="*/ 11 h 39" name="T37"/>
                  <a:gd fmla="*/ 6 w 39" name="T38"/>
                  <a:gd fmla="*/ 13 h 39" name="T39"/>
                  <a:gd fmla="*/ 5 w 39" name="T40"/>
                  <a:gd fmla="*/ 15 h 39" name="T41"/>
                  <a:gd fmla="*/ 3 w 39" name="T42"/>
                  <a:gd fmla="*/ 16 h 39" name="T43"/>
                  <a:gd fmla="*/ 0 w 39" name="T44"/>
                  <a:gd fmla="*/ 18 h 39" name="T45"/>
                  <a:gd fmla="*/ 0 w 39" name="T46"/>
                  <a:gd fmla="*/ 21 h 39" name="T47"/>
                  <a:gd fmla="*/ 3 w 39" name="T48"/>
                  <a:gd fmla="*/ 24 h 39" name="T49"/>
                  <a:gd fmla="*/ 5 w 39" name="T50"/>
                  <a:gd fmla="*/ 24 h 39" name="T51"/>
                  <a:gd fmla="*/ 6 w 39" name="T52"/>
                  <a:gd fmla="*/ 27 h 39" name="T53"/>
                  <a:gd fmla="*/ 5 w 39" name="T54"/>
                  <a:gd fmla="*/ 29 h 39" name="T55"/>
                  <a:gd fmla="*/ 5 w 39" name="T56"/>
                  <a:gd fmla="*/ 33 h 39" name="T57"/>
                  <a:gd fmla="*/ 7 w 39" name="T58"/>
                  <a:gd fmla="*/ 35 h 39" name="T59"/>
                  <a:gd fmla="*/ 11 w 39" name="T60"/>
                  <a:gd fmla="*/ 35 h 39" name="T61"/>
                  <a:gd fmla="*/ 12 w 39" name="T62"/>
                  <a:gd fmla="*/ 33 h 39" name="T63"/>
                  <a:gd fmla="*/ 15 w 39" name="T64"/>
                  <a:gd fmla="*/ 34 h 39" name="T65"/>
                  <a:gd fmla="*/ 16 w 39" name="T66"/>
                  <a:gd fmla="*/ 37 h 39" name="T67"/>
                  <a:gd fmla="*/ 18 w 39" name="T68"/>
                  <a:gd fmla="*/ 39 h 39" name="T69"/>
                  <a:gd fmla="*/ 21 w 39" name="T70"/>
                  <a:gd fmla="*/ 39 h 39" name="T71"/>
                  <a:gd fmla="*/ 24 w 39" name="T72"/>
                  <a:gd fmla="*/ 37 h 39" name="T73"/>
                  <a:gd fmla="*/ 24 w 39" name="T74"/>
                  <a:gd fmla="*/ 34 h 39" name="T75"/>
                  <a:gd fmla="*/ 27 w 39" name="T76"/>
                  <a:gd fmla="*/ 33 h 39" name="T77"/>
                  <a:gd fmla="*/ 29 w 39" name="T78"/>
                  <a:gd fmla="*/ 35 h 39" name="T79"/>
                  <a:gd fmla="*/ 33 w 39" name="T80"/>
                  <a:gd fmla="*/ 35 h 39" name="T81"/>
                  <a:gd fmla="*/ 35 w 39" name="T82"/>
                  <a:gd fmla="*/ 32 h 39" name="T83"/>
                  <a:gd fmla="*/ 35 w 39" name="T84"/>
                  <a:gd fmla="*/ 28 h 39" name="T85"/>
                  <a:gd fmla="*/ 33 w 39" name="T86"/>
                  <a:gd fmla="*/ 26 h 39" name="T87"/>
                  <a:gd fmla="*/ 34 w 39" name="T88"/>
                  <a:gd fmla="*/ 24 h 39" name="T89"/>
                  <a:gd fmla="*/ 37 w 39" name="T90"/>
                  <a:gd fmla="*/ 24 h 39" name="T91"/>
                  <a:gd fmla="*/ 39 w 39" name="T92"/>
                  <a:gd fmla="*/ 21 h 39" name="T93"/>
                  <a:gd fmla="*/ 39 w 39" name="T94"/>
                  <a:gd fmla="*/ 18 h 39" name="T95"/>
                  <a:gd fmla="*/ 37 w 39" name="T96"/>
                  <a:gd fmla="*/ 15 h 39" name="T97"/>
                  <a:gd fmla="*/ 25 w 39" name="T98"/>
                  <a:gd fmla="*/ 25 h 39" name="T99"/>
                  <a:gd fmla="*/ 14 w 39" name="T100"/>
                  <a:gd fmla="*/ 25 h 39" name="T101"/>
                  <a:gd fmla="*/ 14 w 39" name="T102"/>
                  <a:gd fmla="*/ 15 h 39" name="T103"/>
                  <a:gd fmla="*/ 25 w 39" name="T104"/>
                  <a:gd fmla="*/ 14 h 39" name="T105"/>
                  <a:gd fmla="*/ 25 w 39" name="T106"/>
                  <a:gd fmla="*/ 25 h 39" name="T10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b="b" l="0" r="r" t="0"/>
                <a:pathLst>
                  <a:path h="39" w="39">
                    <a:moveTo>
                      <a:pt x="37" y="15"/>
                    </a:moveTo>
                    <a:cubicBezTo>
                      <a:pt x="34" y="15"/>
                      <a:pt x="34" y="15"/>
                      <a:pt x="34" y="15"/>
                    </a:cubicBezTo>
                    <a:cubicBezTo>
                      <a:pt x="33" y="14"/>
                      <a:pt x="33" y="13"/>
                      <a:pt x="33" y="13"/>
                    </a:cubicBezTo>
                    <a:cubicBezTo>
                      <a:pt x="35" y="10"/>
                      <a:pt x="35" y="10"/>
                      <a:pt x="35" y="10"/>
                    </a:cubicBezTo>
                    <a:cubicBezTo>
                      <a:pt x="36" y="9"/>
                      <a:pt x="36" y="8"/>
                      <a:pt x="35" y="7"/>
                    </a:cubicBezTo>
                    <a:cubicBezTo>
                      <a:pt x="32" y="4"/>
                      <a:pt x="32" y="4"/>
                      <a:pt x="32" y="4"/>
                    </a:cubicBezTo>
                    <a:cubicBezTo>
                      <a:pt x="31" y="3"/>
                      <a:pt x="29" y="3"/>
                      <a:pt x="28" y="4"/>
                    </a:cubicBezTo>
                    <a:cubicBezTo>
                      <a:pt x="26" y="6"/>
                      <a:pt x="26" y="6"/>
                      <a:pt x="26" y="6"/>
                    </a:cubicBezTo>
                    <a:cubicBezTo>
                      <a:pt x="25" y="6"/>
                      <a:pt x="25" y="6"/>
                      <a:pt x="24" y="5"/>
                    </a:cubicBezTo>
                    <a:cubicBezTo>
                      <a:pt x="24" y="3"/>
                      <a:pt x="24" y="3"/>
                      <a:pt x="24" y="3"/>
                    </a:cubicBezTo>
                    <a:cubicBezTo>
                      <a:pt x="24" y="1"/>
                      <a:pt x="22" y="0"/>
                      <a:pt x="21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16" y="0"/>
                      <a:pt x="15" y="1"/>
                      <a:pt x="15" y="3"/>
                    </a:cubicBezTo>
                    <a:cubicBezTo>
                      <a:pt x="15" y="5"/>
                      <a:pt x="15" y="5"/>
                      <a:pt x="15" y="5"/>
                    </a:cubicBezTo>
                    <a:cubicBezTo>
                      <a:pt x="14" y="6"/>
                      <a:pt x="13" y="6"/>
                      <a:pt x="12" y="7"/>
                    </a:cubicBezTo>
                    <a:cubicBezTo>
                      <a:pt x="10" y="5"/>
                      <a:pt x="10" y="5"/>
                      <a:pt x="10" y="5"/>
                    </a:cubicBezTo>
                    <a:cubicBezTo>
                      <a:pt x="9" y="4"/>
                      <a:pt x="8" y="4"/>
                      <a:pt x="7" y="5"/>
                    </a:cubicBezTo>
                    <a:cubicBezTo>
                      <a:pt x="4" y="7"/>
                      <a:pt x="4" y="7"/>
                      <a:pt x="4" y="7"/>
                    </a:cubicBezTo>
                    <a:cubicBezTo>
                      <a:pt x="3" y="8"/>
                      <a:pt x="3" y="10"/>
                      <a:pt x="4" y="11"/>
                    </a:cubicBezTo>
                    <a:cubicBezTo>
                      <a:pt x="6" y="13"/>
                      <a:pt x="6" y="13"/>
                      <a:pt x="6" y="13"/>
                    </a:cubicBezTo>
                    <a:cubicBezTo>
                      <a:pt x="6" y="14"/>
                      <a:pt x="5" y="14"/>
                      <a:pt x="5" y="15"/>
                    </a:cubicBezTo>
                    <a:cubicBezTo>
                      <a:pt x="3" y="16"/>
                      <a:pt x="3" y="16"/>
                      <a:pt x="3" y="16"/>
                    </a:cubicBezTo>
                    <a:cubicBezTo>
                      <a:pt x="1" y="16"/>
                      <a:pt x="0" y="17"/>
                      <a:pt x="0" y="18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23"/>
                      <a:pt x="1" y="24"/>
                      <a:pt x="3" y="24"/>
                    </a:cubicBezTo>
                    <a:cubicBezTo>
                      <a:pt x="5" y="24"/>
                      <a:pt x="5" y="24"/>
                      <a:pt x="5" y="24"/>
                    </a:cubicBezTo>
                    <a:cubicBezTo>
                      <a:pt x="5" y="25"/>
                      <a:pt x="6" y="26"/>
                      <a:pt x="6" y="27"/>
                    </a:cubicBezTo>
                    <a:cubicBezTo>
                      <a:pt x="5" y="29"/>
                      <a:pt x="5" y="29"/>
                      <a:pt x="5" y="29"/>
                    </a:cubicBezTo>
                    <a:cubicBezTo>
                      <a:pt x="4" y="30"/>
                      <a:pt x="4" y="32"/>
                      <a:pt x="5" y="33"/>
                    </a:cubicBezTo>
                    <a:cubicBezTo>
                      <a:pt x="7" y="35"/>
                      <a:pt x="7" y="35"/>
                      <a:pt x="7" y="35"/>
                    </a:cubicBezTo>
                    <a:cubicBezTo>
                      <a:pt x="8" y="36"/>
                      <a:pt x="10" y="36"/>
                      <a:pt x="11" y="35"/>
                    </a:cubicBezTo>
                    <a:cubicBezTo>
                      <a:pt x="12" y="33"/>
                      <a:pt x="12" y="33"/>
                      <a:pt x="12" y="33"/>
                    </a:cubicBezTo>
                    <a:cubicBezTo>
                      <a:pt x="13" y="34"/>
                      <a:pt x="14" y="34"/>
                      <a:pt x="15" y="34"/>
                    </a:cubicBezTo>
                    <a:cubicBezTo>
                      <a:pt x="16" y="37"/>
                      <a:pt x="16" y="37"/>
                      <a:pt x="16" y="37"/>
                    </a:cubicBezTo>
                    <a:cubicBezTo>
                      <a:pt x="16" y="38"/>
                      <a:pt x="17" y="39"/>
                      <a:pt x="18" y="39"/>
                    </a:cubicBezTo>
                    <a:cubicBezTo>
                      <a:pt x="21" y="39"/>
                      <a:pt x="21" y="39"/>
                      <a:pt x="21" y="39"/>
                    </a:cubicBezTo>
                    <a:cubicBezTo>
                      <a:pt x="23" y="39"/>
                      <a:pt x="24" y="38"/>
                      <a:pt x="24" y="37"/>
                    </a:cubicBezTo>
                    <a:cubicBezTo>
                      <a:pt x="24" y="34"/>
                      <a:pt x="24" y="34"/>
                      <a:pt x="24" y="34"/>
                    </a:cubicBezTo>
                    <a:cubicBezTo>
                      <a:pt x="25" y="34"/>
                      <a:pt x="26" y="33"/>
                      <a:pt x="27" y="33"/>
                    </a:cubicBezTo>
                    <a:cubicBezTo>
                      <a:pt x="29" y="35"/>
                      <a:pt x="29" y="35"/>
                      <a:pt x="29" y="35"/>
                    </a:cubicBezTo>
                    <a:cubicBezTo>
                      <a:pt x="30" y="36"/>
                      <a:pt x="32" y="36"/>
                      <a:pt x="33" y="35"/>
                    </a:cubicBezTo>
                    <a:cubicBezTo>
                      <a:pt x="35" y="32"/>
                      <a:pt x="35" y="32"/>
                      <a:pt x="35" y="32"/>
                    </a:cubicBezTo>
                    <a:cubicBezTo>
                      <a:pt x="36" y="31"/>
                      <a:pt x="36" y="29"/>
                      <a:pt x="35" y="28"/>
                    </a:cubicBezTo>
                    <a:cubicBezTo>
                      <a:pt x="33" y="26"/>
                      <a:pt x="33" y="26"/>
                      <a:pt x="33" y="26"/>
                    </a:cubicBezTo>
                    <a:cubicBezTo>
                      <a:pt x="33" y="26"/>
                      <a:pt x="34" y="25"/>
                      <a:pt x="34" y="24"/>
                    </a:cubicBezTo>
                    <a:cubicBezTo>
                      <a:pt x="37" y="24"/>
                      <a:pt x="37" y="24"/>
                      <a:pt x="37" y="24"/>
                    </a:cubicBezTo>
                    <a:cubicBezTo>
                      <a:pt x="38" y="24"/>
                      <a:pt x="39" y="22"/>
                      <a:pt x="39" y="21"/>
                    </a:cubicBezTo>
                    <a:cubicBezTo>
                      <a:pt x="39" y="18"/>
                      <a:pt x="39" y="18"/>
                      <a:pt x="39" y="18"/>
                    </a:cubicBezTo>
                    <a:cubicBezTo>
                      <a:pt x="39" y="16"/>
                      <a:pt x="38" y="15"/>
                      <a:pt x="37" y="15"/>
                    </a:cubicBezTo>
                    <a:close/>
                    <a:moveTo>
                      <a:pt x="25" y="25"/>
                    </a:moveTo>
                    <a:cubicBezTo>
                      <a:pt x="22" y="28"/>
                      <a:pt x="17" y="28"/>
                      <a:pt x="14" y="25"/>
                    </a:cubicBezTo>
                    <a:cubicBezTo>
                      <a:pt x="11" y="22"/>
                      <a:pt x="11" y="18"/>
                      <a:pt x="14" y="15"/>
                    </a:cubicBezTo>
                    <a:cubicBezTo>
                      <a:pt x="17" y="12"/>
                      <a:pt x="22" y="12"/>
                      <a:pt x="25" y="14"/>
                    </a:cubicBezTo>
                    <a:cubicBezTo>
                      <a:pt x="28" y="17"/>
                      <a:pt x="28" y="22"/>
                      <a:pt x="25" y="25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07" name="任意多边形: 形状 206"/>
              <p:cNvSpPr/>
              <p:nvPr/>
            </p:nvSpPr>
            <p:spPr bwMode="auto">
              <a:xfrm>
                <a:off x="3891" y="2475"/>
                <a:ext cx="62" cy="62"/>
              </a:xfrm>
              <a:custGeom>
                <a:gdLst>
                  <a:gd fmla="*/ 29 w 32" name="T0"/>
                  <a:gd fmla="*/ 12 h 32" name="T1"/>
                  <a:gd fmla="*/ 27 w 32" name="T2"/>
                  <a:gd fmla="*/ 12 h 32" name="T3"/>
                  <a:gd fmla="*/ 26 w 32" name="T4"/>
                  <a:gd fmla="*/ 10 h 32" name="T5"/>
                  <a:gd fmla="*/ 28 w 32" name="T6"/>
                  <a:gd fmla="*/ 9 h 32" name="T7"/>
                  <a:gd fmla="*/ 28 w 32" name="T8"/>
                  <a:gd fmla="*/ 5 h 32" name="T9"/>
                  <a:gd fmla="*/ 26 w 32" name="T10"/>
                  <a:gd fmla="*/ 4 h 32" name="T11"/>
                  <a:gd fmla="*/ 23 w 32" name="T12"/>
                  <a:gd fmla="*/ 4 h 32" name="T13"/>
                  <a:gd fmla="*/ 21 w 32" name="T14"/>
                  <a:gd fmla="*/ 5 h 32" name="T15"/>
                  <a:gd fmla="*/ 19 w 32" name="T16"/>
                  <a:gd fmla="*/ 5 h 32" name="T17"/>
                  <a:gd fmla="*/ 19 w 32" name="T18"/>
                  <a:gd fmla="*/ 2 h 32" name="T19"/>
                  <a:gd fmla="*/ 17 w 32" name="T20"/>
                  <a:gd fmla="*/ 0 h 32" name="T21"/>
                  <a:gd fmla="*/ 14 w 32" name="T22"/>
                  <a:gd fmla="*/ 0 h 32" name="T23"/>
                  <a:gd fmla="*/ 12 w 32" name="T24"/>
                  <a:gd fmla="*/ 2 h 32" name="T25"/>
                  <a:gd fmla="*/ 12 w 32" name="T26"/>
                  <a:gd fmla="*/ 5 h 32" name="T27"/>
                  <a:gd fmla="*/ 10 w 32" name="T28"/>
                  <a:gd fmla="*/ 6 h 32" name="T29"/>
                  <a:gd fmla="*/ 9 w 32" name="T30"/>
                  <a:gd fmla="*/ 4 h 32" name="T31"/>
                  <a:gd fmla="*/ 5 w 32" name="T32"/>
                  <a:gd fmla="*/ 4 h 32" name="T33"/>
                  <a:gd fmla="*/ 4 w 32" name="T34"/>
                  <a:gd fmla="*/ 6 h 32" name="T35"/>
                  <a:gd fmla="*/ 4 w 32" name="T36"/>
                  <a:gd fmla="*/ 9 h 32" name="T37"/>
                  <a:gd fmla="*/ 5 w 32" name="T38"/>
                  <a:gd fmla="*/ 10 h 32" name="T39"/>
                  <a:gd fmla="*/ 4 w 32" name="T40"/>
                  <a:gd fmla="*/ 13 h 32" name="T41"/>
                  <a:gd fmla="*/ 2 w 32" name="T42"/>
                  <a:gd fmla="*/ 13 h 32" name="T43"/>
                  <a:gd fmla="*/ 0 w 32" name="T44"/>
                  <a:gd fmla="*/ 15 h 32" name="T45"/>
                  <a:gd fmla="*/ 0 w 32" name="T46"/>
                  <a:gd fmla="*/ 17 h 32" name="T47"/>
                  <a:gd fmla="*/ 2 w 32" name="T48"/>
                  <a:gd fmla="*/ 20 h 32" name="T49"/>
                  <a:gd fmla="*/ 4 w 32" name="T50"/>
                  <a:gd fmla="*/ 20 h 32" name="T51"/>
                  <a:gd fmla="*/ 5 w 32" name="T52"/>
                  <a:gd fmla="*/ 22 h 32" name="T53"/>
                  <a:gd fmla="*/ 4 w 32" name="T54"/>
                  <a:gd fmla="*/ 23 h 32" name="T55"/>
                  <a:gd fmla="*/ 4 w 32" name="T56"/>
                  <a:gd fmla="*/ 26 h 32" name="T57"/>
                  <a:gd fmla="*/ 6 w 32" name="T58"/>
                  <a:gd fmla="*/ 28 h 32" name="T59"/>
                  <a:gd fmla="*/ 9 w 32" name="T60"/>
                  <a:gd fmla="*/ 28 h 32" name="T61"/>
                  <a:gd fmla="*/ 10 w 32" name="T62"/>
                  <a:gd fmla="*/ 27 h 32" name="T63"/>
                  <a:gd fmla="*/ 13 w 32" name="T64"/>
                  <a:gd fmla="*/ 28 h 32" name="T65"/>
                  <a:gd fmla="*/ 13 w 32" name="T66"/>
                  <a:gd fmla="*/ 30 h 32" name="T67"/>
                  <a:gd fmla="*/ 15 w 32" name="T68"/>
                  <a:gd fmla="*/ 32 h 32" name="T69"/>
                  <a:gd fmla="*/ 17 w 32" name="T70"/>
                  <a:gd fmla="*/ 32 h 32" name="T71"/>
                  <a:gd fmla="*/ 20 w 32" name="T72"/>
                  <a:gd fmla="*/ 29 h 32" name="T73"/>
                  <a:gd fmla="*/ 20 w 32" name="T74"/>
                  <a:gd fmla="*/ 27 h 32" name="T75"/>
                  <a:gd fmla="*/ 22 w 32" name="T76"/>
                  <a:gd fmla="*/ 26 h 32" name="T77"/>
                  <a:gd fmla="*/ 23 w 32" name="T78"/>
                  <a:gd fmla="*/ 28 h 32" name="T79"/>
                  <a:gd fmla="*/ 26 w 32" name="T80"/>
                  <a:gd fmla="*/ 28 h 32" name="T81"/>
                  <a:gd fmla="*/ 28 w 32" name="T82"/>
                  <a:gd fmla="*/ 26 h 32" name="T83"/>
                  <a:gd fmla="*/ 28 w 32" name="T84"/>
                  <a:gd fmla="*/ 23 h 32" name="T85"/>
                  <a:gd fmla="*/ 26 w 32" name="T86"/>
                  <a:gd fmla="*/ 21 h 32" name="T87"/>
                  <a:gd fmla="*/ 27 w 32" name="T88"/>
                  <a:gd fmla="*/ 19 h 32" name="T89"/>
                  <a:gd fmla="*/ 30 w 32" name="T90"/>
                  <a:gd fmla="*/ 19 h 32" name="T91"/>
                  <a:gd fmla="*/ 32 w 32" name="T92"/>
                  <a:gd fmla="*/ 17 h 32" name="T93"/>
                  <a:gd fmla="*/ 32 w 32" name="T94"/>
                  <a:gd fmla="*/ 14 h 32" name="T95"/>
                  <a:gd fmla="*/ 29 w 32" name="T96"/>
                  <a:gd fmla="*/ 12 h 32" name="T97"/>
                  <a:gd fmla="*/ 20 w 32" name="T98"/>
                  <a:gd fmla="*/ 20 h 32" name="T99"/>
                  <a:gd fmla="*/ 12 w 32" name="T100"/>
                  <a:gd fmla="*/ 20 h 32" name="T101"/>
                  <a:gd fmla="*/ 11 w 32" name="T102"/>
                  <a:gd fmla="*/ 12 h 32" name="T103"/>
                  <a:gd fmla="*/ 20 w 32" name="T104"/>
                  <a:gd fmla="*/ 12 h 32" name="T105"/>
                  <a:gd fmla="*/ 20 w 32" name="T106"/>
                  <a:gd fmla="*/ 20 h 32" name="T10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b="b" l="0" r="r" t="0"/>
                <a:pathLst>
                  <a:path h="32" w="32">
                    <a:moveTo>
                      <a:pt x="29" y="12"/>
                    </a:moveTo>
                    <a:cubicBezTo>
                      <a:pt x="27" y="12"/>
                      <a:pt x="27" y="12"/>
                      <a:pt x="27" y="12"/>
                    </a:cubicBezTo>
                    <a:cubicBezTo>
                      <a:pt x="27" y="12"/>
                      <a:pt x="27" y="11"/>
                      <a:pt x="26" y="10"/>
                    </a:cubicBezTo>
                    <a:cubicBezTo>
                      <a:pt x="28" y="9"/>
                      <a:pt x="28" y="9"/>
                      <a:pt x="28" y="9"/>
                    </a:cubicBezTo>
                    <a:cubicBezTo>
                      <a:pt x="29" y="8"/>
                      <a:pt x="29" y="6"/>
                      <a:pt x="28" y="5"/>
                    </a:cubicBezTo>
                    <a:cubicBezTo>
                      <a:pt x="26" y="4"/>
                      <a:pt x="26" y="4"/>
                      <a:pt x="26" y="4"/>
                    </a:cubicBezTo>
                    <a:cubicBezTo>
                      <a:pt x="25" y="3"/>
                      <a:pt x="24" y="3"/>
                      <a:pt x="23" y="4"/>
                    </a:cubicBezTo>
                    <a:cubicBezTo>
                      <a:pt x="21" y="5"/>
                      <a:pt x="21" y="5"/>
                      <a:pt x="21" y="5"/>
                    </a:cubicBezTo>
                    <a:cubicBezTo>
                      <a:pt x="21" y="5"/>
                      <a:pt x="20" y="5"/>
                      <a:pt x="19" y="5"/>
                    </a:cubicBezTo>
                    <a:cubicBezTo>
                      <a:pt x="19" y="2"/>
                      <a:pt x="19" y="2"/>
                      <a:pt x="19" y="2"/>
                    </a:cubicBezTo>
                    <a:cubicBezTo>
                      <a:pt x="19" y="1"/>
                      <a:pt x="18" y="0"/>
                      <a:pt x="17" y="0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13" y="0"/>
                      <a:pt x="12" y="1"/>
                      <a:pt x="12" y="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5"/>
                      <a:pt x="11" y="5"/>
                      <a:pt x="10" y="6"/>
                    </a:cubicBezTo>
                    <a:cubicBezTo>
                      <a:pt x="9" y="4"/>
                      <a:pt x="9" y="4"/>
                      <a:pt x="9" y="4"/>
                    </a:cubicBezTo>
                    <a:cubicBezTo>
                      <a:pt x="8" y="3"/>
                      <a:pt x="6" y="3"/>
                      <a:pt x="5" y="4"/>
                    </a:cubicBezTo>
                    <a:cubicBezTo>
                      <a:pt x="4" y="6"/>
                      <a:pt x="4" y="6"/>
                      <a:pt x="4" y="6"/>
                    </a:cubicBezTo>
                    <a:cubicBezTo>
                      <a:pt x="3" y="7"/>
                      <a:pt x="3" y="8"/>
                      <a:pt x="4" y="9"/>
                    </a:cubicBezTo>
                    <a:cubicBezTo>
                      <a:pt x="5" y="10"/>
                      <a:pt x="5" y="10"/>
                      <a:pt x="5" y="10"/>
                    </a:cubicBezTo>
                    <a:cubicBezTo>
                      <a:pt x="5" y="11"/>
                      <a:pt x="5" y="12"/>
                      <a:pt x="4" y="13"/>
                    </a:cubicBezTo>
                    <a:cubicBezTo>
                      <a:pt x="2" y="13"/>
                      <a:pt x="2" y="13"/>
                      <a:pt x="2" y="13"/>
                    </a:cubicBezTo>
                    <a:cubicBezTo>
                      <a:pt x="1" y="13"/>
                      <a:pt x="0" y="14"/>
                      <a:pt x="0" y="15"/>
                    </a:cubicBezTo>
                    <a:cubicBezTo>
                      <a:pt x="0" y="17"/>
                      <a:pt x="0" y="17"/>
                      <a:pt x="0" y="17"/>
                    </a:cubicBezTo>
                    <a:cubicBezTo>
                      <a:pt x="0" y="19"/>
                      <a:pt x="1" y="20"/>
                      <a:pt x="2" y="20"/>
                    </a:cubicBezTo>
                    <a:cubicBezTo>
                      <a:pt x="4" y="20"/>
                      <a:pt x="4" y="20"/>
                      <a:pt x="4" y="20"/>
                    </a:cubicBezTo>
                    <a:cubicBezTo>
                      <a:pt x="5" y="20"/>
                      <a:pt x="5" y="21"/>
                      <a:pt x="5" y="22"/>
                    </a:cubicBezTo>
                    <a:cubicBezTo>
                      <a:pt x="4" y="23"/>
                      <a:pt x="4" y="23"/>
                      <a:pt x="4" y="23"/>
                    </a:cubicBezTo>
                    <a:cubicBezTo>
                      <a:pt x="3" y="24"/>
                      <a:pt x="3" y="26"/>
                      <a:pt x="4" y="26"/>
                    </a:cubicBezTo>
                    <a:cubicBezTo>
                      <a:pt x="6" y="28"/>
                      <a:pt x="6" y="28"/>
                      <a:pt x="6" y="28"/>
                    </a:cubicBezTo>
                    <a:cubicBezTo>
                      <a:pt x="7" y="29"/>
                      <a:pt x="8" y="29"/>
                      <a:pt x="9" y="28"/>
                    </a:cubicBezTo>
                    <a:cubicBezTo>
                      <a:pt x="10" y="27"/>
                      <a:pt x="10" y="27"/>
                      <a:pt x="10" y="27"/>
                    </a:cubicBezTo>
                    <a:cubicBezTo>
                      <a:pt x="11" y="27"/>
                      <a:pt x="12" y="27"/>
                      <a:pt x="13" y="28"/>
                    </a:cubicBezTo>
                    <a:cubicBezTo>
                      <a:pt x="13" y="30"/>
                      <a:pt x="13" y="30"/>
                      <a:pt x="13" y="30"/>
                    </a:cubicBezTo>
                    <a:cubicBezTo>
                      <a:pt x="13" y="31"/>
                      <a:pt x="14" y="32"/>
                      <a:pt x="15" y="32"/>
                    </a:cubicBezTo>
                    <a:cubicBezTo>
                      <a:pt x="17" y="32"/>
                      <a:pt x="17" y="32"/>
                      <a:pt x="17" y="32"/>
                    </a:cubicBezTo>
                    <a:cubicBezTo>
                      <a:pt x="19" y="32"/>
                      <a:pt x="20" y="31"/>
                      <a:pt x="20" y="29"/>
                    </a:cubicBezTo>
                    <a:cubicBezTo>
                      <a:pt x="20" y="27"/>
                      <a:pt x="20" y="27"/>
                      <a:pt x="20" y="27"/>
                    </a:cubicBezTo>
                    <a:cubicBezTo>
                      <a:pt x="20" y="27"/>
                      <a:pt x="21" y="27"/>
                      <a:pt x="22" y="26"/>
                    </a:cubicBezTo>
                    <a:cubicBezTo>
                      <a:pt x="23" y="28"/>
                      <a:pt x="23" y="28"/>
                      <a:pt x="23" y="28"/>
                    </a:cubicBezTo>
                    <a:cubicBezTo>
                      <a:pt x="24" y="29"/>
                      <a:pt x="25" y="29"/>
                      <a:pt x="26" y="28"/>
                    </a:cubicBezTo>
                    <a:cubicBezTo>
                      <a:pt x="28" y="26"/>
                      <a:pt x="28" y="26"/>
                      <a:pt x="28" y="26"/>
                    </a:cubicBezTo>
                    <a:cubicBezTo>
                      <a:pt x="29" y="25"/>
                      <a:pt x="29" y="24"/>
                      <a:pt x="28" y="23"/>
                    </a:cubicBezTo>
                    <a:cubicBezTo>
                      <a:pt x="26" y="21"/>
                      <a:pt x="26" y="21"/>
                      <a:pt x="26" y="21"/>
                    </a:cubicBezTo>
                    <a:cubicBezTo>
                      <a:pt x="27" y="21"/>
                      <a:pt x="27" y="20"/>
                      <a:pt x="27" y="19"/>
                    </a:cubicBezTo>
                    <a:cubicBezTo>
                      <a:pt x="30" y="19"/>
                      <a:pt x="30" y="19"/>
                      <a:pt x="30" y="19"/>
                    </a:cubicBezTo>
                    <a:cubicBezTo>
                      <a:pt x="31" y="19"/>
                      <a:pt x="32" y="18"/>
                      <a:pt x="32" y="17"/>
                    </a:cubicBezTo>
                    <a:cubicBezTo>
                      <a:pt x="32" y="14"/>
                      <a:pt x="32" y="14"/>
                      <a:pt x="32" y="14"/>
                    </a:cubicBezTo>
                    <a:cubicBezTo>
                      <a:pt x="32" y="13"/>
                      <a:pt x="31" y="12"/>
                      <a:pt x="29" y="12"/>
                    </a:cubicBezTo>
                    <a:close/>
                    <a:moveTo>
                      <a:pt x="20" y="20"/>
                    </a:moveTo>
                    <a:cubicBezTo>
                      <a:pt x="18" y="23"/>
                      <a:pt x="14" y="23"/>
                      <a:pt x="12" y="20"/>
                    </a:cubicBezTo>
                    <a:cubicBezTo>
                      <a:pt x="9" y="18"/>
                      <a:pt x="9" y="14"/>
                      <a:pt x="11" y="12"/>
                    </a:cubicBezTo>
                    <a:cubicBezTo>
                      <a:pt x="14" y="10"/>
                      <a:pt x="18" y="10"/>
                      <a:pt x="20" y="12"/>
                    </a:cubicBezTo>
                    <a:cubicBezTo>
                      <a:pt x="22" y="14"/>
                      <a:pt x="22" y="18"/>
                      <a:pt x="20" y="20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08" name="任意多边形: 形状 207"/>
              <p:cNvSpPr/>
              <p:nvPr/>
            </p:nvSpPr>
            <p:spPr bwMode="auto">
              <a:xfrm>
                <a:off x="4911" y="1593"/>
                <a:ext cx="55" cy="55"/>
              </a:xfrm>
              <a:custGeom>
                <a:gdLst>
                  <a:gd fmla="*/ 26 w 28" name="T0"/>
                  <a:gd fmla="*/ 16 h 28" name="T1"/>
                  <a:gd fmla="*/ 24 w 28" name="T2"/>
                  <a:gd fmla="*/ 15 h 28" name="T3"/>
                  <a:gd fmla="*/ 24 w 28" name="T4"/>
                  <a:gd fmla="*/ 13 h 28" name="T5"/>
                  <a:gd fmla="*/ 26 w 28" name="T6"/>
                  <a:gd fmla="*/ 12 h 28" name="T7"/>
                  <a:gd fmla="*/ 27 w 28" name="T8"/>
                  <a:gd fmla="*/ 9 h 28" name="T9"/>
                  <a:gd fmla="*/ 26 w 28" name="T10"/>
                  <a:gd fmla="*/ 7 h 28" name="T11"/>
                  <a:gd fmla="*/ 24 w 28" name="T12"/>
                  <a:gd fmla="*/ 6 h 28" name="T13"/>
                  <a:gd fmla="*/ 22 w 28" name="T14"/>
                  <a:gd fmla="*/ 7 h 28" name="T15"/>
                  <a:gd fmla="*/ 20 w 28" name="T16"/>
                  <a:gd fmla="*/ 6 h 28" name="T17"/>
                  <a:gd fmla="*/ 21 w 28" name="T18"/>
                  <a:gd fmla="*/ 4 h 28" name="T19"/>
                  <a:gd fmla="*/ 20 w 28" name="T20"/>
                  <a:gd fmla="*/ 2 h 28" name="T21"/>
                  <a:gd fmla="*/ 18 w 28" name="T22"/>
                  <a:gd fmla="*/ 1 h 28" name="T23"/>
                  <a:gd fmla="*/ 15 w 28" name="T24"/>
                  <a:gd fmla="*/ 2 h 28" name="T25"/>
                  <a:gd fmla="*/ 15 w 28" name="T26"/>
                  <a:gd fmla="*/ 4 h 28" name="T27"/>
                  <a:gd fmla="*/ 13 w 28" name="T28"/>
                  <a:gd fmla="*/ 4 h 28" name="T29"/>
                  <a:gd fmla="*/ 12 w 28" name="T30"/>
                  <a:gd fmla="*/ 2 h 28" name="T31"/>
                  <a:gd fmla="*/ 9 w 28" name="T32"/>
                  <a:gd fmla="*/ 1 h 28" name="T33"/>
                  <a:gd fmla="*/ 7 w 28" name="T34"/>
                  <a:gd fmla="*/ 2 h 28" name="T35"/>
                  <a:gd fmla="*/ 6 w 28" name="T36"/>
                  <a:gd fmla="*/ 4 h 28" name="T37"/>
                  <a:gd fmla="*/ 7 w 28" name="T38"/>
                  <a:gd fmla="*/ 6 h 28" name="T39"/>
                  <a:gd fmla="*/ 6 w 28" name="T40"/>
                  <a:gd fmla="*/ 7 h 28" name="T41"/>
                  <a:gd fmla="*/ 4 w 28" name="T42"/>
                  <a:gd fmla="*/ 7 h 28" name="T43"/>
                  <a:gd fmla="*/ 1 w 28" name="T44"/>
                  <a:gd fmla="*/ 8 h 28" name="T45"/>
                  <a:gd fmla="*/ 1 w 28" name="T46"/>
                  <a:gd fmla="*/ 10 h 28" name="T47"/>
                  <a:gd fmla="*/ 2 w 28" name="T48"/>
                  <a:gd fmla="*/ 12 h 28" name="T49"/>
                  <a:gd fmla="*/ 3 w 28" name="T50"/>
                  <a:gd fmla="*/ 13 h 28" name="T51"/>
                  <a:gd fmla="*/ 3 w 28" name="T52"/>
                  <a:gd fmla="*/ 15 h 28" name="T53"/>
                  <a:gd fmla="*/ 2 w 28" name="T54"/>
                  <a:gd fmla="*/ 16 h 28" name="T55"/>
                  <a:gd fmla="*/ 1 w 28" name="T56"/>
                  <a:gd fmla="*/ 19 h 28" name="T57"/>
                  <a:gd fmla="*/ 2 w 28" name="T58"/>
                  <a:gd fmla="*/ 21 h 28" name="T59"/>
                  <a:gd fmla="*/ 4 w 28" name="T60"/>
                  <a:gd fmla="*/ 22 h 28" name="T61"/>
                  <a:gd fmla="*/ 6 w 28" name="T62"/>
                  <a:gd fmla="*/ 21 h 28" name="T63"/>
                  <a:gd fmla="*/ 7 w 28" name="T64"/>
                  <a:gd fmla="*/ 22 h 28" name="T65"/>
                  <a:gd fmla="*/ 7 w 28" name="T66"/>
                  <a:gd fmla="*/ 24 h 28" name="T67"/>
                  <a:gd fmla="*/ 8 w 28" name="T68"/>
                  <a:gd fmla="*/ 26 h 28" name="T69"/>
                  <a:gd fmla="*/ 10 w 28" name="T70"/>
                  <a:gd fmla="*/ 27 h 28" name="T71"/>
                  <a:gd fmla="*/ 12 w 28" name="T72"/>
                  <a:gd fmla="*/ 26 h 28" name="T73"/>
                  <a:gd fmla="*/ 13 w 28" name="T74"/>
                  <a:gd fmla="*/ 25 h 28" name="T75"/>
                  <a:gd fmla="*/ 15 w 28" name="T76"/>
                  <a:gd fmla="*/ 24 h 28" name="T77"/>
                  <a:gd fmla="*/ 16 w 28" name="T78"/>
                  <a:gd fmla="*/ 26 h 28" name="T79"/>
                  <a:gd fmla="*/ 19 w 28" name="T80"/>
                  <a:gd fmla="*/ 27 h 28" name="T81"/>
                  <a:gd fmla="*/ 21 w 28" name="T82"/>
                  <a:gd fmla="*/ 26 h 28" name="T83"/>
                  <a:gd fmla="*/ 22 w 28" name="T84"/>
                  <a:gd fmla="*/ 24 h 28" name="T85"/>
                  <a:gd fmla="*/ 21 w 28" name="T86"/>
                  <a:gd fmla="*/ 22 h 28" name="T87"/>
                  <a:gd fmla="*/ 22 w 28" name="T88"/>
                  <a:gd fmla="*/ 20 h 28" name="T89"/>
                  <a:gd fmla="*/ 24 w 28" name="T90"/>
                  <a:gd fmla="*/ 21 h 28" name="T91"/>
                  <a:gd fmla="*/ 26 w 28" name="T92"/>
                  <a:gd fmla="*/ 20 h 28" name="T93"/>
                  <a:gd fmla="*/ 27 w 28" name="T94"/>
                  <a:gd fmla="*/ 18 h 28" name="T95"/>
                  <a:gd fmla="*/ 26 w 28" name="T96"/>
                  <a:gd fmla="*/ 16 h 28" name="T97"/>
                  <a:gd fmla="*/ 16 w 28" name="T98"/>
                  <a:gd fmla="*/ 19 h 28" name="T99"/>
                  <a:gd fmla="*/ 9 w 28" name="T100"/>
                  <a:gd fmla="*/ 16 h 28" name="T101"/>
                  <a:gd fmla="*/ 12 w 28" name="T102"/>
                  <a:gd fmla="*/ 9 h 28" name="T103"/>
                  <a:gd fmla="*/ 19 w 28" name="T104"/>
                  <a:gd fmla="*/ 12 h 28" name="T105"/>
                  <a:gd fmla="*/ 16 w 28" name="T106"/>
                  <a:gd fmla="*/ 19 h 28" name="T10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b="b" l="0" r="r" t="0"/>
                <a:pathLst>
                  <a:path h="28" w="28">
                    <a:moveTo>
                      <a:pt x="26" y="16"/>
                    </a:moveTo>
                    <a:cubicBezTo>
                      <a:pt x="24" y="15"/>
                      <a:pt x="24" y="15"/>
                      <a:pt x="24" y="15"/>
                    </a:cubicBezTo>
                    <a:cubicBezTo>
                      <a:pt x="24" y="14"/>
                      <a:pt x="24" y="13"/>
                      <a:pt x="24" y="13"/>
                    </a:cubicBezTo>
                    <a:cubicBezTo>
                      <a:pt x="26" y="12"/>
                      <a:pt x="26" y="12"/>
                      <a:pt x="26" y="12"/>
                    </a:cubicBezTo>
                    <a:cubicBezTo>
                      <a:pt x="27" y="12"/>
                      <a:pt x="28" y="10"/>
                      <a:pt x="27" y="9"/>
                    </a:cubicBezTo>
                    <a:cubicBezTo>
                      <a:pt x="26" y="7"/>
                      <a:pt x="26" y="7"/>
                      <a:pt x="26" y="7"/>
                    </a:cubicBezTo>
                    <a:cubicBezTo>
                      <a:pt x="26" y="6"/>
                      <a:pt x="25" y="6"/>
                      <a:pt x="24" y="6"/>
                    </a:cubicBezTo>
                    <a:cubicBezTo>
                      <a:pt x="22" y="7"/>
                      <a:pt x="22" y="7"/>
                      <a:pt x="22" y="7"/>
                    </a:cubicBezTo>
                    <a:cubicBezTo>
                      <a:pt x="21" y="7"/>
                      <a:pt x="21" y="6"/>
                      <a:pt x="20" y="6"/>
                    </a:cubicBezTo>
                    <a:cubicBezTo>
                      <a:pt x="21" y="4"/>
                      <a:pt x="21" y="4"/>
                      <a:pt x="21" y="4"/>
                    </a:cubicBezTo>
                    <a:cubicBezTo>
                      <a:pt x="22" y="3"/>
                      <a:pt x="21" y="2"/>
                      <a:pt x="20" y="2"/>
                    </a:cubicBezTo>
                    <a:cubicBezTo>
                      <a:pt x="18" y="1"/>
                      <a:pt x="18" y="1"/>
                      <a:pt x="18" y="1"/>
                    </a:cubicBezTo>
                    <a:cubicBezTo>
                      <a:pt x="17" y="0"/>
                      <a:pt x="16" y="1"/>
                      <a:pt x="15" y="2"/>
                    </a:cubicBezTo>
                    <a:cubicBezTo>
                      <a:pt x="15" y="4"/>
                      <a:pt x="15" y="4"/>
                      <a:pt x="15" y="4"/>
                    </a:cubicBezTo>
                    <a:cubicBezTo>
                      <a:pt x="14" y="4"/>
                      <a:pt x="13" y="4"/>
                      <a:pt x="13" y="4"/>
                    </a:cubicBezTo>
                    <a:cubicBezTo>
                      <a:pt x="12" y="2"/>
                      <a:pt x="12" y="2"/>
                      <a:pt x="12" y="2"/>
                    </a:cubicBezTo>
                    <a:cubicBezTo>
                      <a:pt x="12" y="1"/>
                      <a:pt x="10" y="0"/>
                      <a:pt x="9" y="1"/>
                    </a:cubicBezTo>
                    <a:cubicBezTo>
                      <a:pt x="7" y="2"/>
                      <a:pt x="7" y="2"/>
                      <a:pt x="7" y="2"/>
                    </a:cubicBezTo>
                    <a:cubicBezTo>
                      <a:pt x="6" y="2"/>
                      <a:pt x="6" y="3"/>
                      <a:pt x="6" y="4"/>
                    </a:cubicBezTo>
                    <a:cubicBezTo>
                      <a:pt x="7" y="6"/>
                      <a:pt x="7" y="6"/>
                      <a:pt x="7" y="6"/>
                    </a:cubicBezTo>
                    <a:cubicBezTo>
                      <a:pt x="7" y="6"/>
                      <a:pt x="6" y="7"/>
                      <a:pt x="6" y="7"/>
                    </a:cubicBezTo>
                    <a:cubicBezTo>
                      <a:pt x="4" y="7"/>
                      <a:pt x="4" y="7"/>
                      <a:pt x="4" y="7"/>
                    </a:cubicBezTo>
                    <a:cubicBezTo>
                      <a:pt x="3" y="6"/>
                      <a:pt x="2" y="7"/>
                      <a:pt x="1" y="8"/>
                    </a:cubicBezTo>
                    <a:cubicBezTo>
                      <a:pt x="1" y="10"/>
                      <a:pt x="1" y="10"/>
                      <a:pt x="1" y="10"/>
                    </a:cubicBezTo>
                    <a:cubicBezTo>
                      <a:pt x="0" y="11"/>
                      <a:pt x="1" y="12"/>
                      <a:pt x="2" y="12"/>
                    </a:cubicBezTo>
                    <a:cubicBezTo>
                      <a:pt x="3" y="13"/>
                      <a:pt x="3" y="13"/>
                      <a:pt x="3" y="13"/>
                    </a:cubicBezTo>
                    <a:cubicBezTo>
                      <a:pt x="3" y="14"/>
                      <a:pt x="3" y="15"/>
                      <a:pt x="3" y="15"/>
                    </a:cubicBezTo>
                    <a:cubicBezTo>
                      <a:pt x="2" y="16"/>
                      <a:pt x="2" y="16"/>
                      <a:pt x="2" y="16"/>
                    </a:cubicBezTo>
                    <a:cubicBezTo>
                      <a:pt x="1" y="16"/>
                      <a:pt x="0" y="18"/>
                      <a:pt x="1" y="19"/>
                    </a:cubicBezTo>
                    <a:cubicBezTo>
                      <a:pt x="2" y="21"/>
                      <a:pt x="2" y="21"/>
                      <a:pt x="2" y="21"/>
                    </a:cubicBezTo>
                    <a:cubicBezTo>
                      <a:pt x="2" y="22"/>
                      <a:pt x="3" y="22"/>
                      <a:pt x="4" y="22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21"/>
                      <a:pt x="7" y="22"/>
                      <a:pt x="7" y="22"/>
                    </a:cubicBezTo>
                    <a:cubicBezTo>
                      <a:pt x="7" y="24"/>
                      <a:pt x="7" y="24"/>
                      <a:pt x="7" y="24"/>
                    </a:cubicBezTo>
                    <a:cubicBezTo>
                      <a:pt x="6" y="25"/>
                      <a:pt x="7" y="26"/>
                      <a:pt x="8" y="26"/>
                    </a:cubicBezTo>
                    <a:cubicBezTo>
                      <a:pt x="10" y="27"/>
                      <a:pt x="10" y="27"/>
                      <a:pt x="10" y="27"/>
                    </a:cubicBezTo>
                    <a:cubicBezTo>
                      <a:pt x="11" y="28"/>
                      <a:pt x="12" y="27"/>
                      <a:pt x="12" y="26"/>
                    </a:cubicBezTo>
                    <a:cubicBezTo>
                      <a:pt x="13" y="25"/>
                      <a:pt x="13" y="25"/>
                      <a:pt x="13" y="25"/>
                    </a:cubicBezTo>
                    <a:cubicBezTo>
                      <a:pt x="14" y="25"/>
                      <a:pt x="15" y="25"/>
                      <a:pt x="15" y="24"/>
                    </a:cubicBezTo>
                    <a:cubicBezTo>
                      <a:pt x="16" y="26"/>
                      <a:pt x="16" y="26"/>
                      <a:pt x="16" y="26"/>
                    </a:cubicBezTo>
                    <a:cubicBezTo>
                      <a:pt x="16" y="27"/>
                      <a:pt x="18" y="28"/>
                      <a:pt x="19" y="27"/>
                    </a:cubicBezTo>
                    <a:cubicBezTo>
                      <a:pt x="21" y="26"/>
                      <a:pt x="21" y="26"/>
                      <a:pt x="21" y="26"/>
                    </a:cubicBezTo>
                    <a:cubicBezTo>
                      <a:pt x="21" y="26"/>
                      <a:pt x="22" y="25"/>
                      <a:pt x="22" y="24"/>
                    </a:cubicBezTo>
                    <a:cubicBezTo>
                      <a:pt x="21" y="22"/>
                      <a:pt x="21" y="22"/>
                      <a:pt x="21" y="22"/>
                    </a:cubicBezTo>
                    <a:cubicBezTo>
                      <a:pt x="21" y="21"/>
                      <a:pt x="22" y="21"/>
                      <a:pt x="22" y="20"/>
                    </a:cubicBezTo>
                    <a:cubicBezTo>
                      <a:pt x="24" y="21"/>
                      <a:pt x="24" y="21"/>
                      <a:pt x="24" y="21"/>
                    </a:cubicBezTo>
                    <a:cubicBezTo>
                      <a:pt x="25" y="22"/>
                      <a:pt x="26" y="21"/>
                      <a:pt x="26" y="20"/>
                    </a:cubicBezTo>
                    <a:cubicBezTo>
                      <a:pt x="27" y="18"/>
                      <a:pt x="27" y="18"/>
                      <a:pt x="27" y="18"/>
                    </a:cubicBezTo>
                    <a:cubicBezTo>
                      <a:pt x="28" y="17"/>
                      <a:pt x="27" y="16"/>
                      <a:pt x="26" y="16"/>
                    </a:cubicBezTo>
                    <a:close/>
                    <a:moveTo>
                      <a:pt x="16" y="19"/>
                    </a:moveTo>
                    <a:cubicBezTo>
                      <a:pt x="13" y="20"/>
                      <a:pt x="10" y="19"/>
                      <a:pt x="9" y="16"/>
                    </a:cubicBezTo>
                    <a:cubicBezTo>
                      <a:pt x="8" y="14"/>
                      <a:pt x="9" y="10"/>
                      <a:pt x="12" y="9"/>
                    </a:cubicBezTo>
                    <a:cubicBezTo>
                      <a:pt x="14" y="8"/>
                      <a:pt x="17" y="9"/>
                      <a:pt x="19" y="12"/>
                    </a:cubicBezTo>
                    <a:cubicBezTo>
                      <a:pt x="20" y="15"/>
                      <a:pt x="19" y="18"/>
                      <a:pt x="16" y="19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09" name="任意多边形: 形状 208"/>
              <p:cNvSpPr/>
              <p:nvPr/>
            </p:nvSpPr>
            <p:spPr bwMode="auto">
              <a:xfrm>
                <a:off x="3805" y="2831"/>
                <a:ext cx="52" cy="52"/>
              </a:xfrm>
              <a:custGeom>
                <a:gdLst>
                  <a:gd fmla="*/ 25 w 27" name="T0"/>
                  <a:gd fmla="*/ 15 h 27" name="T1"/>
                  <a:gd fmla="*/ 24 w 27" name="T2"/>
                  <a:gd fmla="*/ 15 h 27" name="T3"/>
                  <a:gd fmla="*/ 23 w 27" name="T4"/>
                  <a:gd fmla="*/ 13 h 27" name="T5"/>
                  <a:gd fmla="*/ 25 w 27" name="T6"/>
                  <a:gd fmla="*/ 12 h 27" name="T7"/>
                  <a:gd fmla="*/ 26 w 27" name="T8"/>
                  <a:gd fmla="*/ 9 h 27" name="T9"/>
                  <a:gd fmla="*/ 26 w 27" name="T10"/>
                  <a:gd fmla="*/ 7 h 27" name="T11"/>
                  <a:gd fmla="*/ 23 w 27" name="T12"/>
                  <a:gd fmla="*/ 6 h 27" name="T13"/>
                  <a:gd fmla="*/ 21 w 27" name="T14"/>
                  <a:gd fmla="*/ 7 h 27" name="T15"/>
                  <a:gd fmla="*/ 20 w 27" name="T16"/>
                  <a:gd fmla="*/ 6 h 27" name="T17"/>
                  <a:gd fmla="*/ 20 w 27" name="T18"/>
                  <a:gd fmla="*/ 4 h 27" name="T19"/>
                  <a:gd fmla="*/ 19 w 27" name="T20"/>
                  <a:gd fmla="*/ 1 h 27" name="T21"/>
                  <a:gd fmla="*/ 17 w 27" name="T22"/>
                  <a:gd fmla="*/ 0 h 27" name="T23"/>
                  <a:gd fmla="*/ 15 w 27" name="T24"/>
                  <a:gd fmla="*/ 2 h 27" name="T25"/>
                  <a:gd fmla="*/ 14 w 27" name="T26"/>
                  <a:gd fmla="*/ 3 h 27" name="T27"/>
                  <a:gd fmla="*/ 12 w 27" name="T28"/>
                  <a:gd fmla="*/ 3 h 27" name="T29"/>
                  <a:gd fmla="*/ 11 w 27" name="T30"/>
                  <a:gd fmla="*/ 2 h 27" name="T31"/>
                  <a:gd fmla="*/ 9 w 27" name="T32"/>
                  <a:gd fmla="*/ 1 h 27" name="T33"/>
                  <a:gd fmla="*/ 7 w 27" name="T34"/>
                  <a:gd fmla="*/ 2 h 27" name="T35"/>
                  <a:gd fmla="*/ 6 w 27" name="T36"/>
                  <a:gd fmla="*/ 4 h 27" name="T37"/>
                  <a:gd fmla="*/ 6 w 27" name="T38"/>
                  <a:gd fmla="*/ 6 h 27" name="T39"/>
                  <a:gd fmla="*/ 5 w 27" name="T40"/>
                  <a:gd fmla="*/ 7 h 27" name="T41"/>
                  <a:gd fmla="*/ 3 w 27" name="T42"/>
                  <a:gd fmla="*/ 7 h 27" name="T43"/>
                  <a:gd fmla="*/ 1 w 27" name="T44"/>
                  <a:gd fmla="*/ 8 h 27" name="T45"/>
                  <a:gd fmla="*/ 0 w 27" name="T46"/>
                  <a:gd fmla="*/ 10 h 27" name="T47"/>
                  <a:gd fmla="*/ 1 w 27" name="T48"/>
                  <a:gd fmla="*/ 12 h 27" name="T49"/>
                  <a:gd fmla="*/ 3 w 27" name="T50"/>
                  <a:gd fmla="*/ 13 h 27" name="T51"/>
                  <a:gd fmla="*/ 3 w 27" name="T52"/>
                  <a:gd fmla="*/ 15 h 27" name="T53"/>
                  <a:gd fmla="*/ 1 w 27" name="T54"/>
                  <a:gd fmla="*/ 16 h 27" name="T55"/>
                  <a:gd fmla="*/ 0 w 27" name="T56"/>
                  <a:gd fmla="*/ 18 h 27" name="T57"/>
                  <a:gd fmla="*/ 1 w 27" name="T58"/>
                  <a:gd fmla="*/ 20 h 27" name="T59"/>
                  <a:gd fmla="*/ 4 w 27" name="T60"/>
                  <a:gd fmla="*/ 21 h 27" name="T61"/>
                  <a:gd fmla="*/ 5 w 27" name="T62"/>
                  <a:gd fmla="*/ 21 h 27" name="T63"/>
                  <a:gd fmla="*/ 7 w 27" name="T64"/>
                  <a:gd fmla="*/ 22 h 27" name="T65"/>
                  <a:gd fmla="*/ 6 w 27" name="T66"/>
                  <a:gd fmla="*/ 24 h 27" name="T67"/>
                  <a:gd fmla="*/ 7 w 27" name="T68"/>
                  <a:gd fmla="*/ 26 h 27" name="T69"/>
                  <a:gd fmla="*/ 9 w 27" name="T70"/>
                  <a:gd fmla="*/ 27 h 27" name="T71"/>
                  <a:gd fmla="*/ 12 w 27" name="T72"/>
                  <a:gd fmla="*/ 26 h 27" name="T73"/>
                  <a:gd fmla="*/ 12 w 27" name="T74"/>
                  <a:gd fmla="*/ 24 h 27" name="T75"/>
                  <a:gd fmla="*/ 15 w 27" name="T76"/>
                  <a:gd fmla="*/ 24 h 27" name="T77"/>
                  <a:gd fmla="*/ 15 w 27" name="T78"/>
                  <a:gd fmla="*/ 26 h 27" name="T79"/>
                  <a:gd fmla="*/ 18 w 27" name="T80"/>
                  <a:gd fmla="*/ 27 h 27" name="T81"/>
                  <a:gd fmla="*/ 20 w 27" name="T82"/>
                  <a:gd fmla="*/ 26 h 27" name="T83"/>
                  <a:gd fmla="*/ 21 w 27" name="T84"/>
                  <a:gd fmla="*/ 23 h 27" name="T85"/>
                  <a:gd fmla="*/ 20 w 27" name="T86"/>
                  <a:gd fmla="*/ 22 h 27" name="T87"/>
                  <a:gd fmla="*/ 21 w 27" name="T88"/>
                  <a:gd fmla="*/ 20 h 27" name="T89"/>
                  <a:gd fmla="*/ 23 w 27" name="T90"/>
                  <a:gd fmla="*/ 21 h 27" name="T91"/>
                  <a:gd fmla="*/ 26 w 27" name="T92"/>
                  <a:gd fmla="*/ 20 h 27" name="T93"/>
                  <a:gd fmla="*/ 27 w 27" name="T94"/>
                  <a:gd fmla="*/ 18 h 27" name="T95"/>
                  <a:gd fmla="*/ 25 w 27" name="T96"/>
                  <a:gd fmla="*/ 15 h 27" name="T97"/>
                  <a:gd fmla="*/ 15 w 27" name="T98"/>
                  <a:gd fmla="*/ 19 h 27" name="T99"/>
                  <a:gd fmla="*/ 8 w 27" name="T100"/>
                  <a:gd fmla="*/ 16 h 27" name="T101"/>
                  <a:gd fmla="*/ 11 w 27" name="T102"/>
                  <a:gd fmla="*/ 9 h 27" name="T103"/>
                  <a:gd fmla="*/ 18 w 27" name="T104"/>
                  <a:gd fmla="*/ 12 h 27" name="T105"/>
                  <a:gd fmla="*/ 15 w 27" name="T106"/>
                  <a:gd fmla="*/ 19 h 27" name="T10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b="b" l="0" r="r" t="0"/>
                <a:pathLst>
                  <a:path h="27" w="27">
                    <a:moveTo>
                      <a:pt x="25" y="15"/>
                    </a:moveTo>
                    <a:cubicBezTo>
                      <a:pt x="24" y="15"/>
                      <a:pt x="24" y="15"/>
                      <a:pt x="24" y="15"/>
                    </a:cubicBezTo>
                    <a:cubicBezTo>
                      <a:pt x="24" y="14"/>
                      <a:pt x="24" y="13"/>
                      <a:pt x="23" y="13"/>
                    </a:cubicBezTo>
                    <a:cubicBezTo>
                      <a:pt x="25" y="12"/>
                      <a:pt x="25" y="12"/>
                      <a:pt x="25" y="12"/>
                    </a:cubicBezTo>
                    <a:cubicBezTo>
                      <a:pt x="26" y="11"/>
                      <a:pt x="27" y="10"/>
                      <a:pt x="26" y="9"/>
                    </a:cubicBezTo>
                    <a:cubicBezTo>
                      <a:pt x="26" y="7"/>
                      <a:pt x="26" y="7"/>
                      <a:pt x="26" y="7"/>
                    </a:cubicBezTo>
                    <a:cubicBezTo>
                      <a:pt x="25" y="6"/>
                      <a:pt x="24" y="6"/>
                      <a:pt x="23" y="6"/>
                    </a:cubicBezTo>
                    <a:cubicBezTo>
                      <a:pt x="21" y="7"/>
                      <a:pt x="21" y="7"/>
                      <a:pt x="21" y="7"/>
                    </a:cubicBezTo>
                    <a:cubicBezTo>
                      <a:pt x="21" y="7"/>
                      <a:pt x="20" y="6"/>
                      <a:pt x="20" y="6"/>
                    </a:cubicBezTo>
                    <a:cubicBezTo>
                      <a:pt x="20" y="4"/>
                      <a:pt x="20" y="4"/>
                      <a:pt x="20" y="4"/>
                    </a:cubicBezTo>
                    <a:cubicBezTo>
                      <a:pt x="21" y="3"/>
                      <a:pt x="20" y="2"/>
                      <a:pt x="19" y="1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16" y="0"/>
                      <a:pt x="15" y="1"/>
                      <a:pt x="15" y="2"/>
                    </a:cubicBezTo>
                    <a:cubicBezTo>
                      <a:pt x="14" y="3"/>
                      <a:pt x="14" y="3"/>
                      <a:pt x="14" y="3"/>
                    </a:cubicBezTo>
                    <a:cubicBezTo>
                      <a:pt x="13" y="3"/>
                      <a:pt x="13" y="3"/>
                      <a:pt x="12" y="3"/>
                    </a:cubicBezTo>
                    <a:cubicBezTo>
                      <a:pt x="11" y="2"/>
                      <a:pt x="11" y="2"/>
                      <a:pt x="11" y="2"/>
                    </a:cubicBezTo>
                    <a:cubicBezTo>
                      <a:pt x="11" y="1"/>
                      <a:pt x="10" y="0"/>
                      <a:pt x="9" y="1"/>
                    </a:cubicBezTo>
                    <a:cubicBezTo>
                      <a:pt x="7" y="2"/>
                      <a:pt x="7" y="2"/>
                      <a:pt x="7" y="2"/>
                    </a:cubicBezTo>
                    <a:cubicBezTo>
                      <a:pt x="6" y="2"/>
                      <a:pt x="5" y="3"/>
                      <a:pt x="6" y="4"/>
                    </a:cubicBezTo>
                    <a:cubicBezTo>
                      <a:pt x="6" y="6"/>
                      <a:pt x="6" y="6"/>
                      <a:pt x="6" y="6"/>
                    </a:cubicBezTo>
                    <a:cubicBezTo>
                      <a:pt x="6" y="6"/>
                      <a:pt x="5" y="7"/>
                      <a:pt x="5" y="7"/>
                    </a:cubicBezTo>
                    <a:cubicBezTo>
                      <a:pt x="3" y="7"/>
                      <a:pt x="3" y="7"/>
                      <a:pt x="3" y="7"/>
                    </a:cubicBezTo>
                    <a:cubicBezTo>
                      <a:pt x="2" y="6"/>
                      <a:pt x="1" y="7"/>
                      <a:pt x="1" y="8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11"/>
                      <a:pt x="0" y="12"/>
                      <a:pt x="1" y="12"/>
                    </a:cubicBezTo>
                    <a:cubicBezTo>
                      <a:pt x="3" y="13"/>
                      <a:pt x="3" y="13"/>
                      <a:pt x="3" y="13"/>
                    </a:cubicBezTo>
                    <a:cubicBezTo>
                      <a:pt x="3" y="14"/>
                      <a:pt x="3" y="14"/>
                      <a:pt x="3" y="15"/>
                    </a:cubicBezTo>
                    <a:cubicBezTo>
                      <a:pt x="1" y="16"/>
                      <a:pt x="1" y="16"/>
                      <a:pt x="1" y="16"/>
                    </a:cubicBezTo>
                    <a:cubicBezTo>
                      <a:pt x="0" y="16"/>
                      <a:pt x="0" y="17"/>
                      <a:pt x="0" y="18"/>
                    </a:cubicBezTo>
                    <a:cubicBezTo>
                      <a:pt x="1" y="20"/>
                      <a:pt x="1" y="20"/>
                      <a:pt x="1" y="20"/>
                    </a:cubicBezTo>
                    <a:cubicBezTo>
                      <a:pt x="1" y="21"/>
                      <a:pt x="3" y="22"/>
                      <a:pt x="4" y="21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6" y="21"/>
                      <a:pt x="6" y="22"/>
                      <a:pt x="7" y="22"/>
                    </a:cubicBezTo>
                    <a:cubicBezTo>
                      <a:pt x="6" y="24"/>
                      <a:pt x="6" y="24"/>
                      <a:pt x="6" y="24"/>
                    </a:cubicBezTo>
                    <a:cubicBezTo>
                      <a:pt x="6" y="25"/>
                      <a:pt x="6" y="26"/>
                      <a:pt x="7" y="26"/>
                    </a:cubicBezTo>
                    <a:cubicBezTo>
                      <a:pt x="9" y="27"/>
                      <a:pt x="9" y="27"/>
                      <a:pt x="9" y="27"/>
                    </a:cubicBezTo>
                    <a:cubicBezTo>
                      <a:pt x="10" y="27"/>
                      <a:pt x="11" y="27"/>
                      <a:pt x="12" y="26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3" y="24"/>
                      <a:pt x="14" y="24"/>
                      <a:pt x="15" y="24"/>
                    </a:cubicBezTo>
                    <a:cubicBezTo>
                      <a:pt x="15" y="26"/>
                      <a:pt x="15" y="26"/>
                      <a:pt x="15" y="26"/>
                    </a:cubicBezTo>
                    <a:cubicBezTo>
                      <a:pt x="16" y="27"/>
                      <a:pt x="17" y="27"/>
                      <a:pt x="18" y="27"/>
                    </a:cubicBezTo>
                    <a:cubicBezTo>
                      <a:pt x="20" y="26"/>
                      <a:pt x="20" y="26"/>
                      <a:pt x="20" y="26"/>
                    </a:cubicBezTo>
                    <a:cubicBezTo>
                      <a:pt x="21" y="26"/>
                      <a:pt x="21" y="24"/>
                      <a:pt x="21" y="23"/>
                    </a:cubicBezTo>
                    <a:cubicBezTo>
                      <a:pt x="20" y="22"/>
                      <a:pt x="20" y="22"/>
                      <a:pt x="20" y="22"/>
                    </a:cubicBezTo>
                    <a:cubicBezTo>
                      <a:pt x="21" y="21"/>
                      <a:pt x="21" y="21"/>
                      <a:pt x="21" y="20"/>
                    </a:cubicBezTo>
                    <a:cubicBezTo>
                      <a:pt x="23" y="21"/>
                      <a:pt x="23" y="21"/>
                      <a:pt x="23" y="21"/>
                    </a:cubicBezTo>
                    <a:cubicBezTo>
                      <a:pt x="24" y="21"/>
                      <a:pt x="25" y="21"/>
                      <a:pt x="26" y="20"/>
                    </a:cubicBezTo>
                    <a:cubicBezTo>
                      <a:pt x="27" y="18"/>
                      <a:pt x="27" y="18"/>
                      <a:pt x="27" y="18"/>
                    </a:cubicBezTo>
                    <a:cubicBezTo>
                      <a:pt x="27" y="17"/>
                      <a:pt x="26" y="16"/>
                      <a:pt x="25" y="15"/>
                    </a:cubicBezTo>
                    <a:close/>
                    <a:moveTo>
                      <a:pt x="15" y="19"/>
                    </a:moveTo>
                    <a:cubicBezTo>
                      <a:pt x="13" y="20"/>
                      <a:pt x="9" y="19"/>
                      <a:pt x="8" y="16"/>
                    </a:cubicBezTo>
                    <a:cubicBezTo>
                      <a:pt x="7" y="13"/>
                      <a:pt x="8" y="10"/>
                      <a:pt x="11" y="9"/>
                    </a:cubicBezTo>
                    <a:cubicBezTo>
                      <a:pt x="14" y="8"/>
                      <a:pt x="17" y="9"/>
                      <a:pt x="18" y="12"/>
                    </a:cubicBezTo>
                    <a:cubicBezTo>
                      <a:pt x="19" y="14"/>
                      <a:pt x="18" y="17"/>
                      <a:pt x="15" y="19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10" name="任意多边形: 形状 209"/>
              <p:cNvSpPr/>
              <p:nvPr/>
            </p:nvSpPr>
            <p:spPr bwMode="auto">
              <a:xfrm>
                <a:off x="4690" y="3161"/>
                <a:ext cx="65" cy="65"/>
              </a:xfrm>
              <a:custGeom>
                <a:gdLst>
                  <a:gd fmla="*/ 31 w 33" name="T0"/>
                  <a:gd fmla="*/ 18 h 33" name="T1"/>
                  <a:gd fmla="*/ 29 w 33" name="T2"/>
                  <a:gd fmla="*/ 18 h 33" name="T3"/>
                  <a:gd fmla="*/ 28 w 33" name="T4"/>
                  <a:gd fmla="*/ 15 h 33" name="T5"/>
                  <a:gd fmla="*/ 31 w 33" name="T6"/>
                  <a:gd fmla="*/ 14 h 33" name="T7"/>
                  <a:gd fmla="*/ 32 w 33" name="T8"/>
                  <a:gd fmla="*/ 11 h 33" name="T9"/>
                  <a:gd fmla="*/ 31 w 33" name="T10"/>
                  <a:gd fmla="*/ 9 h 33" name="T11"/>
                  <a:gd fmla="*/ 28 w 33" name="T12"/>
                  <a:gd fmla="*/ 8 h 33" name="T13"/>
                  <a:gd fmla="*/ 26 w 33" name="T14"/>
                  <a:gd fmla="*/ 9 h 33" name="T15"/>
                  <a:gd fmla="*/ 24 w 33" name="T16"/>
                  <a:gd fmla="*/ 7 h 33" name="T17"/>
                  <a:gd fmla="*/ 25 w 33" name="T18"/>
                  <a:gd fmla="*/ 5 h 33" name="T19"/>
                  <a:gd fmla="*/ 23 w 33" name="T20"/>
                  <a:gd fmla="*/ 2 h 33" name="T21"/>
                  <a:gd fmla="*/ 21 w 33" name="T22"/>
                  <a:gd fmla="*/ 1 h 33" name="T23"/>
                  <a:gd fmla="*/ 18 w 33" name="T24"/>
                  <a:gd fmla="*/ 2 h 33" name="T25"/>
                  <a:gd fmla="*/ 17 w 33" name="T26"/>
                  <a:gd fmla="*/ 4 h 33" name="T27"/>
                  <a:gd fmla="*/ 15 w 33" name="T28"/>
                  <a:gd fmla="*/ 4 h 33" name="T29"/>
                  <a:gd fmla="*/ 14 w 33" name="T30"/>
                  <a:gd fmla="*/ 2 h 33" name="T31"/>
                  <a:gd fmla="*/ 11 w 33" name="T32"/>
                  <a:gd fmla="*/ 1 h 33" name="T33"/>
                  <a:gd fmla="*/ 8 w 33" name="T34"/>
                  <a:gd fmla="*/ 2 h 33" name="T35"/>
                  <a:gd fmla="*/ 7 w 33" name="T36"/>
                  <a:gd fmla="*/ 5 h 33" name="T37"/>
                  <a:gd fmla="*/ 8 w 33" name="T38"/>
                  <a:gd fmla="*/ 7 h 33" name="T39"/>
                  <a:gd fmla="*/ 6 w 33" name="T40"/>
                  <a:gd fmla="*/ 9 h 33" name="T41"/>
                  <a:gd fmla="*/ 4 w 33" name="T42"/>
                  <a:gd fmla="*/ 8 h 33" name="T43"/>
                  <a:gd fmla="*/ 1 w 33" name="T44"/>
                  <a:gd fmla="*/ 9 h 33" name="T45"/>
                  <a:gd fmla="*/ 0 w 33" name="T46"/>
                  <a:gd fmla="*/ 12 h 33" name="T47"/>
                  <a:gd fmla="*/ 2 w 33" name="T48"/>
                  <a:gd fmla="*/ 15 h 33" name="T49"/>
                  <a:gd fmla="*/ 4 w 33" name="T50"/>
                  <a:gd fmla="*/ 16 h 33" name="T51"/>
                  <a:gd fmla="*/ 4 w 33" name="T52"/>
                  <a:gd fmla="*/ 18 h 33" name="T53"/>
                  <a:gd fmla="*/ 2 w 33" name="T54"/>
                  <a:gd fmla="*/ 19 h 33" name="T55"/>
                  <a:gd fmla="*/ 1 w 33" name="T56"/>
                  <a:gd fmla="*/ 22 h 33" name="T57"/>
                  <a:gd fmla="*/ 2 w 33" name="T58"/>
                  <a:gd fmla="*/ 24 h 33" name="T59"/>
                  <a:gd fmla="*/ 5 w 33" name="T60"/>
                  <a:gd fmla="*/ 26 h 33" name="T61"/>
                  <a:gd fmla="*/ 7 w 33" name="T62"/>
                  <a:gd fmla="*/ 25 h 33" name="T63"/>
                  <a:gd fmla="*/ 8 w 33" name="T64"/>
                  <a:gd fmla="*/ 27 h 33" name="T65"/>
                  <a:gd fmla="*/ 8 w 33" name="T66"/>
                  <a:gd fmla="*/ 29 h 33" name="T67"/>
                  <a:gd fmla="*/ 9 w 33" name="T68"/>
                  <a:gd fmla="*/ 32 h 33" name="T69"/>
                  <a:gd fmla="*/ 11 w 33" name="T70"/>
                  <a:gd fmla="*/ 32 h 33" name="T71"/>
                  <a:gd fmla="*/ 14 w 33" name="T72"/>
                  <a:gd fmla="*/ 31 h 33" name="T73"/>
                  <a:gd fmla="*/ 15 w 33" name="T74"/>
                  <a:gd fmla="*/ 29 h 33" name="T75"/>
                  <a:gd fmla="*/ 18 w 33" name="T76"/>
                  <a:gd fmla="*/ 29 h 33" name="T77"/>
                  <a:gd fmla="*/ 19 w 33" name="T78"/>
                  <a:gd fmla="*/ 31 h 33" name="T79"/>
                  <a:gd fmla="*/ 22 w 33" name="T80"/>
                  <a:gd fmla="*/ 32 h 33" name="T81"/>
                  <a:gd fmla="*/ 24 w 33" name="T82"/>
                  <a:gd fmla="*/ 31 h 33" name="T83"/>
                  <a:gd fmla="*/ 25 w 33" name="T84"/>
                  <a:gd fmla="*/ 28 h 33" name="T85"/>
                  <a:gd fmla="*/ 24 w 33" name="T86"/>
                  <a:gd fmla="*/ 26 h 33" name="T87"/>
                  <a:gd fmla="*/ 26 w 33" name="T88"/>
                  <a:gd fmla="*/ 24 h 33" name="T89"/>
                  <a:gd fmla="*/ 28 w 33" name="T90"/>
                  <a:gd fmla="*/ 25 h 33" name="T91"/>
                  <a:gd fmla="*/ 31 w 33" name="T92"/>
                  <a:gd fmla="*/ 24 h 33" name="T93"/>
                  <a:gd fmla="*/ 32 w 33" name="T94"/>
                  <a:gd fmla="*/ 21 h 33" name="T95"/>
                  <a:gd fmla="*/ 31 w 33" name="T96"/>
                  <a:gd fmla="*/ 18 h 33" name="T97"/>
                  <a:gd fmla="*/ 19 w 33" name="T98"/>
                  <a:gd fmla="*/ 22 h 33" name="T99"/>
                  <a:gd fmla="*/ 10 w 33" name="T100"/>
                  <a:gd fmla="*/ 19 h 33" name="T101"/>
                  <a:gd fmla="*/ 14 w 33" name="T102"/>
                  <a:gd fmla="*/ 11 h 33" name="T103"/>
                  <a:gd fmla="*/ 22 w 33" name="T104"/>
                  <a:gd fmla="*/ 14 h 33" name="T105"/>
                  <a:gd fmla="*/ 19 w 33" name="T106"/>
                  <a:gd fmla="*/ 22 h 33" name="T10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b="b" l="0" r="r" t="0"/>
                <a:pathLst>
                  <a:path h="33" w="33">
                    <a:moveTo>
                      <a:pt x="31" y="18"/>
                    </a:moveTo>
                    <a:cubicBezTo>
                      <a:pt x="29" y="18"/>
                      <a:pt x="29" y="18"/>
                      <a:pt x="29" y="18"/>
                    </a:cubicBezTo>
                    <a:cubicBezTo>
                      <a:pt x="29" y="17"/>
                      <a:pt x="29" y="16"/>
                      <a:pt x="28" y="15"/>
                    </a:cubicBezTo>
                    <a:cubicBezTo>
                      <a:pt x="31" y="14"/>
                      <a:pt x="31" y="14"/>
                      <a:pt x="31" y="14"/>
                    </a:cubicBezTo>
                    <a:cubicBezTo>
                      <a:pt x="32" y="14"/>
                      <a:pt x="32" y="12"/>
                      <a:pt x="32" y="11"/>
                    </a:cubicBezTo>
                    <a:cubicBezTo>
                      <a:pt x="31" y="9"/>
                      <a:pt x="31" y="9"/>
                      <a:pt x="31" y="9"/>
                    </a:cubicBezTo>
                    <a:cubicBezTo>
                      <a:pt x="30" y="8"/>
                      <a:pt x="29" y="7"/>
                      <a:pt x="28" y="8"/>
                    </a:cubicBezTo>
                    <a:cubicBezTo>
                      <a:pt x="26" y="9"/>
                      <a:pt x="26" y="9"/>
                      <a:pt x="26" y="9"/>
                    </a:cubicBezTo>
                    <a:cubicBezTo>
                      <a:pt x="25" y="8"/>
                      <a:pt x="25" y="8"/>
                      <a:pt x="24" y="7"/>
                    </a:cubicBezTo>
                    <a:cubicBezTo>
                      <a:pt x="25" y="5"/>
                      <a:pt x="25" y="5"/>
                      <a:pt x="25" y="5"/>
                    </a:cubicBezTo>
                    <a:cubicBezTo>
                      <a:pt x="25" y="4"/>
                      <a:pt x="25" y="2"/>
                      <a:pt x="23" y="2"/>
                    </a:cubicBezTo>
                    <a:cubicBezTo>
                      <a:pt x="21" y="1"/>
                      <a:pt x="21" y="1"/>
                      <a:pt x="21" y="1"/>
                    </a:cubicBezTo>
                    <a:cubicBezTo>
                      <a:pt x="20" y="0"/>
                      <a:pt x="19" y="1"/>
                      <a:pt x="18" y="2"/>
                    </a:cubicBezTo>
                    <a:cubicBezTo>
                      <a:pt x="17" y="4"/>
                      <a:pt x="17" y="4"/>
                      <a:pt x="17" y="4"/>
                    </a:cubicBezTo>
                    <a:cubicBezTo>
                      <a:pt x="16" y="4"/>
                      <a:pt x="16" y="4"/>
                      <a:pt x="15" y="4"/>
                    </a:cubicBezTo>
                    <a:cubicBezTo>
                      <a:pt x="14" y="2"/>
                      <a:pt x="14" y="2"/>
                      <a:pt x="14" y="2"/>
                    </a:cubicBezTo>
                    <a:cubicBezTo>
                      <a:pt x="13" y="1"/>
                      <a:pt x="12" y="1"/>
                      <a:pt x="11" y="1"/>
                    </a:cubicBezTo>
                    <a:cubicBezTo>
                      <a:pt x="8" y="2"/>
                      <a:pt x="8" y="2"/>
                      <a:pt x="8" y="2"/>
                    </a:cubicBezTo>
                    <a:cubicBezTo>
                      <a:pt x="7" y="3"/>
                      <a:pt x="7" y="4"/>
                      <a:pt x="7" y="5"/>
                    </a:cubicBezTo>
                    <a:cubicBezTo>
                      <a:pt x="8" y="7"/>
                      <a:pt x="8" y="7"/>
                      <a:pt x="8" y="7"/>
                    </a:cubicBezTo>
                    <a:cubicBezTo>
                      <a:pt x="7" y="8"/>
                      <a:pt x="7" y="8"/>
                      <a:pt x="6" y="9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3" y="8"/>
                      <a:pt x="2" y="8"/>
                      <a:pt x="1" y="9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0" y="13"/>
                      <a:pt x="1" y="14"/>
                      <a:pt x="2" y="15"/>
                    </a:cubicBezTo>
                    <a:cubicBezTo>
                      <a:pt x="4" y="16"/>
                      <a:pt x="4" y="16"/>
                      <a:pt x="4" y="16"/>
                    </a:cubicBezTo>
                    <a:cubicBezTo>
                      <a:pt x="3" y="16"/>
                      <a:pt x="4" y="17"/>
                      <a:pt x="4" y="18"/>
                    </a:cubicBezTo>
                    <a:cubicBezTo>
                      <a:pt x="2" y="19"/>
                      <a:pt x="2" y="19"/>
                      <a:pt x="2" y="19"/>
                    </a:cubicBezTo>
                    <a:cubicBezTo>
                      <a:pt x="1" y="20"/>
                      <a:pt x="0" y="21"/>
                      <a:pt x="1" y="22"/>
                    </a:cubicBezTo>
                    <a:cubicBezTo>
                      <a:pt x="2" y="24"/>
                      <a:pt x="2" y="24"/>
                      <a:pt x="2" y="24"/>
                    </a:cubicBezTo>
                    <a:cubicBezTo>
                      <a:pt x="2" y="26"/>
                      <a:pt x="4" y="26"/>
                      <a:pt x="5" y="26"/>
                    </a:cubicBezTo>
                    <a:cubicBezTo>
                      <a:pt x="7" y="25"/>
                      <a:pt x="7" y="25"/>
                      <a:pt x="7" y="25"/>
                    </a:cubicBezTo>
                    <a:cubicBezTo>
                      <a:pt x="7" y="26"/>
                      <a:pt x="8" y="26"/>
                      <a:pt x="8" y="27"/>
                    </a:cubicBezTo>
                    <a:cubicBezTo>
                      <a:pt x="8" y="29"/>
                      <a:pt x="8" y="29"/>
                      <a:pt x="8" y="29"/>
                    </a:cubicBezTo>
                    <a:cubicBezTo>
                      <a:pt x="7" y="30"/>
                      <a:pt x="8" y="31"/>
                      <a:pt x="9" y="32"/>
                    </a:cubicBezTo>
                    <a:cubicBezTo>
                      <a:pt x="11" y="32"/>
                      <a:pt x="11" y="32"/>
                      <a:pt x="11" y="32"/>
                    </a:cubicBezTo>
                    <a:cubicBezTo>
                      <a:pt x="13" y="33"/>
                      <a:pt x="14" y="32"/>
                      <a:pt x="14" y="31"/>
                    </a:cubicBezTo>
                    <a:cubicBezTo>
                      <a:pt x="15" y="29"/>
                      <a:pt x="15" y="29"/>
                      <a:pt x="15" y="29"/>
                    </a:cubicBezTo>
                    <a:cubicBezTo>
                      <a:pt x="16" y="29"/>
                      <a:pt x="17" y="29"/>
                      <a:pt x="18" y="29"/>
                    </a:cubicBezTo>
                    <a:cubicBezTo>
                      <a:pt x="19" y="31"/>
                      <a:pt x="19" y="31"/>
                      <a:pt x="19" y="31"/>
                    </a:cubicBezTo>
                    <a:cubicBezTo>
                      <a:pt x="19" y="32"/>
                      <a:pt x="21" y="33"/>
                      <a:pt x="22" y="32"/>
                    </a:cubicBezTo>
                    <a:cubicBezTo>
                      <a:pt x="24" y="31"/>
                      <a:pt x="24" y="31"/>
                      <a:pt x="24" y="31"/>
                    </a:cubicBezTo>
                    <a:cubicBezTo>
                      <a:pt x="25" y="31"/>
                      <a:pt x="26" y="29"/>
                      <a:pt x="25" y="28"/>
                    </a:cubicBezTo>
                    <a:cubicBezTo>
                      <a:pt x="24" y="26"/>
                      <a:pt x="24" y="26"/>
                      <a:pt x="24" y="26"/>
                    </a:cubicBezTo>
                    <a:cubicBezTo>
                      <a:pt x="25" y="26"/>
                      <a:pt x="25" y="25"/>
                      <a:pt x="26" y="24"/>
                    </a:cubicBezTo>
                    <a:cubicBezTo>
                      <a:pt x="28" y="25"/>
                      <a:pt x="28" y="25"/>
                      <a:pt x="28" y="25"/>
                    </a:cubicBezTo>
                    <a:cubicBezTo>
                      <a:pt x="29" y="26"/>
                      <a:pt x="31" y="25"/>
                      <a:pt x="31" y="24"/>
                    </a:cubicBezTo>
                    <a:cubicBezTo>
                      <a:pt x="32" y="21"/>
                      <a:pt x="32" y="21"/>
                      <a:pt x="32" y="21"/>
                    </a:cubicBezTo>
                    <a:cubicBezTo>
                      <a:pt x="33" y="20"/>
                      <a:pt x="32" y="19"/>
                      <a:pt x="31" y="18"/>
                    </a:cubicBezTo>
                    <a:close/>
                    <a:moveTo>
                      <a:pt x="19" y="22"/>
                    </a:moveTo>
                    <a:cubicBezTo>
                      <a:pt x="15" y="24"/>
                      <a:pt x="12" y="22"/>
                      <a:pt x="10" y="19"/>
                    </a:cubicBezTo>
                    <a:cubicBezTo>
                      <a:pt x="9" y="16"/>
                      <a:pt x="10" y="12"/>
                      <a:pt x="14" y="11"/>
                    </a:cubicBezTo>
                    <a:cubicBezTo>
                      <a:pt x="17" y="10"/>
                      <a:pt x="20" y="11"/>
                      <a:pt x="22" y="14"/>
                    </a:cubicBezTo>
                    <a:cubicBezTo>
                      <a:pt x="23" y="17"/>
                      <a:pt x="22" y="21"/>
                      <a:pt x="19" y="22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11" name="任意多边形: 形状 210"/>
              <p:cNvSpPr/>
              <p:nvPr/>
            </p:nvSpPr>
            <p:spPr bwMode="auto">
              <a:xfrm>
                <a:off x="4749" y="1730"/>
                <a:ext cx="53" cy="53"/>
              </a:xfrm>
              <a:custGeom>
                <a:gdLst>
                  <a:gd fmla="*/ 26 w 27" name="T0"/>
                  <a:gd fmla="*/ 15 h 27" name="T1"/>
                  <a:gd fmla="*/ 24 w 27" name="T2"/>
                  <a:gd fmla="*/ 14 h 27" name="T3"/>
                  <a:gd fmla="*/ 24 w 27" name="T4"/>
                  <a:gd fmla="*/ 12 h 27" name="T5"/>
                  <a:gd fmla="*/ 26 w 27" name="T6"/>
                  <a:gd fmla="*/ 11 h 27" name="T7"/>
                  <a:gd fmla="*/ 27 w 27" name="T8"/>
                  <a:gd fmla="*/ 9 h 27" name="T9"/>
                  <a:gd fmla="*/ 26 w 27" name="T10"/>
                  <a:gd fmla="*/ 7 h 27" name="T11"/>
                  <a:gd fmla="*/ 23 w 27" name="T12"/>
                  <a:gd fmla="*/ 6 h 27" name="T13"/>
                  <a:gd fmla="*/ 21 w 27" name="T14"/>
                  <a:gd fmla="*/ 7 h 27" name="T15"/>
                  <a:gd fmla="*/ 20 w 27" name="T16"/>
                  <a:gd fmla="*/ 5 h 27" name="T17"/>
                  <a:gd fmla="*/ 21 w 27" name="T18"/>
                  <a:gd fmla="*/ 3 h 27" name="T19"/>
                  <a:gd fmla="*/ 20 w 27" name="T20"/>
                  <a:gd fmla="*/ 1 h 27" name="T21"/>
                  <a:gd fmla="*/ 18 w 27" name="T22"/>
                  <a:gd fmla="*/ 0 h 27" name="T23"/>
                  <a:gd fmla="*/ 15 w 27" name="T24"/>
                  <a:gd fmla="*/ 1 h 27" name="T25"/>
                  <a:gd fmla="*/ 14 w 27" name="T26"/>
                  <a:gd fmla="*/ 3 h 27" name="T27"/>
                  <a:gd fmla="*/ 12 w 27" name="T28"/>
                  <a:gd fmla="*/ 3 h 27" name="T29"/>
                  <a:gd fmla="*/ 12 w 27" name="T30"/>
                  <a:gd fmla="*/ 1 h 27" name="T31"/>
                  <a:gd fmla="*/ 9 w 27" name="T32"/>
                  <a:gd fmla="*/ 0 h 27" name="T33"/>
                  <a:gd fmla="*/ 7 w 27" name="T34"/>
                  <a:gd fmla="*/ 1 h 27" name="T35"/>
                  <a:gd fmla="*/ 6 w 27" name="T36"/>
                  <a:gd fmla="*/ 4 h 27" name="T37"/>
                  <a:gd fmla="*/ 7 w 27" name="T38"/>
                  <a:gd fmla="*/ 5 h 27" name="T39"/>
                  <a:gd fmla="*/ 5 w 27" name="T40"/>
                  <a:gd fmla="*/ 7 h 27" name="T41"/>
                  <a:gd fmla="*/ 4 w 27" name="T42"/>
                  <a:gd fmla="*/ 6 h 27" name="T43"/>
                  <a:gd fmla="*/ 1 w 27" name="T44"/>
                  <a:gd fmla="*/ 7 h 27" name="T45"/>
                  <a:gd fmla="*/ 0 w 27" name="T46"/>
                  <a:gd fmla="*/ 9 h 27" name="T47"/>
                  <a:gd fmla="*/ 1 w 27" name="T48"/>
                  <a:gd fmla="*/ 12 h 27" name="T49"/>
                  <a:gd fmla="*/ 3 w 27" name="T50"/>
                  <a:gd fmla="*/ 12 h 27" name="T51"/>
                  <a:gd fmla="*/ 3 w 27" name="T52"/>
                  <a:gd fmla="*/ 15 h 27" name="T53"/>
                  <a:gd fmla="*/ 1 w 27" name="T54"/>
                  <a:gd fmla="*/ 15 h 27" name="T55"/>
                  <a:gd fmla="*/ 0 w 27" name="T56"/>
                  <a:gd fmla="*/ 18 h 27" name="T57"/>
                  <a:gd fmla="*/ 1 w 27" name="T58"/>
                  <a:gd fmla="*/ 20 h 27" name="T59"/>
                  <a:gd fmla="*/ 4 w 27" name="T60"/>
                  <a:gd fmla="*/ 21 h 27" name="T61"/>
                  <a:gd fmla="*/ 5 w 27" name="T62"/>
                  <a:gd fmla="*/ 20 h 27" name="T63"/>
                  <a:gd fmla="*/ 7 w 27" name="T64"/>
                  <a:gd fmla="*/ 22 h 27" name="T65"/>
                  <a:gd fmla="*/ 6 w 27" name="T66"/>
                  <a:gd fmla="*/ 23 h 27" name="T67"/>
                  <a:gd fmla="*/ 7 w 27" name="T68"/>
                  <a:gd fmla="*/ 26 h 27" name="T69"/>
                  <a:gd fmla="*/ 10 w 27" name="T70"/>
                  <a:gd fmla="*/ 27 h 27" name="T71"/>
                  <a:gd fmla="*/ 12 w 27" name="T72"/>
                  <a:gd fmla="*/ 26 h 27" name="T73"/>
                  <a:gd fmla="*/ 13 w 27" name="T74"/>
                  <a:gd fmla="*/ 24 h 27" name="T75"/>
                  <a:gd fmla="*/ 15 w 27" name="T76"/>
                  <a:gd fmla="*/ 24 h 27" name="T77"/>
                  <a:gd fmla="*/ 16 w 27" name="T78"/>
                  <a:gd fmla="*/ 25 h 27" name="T79"/>
                  <a:gd fmla="*/ 18 w 27" name="T80"/>
                  <a:gd fmla="*/ 26 h 27" name="T81"/>
                  <a:gd fmla="*/ 20 w 27" name="T82"/>
                  <a:gd fmla="*/ 26 h 27" name="T83"/>
                  <a:gd fmla="*/ 21 w 27" name="T84"/>
                  <a:gd fmla="*/ 23 h 27" name="T85"/>
                  <a:gd fmla="*/ 20 w 27" name="T86"/>
                  <a:gd fmla="*/ 21 h 27" name="T87"/>
                  <a:gd fmla="*/ 22 w 27" name="T88"/>
                  <a:gd fmla="*/ 20 h 27" name="T89"/>
                  <a:gd fmla="*/ 24 w 27" name="T90"/>
                  <a:gd fmla="*/ 20 h 27" name="T91"/>
                  <a:gd fmla="*/ 26 w 27" name="T92"/>
                  <a:gd fmla="*/ 19 h 27" name="T93"/>
                  <a:gd fmla="*/ 27 w 27" name="T94"/>
                  <a:gd fmla="*/ 17 h 27" name="T95"/>
                  <a:gd fmla="*/ 26 w 27" name="T96"/>
                  <a:gd fmla="*/ 15 h 27" name="T97"/>
                  <a:gd fmla="*/ 15 w 27" name="T98"/>
                  <a:gd fmla="*/ 18 h 27" name="T99"/>
                  <a:gd fmla="*/ 9 w 27" name="T100"/>
                  <a:gd fmla="*/ 15 h 27" name="T101"/>
                  <a:gd fmla="*/ 11 w 27" name="T102"/>
                  <a:gd fmla="*/ 9 h 27" name="T103"/>
                  <a:gd fmla="*/ 18 w 27" name="T104"/>
                  <a:gd fmla="*/ 11 h 27" name="T105"/>
                  <a:gd fmla="*/ 15 w 27" name="T106"/>
                  <a:gd fmla="*/ 18 h 27" name="T10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b="b" l="0" r="r" t="0"/>
                <a:pathLst>
                  <a:path h="27" w="27">
                    <a:moveTo>
                      <a:pt x="26" y="15"/>
                    </a:moveTo>
                    <a:cubicBezTo>
                      <a:pt x="24" y="14"/>
                      <a:pt x="24" y="14"/>
                      <a:pt x="24" y="14"/>
                    </a:cubicBezTo>
                    <a:cubicBezTo>
                      <a:pt x="24" y="13"/>
                      <a:pt x="24" y="13"/>
                      <a:pt x="24" y="12"/>
                    </a:cubicBezTo>
                    <a:cubicBezTo>
                      <a:pt x="26" y="11"/>
                      <a:pt x="26" y="11"/>
                      <a:pt x="26" y="11"/>
                    </a:cubicBezTo>
                    <a:cubicBezTo>
                      <a:pt x="27" y="11"/>
                      <a:pt x="27" y="10"/>
                      <a:pt x="27" y="9"/>
                    </a:cubicBezTo>
                    <a:cubicBezTo>
                      <a:pt x="26" y="7"/>
                      <a:pt x="26" y="7"/>
                      <a:pt x="26" y="7"/>
                    </a:cubicBezTo>
                    <a:cubicBezTo>
                      <a:pt x="25" y="6"/>
                      <a:pt x="24" y="5"/>
                      <a:pt x="23" y="6"/>
                    </a:cubicBezTo>
                    <a:cubicBezTo>
                      <a:pt x="21" y="7"/>
                      <a:pt x="21" y="7"/>
                      <a:pt x="21" y="7"/>
                    </a:cubicBezTo>
                    <a:cubicBezTo>
                      <a:pt x="21" y="6"/>
                      <a:pt x="20" y="6"/>
                      <a:pt x="20" y="5"/>
                    </a:cubicBezTo>
                    <a:cubicBezTo>
                      <a:pt x="21" y="3"/>
                      <a:pt x="21" y="3"/>
                      <a:pt x="21" y="3"/>
                    </a:cubicBezTo>
                    <a:cubicBezTo>
                      <a:pt x="21" y="2"/>
                      <a:pt x="21" y="1"/>
                      <a:pt x="20" y="1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17" y="0"/>
                      <a:pt x="15" y="0"/>
                      <a:pt x="15" y="1"/>
                    </a:cubicBezTo>
                    <a:cubicBezTo>
                      <a:pt x="14" y="3"/>
                      <a:pt x="14" y="3"/>
                      <a:pt x="14" y="3"/>
                    </a:cubicBezTo>
                    <a:cubicBezTo>
                      <a:pt x="14" y="3"/>
                      <a:pt x="13" y="3"/>
                      <a:pt x="12" y="3"/>
                    </a:cubicBezTo>
                    <a:cubicBezTo>
                      <a:pt x="12" y="1"/>
                      <a:pt x="12" y="1"/>
                      <a:pt x="12" y="1"/>
                    </a:cubicBezTo>
                    <a:cubicBezTo>
                      <a:pt x="11" y="0"/>
                      <a:pt x="10" y="0"/>
                      <a:pt x="9" y="0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6" y="1"/>
                      <a:pt x="6" y="3"/>
                      <a:pt x="6" y="4"/>
                    </a:cubicBezTo>
                    <a:cubicBezTo>
                      <a:pt x="7" y="5"/>
                      <a:pt x="7" y="5"/>
                      <a:pt x="7" y="5"/>
                    </a:cubicBezTo>
                    <a:cubicBezTo>
                      <a:pt x="6" y="6"/>
                      <a:pt x="6" y="6"/>
                      <a:pt x="5" y="7"/>
                    </a:cubicBezTo>
                    <a:cubicBezTo>
                      <a:pt x="4" y="6"/>
                      <a:pt x="4" y="6"/>
                      <a:pt x="4" y="6"/>
                    </a:cubicBezTo>
                    <a:cubicBezTo>
                      <a:pt x="3" y="6"/>
                      <a:pt x="1" y="6"/>
                      <a:pt x="1" y="7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10"/>
                      <a:pt x="0" y="11"/>
                      <a:pt x="1" y="12"/>
                    </a:cubicBezTo>
                    <a:cubicBezTo>
                      <a:pt x="3" y="12"/>
                      <a:pt x="3" y="12"/>
                      <a:pt x="3" y="12"/>
                    </a:cubicBezTo>
                    <a:cubicBezTo>
                      <a:pt x="3" y="13"/>
                      <a:pt x="3" y="14"/>
                      <a:pt x="3" y="15"/>
                    </a:cubicBezTo>
                    <a:cubicBezTo>
                      <a:pt x="1" y="15"/>
                      <a:pt x="1" y="15"/>
                      <a:pt x="1" y="15"/>
                    </a:cubicBezTo>
                    <a:cubicBezTo>
                      <a:pt x="0" y="16"/>
                      <a:pt x="0" y="17"/>
                      <a:pt x="0" y="18"/>
                    </a:cubicBezTo>
                    <a:cubicBezTo>
                      <a:pt x="1" y="20"/>
                      <a:pt x="1" y="20"/>
                      <a:pt x="1" y="20"/>
                    </a:cubicBezTo>
                    <a:cubicBezTo>
                      <a:pt x="2" y="21"/>
                      <a:pt x="3" y="21"/>
                      <a:pt x="4" y="21"/>
                    </a:cubicBezTo>
                    <a:cubicBezTo>
                      <a:pt x="5" y="20"/>
                      <a:pt x="5" y="20"/>
                      <a:pt x="5" y="20"/>
                    </a:cubicBezTo>
                    <a:cubicBezTo>
                      <a:pt x="6" y="21"/>
                      <a:pt x="6" y="21"/>
                      <a:pt x="7" y="22"/>
                    </a:cubicBezTo>
                    <a:cubicBezTo>
                      <a:pt x="6" y="23"/>
                      <a:pt x="6" y="23"/>
                      <a:pt x="6" y="23"/>
                    </a:cubicBezTo>
                    <a:cubicBezTo>
                      <a:pt x="6" y="24"/>
                      <a:pt x="6" y="25"/>
                      <a:pt x="7" y="26"/>
                    </a:cubicBezTo>
                    <a:cubicBezTo>
                      <a:pt x="10" y="27"/>
                      <a:pt x="10" y="27"/>
                      <a:pt x="10" y="27"/>
                    </a:cubicBezTo>
                    <a:cubicBezTo>
                      <a:pt x="11" y="27"/>
                      <a:pt x="12" y="27"/>
                      <a:pt x="12" y="26"/>
                    </a:cubicBezTo>
                    <a:cubicBezTo>
                      <a:pt x="13" y="24"/>
                      <a:pt x="13" y="24"/>
                      <a:pt x="13" y="24"/>
                    </a:cubicBezTo>
                    <a:cubicBezTo>
                      <a:pt x="13" y="24"/>
                      <a:pt x="14" y="24"/>
                      <a:pt x="15" y="24"/>
                    </a:cubicBezTo>
                    <a:cubicBezTo>
                      <a:pt x="16" y="25"/>
                      <a:pt x="16" y="25"/>
                      <a:pt x="16" y="25"/>
                    </a:cubicBezTo>
                    <a:cubicBezTo>
                      <a:pt x="16" y="26"/>
                      <a:pt x="17" y="27"/>
                      <a:pt x="18" y="26"/>
                    </a:cubicBezTo>
                    <a:cubicBezTo>
                      <a:pt x="20" y="26"/>
                      <a:pt x="20" y="26"/>
                      <a:pt x="20" y="26"/>
                    </a:cubicBezTo>
                    <a:cubicBezTo>
                      <a:pt x="21" y="25"/>
                      <a:pt x="22" y="24"/>
                      <a:pt x="21" y="23"/>
                    </a:cubicBezTo>
                    <a:cubicBezTo>
                      <a:pt x="20" y="21"/>
                      <a:pt x="20" y="21"/>
                      <a:pt x="20" y="21"/>
                    </a:cubicBezTo>
                    <a:cubicBezTo>
                      <a:pt x="21" y="21"/>
                      <a:pt x="21" y="20"/>
                      <a:pt x="22" y="20"/>
                    </a:cubicBezTo>
                    <a:cubicBezTo>
                      <a:pt x="24" y="20"/>
                      <a:pt x="24" y="20"/>
                      <a:pt x="24" y="20"/>
                    </a:cubicBezTo>
                    <a:cubicBezTo>
                      <a:pt x="25" y="21"/>
                      <a:pt x="26" y="20"/>
                      <a:pt x="26" y="19"/>
                    </a:cubicBezTo>
                    <a:cubicBezTo>
                      <a:pt x="27" y="17"/>
                      <a:pt x="27" y="17"/>
                      <a:pt x="27" y="17"/>
                    </a:cubicBezTo>
                    <a:cubicBezTo>
                      <a:pt x="27" y="16"/>
                      <a:pt x="27" y="15"/>
                      <a:pt x="26" y="15"/>
                    </a:cubicBezTo>
                    <a:close/>
                    <a:moveTo>
                      <a:pt x="15" y="18"/>
                    </a:moveTo>
                    <a:cubicBezTo>
                      <a:pt x="13" y="19"/>
                      <a:pt x="10" y="18"/>
                      <a:pt x="9" y="15"/>
                    </a:cubicBezTo>
                    <a:cubicBezTo>
                      <a:pt x="7" y="13"/>
                      <a:pt x="9" y="10"/>
                      <a:pt x="11" y="9"/>
                    </a:cubicBezTo>
                    <a:cubicBezTo>
                      <a:pt x="14" y="7"/>
                      <a:pt x="17" y="9"/>
                      <a:pt x="18" y="11"/>
                    </a:cubicBezTo>
                    <a:cubicBezTo>
                      <a:pt x="19" y="14"/>
                      <a:pt x="18" y="17"/>
                      <a:pt x="15" y="18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12" name="任意多边形: 形状 211"/>
              <p:cNvSpPr/>
              <p:nvPr/>
            </p:nvSpPr>
            <p:spPr bwMode="auto">
              <a:xfrm>
                <a:off x="4284" y="1530"/>
                <a:ext cx="53" cy="53"/>
              </a:xfrm>
              <a:custGeom>
                <a:gdLst>
                  <a:gd fmla="*/ 26 w 27" name="T0"/>
                  <a:gd fmla="*/ 15 h 27" name="T1"/>
                  <a:gd fmla="*/ 24 w 27" name="T2"/>
                  <a:gd fmla="*/ 14 h 27" name="T3"/>
                  <a:gd fmla="*/ 24 w 27" name="T4"/>
                  <a:gd fmla="*/ 13 h 27" name="T5"/>
                  <a:gd fmla="*/ 26 w 27" name="T6"/>
                  <a:gd fmla="*/ 12 h 27" name="T7"/>
                  <a:gd fmla="*/ 27 w 27" name="T8"/>
                  <a:gd fmla="*/ 9 h 27" name="T9"/>
                  <a:gd fmla="*/ 26 w 27" name="T10"/>
                  <a:gd fmla="*/ 7 h 27" name="T11"/>
                  <a:gd fmla="*/ 23 w 27" name="T12"/>
                  <a:gd fmla="*/ 6 h 27" name="T13"/>
                  <a:gd fmla="*/ 21 w 27" name="T14"/>
                  <a:gd fmla="*/ 7 h 27" name="T15"/>
                  <a:gd fmla="*/ 20 w 27" name="T16"/>
                  <a:gd fmla="*/ 6 h 27" name="T17"/>
                  <a:gd fmla="*/ 21 w 27" name="T18"/>
                  <a:gd fmla="*/ 4 h 27" name="T19"/>
                  <a:gd fmla="*/ 20 w 27" name="T20"/>
                  <a:gd fmla="*/ 1 h 27" name="T21"/>
                  <a:gd fmla="*/ 18 w 27" name="T22"/>
                  <a:gd fmla="*/ 0 h 27" name="T23"/>
                  <a:gd fmla="*/ 15 w 27" name="T24"/>
                  <a:gd fmla="*/ 2 h 27" name="T25"/>
                  <a:gd fmla="*/ 14 w 27" name="T26"/>
                  <a:gd fmla="*/ 3 h 27" name="T27"/>
                  <a:gd fmla="*/ 12 w 27" name="T28"/>
                  <a:gd fmla="*/ 3 h 27" name="T29"/>
                  <a:gd fmla="*/ 11 w 27" name="T30"/>
                  <a:gd fmla="*/ 2 h 27" name="T31"/>
                  <a:gd fmla="*/ 9 w 27" name="T32"/>
                  <a:gd fmla="*/ 1 h 27" name="T33"/>
                  <a:gd fmla="*/ 7 w 27" name="T34"/>
                  <a:gd fmla="*/ 1 h 27" name="T35"/>
                  <a:gd fmla="*/ 6 w 27" name="T36"/>
                  <a:gd fmla="*/ 4 h 27" name="T37"/>
                  <a:gd fmla="*/ 7 w 27" name="T38"/>
                  <a:gd fmla="*/ 6 h 27" name="T39"/>
                  <a:gd fmla="*/ 5 w 27" name="T40"/>
                  <a:gd fmla="*/ 7 h 27" name="T41"/>
                  <a:gd fmla="*/ 3 w 27" name="T42"/>
                  <a:gd fmla="*/ 7 h 27" name="T43"/>
                  <a:gd fmla="*/ 1 w 27" name="T44"/>
                  <a:gd fmla="*/ 8 h 27" name="T45"/>
                  <a:gd fmla="*/ 0 w 27" name="T46"/>
                  <a:gd fmla="*/ 10 h 27" name="T47"/>
                  <a:gd fmla="*/ 1 w 27" name="T48"/>
                  <a:gd fmla="*/ 12 h 27" name="T49"/>
                  <a:gd fmla="*/ 3 w 27" name="T50"/>
                  <a:gd fmla="*/ 13 h 27" name="T51"/>
                  <a:gd fmla="*/ 3 w 27" name="T52"/>
                  <a:gd fmla="*/ 15 h 27" name="T53"/>
                  <a:gd fmla="*/ 1 w 27" name="T54"/>
                  <a:gd fmla="*/ 16 h 27" name="T55"/>
                  <a:gd fmla="*/ 0 w 27" name="T56"/>
                  <a:gd fmla="*/ 18 h 27" name="T57"/>
                  <a:gd fmla="*/ 1 w 27" name="T58"/>
                  <a:gd fmla="*/ 20 h 27" name="T59"/>
                  <a:gd fmla="*/ 4 w 27" name="T60"/>
                  <a:gd fmla="*/ 21 h 27" name="T61"/>
                  <a:gd fmla="*/ 5 w 27" name="T62"/>
                  <a:gd fmla="*/ 21 h 27" name="T63"/>
                  <a:gd fmla="*/ 7 w 27" name="T64"/>
                  <a:gd fmla="*/ 22 h 27" name="T65"/>
                  <a:gd fmla="*/ 6 w 27" name="T66"/>
                  <a:gd fmla="*/ 24 h 27" name="T67"/>
                  <a:gd fmla="*/ 7 w 27" name="T68"/>
                  <a:gd fmla="*/ 26 h 27" name="T69"/>
                  <a:gd fmla="*/ 9 w 27" name="T70"/>
                  <a:gd fmla="*/ 27 h 27" name="T71"/>
                  <a:gd fmla="*/ 12 w 27" name="T72"/>
                  <a:gd fmla="*/ 26 h 27" name="T73"/>
                  <a:gd fmla="*/ 13 w 27" name="T74"/>
                  <a:gd fmla="*/ 24 h 27" name="T75"/>
                  <a:gd fmla="*/ 15 w 27" name="T76"/>
                  <a:gd fmla="*/ 24 h 27" name="T77"/>
                  <a:gd fmla="*/ 15 w 27" name="T78"/>
                  <a:gd fmla="*/ 26 h 27" name="T79"/>
                  <a:gd fmla="*/ 18 w 27" name="T80"/>
                  <a:gd fmla="*/ 27 h 27" name="T81"/>
                  <a:gd fmla="*/ 20 w 27" name="T82"/>
                  <a:gd fmla="*/ 26 h 27" name="T83"/>
                  <a:gd fmla="*/ 21 w 27" name="T84"/>
                  <a:gd fmla="*/ 23 h 27" name="T85"/>
                  <a:gd fmla="*/ 20 w 27" name="T86"/>
                  <a:gd fmla="*/ 22 h 27" name="T87"/>
                  <a:gd fmla="*/ 22 w 27" name="T88"/>
                  <a:gd fmla="*/ 20 h 27" name="T89"/>
                  <a:gd fmla="*/ 23 w 27" name="T90"/>
                  <a:gd fmla="*/ 21 h 27" name="T91"/>
                  <a:gd fmla="*/ 26 w 27" name="T92"/>
                  <a:gd fmla="*/ 20 h 27" name="T93"/>
                  <a:gd fmla="*/ 27 w 27" name="T94"/>
                  <a:gd fmla="*/ 18 h 27" name="T95"/>
                  <a:gd fmla="*/ 26 w 27" name="T96"/>
                  <a:gd fmla="*/ 15 h 27" name="T97"/>
                  <a:gd fmla="*/ 15 w 27" name="T98"/>
                  <a:gd fmla="*/ 19 h 27" name="T99"/>
                  <a:gd fmla="*/ 8 w 27" name="T100"/>
                  <a:gd fmla="*/ 16 h 27" name="T101"/>
                  <a:gd fmla="*/ 11 w 27" name="T102"/>
                  <a:gd fmla="*/ 9 h 27" name="T103"/>
                  <a:gd fmla="*/ 18 w 27" name="T104"/>
                  <a:gd fmla="*/ 12 h 27" name="T105"/>
                  <a:gd fmla="*/ 15 w 27" name="T106"/>
                  <a:gd fmla="*/ 19 h 27" name="T10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b="b" l="0" r="r" t="0"/>
                <a:pathLst>
                  <a:path h="27" w="27">
                    <a:moveTo>
                      <a:pt x="26" y="15"/>
                    </a:moveTo>
                    <a:cubicBezTo>
                      <a:pt x="24" y="14"/>
                      <a:pt x="24" y="14"/>
                      <a:pt x="24" y="14"/>
                    </a:cubicBezTo>
                    <a:cubicBezTo>
                      <a:pt x="24" y="14"/>
                      <a:pt x="24" y="13"/>
                      <a:pt x="24" y="13"/>
                    </a:cubicBezTo>
                    <a:cubicBezTo>
                      <a:pt x="26" y="12"/>
                      <a:pt x="26" y="12"/>
                      <a:pt x="26" y="12"/>
                    </a:cubicBezTo>
                    <a:cubicBezTo>
                      <a:pt x="27" y="11"/>
                      <a:pt x="27" y="10"/>
                      <a:pt x="27" y="9"/>
                    </a:cubicBezTo>
                    <a:cubicBezTo>
                      <a:pt x="26" y="7"/>
                      <a:pt x="26" y="7"/>
                      <a:pt x="26" y="7"/>
                    </a:cubicBezTo>
                    <a:cubicBezTo>
                      <a:pt x="25" y="6"/>
                      <a:pt x="24" y="6"/>
                      <a:pt x="23" y="6"/>
                    </a:cubicBezTo>
                    <a:cubicBezTo>
                      <a:pt x="21" y="7"/>
                      <a:pt x="21" y="7"/>
                      <a:pt x="21" y="7"/>
                    </a:cubicBezTo>
                    <a:cubicBezTo>
                      <a:pt x="21" y="6"/>
                      <a:pt x="20" y="6"/>
                      <a:pt x="20" y="6"/>
                    </a:cubicBezTo>
                    <a:cubicBezTo>
                      <a:pt x="21" y="4"/>
                      <a:pt x="21" y="4"/>
                      <a:pt x="21" y="4"/>
                    </a:cubicBezTo>
                    <a:cubicBezTo>
                      <a:pt x="21" y="3"/>
                      <a:pt x="21" y="2"/>
                      <a:pt x="20" y="1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17" y="0"/>
                      <a:pt x="15" y="1"/>
                      <a:pt x="15" y="2"/>
                    </a:cubicBezTo>
                    <a:cubicBezTo>
                      <a:pt x="14" y="3"/>
                      <a:pt x="14" y="3"/>
                      <a:pt x="14" y="3"/>
                    </a:cubicBezTo>
                    <a:cubicBezTo>
                      <a:pt x="14" y="3"/>
                      <a:pt x="13" y="3"/>
                      <a:pt x="12" y="3"/>
                    </a:cubicBezTo>
                    <a:cubicBezTo>
                      <a:pt x="11" y="2"/>
                      <a:pt x="11" y="2"/>
                      <a:pt x="11" y="2"/>
                    </a:cubicBezTo>
                    <a:cubicBezTo>
                      <a:pt x="11" y="1"/>
                      <a:pt x="10" y="0"/>
                      <a:pt x="9" y="1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6" y="2"/>
                      <a:pt x="5" y="3"/>
                      <a:pt x="6" y="4"/>
                    </a:cubicBezTo>
                    <a:cubicBezTo>
                      <a:pt x="7" y="6"/>
                      <a:pt x="7" y="6"/>
                      <a:pt x="7" y="6"/>
                    </a:cubicBezTo>
                    <a:cubicBezTo>
                      <a:pt x="6" y="6"/>
                      <a:pt x="6" y="7"/>
                      <a:pt x="5" y="7"/>
                    </a:cubicBezTo>
                    <a:cubicBezTo>
                      <a:pt x="3" y="7"/>
                      <a:pt x="3" y="7"/>
                      <a:pt x="3" y="7"/>
                    </a:cubicBezTo>
                    <a:cubicBezTo>
                      <a:pt x="2" y="6"/>
                      <a:pt x="1" y="7"/>
                      <a:pt x="1" y="8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11"/>
                      <a:pt x="0" y="12"/>
                      <a:pt x="1" y="12"/>
                    </a:cubicBezTo>
                    <a:cubicBezTo>
                      <a:pt x="3" y="13"/>
                      <a:pt x="3" y="13"/>
                      <a:pt x="3" y="13"/>
                    </a:cubicBezTo>
                    <a:cubicBezTo>
                      <a:pt x="3" y="14"/>
                      <a:pt x="3" y="14"/>
                      <a:pt x="3" y="15"/>
                    </a:cubicBezTo>
                    <a:cubicBezTo>
                      <a:pt x="1" y="16"/>
                      <a:pt x="1" y="16"/>
                      <a:pt x="1" y="16"/>
                    </a:cubicBezTo>
                    <a:cubicBezTo>
                      <a:pt x="0" y="16"/>
                      <a:pt x="0" y="17"/>
                      <a:pt x="0" y="18"/>
                    </a:cubicBezTo>
                    <a:cubicBezTo>
                      <a:pt x="1" y="20"/>
                      <a:pt x="1" y="20"/>
                      <a:pt x="1" y="20"/>
                    </a:cubicBezTo>
                    <a:cubicBezTo>
                      <a:pt x="2" y="21"/>
                      <a:pt x="3" y="22"/>
                      <a:pt x="4" y="21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6" y="21"/>
                      <a:pt x="6" y="22"/>
                      <a:pt x="7" y="22"/>
                    </a:cubicBezTo>
                    <a:cubicBezTo>
                      <a:pt x="6" y="24"/>
                      <a:pt x="6" y="24"/>
                      <a:pt x="6" y="24"/>
                    </a:cubicBezTo>
                    <a:cubicBezTo>
                      <a:pt x="6" y="25"/>
                      <a:pt x="6" y="26"/>
                      <a:pt x="7" y="26"/>
                    </a:cubicBezTo>
                    <a:cubicBezTo>
                      <a:pt x="9" y="27"/>
                      <a:pt x="9" y="27"/>
                      <a:pt x="9" y="27"/>
                    </a:cubicBezTo>
                    <a:cubicBezTo>
                      <a:pt x="10" y="27"/>
                      <a:pt x="12" y="27"/>
                      <a:pt x="12" y="26"/>
                    </a:cubicBezTo>
                    <a:cubicBezTo>
                      <a:pt x="13" y="24"/>
                      <a:pt x="13" y="24"/>
                      <a:pt x="13" y="24"/>
                    </a:cubicBezTo>
                    <a:cubicBezTo>
                      <a:pt x="13" y="24"/>
                      <a:pt x="14" y="24"/>
                      <a:pt x="15" y="24"/>
                    </a:cubicBezTo>
                    <a:cubicBezTo>
                      <a:pt x="15" y="26"/>
                      <a:pt x="15" y="26"/>
                      <a:pt x="15" y="26"/>
                    </a:cubicBezTo>
                    <a:cubicBezTo>
                      <a:pt x="16" y="27"/>
                      <a:pt x="17" y="27"/>
                      <a:pt x="18" y="27"/>
                    </a:cubicBezTo>
                    <a:cubicBezTo>
                      <a:pt x="20" y="26"/>
                      <a:pt x="20" y="26"/>
                      <a:pt x="20" y="26"/>
                    </a:cubicBezTo>
                    <a:cubicBezTo>
                      <a:pt x="21" y="26"/>
                      <a:pt x="21" y="24"/>
                      <a:pt x="21" y="23"/>
                    </a:cubicBezTo>
                    <a:cubicBezTo>
                      <a:pt x="20" y="22"/>
                      <a:pt x="20" y="22"/>
                      <a:pt x="20" y="22"/>
                    </a:cubicBezTo>
                    <a:cubicBezTo>
                      <a:pt x="21" y="21"/>
                      <a:pt x="21" y="21"/>
                      <a:pt x="22" y="20"/>
                    </a:cubicBezTo>
                    <a:cubicBezTo>
                      <a:pt x="23" y="21"/>
                      <a:pt x="23" y="21"/>
                      <a:pt x="23" y="21"/>
                    </a:cubicBezTo>
                    <a:cubicBezTo>
                      <a:pt x="24" y="21"/>
                      <a:pt x="26" y="21"/>
                      <a:pt x="26" y="20"/>
                    </a:cubicBezTo>
                    <a:cubicBezTo>
                      <a:pt x="27" y="18"/>
                      <a:pt x="27" y="18"/>
                      <a:pt x="27" y="18"/>
                    </a:cubicBezTo>
                    <a:cubicBezTo>
                      <a:pt x="27" y="17"/>
                      <a:pt x="27" y="16"/>
                      <a:pt x="26" y="15"/>
                    </a:cubicBezTo>
                    <a:close/>
                    <a:moveTo>
                      <a:pt x="15" y="19"/>
                    </a:moveTo>
                    <a:cubicBezTo>
                      <a:pt x="13" y="20"/>
                      <a:pt x="10" y="19"/>
                      <a:pt x="8" y="16"/>
                    </a:cubicBezTo>
                    <a:cubicBezTo>
                      <a:pt x="7" y="13"/>
                      <a:pt x="9" y="10"/>
                      <a:pt x="11" y="9"/>
                    </a:cubicBezTo>
                    <a:cubicBezTo>
                      <a:pt x="14" y="8"/>
                      <a:pt x="17" y="9"/>
                      <a:pt x="18" y="12"/>
                    </a:cubicBezTo>
                    <a:cubicBezTo>
                      <a:pt x="19" y="14"/>
                      <a:pt x="18" y="17"/>
                      <a:pt x="15" y="19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13" name="任意多边形: 形状 212"/>
              <p:cNvSpPr/>
              <p:nvPr/>
            </p:nvSpPr>
            <p:spPr bwMode="auto">
              <a:xfrm>
                <a:off x="4217" y="1372"/>
                <a:ext cx="65" cy="65"/>
              </a:xfrm>
              <a:custGeom>
                <a:gdLst>
                  <a:gd fmla="*/ 31 w 33" name="T0"/>
                  <a:gd fmla="*/ 18 h 33" name="T1"/>
                  <a:gd fmla="*/ 29 w 33" name="T2"/>
                  <a:gd fmla="*/ 17 h 33" name="T3"/>
                  <a:gd fmla="*/ 29 w 33" name="T4"/>
                  <a:gd fmla="*/ 15 h 33" name="T5"/>
                  <a:gd fmla="*/ 31 w 33" name="T6"/>
                  <a:gd fmla="*/ 14 h 33" name="T7"/>
                  <a:gd fmla="*/ 32 w 33" name="T8"/>
                  <a:gd fmla="*/ 11 h 33" name="T9"/>
                  <a:gd fmla="*/ 31 w 33" name="T10"/>
                  <a:gd fmla="*/ 9 h 33" name="T11"/>
                  <a:gd fmla="*/ 28 w 33" name="T12"/>
                  <a:gd fmla="*/ 7 h 33" name="T13"/>
                  <a:gd fmla="*/ 26 w 33" name="T14"/>
                  <a:gd fmla="*/ 8 h 33" name="T15"/>
                  <a:gd fmla="*/ 24 w 33" name="T16"/>
                  <a:gd fmla="*/ 7 h 33" name="T17"/>
                  <a:gd fmla="*/ 25 w 33" name="T18"/>
                  <a:gd fmla="*/ 5 h 33" name="T19"/>
                  <a:gd fmla="*/ 24 w 33" name="T20"/>
                  <a:gd fmla="*/ 2 h 33" name="T21"/>
                  <a:gd fmla="*/ 21 w 33" name="T22"/>
                  <a:gd fmla="*/ 1 h 33" name="T23"/>
                  <a:gd fmla="*/ 18 w 33" name="T24"/>
                  <a:gd fmla="*/ 2 h 33" name="T25"/>
                  <a:gd fmla="*/ 18 w 33" name="T26"/>
                  <a:gd fmla="*/ 4 h 33" name="T27"/>
                  <a:gd fmla="*/ 15 w 33" name="T28"/>
                  <a:gd fmla="*/ 4 h 33" name="T29"/>
                  <a:gd fmla="*/ 14 w 33" name="T30"/>
                  <a:gd fmla="*/ 2 h 33" name="T31"/>
                  <a:gd fmla="*/ 11 w 33" name="T32"/>
                  <a:gd fmla="*/ 1 h 33" name="T33"/>
                  <a:gd fmla="*/ 9 w 33" name="T34"/>
                  <a:gd fmla="*/ 2 h 33" name="T35"/>
                  <a:gd fmla="*/ 8 w 33" name="T36"/>
                  <a:gd fmla="*/ 5 h 33" name="T37"/>
                  <a:gd fmla="*/ 9 w 33" name="T38"/>
                  <a:gd fmla="*/ 7 h 33" name="T39"/>
                  <a:gd fmla="*/ 7 w 33" name="T40"/>
                  <a:gd fmla="*/ 9 h 33" name="T41"/>
                  <a:gd fmla="*/ 5 w 33" name="T42"/>
                  <a:gd fmla="*/ 8 h 33" name="T43"/>
                  <a:gd fmla="*/ 2 w 33" name="T44"/>
                  <a:gd fmla="*/ 9 h 33" name="T45"/>
                  <a:gd fmla="*/ 1 w 33" name="T46"/>
                  <a:gd fmla="*/ 12 h 33" name="T47"/>
                  <a:gd fmla="*/ 2 w 33" name="T48"/>
                  <a:gd fmla="*/ 15 h 33" name="T49"/>
                  <a:gd fmla="*/ 4 w 33" name="T50"/>
                  <a:gd fmla="*/ 15 h 33" name="T51"/>
                  <a:gd fmla="*/ 4 w 33" name="T52"/>
                  <a:gd fmla="*/ 18 h 33" name="T53"/>
                  <a:gd fmla="*/ 2 w 33" name="T54"/>
                  <a:gd fmla="*/ 19 h 33" name="T55"/>
                  <a:gd fmla="*/ 1 w 33" name="T56"/>
                  <a:gd fmla="*/ 22 h 33" name="T57"/>
                  <a:gd fmla="*/ 2 w 33" name="T58"/>
                  <a:gd fmla="*/ 24 h 33" name="T59"/>
                  <a:gd fmla="*/ 5 w 33" name="T60"/>
                  <a:gd fmla="*/ 25 h 33" name="T61"/>
                  <a:gd fmla="*/ 7 w 33" name="T62"/>
                  <a:gd fmla="*/ 25 h 33" name="T63"/>
                  <a:gd fmla="*/ 9 w 33" name="T64"/>
                  <a:gd fmla="*/ 27 h 33" name="T65"/>
                  <a:gd fmla="*/ 8 w 33" name="T66"/>
                  <a:gd fmla="*/ 28 h 33" name="T67"/>
                  <a:gd fmla="*/ 9 w 33" name="T68"/>
                  <a:gd fmla="*/ 31 h 33" name="T69"/>
                  <a:gd fmla="*/ 12 w 33" name="T70"/>
                  <a:gd fmla="*/ 32 h 33" name="T71"/>
                  <a:gd fmla="*/ 15 w 33" name="T72"/>
                  <a:gd fmla="*/ 31 h 33" name="T73"/>
                  <a:gd fmla="*/ 16 w 33" name="T74"/>
                  <a:gd fmla="*/ 29 h 33" name="T75"/>
                  <a:gd fmla="*/ 18 w 33" name="T76"/>
                  <a:gd fmla="*/ 29 h 33" name="T77"/>
                  <a:gd fmla="*/ 19 w 33" name="T78"/>
                  <a:gd fmla="*/ 31 h 33" name="T79"/>
                  <a:gd fmla="*/ 22 w 33" name="T80"/>
                  <a:gd fmla="*/ 32 h 33" name="T81"/>
                  <a:gd fmla="*/ 24 w 33" name="T82"/>
                  <a:gd fmla="*/ 31 h 33" name="T83"/>
                  <a:gd fmla="*/ 26 w 33" name="T84"/>
                  <a:gd fmla="*/ 28 h 33" name="T85"/>
                  <a:gd fmla="*/ 25 w 33" name="T86"/>
                  <a:gd fmla="*/ 26 h 33" name="T87"/>
                  <a:gd fmla="*/ 26 w 33" name="T88"/>
                  <a:gd fmla="*/ 24 h 33" name="T89"/>
                  <a:gd fmla="*/ 29 w 33" name="T90"/>
                  <a:gd fmla="*/ 25 h 33" name="T91"/>
                  <a:gd fmla="*/ 32 w 33" name="T92"/>
                  <a:gd fmla="*/ 24 h 33" name="T93"/>
                  <a:gd fmla="*/ 33 w 33" name="T94"/>
                  <a:gd fmla="*/ 21 h 33" name="T95"/>
                  <a:gd fmla="*/ 31 w 33" name="T96"/>
                  <a:gd fmla="*/ 18 h 33" name="T97"/>
                  <a:gd fmla="*/ 19 w 33" name="T98"/>
                  <a:gd fmla="*/ 22 h 33" name="T99"/>
                  <a:gd fmla="*/ 11 w 33" name="T100"/>
                  <a:gd fmla="*/ 19 h 33" name="T101"/>
                  <a:gd fmla="*/ 14 w 33" name="T102"/>
                  <a:gd fmla="*/ 11 h 33" name="T103"/>
                  <a:gd fmla="*/ 22 w 33" name="T104"/>
                  <a:gd fmla="*/ 14 h 33" name="T105"/>
                  <a:gd fmla="*/ 19 w 33" name="T106"/>
                  <a:gd fmla="*/ 22 h 33" name="T10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b="b" l="0" r="r" t="0"/>
                <a:pathLst>
                  <a:path h="33" w="33">
                    <a:moveTo>
                      <a:pt x="31" y="18"/>
                    </a:moveTo>
                    <a:cubicBezTo>
                      <a:pt x="29" y="17"/>
                      <a:pt x="29" y="17"/>
                      <a:pt x="29" y="17"/>
                    </a:cubicBezTo>
                    <a:cubicBezTo>
                      <a:pt x="29" y="17"/>
                      <a:pt x="29" y="16"/>
                      <a:pt x="29" y="15"/>
                    </a:cubicBezTo>
                    <a:cubicBezTo>
                      <a:pt x="31" y="14"/>
                      <a:pt x="31" y="14"/>
                      <a:pt x="31" y="14"/>
                    </a:cubicBezTo>
                    <a:cubicBezTo>
                      <a:pt x="32" y="14"/>
                      <a:pt x="33" y="12"/>
                      <a:pt x="32" y="11"/>
                    </a:cubicBezTo>
                    <a:cubicBezTo>
                      <a:pt x="31" y="9"/>
                      <a:pt x="31" y="9"/>
                      <a:pt x="31" y="9"/>
                    </a:cubicBezTo>
                    <a:cubicBezTo>
                      <a:pt x="31" y="7"/>
                      <a:pt x="29" y="7"/>
                      <a:pt x="28" y="7"/>
                    </a:cubicBezTo>
                    <a:cubicBezTo>
                      <a:pt x="26" y="8"/>
                      <a:pt x="26" y="8"/>
                      <a:pt x="26" y="8"/>
                    </a:cubicBezTo>
                    <a:cubicBezTo>
                      <a:pt x="25" y="8"/>
                      <a:pt x="25" y="7"/>
                      <a:pt x="24" y="7"/>
                    </a:cubicBezTo>
                    <a:cubicBezTo>
                      <a:pt x="25" y="5"/>
                      <a:pt x="25" y="5"/>
                      <a:pt x="25" y="5"/>
                    </a:cubicBezTo>
                    <a:cubicBezTo>
                      <a:pt x="26" y="3"/>
                      <a:pt x="25" y="2"/>
                      <a:pt x="24" y="2"/>
                    </a:cubicBezTo>
                    <a:cubicBezTo>
                      <a:pt x="21" y="1"/>
                      <a:pt x="21" y="1"/>
                      <a:pt x="21" y="1"/>
                    </a:cubicBezTo>
                    <a:cubicBezTo>
                      <a:pt x="20" y="0"/>
                      <a:pt x="19" y="1"/>
                      <a:pt x="18" y="2"/>
                    </a:cubicBezTo>
                    <a:cubicBezTo>
                      <a:pt x="18" y="4"/>
                      <a:pt x="18" y="4"/>
                      <a:pt x="18" y="4"/>
                    </a:cubicBezTo>
                    <a:cubicBezTo>
                      <a:pt x="17" y="4"/>
                      <a:pt x="16" y="4"/>
                      <a:pt x="15" y="4"/>
                    </a:cubicBezTo>
                    <a:cubicBezTo>
                      <a:pt x="14" y="2"/>
                      <a:pt x="14" y="2"/>
                      <a:pt x="14" y="2"/>
                    </a:cubicBezTo>
                    <a:cubicBezTo>
                      <a:pt x="14" y="1"/>
                      <a:pt x="12" y="0"/>
                      <a:pt x="11" y="1"/>
                    </a:cubicBezTo>
                    <a:cubicBezTo>
                      <a:pt x="9" y="2"/>
                      <a:pt x="9" y="2"/>
                      <a:pt x="9" y="2"/>
                    </a:cubicBezTo>
                    <a:cubicBezTo>
                      <a:pt x="8" y="2"/>
                      <a:pt x="7" y="4"/>
                      <a:pt x="8" y="5"/>
                    </a:cubicBezTo>
                    <a:cubicBezTo>
                      <a:pt x="9" y="7"/>
                      <a:pt x="9" y="7"/>
                      <a:pt x="9" y="7"/>
                    </a:cubicBezTo>
                    <a:cubicBezTo>
                      <a:pt x="8" y="7"/>
                      <a:pt x="7" y="8"/>
                      <a:pt x="7" y="9"/>
                    </a:cubicBezTo>
                    <a:cubicBezTo>
                      <a:pt x="5" y="8"/>
                      <a:pt x="5" y="8"/>
                      <a:pt x="5" y="8"/>
                    </a:cubicBezTo>
                    <a:cubicBezTo>
                      <a:pt x="4" y="7"/>
                      <a:pt x="2" y="8"/>
                      <a:pt x="2" y="9"/>
                    </a:cubicBezTo>
                    <a:cubicBezTo>
                      <a:pt x="1" y="12"/>
                      <a:pt x="1" y="12"/>
                      <a:pt x="1" y="12"/>
                    </a:cubicBezTo>
                    <a:cubicBezTo>
                      <a:pt x="0" y="13"/>
                      <a:pt x="1" y="14"/>
                      <a:pt x="2" y="15"/>
                    </a:cubicBezTo>
                    <a:cubicBezTo>
                      <a:pt x="4" y="15"/>
                      <a:pt x="4" y="15"/>
                      <a:pt x="4" y="15"/>
                    </a:cubicBezTo>
                    <a:cubicBezTo>
                      <a:pt x="4" y="16"/>
                      <a:pt x="4" y="17"/>
                      <a:pt x="4" y="18"/>
                    </a:cubicBezTo>
                    <a:cubicBezTo>
                      <a:pt x="2" y="19"/>
                      <a:pt x="2" y="19"/>
                      <a:pt x="2" y="19"/>
                    </a:cubicBezTo>
                    <a:cubicBezTo>
                      <a:pt x="1" y="19"/>
                      <a:pt x="1" y="21"/>
                      <a:pt x="1" y="22"/>
                    </a:cubicBezTo>
                    <a:cubicBezTo>
                      <a:pt x="2" y="24"/>
                      <a:pt x="2" y="24"/>
                      <a:pt x="2" y="24"/>
                    </a:cubicBezTo>
                    <a:cubicBezTo>
                      <a:pt x="3" y="25"/>
                      <a:pt x="4" y="26"/>
                      <a:pt x="5" y="25"/>
                    </a:cubicBezTo>
                    <a:cubicBezTo>
                      <a:pt x="7" y="25"/>
                      <a:pt x="7" y="25"/>
                      <a:pt x="7" y="25"/>
                    </a:cubicBezTo>
                    <a:cubicBezTo>
                      <a:pt x="7" y="25"/>
                      <a:pt x="8" y="26"/>
                      <a:pt x="9" y="27"/>
                    </a:cubicBezTo>
                    <a:cubicBezTo>
                      <a:pt x="8" y="28"/>
                      <a:pt x="8" y="28"/>
                      <a:pt x="8" y="28"/>
                    </a:cubicBezTo>
                    <a:cubicBezTo>
                      <a:pt x="8" y="30"/>
                      <a:pt x="8" y="31"/>
                      <a:pt x="9" y="31"/>
                    </a:cubicBezTo>
                    <a:cubicBezTo>
                      <a:pt x="12" y="32"/>
                      <a:pt x="12" y="32"/>
                      <a:pt x="12" y="32"/>
                    </a:cubicBezTo>
                    <a:cubicBezTo>
                      <a:pt x="13" y="33"/>
                      <a:pt x="14" y="32"/>
                      <a:pt x="15" y="31"/>
                    </a:cubicBezTo>
                    <a:cubicBezTo>
                      <a:pt x="16" y="29"/>
                      <a:pt x="16" y="29"/>
                      <a:pt x="16" y="29"/>
                    </a:cubicBezTo>
                    <a:cubicBezTo>
                      <a:pt x="16" y="29"/>
                      <a:pt x="17" y="29"/>
                      <a:pt x="18" y="29"/>
                    </a:cubicBezTo>
                    <a:cubicBezTo>
                      <a:pt x="19" y="31"/>
                      <a:pt x="19" y="31"/>
                      <a:pt x="19" y="31"/>
                    </a:cubicBezTo>
                    <a:cubicBezTo>
                      <a:pt x="20" y="32"/>
                      <a:pt x="21" y="33"/>
                      <a:pt x="22" y="32"/>
                    </a:cubicBezTo>
                    <a:cubicBezTo>
                      <a:pt x="24" y="31"/>
                      <a:pt x="24" y="31"/>
                      <a:pt x="24" y="31"/>
                    </a:cubicBezTo>
                    <a:cubicBezTo>
                      <a:pt x="26" y="31"/>
                      <a:pt x="26" y="29"/>
                      <a:pt x="26" y="28"/>
                    </a:cubicBezTo>
                    <a:cubicBezTo>
                      <a:pt x="25" y="26"/>
                      <a:pt x="25" y="26"/>
                      <a:pt x="25" y="26"/>
                    </a:cubicBezTo>
                    <a:cubicBezTo>
                      <a:pt x="25" y="25"/>
                      <a:pt x="26" y="25"/>
                      <a:pt x="26" y="24"/>
                    </a:cubicBezTo>
                    <a:cubicBezTo>
                      <a:pt x="29" y="25"/>
                      <a:pt x="29" y="25"/>
                      <a:pt x="29" y="25"/>
                    </a:cubicBezTo>
                    <a:cubicBezTo>
                      <a:pt x="30" y="25"/>
                      <a:pt x="31" y="25"/>
                      <a:pt x="32" y="24"/>
                    </a:cubicBezTo>
                    <a:cubicBezTo>
                      <a:pt x="33" y="21"/>
                      <a:pt x="33" y="21"/>
                      <a:pt x="33" y="21"/>
                    </a:cubicBezTo>
                    <a:cubicBezTo>
                      <a:pt x="33" y="20"/>
                      <a:pt x="32" y="19"/>
                      <a:pt x="31" y="18"/>
                    </a:cubicBezTo>
                    <a:close/>
                    <a:moveTo>
                      <a:pt x="19" y="22"/>
                    </a:moveTo>
                    <a:cubicBezTo>
                      <a:pt x="16" y="24"/>
                      <a:pt x="12" y="22"/>
                      <a:pt x="11" y="19"/>
                    </a:cubicBezTo>
                    <a:cubicBezTo>
                      <a:pt x="9" y="16"/>
                      <a:pt x="11" y="12"/>
                      <a:pt x="14" y="11"/>
                    </a:cubicBezTo>
                    <a:cubicBezTo>
                      <a:pt x="17" y="9"/>
                      <a:pt x="21" y="11"/>
                      <a:pt x="22" y="14"/>
                    </a:cubicBezTo>
                    <a:cubicBezTo>
                      <a:pt x="24" y="17"/>
                      <a:pt x="22" y="21"/>
                      <a:pt x="19" y="22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14" name="任意多边形: 形状 213"/>
              <p:cNvSpPr/>
              <p:nvPr/>
            </p:nvSpPr>
            <p:spPr bwMode="auto">
              <a:xfrm>
                <a:off x="4254" y="824"/>
                <a:ext cx="53" cy="53"/>
              </a:xfrm>
              <a:custGeom>
                <a:gdLst>
                  <a:gd fmla="*/ 26 w 27" name="T0"/>
                  <a:gd fmla="*/ 15 h 27" name="T1"/>
                  <a:gd fmla="*/ 24 w 27" name="T2"/>
                  <a:gd fmla="*/ 14 h 27" name="T3"/>
                  <a:gd fmla="*/ 24 w 27" name="T4"/>
                  <a:gd fmla="*/ 13 h 27" name="T5"/>
                  <a:gd fmla="*/ 26 w 27" name="T6"/>
                  <a:gd fmla="*/ 12 h 27" name="T7"/>
                  <a:gd fmla="*/ 27 w 27" name="T8"/>
                  <a:gd fmla="*/ 9 h 27" name="T9"/>
                  <a:gd fmla="*/ 26 w 27" name="T10"/>
                  <a:gd fmla="*/ 7 h 27" name="T11"/>
                  <a:gd fmla="*/ 23 w 27" name="T12"/>
                  <a:gd fmla="*/ 6 h 27" name="T13"/>
                  <a:gd fmla="*/ 21 w 27" name="T14"/>
                  <a:gd fmla="*/ 7 h 27" name="T15"/>
                  <a:gd fmla="*/ 20 w 27" name="T16"/>
                  <a:gd fmla="*/ 6 h 27" name="T17"/>
                  <a:gd fmla="*/ 21 w 27" name="T18"/>
                  <a:gd fmla="*/ 4 h 27" name="T19"/>
                  <a:gd fmla="*/ 20 w 27" name="T20"/>
                  <a:gd fmla="*/ 1 h 27" name="T21"/>
                  <a:gd fmla="*/ 18 w 27" name="T22"/>
                  <a:gd fmla="*/ 0 h 27" name="T23"/>
                  <a:gd fmla="*/ 15 w 27" name="T24"/>
                  <a:gd fmla="*/ 1 h 27" name="T25"/>
                  <a:gd fmla="*/ 15 w 27" name="T26"/>
                  <a:gd fmla="*/ 3 h 27" name="T27"/>
                  <a:gd fmla="*/ 12 w 27" name="T28"/>
                  <a:gd fmla="*/ 3 h 27" name="T29"/>
                  <a:gd fmla="*/ 12 w 27" name="T30"/>
                  <a:gd fmla="*/ 2 h 27" name="T31"/>
                  <a:gd fmla="*/ 9 w 27" name="T32"/>
                  <a:gd fmla="*/ 1 h 27" name="T33"/>
                  <a:gd fmla="*/ 7 w 27" name="T34"/>
                  <a:gd fmla="*/ 1 h 27" name="T35"/>
                  <a:gd fmla="*/ 6 w 27" name="T36"/>
                  <a:gd fmla="*/ 4 h 27" name="T37"/>
                  <a:gd fmla="*/ 7 w 27" name="T38"/>
                  <a:gd fmla="*/ 6 h 27" name="T39"/>
                  <a:gd fmla="*/ 5 w 27" name="T40"/>
                  <a:gd fmla="*/ 7 h 27" name="T41"/>
                  <a:gd fmla="*/ 4 w 27" name="T42"/>
                  <a:gd fmla="*/ 6 h 27" name="T43"/>
                  <a:gd fmla="*/ 1 w 27" name="T44"/>
                  <a:gd fmla="*/ 8 h 27" name="T45"/>
                  <a:gd fmla="*/ 0 w 27" name="T46"/>
                  <a:gd fmla="*/ 10 h 27" name="T47"/>
                  <a:gd fmla="*/ 2 w 27" name="T48"/>
                  <a:gd fmla="*/ 12 h 27" name="T49"/>
                  <a:gd fmla="*/ 3 w 27" name="T50"/>
                  <a:gd fmla="*/ 13 h 27" name="T51"/>
                  <a:gd fmla="*/ 3 w 27" name="T52"/>
                  <a:gd fmla="*/ 15 h 27" name="T53"/>
                  <a:gd fmla="*/ 2 w 27" name="T54"/>
                  <a:gd fmla="*/ 16 h 27" name="T55"/>
                  <a:gd fmla="*/ 1 w 27" name="T56"/>
                  <a:gd fmla="*/ 18 h 27" name="T57"/>
                  <a:gd fmla="*/ 1 w 27" name="T58"/>
                  <a:gd fmla="*/ 20 h 27" name="T59"/>
                  <a:gd fmla="*/ 4 w 27" name="T60"/>
                  <a:gd fmla="*/ 21 h 27" name="T61"/>
                  <a:gd fmla="*/ 5 w 27" name="T62"/>
                  <a:gd fmla="*/ 21 h 27" name="T63"/>
                  <a:gd fmla="*/ 7 w 27" name="T64"/>
                  <a:gd fmla="*/ 22 h 27" name="T65"/>
                  <a:gd fmla="*/ 7 w 27" name="T66"/>
                  <a:gd fmla="*/ 24 h 27" name="T67"/>
                  <a:gd fmla="*/ 8 w 27" name="T68"/>
                  <a:gd fmla="*/ 26 h 27" name="T69"/>
                  <a:gd fmla="*/ 10 w 27" name="T70"/>
                  <a:gd fmla="*/ 27 h 27" name="T71"/>
                  <a:gd fmla="*/ 12 w 27" name="T72"/>
                  <a:gd fmla="*/ 26 h 27" name="T73"/>
                  <a:gd fmla="*/ 13 w 27" name="T74"/>
                  <a:gd fmla="*/ 24 h 27" name="T75"/>
                  <a:gd fmla="*/ 15 w 27" name="T76"/>
                  <a:gd fmla="*/ 24 h 27" name="T77"/>
                  <a:gd fmla="*/ 16 w 27" name="T78"/>
                  <a:gd fmla="*/ 26 h 27" name="T79"/>
                  <a:gd fmla="*/ 18 w 27" name="T80"/>
                  <a:gd fmla="*/ 27 h 27" name="T81"/>
                  <a:gd fmla="*/ 20 w 27" name="T82"/>
                  <a:gd fmla="*/ 26 h 27" name="T83"/>
                  <a:gd fmla="*/ 21 w 27" name="T84"/>
                  <a:gd fmla="*/ 23 h 27" name="T85"/>
                  <a:gd fmla="*/ 20 w 27" name="T86"/>
                  <a:gd fmla="*/ 22 h 27" name="T87"/>
                  <a:gd fmla="*/ 22 w 27" name="T88"/>
                  <a:gd fmla="*/ 20 h 27" name="T89"/>
                  <a:gd fmla="*/ 24 w 27" name="T90"/>
                  <a:gd fmla="*/ 21 h 27" name="T91"/>
                  <a:gd fmla="*/ 26 w 27" name="T92"/>
                  <a:gd fmla="*/ 20 h 27" name="T93"/>
                  <a:gd fmla="*/ 27 w 27" name="T94"/>
                  <a:gd fmla="*/ 18 h 27" name="T95"/>
                  <a:gd fmla="*/ 26 w 27" name="T96"/>
                  <a:gd fmla="*/ 15 h 27" name="T97"/>
                  <a:gd fmla="*/ 16 w 27" name="T98"/>
                  <a:gd fmla="*/ 19 h 27" name="T99"/>
                  <a:gd fmla="*/ 9 w 27" name="T100"/>
                  <a:gd fmla="*/ 16 h 27" name="T101"/>
                  <a:gd fmla="*/ 11 w 27" name="T102"/>
                  <a:gd fmla="*/ 9 h 27" name="T103"/>
                  <a:gd fmla="*/ 18 w 27" name="T104"/>
                  <a:gd fmla="*/ 12 h 27" name="T105"/>
                  <a:gd fmla="*/ 16 w 27" name="T106"/>
                  <a:gd fmla="*/ 19 h 27" name="T10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b="b" l="0" r="r" t="0"/>
                <a:pathLst>
                  <a:path h="27" w="27">
                    <a:moveTo>
                      <a:pt x="26" y="15"/>
                    </a:moveTo>
                    <a:cubicBezTo>
                      <a:pt x="24" y="14"/>
                      <a:pt x="24" y="14"/>
                      <a:pt x="24" y="14"/>
                    </a:cubicBezTo>
                    <a:cubicBezTo>
                      <a:pt x="24" y="14"/>
                      <a:pt x="24" y="13"/>
                      <a:pt x="24" y="13"/>
                    </a:cubicBezTo>
                    <a:cubicBezTo>
                      <a:pt x="26" y="12"/>
                      <a:pt x="26" y="12"/>
                      <a:pt x="26" y="12"/>
                    </a:cubicBezTo>
                    <a:cubicBezTo>
                      <a:pt x="27" y="11"/>
                      <a:pt x="27" y="10"/>
                      <a:pt x="27" y="9"/>
                    </a:cubicBezTo>
                    <a:cubicBezTo>
                      <a:pt x="26" y="7"/>
                      <a:pt x="26" y="7"/>
                      <a:pt x="26" y="7"/>
                    </a:cubicBezTo>
                    <a:cubicBezTo>
                      <a:pt x="26" y="6"/>
                      <a:pt x="24" y="6"/>
                      <a:pt x="23" y="6"/>
                    </a:cubicBezTo>
                    <a:cubicBezTo>
                      <a:pt x="21" y="7"/>
                      <a:pt x="21" y="7"/>
                      <a:pt x="21" y="7"/>
                    </a:cubicBezTo>
                    <a:cubicBezTo>
                      <a:pt x="21" y="6"/>
                      <a:pt x="21" y="6"/>
                      <a:pt x="20" y="6"/>
                    </a:cubicBezTo>
                    <a:cubicBezTo>
                      <a:pt x="21" y="4"/>
                      <a:pt x="21" y="4"/>
                      <a:pt x="21" y="4"/>
                    </a:cubicBezTo>
                    <a:cubicBezTo>
                      <a:pt x="21" y="3"/>
                      <a:pt x="21" y="2"/>
                      <a:pt x="20" y="1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17" y="0"/>
                      <a:pt x="16" y="0"/>
                      <a:pt x="15" y="1"/>
                    </a:cubicBezTo>
                    <a:cubicBezTo>
                      <a:pt x="15" y="3"/>
                      <a:pt x="15" y="3"/>
                      <a:pt x="15" y="3"/>
                    </a:cubicBezTo>
                    <a:cubicBezTo>
                      <a:pt x="14" y="3"/>
                      <a:pt x="13" y="3"/>
                      <a:pt x="12" y="3"/>
                    </a:cubicBezTo>
                    <a:cubicBezTo>
                      <a:pt x="12" y="2"/>
                      <a:pt x="12" y="2"/>
                      <a:pt x="12" y="2"/>
                    </a:cubicBezTo>
                    <a:cubicBezTo>
                      <a:pt x="11" y="1"/>
                      <a:pt x="10" y="0"/>
                      <a:pt x="9" y="1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6" y="2"/>
                      <a:pt x="6" y="3"/>
                      <a:pt x="6" y="4"/>
                    </a:cubicBezTo>
                    <a:cubicBezTo>
                      <a:pt x="7" y="6"/>
                      <a:pt x="7" y="6"/>
                      <a:pt x="7" y="6"/>
                    </a:cubicBezTo>
                    <a:cubicBezTo>
                      <a:pt x="6" y="6"/>
                      <a:pt x="6" y="7"/>
                      <a:pt x="5" y="7"/>
                    </a:cubicBezTo>
                    <a:cubicBezTo>
                      <a:pt x="4" y="6"/>
                      <a:pt x="4" y="6"/>
                      <a:pt x="4" y="6"/>
                    </a:cubicBezTo>
                    <a:cubicBezTo>
                      <a:pt x="3" y="6"/>
                      <a:pt x="2" y="7"/>
                      <a:pt x="1" y="8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11"/>
                      <a:pt x="1" y="12"/>
                      <a:pt x="2" y="12"/>
                    </a:cubicBezTo>
                    <a:cubicBezTo>
                      <a:pt x="3" y="13"/>
                      <a:pt x="3" y="13"/>
                      <a:pt x="3" y="13"/>
                    </a:cubicBezTo>
                    <a:cubicBezTo>
                      <a:pt x="3" y="13"/>
                      <a:pt x="3" y="14"/>
                      <a:pt x="3" y="15"/>
                    </a:cubicBezTo>
                    <a:cubicBezTo>
                      <a:pt x="2" y="16"/>
                      <a:pt x="2" y="16"/>
                      <a:pt x="2" y="16"/>
                    </a:cubicBezTo>
                    <a:cubicBezTo>
                      <a:pt x="1" y="16"/>
                      <a:pt x="0" y="17"/>
                      <a:pt x="1" y="18"/>
                    </a:cubicBezTo>
                    <a:cubicBezTo>
                      <a:pt x="1" y="20"/>
                      <a:pt x="1" y="20"/>
                      <a:pt x="1" y="20"/>
                    </a:cubicBezTo>
                    <a:cubicBezTo>
                      <a:pt x="2" y="21"/>
                      <a:pt x="3" y="22"/>
                      <a:pt x="4" y="21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6" y="21"/>
                      <a:pt x="7" y="22"/>
                      <a:pt x="7" y="22"/>
                    </a:cubicBezTo>
                    <a:cubicBezTo>
                      <a:pt x="7" y="24"/>
                      <a:pt x="7" y="24"/>
                      <a:pt x="7" y="24"/>
                    </a:cubicBezTo>
                    <a:cubicBezTo>
                      <a:pt x="6" y="25"/>
                      <a:pt x="7" y="26"/>
                      <a:pt x="8" y="26"/>
                    </a:cubicBezTo>
                    <a:cubicBezTo>
                      <a:pt x="10" y="27"/>
                      <a:pt x="10" y="27"/>
                      <a:pt x="10" y="27"/>
                    </a:cubicBezTo>
                    <a:cubicBezTo>
                      <a:pt x="11" y="27"/>
                      <a:pt x="12" y="27"/>
                      <a:pt x="12" y="26"/>
                    </a:cubicBezTo>
                    <a:cubicBezTo>
                      <a:pt x="13" y="24"/>
                      <a:pt x="13" y="24"/>
                      <a:pt x="13" y="24"/>
                    </a:cubicBezTo>
                    <a:cubicBezTo>
                      <a:pt x="14" y="24"/>
                      <a:pt x="14" y="24"/>
                      <a:pt x="15" y="24"/>
                    </a:cubicBezTo>
                    <a:cubicBezTo>
                      <a:pt x="16" y="26"/>
                      <a:pt x="16" y="26"/>
                      <a:pt x="16" y="26"/>
                    </a:cubicBezTo>
                    <a:cubicBezTo>
                      <a:pt x="16" y="27"/>
                      <a:pt x="17" y="27"/>
                      <a:pt x="18" y="27"/>
                    </a:cubicBezTo>
                    <a:cubicBezTo>
                      <a:pt x="20" y="26"/>
                      <a:pt x="20" y="26"/>
                      <a:pt x="20" y="26"/>
                    </a:cubicBezTo>
                    <a:cubicBezTo>
                      <a:pt x="21" y="25"/>
                      <a:pt x="22" y="24"/>
                      <a:pt x="21" y="23"/>
                    </a:cubicBezTo>
                    <a:cubicBezTo>
                      <a:pt x="20" y="22"/>
                      <a:pt x="20" y="22"/>
                      <a:pt x="20" y="22"/>
                    </a:cubicBezTo>
                    <a:cubicBezTo>
                      <a:pt x="21" y="21"/>
                      <a:pt x="21" y="21"/>
                      <a:pt x="22" y="20"/>
                    </a:cubicBezTo>
                    <a:cubicBezTo>
                      <a:pt x="24" y="21"/>
                      <a:pt x="24" y="21"/>
                      <a:pt x="24" y="21"/>
                    </a:cubicBezTo>
                    <a:cubicBezTo>
                      <a:pt x="25" y="21"/>
                      <a:pt x="26" y="21"/>
                      <a:pt x="26" y="20"/>
                    </a:cubicBezTo>
                    <a:cubicBezTo>
                      <a:pt x="27" y="18"/>
                      <a:pt x="27" y="18"/>
                      <a:pt x="27" y="18"/>
                    </a:cubicBezTo>
                    <a:cubicBezTo>
                      <a:pt x="27" y="17"/>
                      <a:pt x="27" y="16"/>
                      <a:pt x="26" y="15"/>
                    </a:cubicBezTo>
                    <a:close/>
                    <a:moveTo>
                      <a:pt x="16" y="19"/>
                    </a:moveTo>
                    <a:cubicBezTo>
                      <a:pt x="13" y="20"/>
                      <a:pt x="10" y="19"/>
                      <a:pt x="9" y="16"/>
                    </a:cubicBezTo>
                    <a:cubicBezTo>
                      <a:pt x="8" y="13"/>
                      <a:pt x="9" y="10"/>
                      <a:pt x="11" y="9"/>
                    </a:cubicBezTo>
                    <a:cubicBezTo>
                      <a:pt x="14" y="8"/>
                      <a:pt x="17" y="9"/>
                      <a:pt x="18" y="12"/>
                    </a:cubicBezTo>
                    <a:cubicBezTo>
                      <a:pt x="19" y="14"/>
                      <a:pt x="18" y="17"/>
                      <a:pt x="16" y="19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15" name="任意多边形: 形状 214"/>
              <p:cNvSpPr/>
              <p:nvPr/>
            </p:nvSpPr>
            <p:spPr bwMode="auto">
              <a:xfrm>
                <a:off x="4947" y="1642"/>
                <a:ext cx="47" cy="82"/>
              </a:xfrm>
              <a:custGeom>
                <a:gdLst>
                  <a:gd fmla="*/ 12 w 24" name="T0"/>
                  <a:gd fmla="*/ 42 h 42" name="T1"/>
                  <a:gd fmla="*/ 24 w 24" name="T2"/>
                  <a:gd fmla="*/ 30 h 42" name="T3"/>
                  <a:gd fmla="*/ 11 w 24" name="T4"/>
                  <a:gd fmla="*/ 0 h 42" name="T5"/>
                  <a:gd fmla="*/ 0 w 24" name="T6"/>
                  <a:gd fmla="*/ 30 h 42" name="T7"/>
                  <a:gd fmla="*/ 12 w 24" name="T8"/>
                  <a:gd fmla="*/ 42 h 42" name="T9"/>
                  <a:gd fmla="*/ 19 w 24" name="T10"/>
                  <a:gd fmla="*/ 27 h 42" name="T11"/>
                  <a:gd fmla="*/ 12 w 24" name="T12"/>
                  <a:gd fmla="*/ 37 h 42" name="T13"/>
                  <a:gd fmla="*/ 19 w 24" name="T14"/>
                  <a:gd fmla="*/ 27 h 42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2" w="24">
                    <a:moveTo>
                      <a:pt x="12" y="42"/>
                    </a:moveTo>
                    <a:cubicBezTo>
                      <a:pt x="19" y="42"/>
                      <a:pt x="24" y="36"/>
                      <a:pt x="24" y="30"/>
                    </a:cubicBezTo>
                    <a:cubicBezTo>
                      <a:pt x="24" y="17"/>
                      <a:pt x="11" y="0"/>
                      <a:pt x="11" y="0"/>
                    </a:cubicBezTo>
                    <a:cubicBezTo>
                      <a:pt x="11" y="0"/>
                      <a:pt x="0" y="18"/>
                      <a:pt x="0" y="30"/>
                    </a:cubicBezTo>
                    <a:cubicBezTo>
                      <a:pt x="0" y="37"/>
                      <a:pt x="6" y="42"/>
                      <a:pt x="12" y="42"/>
                    </a:cubicBezTo>
                    <a:close/>
                    <a:moveTo>
                      <a:pt x="19" y="27"/>
                    </a:moveTo>
                    <a:cubicBezTo>
                      <a:pt x="19" y="27"/>
                      <a:pt x="20" y="37"/>
                      <a:pt x="12" y="37"/>
                    </a:cubicBezTo>
                    <a:lnTo>
                      <a:pt x="19" y="27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16" name="任意多边形: 形状 215"/>
              <p:cNvSpPr/>
              <p:nvPr/>
            </p:nvSpPr>
            <p:spPr bwMode="auto">
              <a:xfrm>
                <a:off x="4747" y="1636"/>
                <a:ext cx="47" cy="80"/>
              </a:xfrm>
              <a:custGeom>
                <a:gdLst>
                  <a:gd fmla="*/ 13 w 24" name="T0"/>
                  <a:gd fmla="*/ 41 h 41" name="T1"/>
                  <a:gd fmla="*/ 24 w 24" name="T2"/>
                  <a:gd fmla="*/ 29 h 41" name="T3"/>
                  <a:gd fmla="*/ 12 w 24" name="T4"/>
                  <a:gd fmla="*/ 0 h 41" name="T5"/>
                  <a:gd fmla="*/ 1 w 24" name="T6"/>
                  <a:gd fmla="*/ 29 h 41" name="T7"/>
                  <a:gd fmla="*/ 13 w 24" name="T8"/>
                  <a:gd fmla="*/ 41 h 41" name="T9"/>
                  <a:gd fmla="*/ 19 w 24" name="T10"/>
                  <a:gd fmla="*/ 27 h 41" name="T11"/>
                  <a:gd fmla="*/ 12 w 24" name="T12"/>
                  <a:gd fmla="*/ 36 h 41" name="T13"/>
                  <a:gd fmla="*/ 19 w 24" name="T14"/>
                  <a:gd fmla="*/ 27 h 41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1" w="24">
                    <a:moveTo>
                      <a:pt x="13" y="41"/>
                    </a:moveTo>
                    <a:cubicBezTo>
                      <a:pt x="19" y="41"/>
                      <a:pt x="24" y="35"/>
                      <a:pt x="24" y="29"/>
                    </a:cubicBezTo>
                    <a:cubicBezTo>
                      <a:pt x="24" y="17"/>
                      <a:pt x="12" y="0"/>
                      <a:pt x="12" y="0"/>
                    </a:cubicBezTo>
                    <a:cubicBezTo>
                      <a:pt x="12" y="0"/>
                      <a:pt x="0" y="17"/>
                      <a:pt x="1" y="29"/>
                    </a:cubicBezTo>
                    <a:cubicBezTo>
                      <a:pt x="1" y="36"/>
                      <a:pt x="6" y="41"/>
                      <a:pt x="13" y="41"/>
                    </a:cubicBezTo>
                    <a:close/>
                    <a:moveTo>
                      <a:pt x="19" y="27"/>
                    </a:moveTo>
                    <a:cubicBezTo>
                      <a:pt x="19" y="27"/>
                      <a:pt x="21" y="36"/>
                      <a:pt x="12" y="36"/>
                    </a:cubicBezTo>
                    <a:lnTo>
                      <a:pt x="19" y="27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17" name="任意多边形: 形状 216"/>
              <p:cNvSpPr/>
              <p:nvPr/>
            </p:nvSpPr>
            <p:spPr bwMode="auto">
              <a:xfrm>
                <a:off x="4550" y="2451"/>
                <a:ext cx="66" cy="114"/>
              </a:xfrm>
              <a:custGeom>
                <a:gdLst>
                  <a:gd fmla="*/ 17 w 34" name="T0"/>
                  <a:gd fmla="*/ 58 h 58" name="T1"/>
                  <a:gd fmla="*/ 33 w 34" name="T2"/>
                  <a:gd fmla="*/ 41 h 58" name="T3"/>
                  <a:gd fmla="*/ 16 w 34" name="T4"/>
                  <a:gd fmla="*/ 0 h 58" name="T5"/>
                  <a:gd fmla="*/ 0 w 34" name="T6"/>
                  <a:gd fmla="*/ 42 h 58" name="T7"/>
                  <a:gd fmla="*/ 17 w 34" name="T8"/>
                  <a:gd fmla="*/ 58 h 58" name="T9"/>
                  <a:gd fmla="*/ 27 w 34" name="T10"/>
                  <a:gd fmla="*/ 38 h 58" name="T11"/>
                  <a:gd fmla="*/ 17 w 34" name="T12"/>
                  <a:gd fmla="*/ 51 h 58" name="T13"/>
                  <a:gd fmla="*/ 27 w 34" name="T14"/>
                  <a:gd fmla="*/ 38 h 58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57" w="34">
                    <a:moveTo>
                      <a:pt x="17" y="58"/>
                    </a:moveTo>
                    <a:cubicBezTo>
                      <a:pt x="26" y="57"/>
                      <a:pt x="34" y="50"/>
                      <a:pt x="33" y="41"/>
                    </a:cubicBezTo>
                    <a:cubicBezTo>
                      <a:pt x="33" y="24"/>
                      <a:pt x="16" y="0"/>
                      <a:pt x="16" y="0"/>
                    </a:cubicBezTo>
                    <a:cubicBezTo>
                      <a:pt x="16" y="0"/>
                      <a:pt x="0" y="25"/>
                      <a:pt x="0" y="42"/>
                    </a:cubicBezTo>
                    <a:cubicBezTo>
                      <a:pt x="1" y="51"/>
                      <a:pt x="8" y="58"/>
                      <a:pt x="17" y="58"/>
                    </a:cubicBezTo>
                    <a:close/>
                    <a:moveTo>
                      <a:pt x="27" y="38"/>
                    </a:moveTo>
                    <a:cubicBezTo>
                      <a:pt x="27" y="38"/>
                      <a:pt x="29" y="51"/>
                      <a:pt x="17" y="51"/>
                    </a:cubicBezTo>
                    <a:lnTo>
                      <a:pt x="27" y="38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18" name="任意多边形: 形状 217"/>
              <p:cNvSpPr/>
              <p:nvPr/>
            </p:nvSpPr>
            <p:spPr bwMode="auto">
              <a:xfrm>
                <a:off x="3938" y="2084"/>
                <a:ext cx="45" cy="60"/>
              </a:xfrm>
              <a:custGeom>
                <a:gdLst>
                  <a:gd fmla="*/ 7 w 23" name="T0"/>
                  <a:gd fmla="*/ 29 h 31" name="T1"/>
                  <a:gd fmla="*/ 19 w 23" name="T2"/>
                  <a:gd fmla="*/ 25 h 31" name="T3"/>
                  <a:gd fmla="*/ 22 w 23" name="T4"/>
                  <a:gd fmla="*/ 0 h 31" name="T5"/>
                  <a:gd fmla="*/ 3 w 23" name="T6"/>
                  <a:gd fmla="*/ 16 h 31" name="T7"/>
                  <a:gd fmla="*/ 7 w 23" name="T8"/>
                  <a:gd fmla="*/ 29 h 31" name="T9"/>
                  <a:gd fmla="*/ 17 w 23" name="T10"/>
                  <a:gd fmla="*/ 22 h 31" name="T11"/>
                  <a:gd fmla="*/ 8 w 23" name="T12"/>
                  <a:gd fmla="*/ 25 h 31" name="T13"/>
                  <a:gd fmla="*/ 17 w 23" name="T14"/>
                  <a:gd fmla="*/ 22 h 31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1" w="23">
                    <a:moveTo>
                      <a:pt x="7" y="29"/>
                    </a:moveTo>
                    <a:cubicBezTo>
                      <a:pt x="11" y="31"/>
                      <a:pt x="17" y="29"/>
                      <a:pt x="19" y="25"/>
                    </a:cubicBezTo>
                    <a:cubicBezTo>
                      <a:pt x="23" y="17"/>
                      <a:pt x="22" y="0"/>
                      <a:pt x="22" y="0"/>
                    </a:cubicBezTo>
                    <a:cubicBezTo>
                      <a:pt x="22" y="0"/>
                      <a:pt x="7" y="8"/>
                      <a:pt x="3" y="16"/>
                    </a:cubicBezTo>
                    <a:cubicBezTo>
                      <a:pt x="0" y="21"/>
                      <a:pt x="2" y="26"/>
                      <a:pt x="7" y="29"/>
                    </a:cubicBezTo>
                    <a:close/>
                    <a:moveTo>
                      <a:pt x="17" y="22"/>
                    </a:moveTo>
                    <a:cubicBezTo>
                      <a:pt x="17" y="22"/>
                      <a:pt x="14" y="29"/>
                      <a:pt x="8" y="25"/>
                    </a:cubicBezTo>
                    <a:lnTo>
                      <a:pt x="17" y="22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19" name="任意多边形: 形状 218"/>
              <p:cNvSpPr/>
              <p:nvPr/>
            </p:nvSpPr>
            <p:spPr bwMode="auto">
              <a:xfrm>
                <a:off x="4603" y="3402"/>
                <a:ext cx="54" cy="95"/>
              </a:xfrm>
              <a:custGeom>
                <a:gdLst>
                  <a:gd fmla="*/ 15 w 28" name="T0"/>
                  <a:gd fmla="*/ 49 h 49" name="T1"/>
                  <a:gd fmla="*/ 28 w 28" name="T2"/>
                  <a:gd fmla="*/ 35 h 49" name="T3"/>
                  <a:gd fmla="*/ 13 w 28" name="T4"/>
                  <a:gd fmla="*/ 0 h 49" name="T5"/>
                  <a:gd fmla="*/ 0 w 28" name="T6"/>
                  <a:gd fmla="*/ 36 h 49" name="T7"/>
                  <a:gd fmla="*/ 15 w 28" name="T8"/>
                  <a:gd fmla="*/ 49 h 49" name="T9"/>
                  <a:gd fmla="*/ 23 w 28" name="T10"/>
                  <a:gd fmla="*/ 32 h 49" name="T11"/>
                  <a:gd fmla="*/ 14 w 28" name="T12"/>
                  <a:gd fmla="*/ 44 h 49" name="T13"/>
                  <a:gd fmla="*/ 23 w 28" name="T14"/>
                  <a:gd fmla="*/ 32 h 49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9" w="28">
                    <a:moveTo>
                      <a:pt x="15" y="49"/>
                    </a:moveTo>
                    <a:cubicBezTo>
                      <a:pt x="22" y="49"/>
                      <a:pt x="28" y="43"/>
                      <a:pt x="28" y="35"/>
                    </a:cubicBezTo>
                    <a:cubicBezTo>
                      <a:pt x="28" y="21"/>
                      <a:pt x="13" y="0"/>
                      <a:pt x="13" y="0"/>
                    </a:cubicBezTo>
                    <a:cubicBezTo>
                      <a:pt x="13" y="0"/>
                      <a:pt x="0" y="21"/>
                      <a:pt x="0" y="36"/>
                    </a:cubicBezTo>
                    <a:cubicBezTo>
                      <a:pt x="0" y="43"/>
                      <a:pt x="7" y="49"/>
                      <a:pt x="15" y="49"/>
                    </a:cubicBezTo>
                    <a:close/>
                    <a:moveTo>
                      <a:pt x="23" y="32"/>
                    </a:moveTo>
                    <a:cubicBezTo>
                      <a:pt x="23" y="32"/>
                      <a:pt x="24" y="43"/>
                      <a:pt x="14" y="44"/>
                    </a:cubicBezTo>
                    <a:lnTo>
                      <a:pt x="23" y="32"/>
                    </a:ln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20" name="任意多边形: 形状 219"/>
              <p:cNvSpPr/>
              <p:nvPr/>
            </p:nvSpPr>
            <p:spPr bwMode="auto">
              <a:xfrm>
                <a:off x="4202" y="662"/>
                <a:ext cx="60" cy="100"/>
              </a:xfrm>
              <a:custGeom>
                <a:gdLst>
                  <a:gd fmla="*/ 11 w 31" name="T0"/>
                  <a:gd fmla="*/ 0 h 51" name="T1"/>
                  <a:gd fmla="*/ 2 w 31" name="T2"/>
                  <a:gd fmla="*/ 37 h 51" name="T3"/>
                  <a:gd fmla="*/ 18 w 31" name="T4"/>
                  <a:gd fmla="*/ 50 h 51" name="T5"/>
                  <a:gd fmla="*/ 30 w 31" name="T6"/>
                  <a:gd fmla="*/ 34 h 51" name="T7"/>
                  <a:gd fmla="*/ 11 w 31" name="T8"/>
                  <a:gd fmla="*/ 0 h 51" name="T9"/>
                  <a:gd fmla="*/ 17 w 31" name="T10"/>
                  <a:gd fmla="*/ 44 h 51" name="T11"/>
                  <a:gd fmla="*/ 24 w 31" name="T12"/>
                  <a:gd fmla="*/ 32 h 51" name="T13"/>
                  <a:gd fmla="*/ 17 w 31" name="T14"/>
                  <a:gd fmla="*/ 44 h 51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51" w="31">
                    <a:moveTo>
                      <a:pt x="11" y="0"/>
                    </a:moveTo>
                    <a:cubicBezTo>
                      <a:pt x="11" y="0"/>
                      <a:pt x="0" y="23"/>
                      <a:pt x="2" y="37"/>
                    </a:cubicBezTo>
                    <a:cubicBezTo>
                      <a:pt x="3" y="45"/>
                      <a:pt x="10" y="51"/>
                      <a:pt x="18" y="50"/>
                    </a:cubicBezTo>
                    <a:cubicBezTo>
                      <a:pt x="25" y="49"/>
                      <a:pt x="31" y="42"/>
                      <a:pt x="30" y="34"/>
                    </a:cubicBezTo>
                    <a:cubicBezTo>
                      <a:pt x="28" y="19"/>
                      <a:pt x="11" y="0"/>
                      <a:pt x="11" y="0"/>
                    </a:cubicBezTo>
                    <a:close/>
                    <a:moveTo>
                      <a:pt x="17" y="44"/>
                    </a:moveTo>
                    <a:cubicBezTo>
                      <a:pt x="24" y="32"/>
                      <a:pt x="24" y="32"/>
                      <a:pt x="24" y="32"/>
                    </a:cubicBezTo>
                    <a:cubicBezTo>
                      <a:pt x="24" y="32"/>
                      <a:pt x="27" y="43"/>
                      <a:pt x="17" y="44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21" name="任意多边形: 形状 220"/>
              <p:cNvSpPr/>
              <p:nvPr/>
            </p:nvSpPr>
            <p:spPr bwMode="auto">
              <a:xfrm>
                <a:off x="4661" y="1687"/>
                <a:ext cx="84" cy="174"/>
              </a:xfrm>
              <a:custGeom>
                <a:gdLst>
                  <a:gd fmla="*/ 42 w 43" name="T0"/>
                  <a:gd fmla="*/ 10 h 89" name="T1"/>
                  <a:gd fmla="*/ 42 w 43" name="T2"/>
                  <a:gd fmla="*/ 10 h 89" name="T3"/>
                  <a:gd fmla="*/ 42 w 43" name="T4"/>
                  <a:gd fmla="*/ 10 h 89" name="T5"/>
                  <a:gd fmla="*/ 26 w 43" name="T6"/>
                  <a:gd fmla="*/ 1 h 89" name="T7"/>
                  <a:gd fmla="*/ 25 w 43" name="T8"/>
                  <a:gd fmla="*/ 1 h 89" name="T9"/>
                  <a:gd fmla="*/ 18 w 43" name="T10"/>
                  <a:gd fmla="*/ 1 h 89" name="T11"/>
                  <a:gd fmla="*/ 0 w 43" name="T12"/>
                  <a:gd fmla="*/ 12 h 89" name="T13"/>
                  <a:gd fmla="*/ 1 w 43" name="T14"/>
                  <a:gd fmla="*/ 39 h 89" name="T15"/>
                  <a:gd fmla="*/ 5 w 43" name="T16"/>
                  <a:gd fmla="*/ 43 h 89" name="T17"/>
                  <a:gd fmla="*/ 9 w 43" name="T18"/>
                  <a:gd fmla="*/ 39 h 89" name="T19"/>
                  <a:gd fmla="*/ 9 w 43" name="T20"/>
                  <a:gd fmla="*/ 18 h 89" name="T21"/>
                  <a:gd fmla="*/ 11 w 43" name="T22"/>
                  <a:gd fmla="*/ 18 h 89" name="T23"/>
                  <a:gd fmla="*/ 11 w 43" name="T24"/>
                  <a:gd fmla="*/ 31 h 89" name="T25"/>
                  <a:gd fmla="*/ 11 w 43" name="T26"/>
                  <a:gd fmla="*/ 42 h 89" name="T27"/>
                  <a:gd fmla="*/ 12 w 43" name="T28"/>
                  <a:gd fmla="*/ 84 h 89" name="T29"/>
                  <a:gd fmla="*/ 17 w 43" name="T30"/>
                  <a:gd fmla="*/ 89 h 89" name="T31"/>
                  <a:gd fmla="*/ 22 w 43" name="T32"/>
                  <a:gd fmla="*/ 83 h 89" name="T33"/>
                  <a:gd fmla="*/ 21 w 43" name="T34"/>
                  <a:gd fmla="*/ 45 h 89" name="T35"/>
                  <a:gd fmla="*/ 23 w 43" name="T36"/>
                  <a:gd fmla="*/ 45 h 89" name="T37"/>
                  <a:gd fmla="*/ 24 w 43" name="T38"/>
                  <a:gd fmla="*/ 83 h 89" name="T39"/>
                  <a:gd fmla="*/ 29 w 43" name="T40"/>
                  <a:gd fmla="*/ 88 h 89" name="T41"/>
                  <a:gd fmla="*/ 34 w 43" name="T42"/>
                  <a:gd fmla="*/ 83 h 89" name="T43"/>
                  <a:gd fmla="*/ 33 w 43" name="T44"/>
                  <a:gd fmla="*/ 41 h 89" name="T45"/>
                  <a:gd fmla="*/ 33 w 43" name="T46"/>
                  <a:gd fmla="*/ 30 h 89" name="T47"/>
                  <a:gd fmla="*/ 32 w 43" name="T48"/>
                  <a:gd fmla="*/ 17 h 89" name="T49"/>
                  <a:gd fmla="*/ 34 w 43" name="T50"/>
                  <a:gd fmla="*/ 17 h 89" name="T51"/>
                  <a:gd fmla="*/ 34 w 43" name="T52"/>
                  <a:gd fmla="*/ 38 h 89" name="T53"/>
                  <a:gd fmla="*/ 38 w 43" name="T54"/>
                  <a:gd fmla="*/ 42 h 89" name="T55"/>
                  <a:gd fmla="*/ 43 w 43" name="T56"/>
                  <a:gd fmla="*/ 38 h 89" name="T57"/>
                  <a:gd fmla="*/ 42 w 43" name="T58"/>
                  <a:gd fmla="*/ 11 h 89" name="T59"/>
                  <a:gd fmla="*/ 42 w 43" name="T60"/>
                  <a:gd fmla="*/ 10 h 89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89" w="43">
                    <a:moveTo>
                      <a:pt x="42" y="10"/>
                    </a:moveTo>
                    <a:cubicBezTo>
                      <a:pt x="42" y="10"/>
                      <a:pt x="42" y="10"/>
                      <a:pt x="42" y="10"/>
                    </a:cubicBezTo>
                    <a:cubicBezTo>
                      <a:pt x="42" y="10"/>
                      <a:pt x="42" y="10"/>
                      <a:pt x="42" y="10"/>
                    </a:cubicBezTo>
                    <a:cubicBezTo>
                      <a:pt x="41" y="3"/>
                      <a:pt x="31" y="1"/>
                      <a:pt x="26" y="1"/>
                    </a:cubicBezTo>
                    <a:cubicBezTo>
                      <a:pt x="25" y="1"/>
                      <a:pt x="25" y="1"/>
                      <a:pt x="25" y="1"/>
                    </a:cubicBezTo>
                    <a:cubicBezTo>
                      <a:pt x="18" y="1"/>
                      <a:pt x="18" y="1"/>
                      <a:pt x="18" y="1"/>
                    </a:cubicBezTo>
                    <a:cubicBezTo>
                      <a:pt x="18" y="1"/>
                      <a:pt x="0" y="0"/>
                      <a:pt x="0" y="12"/>
                    </a:cubicBezTo>
                    <a:cubicBezTo>
                      <a:pt x="1" y="39"/>
                      <a:pt x="1" y="39"/>
                      <a:pt x="1" y="39"/>
                    </a:cubicBezTo>
                    <a:cubicBezTo>
                      <a:pt x="1" y="41"/>
                      <a:pt x="3" y="43"/>
                      <a:pt x="5" y="43"/>
                    </a:cubicBezTo>
                    <a:cubicBezTo>
                      <a:pt x="8" y="43"/>
                      <a:pt x="9" y="41"/>
                      <a:pt x="9" y="39"/>
                    </a:cubicBezTo>
                    <a:cubicBezTo>
                      <a:pt x="9" y="18"/>
                      <a:pt x="9" y="18"/>
                      <a:pt x="9" y="18"/>
                    </a:cubicBezTo>
                    <a:cubicBezTo>
                      <a:pt x="11" y="18"/>
                      <a:pt x="11" y="18"/>
                      <a:pt x="11" y="18"/>
                    </a:cubicBezTo>
                    <a:cubicBezTo>
                      <a:pt x="11" y="31"/>
                      <a:pt x="11" y="31"/>
                      <a:pt x="11" y="31"/>
                    </a:cubicBezTo>
                    <a:cubicBezTo>
                      <a:pt x="11" y="42"/>
                      <a:pt x="11" y="42"/>
                      <a:pt x="11" y="42"/>
                    </a:cubicBezTo>
                    <a:cubicBezTo>
                      <a:pt x="12" y="84"/>
                      <a:pt x="12" y="84"/>
                      <a:pt x="12" y="84"/>
                    </a:cubicBezTo>
                    <a:cubicBezTo>
                      <a:pt x="12" y="86"/>
                      <a:pt x="14" y="89"/>
                      <a:pt x="17" y="89"/>
                    </a:cubicBezTo>
                    <a:cubicBezTo>
                      <a:pt x="20" y="88"/>
                      <a:pt x="22" y="86"/>
                      <a:pt x="22" y="83"/>
                    </a:cubicBezTo>
                    <a:cubicBezTo>
                      <a:pt x="21" y="45"/>
                      <a:pt x="21" y="45"/>
                      <a:pt x="21" y="45"/>
                    </a:cubicBezTo>
                    <a:cubicBezTo>
                      <a:pt x="23" y="45"/>
                      <a:pt x="23" y="45"/>
                      <a:pt x="23" y="45"/>
                    </a:cubicBezTo>
                    <a:cubicBezTo>
                      <a:pt x="24" y="83"/>
                      <a:pt x="24" y="83"/>
                      <a:pt x="24" y="83"/>
                    </a:cubicBezTo>
                    <a:cubicBezTo>
                      <a:pt x="24" y="86"/>
                      <a:pt x="26" y="88"/>
                      <a:pt x="29" y="88"/>
                    </a:cubicBezTo>
                    <a:cubicBezTo>
                      <a:pt x="32" y="88"/>
                      <a:pt x="34" y="86"/>
                      <a:pt x="34" y="83"/>
                    </a:cubicBezTo>
                    <a:cubicBezTo>
                      <a:pt x="33" y="41"/>
                      <a:pt x="33" y="41"/>
                      <a:pt x="33" y="41"/>
                    </a:cubicBezTo>
                    <a:cubicBezTo>
                      <a:pt x="33" y="30"/>
                      <a:pt x="33" y="30"/>
                      <a:pt x="33" y="30"/>
                    </a:cubicBezTo>
                    <a:cubicBezTo>
                      <a:pt x="32" y="17"/>
                      <a:pt x="32" y="17"/>
                      <a:pt x="32" y="17"/>
                    </a:cubicBezTo>
                    <a:cubicBezTo>
                      <a:pt x="34" y="17"/>
                      <a:pt x="34" y="17"/>
                      <a:pt x="34" y="17"/>
                    </a:cubicBezTo>
                    <a:cubicBezTo>
                      <a:pt x="34" y="38"/>
                      <a:pt x="34" y="38"/>
                      <a:pt x="34" y="38"/>
                    </a:cubicBezTo>
                    <a:cubicBezTo>
                      <a:pt x="34" y="40"/>
                      <a:pt x="36" y="42"/>
                      <a:pt x="38" y="42"/>
                    </a:cubicBezTo>
                    <a:cubicBezTo>
                      <a:pt x="41" y="42"/>
                      <a:pt x="43" y="40"/>
                      <a:pt x="43" y="38"/>
                    </a:cubicBezTo>
                    <a:cubicBezTo>
                      <a:pt x="42" y="11"/>
                      <a:pt x="42" y="11"/>
                      <a:pt x="42" y="11"/>
                    </a:cubicBezTo>
                    <a:cubicBezTo>
                      <a:pt x="42" y="11"/>
                      <a:pt x="42" y="11"/>
                      <a:pt x="42" y="10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22" name="任意多边形: 形状 221"/>
              <p:cNvSpPr/>
              <p:nvPr/>
            </p:nvSpPr>
            <p:spPr bwMode="auto">
              <a:xfrm>
                <a:off x="4683" y="1650"/>
                <a:ext cx="37" cy="37"/>
              </a:xfrm>
              <a:custGeom>
                <a:gdLst>
                  <a:gd fmla="*/ 10 w 19" name="T0"/>
                  <a:gd fmla="*/ 19 h 19" name="T1"/>
                  <a:gd fmla="*/ 19 w 19" name="T2"/>
                  <a:gd fmla="*/ 9 h 19" name="T3"/>
                  <a:gd fmla="*/ 10 w 19" name="T4"/>
                  <a:gd fmla="*/ 0 h 19" name="T5"/>
                  <a:gd fmla="*/ 0 w 19" name="T6"/>
                  <a:gd fmla="*/ 9 h 19" name="T7"/>
                  <a:gd fmla="*/ 10 w 19" name="T8"/>
                  <a:gd fmla="*/ 19 h 1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9" w="19">
                    <a:moveTo>
                      <a:pt x="10" y="19"/>
                    </a:moveTo>
                    <a:cubicBezTo>
                      <a:pt x="15" y="18"/>
                      <a:pt x="19" y="14"/>
                      <a:pt x="19" y="9"/>
                    </a:cubicBezTo>
                    <a:cubicBezTo>
                      <a:pt x="19" y="4"/>
                      <a:pt x="15" y="0"/>
                      <a:pt x="10" y="0"/>
                    </a:cubicBezTo>
                    <a:cubicBezTo>
                      <a:pt x="4" y="0"/>
                      <a:pt x="0" y="4"/>
                      <a:pt x="0" y="9"/>
                    </a:cubicBezTo>
                    <a:cubicBezTo>
                      <a:pt x="1" y="15"/>
                      <a:pt x="5" y="19"/>
                      <a:pt x="10" y="19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23" name="任意多边形: 形状 222"/>
              <p:cNvSpPr/>
              <p:nvPr/>
            </p:nvSpPr>
            <p:spPr bwMode="auto">
              <a:xfrm>
                <a:off x="4653" y="3292"/>
                <a:ext cx="118" cy="241"/>
              </a:xfrm>
              <a:custGeom>
                <a:gdLst>
                  <a:gd fmla="*/ 59 w 60" name="T0"/>
                  <a:gd fmla="*/ 14 h 123" name="T1"/>
                  <a:gd fmla="*/ 59 w 60" name="T2"/>
                  <a:gd fmla="*/ 14 h 123" name="T3"/>
                  <a:gd fmla="*/ 59 w 60" name="T4"/>
                  <a:gd fmla="*/ 13 h 123" name="T5"/>
                  <a:gd fmla="*/ 36 w 60" name="T6"/>
                  <a:gd fmla="*/ 1 h 123" name="T7"/>
                  <a:gd fmla="*/ 35 w 60" name="T8"/>
                  <a:gd fmla="*/ 1 h 123" name="T9"/>
                  <a:gd fmla="*/ 26 w 60" name="T10"/>
                  <a:gd fmla="*/ 1 h 123" name="T11"/>
                  <a:gd fmla="*/ 1 w 60" name="T12"/>
                  <a:gd fmla="*/ 16 h 123" name="T13"/>
                  <a:gd fmla="*/ 1 w 60" name="T14"/>
                  <a:gd fmla="*/ 54 h 123" name="T15"/>
                  <a:gd fmla="*/ 8 w 60" name="T16"/>
                  <a:gd fmla="*/ 60 h 123" name="T17"/>
                  <a:gd fmla="*/ 13 w 60" name="T18"/>
                  <a:gd fmla="*/ 54 h 123" name="T19"/>
                  <a:gd fmla="*/ 13 w 60" name="T20"/>
                  <a:gd fmla="*/ 24 h 123" name="T21"/>
                  <a:gd fmla="*/ 15 w 60" name="T22"/>
                  <a:gd fmla="*/ 24 h 123" name="T23"/>
                  <a:gd fmla="*/ 15 w 60" name="T24"/>
                  <a:gd fmla="*/ 42 h 123" name="T25"/>
                  <a:gd fmla="*/ 16 w 60" name="T26"/>
                  <a:gd fmla="*/ 57 h 123" name="T27"/>
                  <a:gd fmla="*/ 17 w 60" name="T28"/>
                  <a:gd fmla="*/ 116 h 123" name="T29"/>
                  <a:gd fmla="*/ 24 w 60" name="T30"/>
                  <a:gd fmla="*/ 123 h 123" name="T31"/>
                  <a:gd fmla="*/ 31 w 60" name="T32"/>
                  <a:gd fmla="*/ 116 h 123" name="T33"/>
                  <a:gd fmla="*/ 30 w 60" name="T34"/>
                  <a:gd fmla="*/ 62 h 123" name="T35"/>
                  <a:gd fmla="*/ 32 w 60" name="T36"/>
                  <a:gd fmla="*/ 62 h 123" name="T37"/>
                  <a:gd fmla="*/ 33 w 60" name="T38"/>
                  <a:gd fmla="*/ 115 h 123" name="T39"/>
                  <a:gd fmla="*/ 40 w 60" name="T40"/>
                  <a:gd fmla="*/ 122 h 123" name="T41"/>
                  <a:gd fmla="*/ 47 w 60" name="T42"/>
                  <a:gd fmla="*/ 115 h 123" name="T43"/>
                  <a:gd fmla="*/ 46 w 60" name="T44"/>
                  <a:gd fmla="*/ 57 h 123" name="T45"/>
                  <a:gd fmla="*/ 45 w 60" name="T46"/>
                  <a:gd fmla="*/ 42 h 123" name="T47"/>
                  <a:gd fmla="*/ 45 w 60" name="T48"/>
                  <a:gd fmla="*/ 24 h 123" name="T49"/>
                  <a:gd fmla="*/ 47 w 60" name="T50"/>
                  <a:gd fmla="*/ 24 h 123" name="T51"/>
                  <a:gd fmla="*/ 48 w 60" name="T52"/>
                  <a:gd fmla="*/ 52 h 123" name="T53"/>
                  <a:gd fmla="*/ 54 w 60" name="T54"/>
                  <a:gd fmla="*/ 58 h 123" name="T55"/>
                  <a:gd fmla="*/ 60 w 60" name="T56"/>
                  <a:gd fmla="*/ 52 h 123" name="T57"/>
                  <a:gd fmla="*/ 59 w 60" name="T58"/>
                  <a:gd fmla="*/ 15 h 123" name="T59"/>
                  <a:gd fmla="*/ 59 w 60" name="T60"/>
                  <a:gd fmla="*/ 14 h 123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123" w="60">
                    <a:moveTo>
                      <a:pt x="59" y="14"/>
                    </a:moveTo>
                    <a:cubicBezTo>
                      <a:pt x="59" y="14"/>
                      <a:pt x="59" y="14"/>
                      <a:pt x="59" y="14"/>
                    </a:cubicBezTo>
                    <a:cubicBezTo>
                      <a:pt x="59" y="14"/>
                      <a:pt x="59" y="13"/>
                      <a:pt x="59" y="13"/>
                    </a:cubicBezTo>
                    <a:cubicBezTo>
                      <a:pt x="57" y="3"/>
                      <a:pt x="43" y="1"/>
                      <a:pt x="36" y="1"/>
                    </a:cubicBezTo>
                    <a:cubicBezTo>
                      <a:pt x="36" y="1"/>
                      <a:pt x="35" y="1"/>
                      <a:pt x="35" y="1"/>
                    </a:cubicBezTo>
                    <a:cubicBezTo>
                      <a:pt x="26" y="1"/>
                      <a:pt x="26" y="1"/>
                      <a:pt x="26" y="1"/>
                    </a:cubicBezTo>
                    <a:cubicBezTo>
                      <a:pt x="26" y="1"/>
                      <a:pt x="0" y="0"/>
                      <a:pt x="1" y="16"/>
                    </a:cubicBezTo>
                    <a:cubicBezTo>
                      <a:pt x="1" y="54"/>
                      <a:pt x="1" y="54"/>
                      <a:pt x="1" y="54"/>
                    </a:cubicBezTo>
                    <a:cubicBezTo>
                      <a:pt x="2" y="57"/>
                      <a:pt x="4" y="60"/>
                      <a:pt x="8" y="60"/>
                    </a:cubicBezTo>
                    <a:cubicBezTo>
                      <a:pt x="11" y="60"/>
                      <a:pt x="13" y="57"/>
                      <a:pt x="13" y="54"/>
                    </a:cubicBezTo>
                    <a:cubicBezTo>
                      <a:pt x="13" y="24"/>
                      <a:pt x="13" y="24"/>
                      <a:pt x="13" y="24"/>
                    </a:cubicBezTo>
                    <a:cubicBezTo>
                      <a:pt x="15" y="24"/>
                      <a:pt x="15" y="24"/>
                      <a:pt x="15" y="24"/>
                    </a:cubicBezTo>
                    <a:cubicBezTo>
                      <a:pt x="15" y="42"/>
                      <a:pt x="15" y="42"/>
                      <a:pt x="15" y="42"/>
                    </a:cubicBezTo>
                    <a:cubicBezTo>
                      <a:pt x="16" y="57"/>
                      <a:pt x="16" y="57"/>
                      <a:pt x="16" y="57"/>
                    </a:cubicBezTo>
                    <a:cubicBezTo>
                      <a:pt x="17" y="116"/>
                      <a:pt x="17" y="116"/>
                      <a:pt x="17" y="116"/>
                    </a:cubicBezTo>
                    <a:cubicBezTo>
                      <a:pt x="17" y="120"/>
                      <a:pt x="20" y="123"/>
                      <a:pt x="24" y="123"/>
                    </a:cubicBezTo>
                    <a:cubicBezTo>
                      <a:pt x="28" y="123"/>
                      <a:pt x="31" y="119"/>
                      <a:pt x="31" y="116"/>
                    </a:cubicBezTo>
                    <a:cubicBezTo>
                      <a:pt x="30" y="62"/>
                      <a:pt x="30" y="62"/>
                      <a:pt x="30" y="62"/>
                    </a:cubicBezTo>
                    <a:cubicBezTo>
                      <a:pt x="32" y="62"/>
                      <a:pt x="32" y="62"/>
                      <a:pt x="32" y="62"/>
                    </a:cubicBezTo>
                    <a:cubicBezTo>
                      <a:pt x="33" y="115"/>
                      <a:pt x="33" y="115"/>
                      <a:pt x="33" y="115"/>
                    </a:cubicBezTo>
                    <a:cubicBezTo>
                      <a:pt x="33" y="119"/>
                      <a:pt x="36" y="122"/>
                      <a:pt x="40" y="122"/>
                    </a:cubicBezTo>
                    <a:cubicBezTo>
                      <a:pt x="44" y="122"/>
                      <a:pt x="47" y="119"/>
                      <a:pt x="47" y="115"/>
                    </a:cubicBezTo>
                    <a:cubicBezTo>
                      <a:pt x="46" y="57"/>
                      <a:pt x="46" y="57"/>
                      <a:pt x="46" y="57"/>
                    </a:cubicBezTo>
                    <a:cubicBezTo>
                      <a:pt x="45" y="42"/>
                      <a:pt x="45" y="42"/>
                      <a:pt x="45" y="42"/>
                    </a:cubicBezTo>
                    <a:cubicBezTo>
                      <a:pt x="45" y="24"/>
                      <a:pt x="45" y="24"/>
                      <a:pt x="45" y="24"/>
                    </a:cubicBezTo>
                    <a:cubicBezTo>
                      <a:pt x="47" y="24"/>
                      <a:pt x="47" y="24"/>
                      <a:pt x="47" y="24"/>
                    </a:cubicBezTo>
                    <a:cubicBezTo>
                      <a:pt x="48" y="52"/>
                      <a:pt x="48" y="52"/>
                      <a:pt x="48" y="52"/>
                    </a:cubicBezTo>
                    <a:cubicBezTo>
                      <a:pt x="48" y="56"/>
                      <a:pt x="50" y="58"/>
                      <a:pt x="54" y="58"/>
                    </a:cubicBezTo>
                    <a:cubicBezTo>
                      <a:pt x="57" y="58"/>
                      <a:pt x="60" y="55"/>
                      <a:pt x="60" y="52"/>
                    </a:cubicBezTo>
                    <a:cubicBezTo>
                      <a:pt x="59" y="15"/>
                      <a:pt x="59" y="15"/>
                      <a:pt x="59" y="15"/>
                    </a:cubicBezTo>
                    <a:cubicBezTo>
                      <a:pt x="59" y="14"/>
                      <a:pt x="59" y="14"/>
                      <a:pt x="59" y="14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24" name="任意多边形: 形状 223"/>
              <p:cNvSpPr/>
              <p:nvPr/>
            </p:nvSpPr>
            <p:spPr bwMode="auto">
              <a:xfrm>
                <a:off x="4685" y="3239"/>
                <a:ext cx="50" cy="51"/>
              </a:xfrm>
              <a:custGeom>
                <a:gdLst>
                  <a:gd fmla="*/ 14 w 26" name="T0"/>
                  <a:gd fmla="*/ 26 h 26" name="T1"/>
                  <a:gd fmla="*/ 26 w 26" name="T2"/>
                  <a:gd fmla="*/ 13 h 26" name="T3"/>
                  <a:gd fmla="*/ 13 w 26" name="T4"/>
                  <a:gd fmla="*/ 0 h 26" name="T5"/>
                  <a:gd fmla="*/ 0 w 26" name="T6"/>
                  <a:gd fmla="*/ 13 h 26" name="T7"/>
                  <a:gd fmla="*/ 14 w 26" name="T8"/>
                  <a:gd fmla="*/ 26 h 26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6" w="26">
                    <a:moveTo>
                      <a:pt x="14" y="26"/>
                    </a:moveTo>
                    <a:cubicBezTo>
                      <a:pt x="21" y="26"/>
                      <a:pt x="26" y="20"/>
                      <a:pt x="26" y="13"/>
                    </a:cubicBezTo>
                    <a:cubicBezTo>
                      <a:pt x="26" y="6"/>
                      <a:pt x="20" y="0"/>
                      <a:pt x="13" y="0"/>
                    </a:cubicBezTo>
                    <a:cubicBezTo>
                      <a:pt x="6" y="0"/>
                      <a:pt x="0" y="6"/>
                      <a:pt x="0" y="13"/>
                    </a:cubicBezTo>
                    <a:cubicBezTo>
                      <a:pt x="0" y="21"/>
                      <a:pt x="6" y="26"/>
                      <a:pt x="14" y="26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sp>
          <p:nvSpPr>
            <p:cNvPr id="18" name="任意多边形: 形状 17"/>
            <p:cNvSpPr/>
            <p:nvPr/>
          </p:nvSpPr>
          <p:spPr bwMode="auto">
            <a:xfrm flipH="1">
              <a:off x="3703595" y="1728404"/>
              <a:ext cx="169677" cy="300347"/>
            </a:xfrm>
            <a:custGeom>
              <a:gdLst>
                <a:gd fmla="*/ 37 w 78" name="T0"/>
                <a:gd fmla="*/ 22 h 142" name="T1"/>
                <a:gd fmla="*/ 48 w 78" name="T2"/>
                <a:gd fmla="*/ 10 h 142" name="T3"/>
                <a:gd fmla="*/ 37 w 78" name="T4"/>
                <a:gd fmla="*/ 0 h 142" name="T5"/>
                <a:gd fmla="*/ 26 w 78" name="T6"/>
                <a:gd fmla="*/ 11 h 142" name="T7"/>
                <a:gd fmla="*/ 37 w 78" name="T8"/>
                <a:gd fmla="*/ 22 h 142" name="T9"/>
                <a:gd fmla="*/ 67 w 78" name="T10"/>
                <a:gd fmla="*/ 60 h 142" name="T11"/>
                <a:gd fmla="*/ 74 w 78" name="T12"/>
                <a:gd fmla="*/ 64 h 142" name="T13"/>
                <a:gd fmla="*/ 78 w 78" name="T14"/>
                <a:gd fmla="*/ 57 h 142" name="T15"/>
                <a:gd fmla="*/ 72 w 78" name="T16"/>
                <a:gd fmla="*/ 35 h 142" name="T17"/>
                <a:gd fmla="*/ 67 w 78" name="T18"/>
                <a:gd fmla="*/ 30 h 142" name="T19"/>
                <a:gd fmla="*/ 53 w 78" name="T20"/>
                <a:gd fmla="*/ 25 h 142" name="T21"/>
                <a:gd fmla="*/ 42 w 78" name="T22"/>
                <a:gd fmla="*/ 23 h 142" name="T23"/>
                <a:gd fmla="*/ 33 w 78" name="T24"/>
                <a:gd fmla="*/ 28 h 142" name="T25"/>
                <a:gd fmla="*/ 33 w 78" name="T26"/>
                <a:gd fmla="*/ 28 h 142" name="T27"/>
                <a:gd fmla="*/ 33 w 78" name="T28"/>
                <a:gd fmla="*/ 29 h 142" name="T29"/>
                <a:gd fmla="*/ 32 w 78" name="T30"/>
                <a:gd fmla="*/ 29 h 142" name="T31"/>
                <a:gd fmla="*/ 20 w 78" name="T32"/>
                <a:gd fmla="*/ 49 h 142" name="T33"/>
                <a:gd fmla="*/ 20 w 78" name="T34"/>
                <a:gd fmla="*/ 50 h 142" name="T35"/>
                <a:gd fmla="*/ 2 w 78" name="T36"/>
                <a:gd fmla="*/ 65 h 142" name="T37"/>
                <a:gd fmla="*/ 2 w 78" name="T38"/>
                <a:gd fmla="*/ 73 h 142" name="T39"/>
                <a:gd fmla="*/ 10 w 78" name="T40"/>
                <a:gd fmla="*/ 73 h 142" name="T41"/>
                <a:gd fmla="*/ 27 w 78" name="T42"/>
                <a:gd fmla="*/ 58 h 142" name="T43"/>
                <a:gd fmla="*/ 28 w 78" name="T44"/>
                <a:gd fmla="*/ 57 h 142" name="T45"/>
                <a:gd fmla="*/ 30 w 78" name="T46"/>
                <a:gd fmla="*/ 55 h 142" name="T47"/>
                <a:gd fmla="*/ 32 w 78" name="T48"/>
                <a:gd fmla="*/ 51 h 142" name="T49"/>
                <a:gd fmla="*/ 35 w 78" name="T50"/>
                <a:gd fmla="*/ 69 h 142" name="T51"/>
                <a:gd fmla="*/ 37 w 78" name="T52"/>
                <a:gd fmla="*/ 74 h 142" name="T53"/>
                <a:gd fmla="*/ 27 w 78" name="T54"/>
                <a:gd fmla="*/ 99 h 142" name="T55"/>
                <a:gd fmla="*/ 27 w 78" name="T56"/>
                <a:gd fmla="*/ 99 h 142" name="T57"/>
                <a:gd fmla="*/ 27 w 78" name="T58"/>
                <a:gd fmla="*/ 100 h 142" name="T59"/>
                <a:gd fmla="*/ 26 w 78" name="T60"/>
                <a:gd fmla="*/ 104 h 142" name="T61"/>
                <a:gd fmla="*/ 21 w 78" name="T62"/>
                <a:gd fmla="*/ 135 h 142" name="T63"/>
                <a:gd fmla="*/ 28 w 78" name="T64"/>
                <a:gd fmla="*/ 142 h 142" name="T65"/>
                <a:gd fmla="*/ 35 w 78" name="T66"/>
                <a:gd fmla="*/ 135 h 142" name="T67"/>
                <a:gd fmla="*/ 40 w 78" name="T68"/>
                <a:gd fmla="*/ 106 h 142" name="T69"/>
                <a:gd fmla="*/ 50 w 78" name="T70"/>
                <a:gd fmla="*/ 89 h 142" name="T71"/>
                <a:gd fmla="*/ 62 w 78" name="T72"/>
                <a:gd fmla="*/ 135 h 142" name="T73"/>
                <a:gd fmla="*/ 71 w 78" name="T74"/>
                <a:gd fmla="*/ 140 h 142" name="T75"/>
                <a:gd fmla="*/ 76 w 78" name="T76"/>
                <a:gd fmla="*/ 131 h 142" name="T77"/>
                <a:gd fmla="*/ 62 w 78" name="T78"/>
                <a:gd fmla="*/ 71 h 142" name="T79"/>
                <a:gd fmla="*/ 63 w 78" name="T80"/>
                <a:gd fmla="*/ 63 h 142" name="T81"/>
                <a:gd fmla="*/ 59 w 78" name="T82"/>
                <a:gd fmla="*/ 39 h 142" name="T83"/>
                <a:gd fmla="*/ 62 w 78" name="T84"/>
                <a:gd fmla="*/ 41 h 142" name="T85"/>
                <a:gd fmla="*/ 67 w 78" name="T86"/>
                <a:gd fmla="*/ 60 h 142" name="T8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b="b" l="0" r="r" t="0"/>
              <a:pathLst>
                <a:path h="142" w="78">
                  <a:moveTo>
                    <a:pt x="37" y="22"/>
                  </a:moveTo>
                  <a:cubicBezTo>
                    <a:pt x="44" y="22"/>
                    <a:pt x="48" y="16"/>
                    <a:pt x="48" y="10"/>
                  </a:cubicBezTo>
                  <a:cubicBezTo>
                    <a:pt x="48" y="4"/>
                    <a:pt x="43" y="0"/>
                    <a:pt x="37" y="0"/>
                  </a:cubicBezTo>
                  <a:cubicBezTo>
                    <a:pt x="31" y="0"/>
                    <a:pt x="26" y="5"/>
                    <a:pt x="26" y="11"/>
                  </a:cubicBezTo>
                  <a:cubicBezTo>
                    <a:pt x="26" y="17"/>
                    <a:pt x="31" y="22"/>
                    <a:pt x="37" y="22"/>
                  </a:cubicBezTo>
                  <a:close/>
                  <a:moveTo>
                    <a:pt x="67" y="60"/>
                  </a:moveTo>
                  <a:cubicBezTo>
                    <a:pt x="68" y="63"/>
                    <a:pt x="71" y="65"/>
                    <a:pt x="74" y="64"/>
                  </a:cubicBezTo>
                  <a:cubicBezTo>
                    <a:pt x="77" y="63"/>
                    <a:pt x="78" y="60"/>
                    <a:pt x="78" y="57"/>
                  </a:cubicBezTo>
                  <a:cubicBezTo>
                    <a:pt x="72" y="35"/>
                    <a:pt x="72" y="35"/>
                    <a:pt x="72" y="35"/>
                  </a:cubicBezTo>
                  <a:cubicBezTo>
                    <a:pt x="72" y="32"/>
                    <a:pt x="70" y="31"/>
                    <a:pt x="67" y="30"/>
                  </a:cubicBezTo>
                  <a:cubicBezTo>
                    <a:pt x="53" y="25"/>
                    <a:pt x="53" y="25"/>
                    <a:pt x="53" y="25"/>
                  </a:cubicBezTo>
                  <a:cubicBezTo>
                    <a:pt x="50" y="23"/>
                    <a:pt x="46" y="22"/>
                    <a:pt x="42" y="23"/>
                  </a:cubicBezTo>
                  <a:cubicBezTo>
                    <a:pt x="38" y="24"/>
                    <a:pt x="35" y="26"/>
                    <a:pt x="33" y="28"/>
                  </a:cubicBezTo>
                  <a:cubicBezTo>
                    <a:pt x="33" y="28"/>
                    <a:pt x="33" y="28"/>
                    <a:pt x="33" y="28"/>
                  </a:cubicBezTo>
                  <a:cubicBezTo>
                    <a:pt x="33" y="28"/>
                    <a:pt x="33" y="29"/>
                    <a:pt x="33" y="29"/>
                  </a:cubicBezTo>
                  <a:cubicBezTo>
                    <a:pt x="32" y="29"/>
                    <a:pt x="32" y="29"/>
                    <a:pt x="32" y="29"/>
                  </a:cubicBezTo>
                  <a:cubicBezTo>
                    <a:pt x="20" y="49"/>
                    <a:pt x="20" y="49"/>
                    <a:pt x="20" y="49"/>
                  </a:cubicBezTo>
                  <a:cubicBezTo>
                    <a:pt x="20" y="49"/>
                    <a:pt x="20" y="49"/>
                    <a:pt x="20" y="50"/>
                  </a:cubicBezTo>
                  <a:cubicBezTo>
                    <a:pt x="2" y="65"/>
                    <a:pt x="2" y="65"/>
                    <a:pt x="2" y="65"/>
                  </a:cubicBezTo>
                  <a:cubicBezTo>
                    <a:pt x="0" y="67"/>
                    <a:pt x="0" y="71"/>
                    <a:pt x="2" y="73"/>
                  </a:cubicBezTo>
                  <a:cubicBezTo>
                    <a:pt x="4" y="75"/>
                    <a:pt x="7" y="76"/>
                    <a:pt x="10" y="73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8" y="58"/>
                    <a:pt x="28" y="57"/>
                    <a:pt x="28" y="57"/>
                  </a:cubicBezTo>
                  <a:cubicBezTo>
                    <a:pt x="29" y="56"/>
                    <a:pt x="30" y="56"/>
                    <a:pt x="30" y="55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35" y="69"/>
                    <a:pt x="35" y="69"/>
                    <a:pt x="35" y="69"/>
                  </a:cubicBezTo>
                  <a:cubicBezTo>
                    <a:pt x="36" y="71"/>
                    <a:pt x="36" y="72"/>
                    <a:pt x="37" y="74"/>
                  </a:cubicBezTo>
                  <a:cubicBezTo>
                    <a:pt x="27" y="99"/>
                    <a:pt x="27" y="99"/>
                    <a:pt x="27" y="99"/>
                  </a:cubicBezTo>
                  <a:cubicBezTo>
                    <a:pt x="27" y="99"/>
                    <a:pt x="27" y="99"/>
                    <a:pt x="27" y="99"/>
                  </a:cubicBezTo>
                  <a:cubicBezTo>
                    <a:pt x="27" y="99"/>
                    <a:pt x="27" y="99"/>
                    <a:pt x="27" y="100"/>
                  </a:cubicBezTo>
                  <a:cubicBezTo>
                    <a:pt x="26" y="101"/>
                    <a:pt x="25" y="102"/>
                    <a:pt x="26" y="104"/>
                  </a:cubicBezTo>
                  <a:cubicBezTo>
                    <a:pt x="21" y="135"/>
                    <a:pt x="21" y="135"/>
                    <a:pt x="21" y="135"/>
                  </a:cubicBezTo>
                  <a:cubicBezTo>
                    <a:pt x="21" y="139"/>
                    <a:pt x="24" y="142"/>
                    <a:pt x="28" y="142"/>
                  </a:cubicBezTo>
                  <a:cubicBezTo>
                    <a:pt x="32" y="142"/>
                    <a:pt x="35" y="138"/>
                    <a:pt x="35" y="135"/>
                  </a:cubicBezTo>
                  <a:cubicBezTo>
                    <a:pt x="40" y="106"/>
                    <a:pt x="40" y="106"/>
                    <a:pt x="40" y="106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62" y="135"/>
                    <a:pt x="62" y="135"/>
                    <a:pt x="62" y="135"/>
                  </a:cubicBezTo>
                  <a:cubicBezTo>
                    <a:pt x="63" y="139"/>
                    <a:pt x="67" y="141"/>
                    <a:pt x="71" y="140"/>
                  </a:cubicBezTo>
                  <a:cubicBezTo>
                    <a:pt x="75" y="139"/>
                    <a:pt x="77" y="135"/>
                    <a:pt x="76" y="131"/>
                  </a:cubicBezTo>
                  <a:cubicBezTo>
                    <a:pt x="62" y="71"/>
                    <a:pt x="62" y="71"/>
                    <a:pt x="62" y="71"/>
                  </a:cubicBezTo>
                  <a:cubicBezTo>
                    <a:pt x="63" y="68"/>
                    <a:pt x="63" y="66"/>
                    <a:pt x="63" y="63"/>
                  </a:cubicBezTo>
                  <a:cubicBezTo>
                    <a:pt x="59" y="39"/>
                    <a:pt x="59" y="39"/>
                    <a:pt x="59" y="39"/>
                  </a:cubicBezTo>
                  <a:cubicBezTo>
                    <a:pt x="62" y="41"/>
                    <a:pt x="62" y="41"/>
                    <a:pt x="62" y="41"/>
                  </a:cubicBezTo>
                  <a:lnTo>
                    <a:pt x="67" y="60"/>
                  </a:lnTo>
                  <a:close/>
                </a:path>
              </a:pathLst>
            </a:custGeom>
            <a:solidFill>
              <a:srgbClr val="39363A"/>
            </a:solidFill>
            <a:ln>
              <a:noFill/>
            </a:ln>
            <a:extLst>
              <a:ext uri="{91240B29-F687-4f45-9708-019B960494DF}">
                <a14:hiddenLine xmlns:lc="http://schemas.openxmlformats.org/drawingml/2006/lockedCanvas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9" name="任意多边形: 形状 18"/>
            <p:cNvSpPr/>
            <p:nvPr/>
          </p:nvSpPr>
          <p:spPr bwMode="auto">
            <a:xfrm flipH="1">
              <a:off x="4087309" y="2128505"/>
              <a:ext cx="85393" cy="59636"/>
            </a:xfrm>
            <a:custGeom>
              <a:gdLst>
                <a:gd fmla="*/ 16 w 39" name="T0"/>
                <a:gd fmla="*/ 24 h 28" name="T1"/>
                <a:gd fmla="*/ 2 w 39" name="T2"/>
                <a:gd fmla="*/ 7 h 28" name="T3"/>
                <a:gd fmla="*/ 6 w 39" name="T4"/>
                <a:gd fmla="*/ 0 h 28" name="T5"/>
                <a:gd fmla="*/ 33 w 39" name="T6"/>
                <a:gd fmla="*/ 0 h 28" name="T7"/>
                <a:gd fmla="*/ 37 w 39" name="T8"/>
                <a:gd fmla="*/ 7 h 28" name="T9"/>
                <a:gd fmla="*/ 24 w 39" name="T10"/>
                <a:gd fmla="*/ 24 h 28" name="T11"/>
                <a:gd fmla="*/ 16 w 39" name="T12"/>
                <a:gd fmla="*/ 24 h 28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8" w="39">
                  <a:moveTo>
                    <a:pt x="16" y="24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0" y="4"/>
                    <a:pt x="2" y="1"/>
                    <a:pt x="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7" y="0"/>
                    <a:pt x="39" y="3"/>
                    <a:pt x="37" y="7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22" y="28"/>
                    <a:pt x="18" y="28"/>
                    <a:pt x="16" y="24"/>
                  </a:cubicBezTo>
                  <a:close/>
                </a:path>
              </a:pathLst>
            </a:custGeom>
            <a:solidFill>
              <a:srgbClr val="39363A"/>
            </a:solidFill>
            <a:ln>
              <a:noFill/>
            </a:ln>
            <a:extLst>
              <a:ext uri="{91240B29-F687-4f45-9708-019B960494DF}">
                <a14:hiddenLine xmlns:lc="http://schemas.openxmlformats.org/drawingml/2006/lockedCanvas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0" name="任意多边形: 形状 19"/>
            <p:cNvSpPr/>
            <p:nvPr/>
          </p:nvSpPr>
          <p:spPr bwMode="auto">
            <a:xfrm flipH="1">
              <a:off x="3882144" y="814353"/>
              <a:ext cx="93156" cy="120356"/>
            </a:xfrm>
            <a:custGeom>
              <a:gdLst>
                <a:gd fmla="*/ 31 w 43" name="T0"/>
                <a:gd fmla="*/ 17 h 57" name="T1"/>
                <a:gd fmla="*/ 37 w 43" name="T2"/>
                <a:gd fmla="*/ 9 h 57" name="T3"/>
                <a:gd fmla="*/ 29 w 43" name="T4"/>
                <a:gd fmla="*/ 0 h 57" name="T5"/>
                <a:gd fmla="*/ 14 w 43" name="T6"/>
                <a:gd fmla="*/ 0 h 57" name="T7"/>
                <a:gd fmla="*/ 7 w 43" name="T8"/>
                <a:gd fmla="*/ 9 h 57" name="T9"/>
                <a:gd fmla="*/ 13 w 43" name="T10"/>
                <a:gd fmla="*/ 16 h 57" name="T11"/>
                <a:gd fmla="*/ 0 w 43" name="T12"/>
                <a:gd fmla="*/ 36 h 57" name="T13"/>
                <a:gd fmla="*/ 22 w 43" name="T14"/>
                <a:gd fmla="*/ 57 h 57" name="T15"/>
                <a:gd fmla="*/ 43 w 43" name="T16"/>
                <a:gd fmla="*/ 36 h 57" name="T17"/>
                <a:gd fmla="*/ 31 w 43" name="T18"/>
                <a:gd fmla="*/ 17 h 57" name="T19"/>
                <a:gd fmla="*/ 26 w 43" name="T20"/>
                <a:gd fmla="*/ 2 h 57" name="T21"/>
                <a:gd fmla="*/ 31 w 43" name="T22"/>
                <a:gd fmla="*/ 9 h 57" name="T23"/>
                <a:gd fmla="*/ 26 w 43" name="T24"/>
                <a:gd fmla="*/ 9 h 57" name="T25"/>
                <a:gd fmla="*/ 26 w 43" name="T26"/>
                <a:gd fmla="*/ 2 h 57" name="T27"/>
                <a:gd fmla="*/ 11 w 43" name="T28"/>
                <a:gd fmla="*/ 9 h 57" name="T29"/>
                <a:gd fmla="*/ 16 w 43" name="T30"/>
                <a:gd fmla="*/ 9 h 57" name="T31"/>
                <a:gd fmla="*/ 17 w 43" name="T32"/>
                <a:gd fmla="*/ 16 h 57" name="T33"/>
                <a:gd fmla="*/ 11 w 43" name="T34"/>
                <a:gd fmla="*/ 9 h 57" name="T35"/>
                <a:gd fmla="*/ 22 w 43" name="T36"/>
                <a:gd fmla="*/ 52 h 57" name="T37"/>
                <a:gd fmla="*/ 6 w 43" name="T38"/>
                <a:gd fmla="*/ 36 h 57" name="T39"/>
                <a:gd fmla="*/ 21 w 43" name="T40"/>
                <a:gd fmla="*/ 21 h 57" name="T41"/>
                <a:gd fmla="*/ 37 w 43" name="T42"/>
                <a:gd fmla="*/ 36 h 57" name="T43"/>
                <a:gd fmla="*/ 22 w 43" name="T44"/>
                <a:gd fmla="*/ 52 h 57" name="T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b="b" l="0" r="r" t="0"/>
              <a:pathLst>
                <a:path h="57" w="43">
                  <a:moveTo>
                    <a:pt x="31" y="17"/>
                  </a:moveTo>
                  <a:cubicBezTo>
                    <a:pt x="37" y="9"/>
                    <a:pt x="37" y="9"/>
                    <a:pt x="37" y="9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7" y="9"/>
                    <a:pt x="7" y="9"/>
                    <a:pt x="7" y="9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5" y="20"/>
                    <a:pt x="0" y="27"/>
                    <a:pt x="0" y="36"/>
                  </a:cubicBezTo>
                  <a:cubicBezTo>
                    <a:pt x="0" y="48"/>
                    <a:pt x="10" y="57"/>
                    <a:pt x="22" y="57"/>
                  </a:cubicBezTo>
                  <a:cubicBezTo>
                    <a:pt x="33" y="57"/>
                    <a:pt x="43" y="47"/>
                    <a:pt x="43" y="36"/>
                  </a:cubicBezTo>
                  <a:cubicBezTo>
                    <a:pt x="43" y="27"/>
                    <a:pt x="38" y="20"/>
                    <a:pt x="31" y="17"/>
                  </a:cubicBezTo>
                  <a:close/>
                  <a:moveTo>
                    <a:pt x="26" y="2"/>
                  </a:moveTo>
                  <a:cubicBezTo>
                    <a:pt x="31" y="9"/>
                    <a:pt x="31" y="9"/>
                    <a:pt x="31" y="9"/>
                  </a:cubicBezTo>
                  <a:cubicBezTo>
                    <a:pt x="26" y="9"/>
                    <a:pt x="26" y="9"/>
                    <a:pt x="26" y="9"/>
                  </a:cubicBezTo>
                  <a:lnTo>
                    <a:pt x="26" y="2"/>
                  </a:lnTo>
                  <a:close/>
                  <a:moveTo>
                    <a:pt x="11" y="9"/>
                  </a:moveTo>
                  <a:cubicBezTo>
                    <a:pt x="16" y="9"/>
                    <a:pt x="16" y="9"/>
                    <a:pt x="16" y="9"/>
                  </a:cubicBezTo>
                  <a:cubicBezTo>
                    <a:pt x="17" y="16"/>
                    <a:pt x="17" y="16"/>
                    <a:pt x="17" y="16"/>
                  </a:cubicBezTo>
                  <a:lnTo>
                    <a:pt x="11" y="9"/>
                  </a:lnTo>
                  <a:close/>
                  <a:moveTo>
                    <a:pt x="22" y="52"/>
                  </a:moveTo>
                  <a:cubicBezTo>
                    <a:pt x="13" y="52"/>
                    <a:pt x="6" y="45"/>
                    <a:pt x="6" y="36"/>
                  </a:cubicBezTo>
                  <a:cubicBezTo>
                    <a:pt x="6" y="28"/>
                    <a:pt x="13" y="21"/>
                    <a:pt x="21" y="21"/>
                  </a:cubicBezTo>
                  <a:cubicBezTo>
                    <a:pt x="30" y="20"/>
                    <a:pt x="37" y="27"/>
                    <a:pt x="37" y="36"/>
                  </a:cubicBezTo>
                  <a:cubicBezTo>
                    <a:pt x="37" y="44"/>
                    <a:pt x="30" y="51"/>
                    <a:pt x="22" y="52"/>
                  </a:cubicBezTo>
                  <a:close/>
                </a:path>
              </a:pathLst>
            </a:custGeom>
            <a:solidFill>
              <a:srgbClr val="39363A"/>
            </a:solidFill>
            <a:ln>
              <a:noFill/>
            </a:ln>
            <a:extLst>
              <a:ext uri="{91240B29-F687-4f45-9708-019B960494DF}">
                <a14:hiddenLine xmlns:lc="http://schemas.openxmlformats.org/drawingml/2006/lockedCanvas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1" name="任意多边形: 形状 20"/>
            <p:cNvSpPr/>
            <p:nvPr/>
          </p:nvSpPr>
          <p:spPr bwMode="auto">
            <a:xfrm flipH="1">
              <a:off x="3079228" y="2217416"/>
              <a:ext cx="84284" cy="110597"/>
            </a:xfrm>
            <a:custGeom>
              <a:gdLst>
                <a:gd fmla="*/ 28 w 39" name="T0"/>
                <a:gd fmla="*/ 15 h 52" name="T1"/>
                <a:gd fmla="*/ 33 w 39" name="T2"/>
                <a:gd fmla="*/ 8 h 52" name="T3"/>
                <a:gd fmla="*/ 26 w 39" name="T4"/>
                <a:gd fmla="*/ 0 h 52" name="T5"/>
                <a:gd fmla="*/ 13 w 39" name="T6"/>
                <a:gd fmla="*/ 0 h 52" name="T7"/>
                <a:gd fmla="*/ 6 w 39" name="T8"/>
                <a:gd fmla="*/ 9 h 52" name="T9"/>
                <a:gd fmla="*/ 12 w 39" name="T10"/>
                <a:gd fmla="*/ 15 h 52" name="T11"/>
                <a:gd fmla="*/ 0 w 39" name="T12"/>
                <a:gd fmla="*/ 33 h 52" name="T13"/>
                <a:gd fmla="*/ 20 w 39" name="T14"/>
                <a:gd fmla="*/ 52 h 52" name="T15"/>
                <a:gd fmla="*/ 39 w 39" name="T16"/>
                <a:gd fmla="*/ 32 h 52" name="T17"/>
                <a:gd fmla="*/ 28 w 39" name="T18"/>
                <a:gd fmla="*/ 15 h 52" name="T19"/>
                <a:gd fmla="*/ 24 w 39" name="T20"/>
                <a:gd fmla="*/ 2 h 52" name="T21"/>
                <a:gd fmla="*/ 28 w 39" name="T22"/>
                <a:gd fmla="*/ 8 h 52" name="T23"/>
                <a:gd fmla="*/ 24 w 39" name="T24"/>
                <a:gd fmla="*/ 8 h 52" name="T25"/>
                <a:gd fmla="*/ 24 w 39" name="T26"/>
                <a:gd fmla="*/ 2 h 52" name="T27"/>
                <a:gd fmla="*/ 10 w 39" name="T28"/>
                <a:gd fmla="*/ 8 h 52" name="T29"/>
                <a:gd fmla="*/ 14 w 39" name="T30"/>
                <a:gd fmla="*/ 8 h 52" name="T31"/>
                <a:gd fmla="*/ 15 w 39" name="T32"/>
                <a:gd fmla="*/ 14 h 52" name="T33"/>
                <a:gd fmla="*/ 10 w 39" name="T34"/>
                <a:gd fmla="*/ 8 h 52" name="T35"/>
                <a:gd fmla="*/ 19 w 39" name="T36"/>
                <a:gd fmla="*/ 47 h 52" name="T37"/>
                <a:gd fmla="*/ 5 w 39" name="T38"/>
                <a:gd fmla="*/ 33 h 52" name="T39"/>
                <a:gd fmla="*/ 19 w 39" name="T40"/>
                <a:gd fmla="*/ 19 h 52" name="T41"/>
                <a:gd fmla="*/ 33 w 39" name="T42"/>
                <a:gd fmla="*/ 33 h 52" name="T43"/>
                <a:gd fmla="*/ 19 w 39" name="T44"/>
                <a:gd fmla="*/ 47 h 52" name="T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b="b" l="0" r="r" t="0"/>
              <a:pathLst>
                <a:path h="52" w="39">
                  <a:moveTo>
                    <a:pt x="28" y="15"/>
                  </a:moveTo>
                  <a:cubicBezTo>
                    <a:pt x="33" y="8"/>
                    <a:pt x="33" y="8"/>
                    <a:pt x="33" y="8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5" y="18"/>
                    <a:pt x="0" y="25"/>
                    <a:pt x="0" y="33"/>
                  </a:cubicBezTo>
                  <a:cubicBezTo>
                    <a:pt x="0" y="44"/>
                    <a:pt x="9" y="52"/>
                    <a:pt x="20" y="52"/>
                  </a:cubicBezTo>
                  <a:cubicBezTo>
                    <a:pt x="30" y="52"/>
                    <a:pt x="39" y="43"/>
                    <a:pt x="39" y="32"/>
                  </a:cubicBezTo>
                  <a:cubicBezTo>
                    <a:pt x="39" y="25"/>
                    <a:pt x="34" y="18"/>
                    <a:pt x="28" y="15"/>
                  </a:cubicBezTo>
                  <a:close/>
                  <a:moveTo>
                    <a:pt x="24" y="2"/>
                  </a:moveTo>
                  <a:cubicBezTo>
                    <a:pt x="28" y="8"/>
                    <a:pt x="28" y="8"/>
                    <a:pt x="28" y="8"/>
                  </a:cubicBezTo>
                  <a:cubicBezTo>
                    <a:pt x="24" y="8"/>
                    <a:pt x="24" y="8"/>
                    <a:pt x="24" y="8"/>
                  </a:cubicBezTo>
                  <a:lnTo>
                    <a:pt x="24" y="2"/>
                  </a:lnTo>
                  <a:close/>
                  <a:moveTo>
                    <a:pt x="10" y="8"/>
                  </a:moveTo>
                  <a:cubicBezTo>
                    <a:pt x="14" y="8"/>
                    <a:pt x="14" y="8"/>
                    <a:pt x="14" y="8"/>
                  </a:cubicBezTo>
                  <a:cubicBezTo>
                    <a:pt x="15" y="14"/>
                    <a:pt x="15" y="14"/>
                    <a:pt x="15" y="14"/>
                  </a:cubicBezTo>
                  <a:lnTo>
                    <a:pt x="10" y="8"/>
                  </a:lnTo>
                  <a:close/>
                  <a:moveTo>
                    <a:pt x="19" y="47"/>
                  </a:moveTo>
                  <a:cubicBezTo>
                    <a:pt x="12" y="47"/>
                    <a:pt x="5" y="41"/>
                    <a:pt x="5" y="33"/>
                  </a:cubicBezTo>
                  <a:cubicBezTo>
                    <a:pt x="5" y="25"/>
                    <a:pt x="11" y="19"/>
                    <a:pt x="19" y="19"/>
                  </a:cubicBezTo>
                  <a:cubicBezTo>
                    <a:pt x="27" y="19"/>
                    <a:pt x="33" y="25"/>
                    <a:pt x="33" y="33"/>
                  </a:cubicBezTo>
                  <a:cubicBezTo>
                    <a:pt x="34" y="40"/>
                    <a:pt x="27" y="47"/>
                    <a:pt x="19" y="47"/>
                  </a:cubicBezTo>
                  <a:close/>
                </a:path>
              </a:pathLst>
            </a:custGeom>
            <a:solidFill>
              <a:srgbClr val="39363A"/>
            </a:solidFill>
            <a:ln>
              <a:noFill/>
            </a:ln>
            <a:extLst>
              <a:ext uri="{91240B29-F687-4f45-9708-019B960494DF}">
                <a14:hiddenLine xmlns:lc="http://schemas.openxmlformats.org/drawingml/2006/lockedCanvas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2" name="任意多边形: 形状 21"/>
            <p:cNvSpPr/>
            <p:nvPr/>
          </p:nvSpPr>
          <p:spPr bwMode="auto">
            <a:xfrm flipH="1">
              <a:off x="3994153" y="2145853"/>
              <a:ext cx="85393" cy="110597"/>
            </a:xfrm>
            <a:custGeom>
              <a:gdLst>
                <a:gd fmla="*/ 28 w 39" name="T0"/>
                <a:gd fmla="*/ 15 h 52" name="T1"/>
                <a:gd fmla="*/ 33 w 39" name="T2"/>
                <a:gd fmla="*/ 8 h 52" name="T3"/>
                <a:gd fmla="*/ 26 w 39" name="T4"/>
                <a:gd fmla="*/ 0 h 52" name="T5"/>
                <a:gd fmla="*/ 13 w 39" name="T6"/>
                <a:gd fmla="*/ 0 h 52" name="T7"/>
                <a:gd fmla="*/ 6 w 39" name="T8"/>
                <a:gd fmla="*/ 9 h 52" name="T9"/>
                <a:gd fmla="*/ 12 w 39" name="T10"/>
                <a:gd fmla="*/ 15 h 52" name="T11"/>
                <a:gd fmla="*/ 0 w 39" name="T12"/>
                <a:gd fmla="*/ 33 h 52" name="T13"/>
                <a:gd fmla="*/ 20 w 39" name="T14"/>
                <a:gd fmla="*/ 52 h 52" name="T15"/>
                <a:gd fmla="*/ 39 w 39" name="T16"/>
                <a:gd fmla="*/ 33 h 52" name="T17"/>
                <a:gd fmla="*/ 28 w 39" name="T18"/>
                <a:gd fmla="*/ 15 h 52" name="T19"/>
                <a:gd fmla="*/ 24 w 39" name="T20"/>
                <a:gd fmla="*/ 2 h 52" name="T21"/>
                <a:gd fmla="*/ 28 w 39" name="T22"/>
                <a:gd fmla="*/ 8 h 52" name="T23"/>
                <a:gd fmla="*/ 24 w 39" name="T24"/>
                <a:gd fmla="*/ 8 h 52" name="T25"/>
                <a:gd fmla="*/ 24 w 39" name="T26"/>
                <a:gd fmla="*/ 2 h 52" name="T27"/>
                <a:gd fmla="*/ 10 w 39" name="T28"/>
                <a:gd fmla="*/ 8 h 52" name="T29"/>
                <a:gd fmla="*/ 14 w 39" name="T30"/>
                <a:gd fmla="*/ 8 h 52" name="T31"/>
                <a:gd fmla="*/ 15 w 39" name="T32"/>
                <a:gd fmla="*/ 15 h 52" name="T33"/>
                <a:gd fmla="*/ 10 w 39" name="T34"/>
                <a:gd fmla="*/ 8 h 52" name="T35"/>
                <a:gd fmla="*/ 20 w 39" name="T36"/>
                <a:gd fmla="*/ 47 h 52" name="T37"/>
                <a:gd fmla="*/ 5 w 39" name="T38"/>
                <a:gd fmla="*/ 33 h 52" name="T39"/>
                <a:gd fmla="*/ 19 w 39" name="T40"/>
                <a:gd fmla="*/ 19 h 52" name="T41"/>
                <a:gd fmla="*/ 33 w 39" name="T42"/>
                <a:gd fmla="*/ 33 h 52" name="T43"/>
                <a:gd fmla="*/ 20 w 39" name="T44"/>
                <a:gd fmla="*/ 47 h 52" name="T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b="b" l="0" r="r" t="0"/>
              <a:pathLst>
                <a:path h="52" w="39">
                  <a:moveTo>
                    <a:pt x="28" y="15"/>
                  </a:moveTo>
                  <a:cubicBezTo>
                    <a:pt x="33" y="8"/>
                    <a:pt x="33" y="8"/>
                    <a:pt x="33" y="8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5" y="18"/>
                    <a:pt x="0" y="25"/>
                    <a:pt x="0" y="33"/>
                  </a:cubicBezTo>
                  <a:cubicBezTo>
                    <a:pt x="0" y="44"/>
                    <a:pt x="9" y="52"/>
                    <a:pt x="20" y="52"/>
                  </a:cubicBezTo>
                  <a:cubicBezTo>
                    <a:pt x="30" y="52"/>
                    <a:pt x="39" y="43"/>
                    <a:pt x="39" y="33"/>
                  </a:cubicBezTo>
                  <a:cubicBezTo>
                    <a:pt x="39" y="25"/>
                    <a:pt x="34" y="19"/>
                    <a:pt x="28" y="15"/>
                  </a:cubicBezTo>
                  <a:close/>
                  <a:moveTo>
                    <a:pt x="24" y="2"/>
                  </a:moveTo>
                  <a:cubicBezTo>
                    <a:pt x="28" y="8"/>
                    <a:pt x="28" y="8"/>
                    <a:pt x="28" y="8"/>
                  </a:cubicBezTo>
                  <a:cubicBezTo>
                    <a:pt x="24" y="8"/>
                    <a:pt x="24" y="8"/>
                    <a:pt x="24" y="8"/>
                  </a:cubicBezTo>
                  <a:lnTo>
                    <a:pt x="24" y="2"/>
                  </a:lnTo>
                  <a:close/>
                  <a:moveTo>
                    <a:pt x="10" y="8"/>
                  </a:moveTo>
                  <a:cubicBezTo>
                    <a:pt x="14" y="8"/>
                    <a:pt x="14" y="8"/>
                    <a:pt x="14" y="8"/>
                  </a:cubicBezTo>
                  <a:cubicBezTo>
                    <a:pt x="15" y="15"/>
                    <a:pt x="15" y="15"/>
                    <a:pt x="15" y="15"/>
                  </a:cubicBezTo>
                  <a:lnTo>
                    <a:pt x="10" y="8"/>
                  </a:lnTo>
                  <a:close/>
                  <a:moveTo>
                    <a:pt x="20" y="47"/>
                  </a:moveTo>
                  <a:cubicBezTo>
                    <a:pt x="12" y="47"/>
                    <a:pt x="5" y="41"/>
                    <a:pt x="5" y="33"/>
                  </a:cubicBezTo>
                  <a:cubicBezTo>
                    <a:pt x="5" y="25"/>
                    <a:pt x="11" y="19"/>
                    <a:pt x="19" y="19"/>
                  </a:cubicBezTo>
                  <a:cubicBezTo>
                    <a:pt x="27" y="19"/>
                    <a:pt x="33" y="25"/>
                    <a:pt x="33" y="33"/>
                  </a:cubicBezTo>
                  <a:cubicBezTo>
                    <a:pt x="34" y="41"/>
                    <a:pt x="27" y="47"/>
                    <a:pt x="20" y="47"/>
                  </a:cubicBezTo>
                  <a:close/>
                </a:path>
              </a:pathLst>
            </a:custGeom>
            <a:solidFill>
              <a:srgbClr val="39363A"/>
            </a:solidFill>
            <a:ln>
              <a:noFill/>
            </a:ln>
            <a:extLst>
              <a:ext uri="{91240B29-F687-4f45-9708-019B960494DF}">
                <a14:hiddenLine xmlns:lc="http://schemas.openxmlformats.org/drawingml/2006/lockedCanvas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3" name="任意多边形: 形状 22"/>
            <p:cNvSpPr/>
            <p:nvPr/>
          </p:nvSpPr>
          <p:spPr bwMode="auto">
            <a:xfrm flipH="1">
              <a:off x="3610439" y="2743294"/>
              <a:ext cx="85393" cy="110597"/>
            </a:xfrm>
            <a:custGeom>
              <a:gdLst>
                <a:gd fmla="*/ 28 w 39" name="T0"/>
                <a:gd fmla="*/ 15 h 52" name="T1"/>
                <a:gd fmla="*/ 34 w 39" name="T2"/>
                <a:gd fmla="*/ 8 h 52" name="T3"/>
                <a:gd fmla="*/ 27 w 39" name="T4"/>
                <a:gd fmla="*/ 0 h 52" name="T5"/>
                <a:gd fmla="*/ 13 w 39" name="T6"/>
                <a:gd fmla="*/ 0 h 52" name="T7"/>
                <a:gd fmla="*/ 6 w 39" name="T8"/>
                <a:gd fmla="*/ 9 h 52" name="T9"/>
                <a:gd fmla="*/ 12 w 39" name="T10"/>
                <a:gd fmla="*/ 15 h 52" name="T11"/>
                <a:gd fmla="*/ 0 w 39" name="T12"/>
                <a:gd fmla="*/ 33 h 52" name="T13"/>
                <a:gd fmla="*/ 20 w 39" name="T14"/>
                <a:gd fmla="*/ 52 h 52" name="T15"/>
                <a:gd fmla="*/ 39 w 39" name="T16"/>
                <a:gd fmla="*/ 33 h 52" name="T17"/>
                <a:gd fmla="*/ 28 w 39" name="T18"/>
                <a:gd fmla="*/ 15 h 52" name="T19"/>
                <a:gd fmla="*/ 24 w 39" name="T20"/>
                <a:gd fmla="*/ 2 h 52" name="T21"/>
                <a:gd fmla="*/ 28 w 39" name="T22"/>
                <a:gd fmla="*/ 8 h 52" name="T23"/>
                <a:gd fmla="*/ 24 w 39" name="T24"/>
                <a:gd fmla="*/ 8 h 52" name="T25"/>
                <a:gd fmla="*/ 24 w 39" name="T26"/>
                <a:gd fmla="*/ 2 h 52" name="T27"/>
                <a:gd fmla="*/ 10 w 39" name="T28"/>
                <a:gd fmla="*/ 8 h 52" name="T29"/>
                <a:gd fmla="*/ 14 w 39" name="T30"/>
                <a:gd fmla="*/ 8 h 52" name="T31"/>
                <a:gd fmla="*/ 15 w 39" name="T32"/>
                <a:gd fmla="*/ 15 h 52" name="T33"/>
                <a:gd fmla="*/ 10 w 39" name="T34"/>
                <a:gd fmla="*/ 8 h 52" name="T35"/>
                <a:gd fmla="*/ 20 w 39" name="T36"/>
                <a:gd fmla="*/ 47 h 52" name="T37"/>
                <a:gd fmla="*/ 5 w 39" name="T38"/>
                <a:gd fmla="*/ 33 h 52" name="T39"/>
                <a:gd fmla="*/ 19 w 39" name="T40"/>
                <a:gd fmla="*/ 19 h 52" name="T41"/>
                <a:gd fmla="*/ 34 w 39" name="T42"/>
                <a:gd fmla="*/ 33 h 52" name="T43"/>
                <a:gd fmla="*/ 20 w 39" name="T44"/>
                <a:gd fmla="*/ 47 h 52" name="T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b="b" l="0" r="r" t="0"/>
              <a:pathLst>
                <a:path h="52" w="39">
                  <a:moveTo>
                    <a:pt x="28" y="15"/>
                  </a:moveTo>
                  <a:cubicBezTo>
                    <a:pt x="34" y="8"/>
                    <a:pt x="34" y="8"/>
                    <a:pt x="34" y="8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5" y="18"/>
                    <a:pt x="0" y="25"/>
                    <a:pt x="0" y="33"/>
                  </a:cubicBezTo>
                  <a:cubicBezTo>
                    <a:pt x="0" y="44"/>
                    <a:pt x="9" y="52"/>
                    <a:pt x="20" y="52"/>
                  </a:cubicBezTo>
                  <a:cubicBezTo>
                    <a:pt x="30" y="52"/>
                    <a:pt x="39" y="43"/>
                    <a:pt x="39" y="33"/>
                  </a:cubicBezTo>
                  <a:cubicBezTo>
                    <a:pt x="39" y="25"/>
                    <a:pt x="34" y="19"/>
                    <a:pt x="28" y="15"/>
                  </a:cubicBezTo>
                  <a:close/>
                  <a:moveTo>
                    <a:pt x="24" y="2"/>
                  </a:moveTo>
                  <a:cubicBezTo>
                    <a:pt x="28" y="8"/>
                    <a:pt x="28" y="8"/>
                    <a:pt x="28" y="8"/>
                  </a:cubicBezTo>
                  <a:cubicBezTo>
                    <a:pt x="24" y="8"/>
                    <a:pt x="24" y="8"/>
                    <a:pt x="24" y="8"/>
                  </a:cubicBezTo>
                  <a:lnTo>
                    <a:pt x="24" y="2"/>
                  </a:lnTo>
                  <a:close/>
                  <a:moveTo>
                    <a:pt x="10" y="8"/>
                  </a:moveTo>
                  <a:cubicBezTo>
                    <a:pt x="14" y="8"/>
                    <a:pt x="14" y="8"/>
                    <a:pt x="14" y="8"/>
                  </a:cubicBezTo>
                  <a:cubicBezTo>
                    <a:pt x="15" y="15"/>
                    <a:pt x="15" y="15"/>
                    <a:pt x="15" y="15"/>
                  </a:cubicBezTo>
                  <a:lnTo>
                    <a:pt x="10" y="8"/>
                  </a:lnTo>
                  <a:close/>
                  <a:moveTo>
                    <a:pt x="20" y="47"/>
                  </a:moveTo>
                  <a:cubicBezTo>
                    <a:pt x="12" y="47"/>
                    <a:pt x="6" y="41"/>
                    <a:pt x="5" y="33"/>
                  </a:cubicBezTo>
                  <a:cubicBezTo>
                    <a:pt x="5" y="25"/>
                    <a:pt x="12" y="19"/>
                    <a:pt x="19" y="19"/>
                  </a:cubicBezTo>
                  <a:cubicBezTo>
                    <a:pt x="27" y="19"/>
                    <a:pt x="34" y="25"/>
                    <a:pt x="34" y="33"/>
                  </a:cubicBezTo>
                  <a:cubicBezTo>
                    <a:pt x="34" y="41"/>
                    <a:pt x="28" y="47"/>
                    <a:pt x="20" y="47"/>
                  </a:cubicBezTo>
                  <a:close/>
                </a:path>
              </a:pathLst>
            </a:custGeom>
            <a:solidFill>
              <a:srgbClr val="39363A"/>
            </a:solidFill>
            <a:ln>
              <a:noFill/>
            </a:ln>
            <a:extLst>
              <a:ext uri="{91240B29-F687-4f45-9708-019B960494DF}">
                <a14:hiddenLine xmlns:lc="http://schemas.openxmlformats.org/drawingml/2006/lockedCanvas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4" name="任意多边形: 形状 23"/>
            <p:cNvSpPr/>
            <p:nvPr/>
          </p:nvSpPr>
          <p:spPr bwMode="auto">
            <a:xfrm flipH="1">
              <a:off x="4359014" y="2929791"/>
              <a:ext cx="181876" cy="185413"/>
            </a:xfrm>
            <a:custGeom>
              <a:gdLst>
                <a:gd fmla="*/ 0 w 84" name="T0"/>
                <a:gd fmla="*/ 79 h 87" name="T1"/>
                <a:gd fmla="*/ 0 w 84" name="T2"/>
                <a:gd fmla="*/ 87 h 87" name="T3"/>
                <a:gd fmla="*/ 15 w 84" name="T4"/>
                <a:gd fmla="*/ 87 h 87" name="T5"/>
                <a:gd fmla="*/ 51 w 84" name="T6"/>
                <a:gd fmla="*/ 87 h 87" name="T7"/>
                <a:gd fmla="*/ 65 w 84" name="T8"/>
                <a:gd fmla="*/ 87 h 87" name="T9"/>
                <a:gd fmla="*/ 65 w 84" name="T10"/>
                <a:gd fmla="*/ 79 h 87" name="T11"/>
                <a:gd fmla="*/ 59 w 84" name="T12"/>
                <a:gd fmla="*/ 79 h 87" name="T13"/>
                <a:gd fmla="*/ 59 w 84" name="T14"/>
                <a:gd fmla="*/ 69 h 87" name="T15"/>
                <a:gd fmla="*/ 72 w 84" name="T16"/>
                <a:gd fmla="*/ 69 h 87" name="T17"/>
                <a:gd fmla="*/ 84 w 84" name="T18"/>
                <a:gd fmla="*/ 57 h 87" name="T19"/>
                <a:gd fmla="*/ 84 w 84" name="T20"/>
                <a:gd fmla="*/ 20 h 87" name="T21"/>
                <a:gd fmla="*/ 72 w 84" name="T22"/>
                <a:gd fmla="*/ 8 h 87" name="T23"/>
                <a:gd fmla="*/ 62 w 84" name="T24"/>
                <a:gd fmla="*/ 8 h 87" name="T25"/>
                <a:gd fmla="*/ 62 w 84" name="T26"/>
                <a:gd fmla="*/ 16 h 87" name="T27"/>
                <a:gd fmla="*/ 69 w 84" name="T28"/>
                <a:gd fmla="*/ 16 h 87" name="T29"/>
                <a:gd fmla="*/ 67 w 84" name="T30"/>
                <a:gd fmla="*/ 21 h 87" name="T31"/>
                <a:gd fmla="*/ 75 w 84" name="T32"/>
                <a:gd fmla="*/ 28 h 87" name="T33"/>
                <a:gd fmla="*/ 76 w 84" name="T34"/>
                <a:gd fmla="*/ 28 h 87" name="T35"/>
                <a:gd fmla="*/ 76 w 84" name="T36"/>
                <a:gd fmla="*/ 57 h 87" name="T37"/>
                <a:gd fmla="*/ 72 w 84" name="T38"/>
                <a:gd fmla="*/ 61 h 87" name="T39"/>
                <a:gd fmla="*/ 59 w 84" name="T40"/>
                <a:gd fmla="*/ 61 h 87" name="T41"/>
                <a:gd fmla="*/ 59 w 84" name="T42"/>
                <a:gd fmla="*/ 16 h 87" name="T43"/>
                <a:gd fmla="*/ 59 w 84" name="T44"/>
                <a:gd fmla="*/ 8 h 87" name="T45"/>
                <a:gd fmla="*/ 51 w 84" name="T46"/>
                <a:gd fmla="*/ 0 h 87" name="T47"/>
                <a:gd fmla="*/ 15 w 84" name="T48"/>
                <a:gd fmla="*/ 0 h 87" name="T49"/>
                <a:gd fmla="*/ 6 w 84" name="T50"/>
                <a:gd fmla="*/ 8 h 87" name="T51"/>
                <a:gd fmla="*/ 6 w 84" name="T52"/>
                <a:gd fmla="*/ 79 h 87" name="T53"/>
                <a:gd fmla="*/ 0 w 84" name="T54"/>
                <a:gd fmla="*/ 79 h 87" name="T55"/>
                <a:gd fmla="*/ 75 w 84" name="T56"/>
                <a:gd fmla="*/ 25 h 87" name="T57"/>
                <a:gd fmla="*/ 70 w 84" name="T58"/>
                <a:gd fmla="*/ 21 h 87" name="T59"/>
                <a:gd fmla="*/ 75 w 84" name="T60"/>
                <a:gd fmla="*/ 16 h 87" name="T61"/>
                <a:gd fmla="*/ 76 w 84" name="T62"/>
                <a:gd fmla="*/ 17 h 87" name="T63"/>
                <a:gd fmla="*/ 74 w 84" name="T64"/>
                <a:gd fmla="*/ 20 h 87" name="T65"/>
                <a:gd fmla="*/ 74 w 84" name="T66"/>
                <a:gd fmla="*/ 22 h 87" name="T67"/>
                <a:gd fmla="*/ 75 w 84" name="T68"/>
                <a:gd fmla="*/ 22 h 87" name="T69"/>
                <a:gd fmla="*/ 77 w 84" name="T70"/>
                <a:gd fmla="*/ 21 h 87" name="T71"/>
                <a:gd fmla="*/ 77 w 84" name="T72"/>
                <a:gd fmla="*/ 21 h 87" name="T73"/>
                <a:gd fmla="*/ 75 w 84" name="T74"/>
                <a:gd fmla="*/ 25 h 87" name="T75"/>
                <a:gd fmla="*/ 16 w 84" name="T76"/>
                <a:gd fmla="*/ 39 h 87" name="T77"/>
                <a:gd fmla="*/ 18 w 84" name="T78"/>
                <a:gd fmla="*/ 37 h 87" name="T79"/>
                <a:gd fmla="*/ 47 w 84" name="T80"/>
                <a:gd fmla="*/ 37 h 87" name="T81"/>
                <a:gd fmla="*/ 49 w 84" name="T82"/>
                <a:gd fmla="*/ 39 h 87" name="T83"/>
                <a:gd fmla="*/ 49 w 84" name="T84"/>
                <a:gd fmla="*/ 41 h 87" name="T85"/>
                <a:gd fmla="*/ 47 w 84" name="T86"/>
                <a:gd fmla="*/ 43 h 87" name="T87"/>
                <a:gd fmla="*/ 18 w 84" name="T88"/>
                <a:gd fmla="*/ 43 h 87" name="T89"/>
                <a:gd fmla="*/ 16 w 84" name="T90"/>
                <a:gd fmla="*/ 41 h 87" name="T91"/>
                <a:gd fmla="*/ 16 w 84" name="T92"/>
                <a:gd fmla="*/ 39 h 87" name="T93"/>
                <a:gd fmla="*/ 16 w 84" name="T94"/>
                <a:gd fmla="*/ 11 h 87" name="T95"/>
                <a:gd fmla="*/ 18 w 84" name="T96"/>
                <a:gd fmla="*/ 9 h 87" name="T97"/>
                <a:gd fmla="*/ 47 w 84" name="T98"/>
                <a:gd fmla="*/ 9 h 87" name="T99"/>
                <a:gd fmla="*/ 49 w 84" name="T100"/>
                <a:gd fmla="*/ 11 h 87" name="T101"/>
                <a:gd fmla="*/ 49 w 84" name="T102"/>
                <a:gd fmla="*/ 26 h 87" name="T103"/>
                <a:gd fmla="*/ 47 w 84" name="T104"/>
                <a:gd fmla="*/ 29 h 87" name="T105"/>
                <a:gd fmla="*/ 18 w 84" name="T106"/>
                <a:gd fmla="*/ 29 h 87" name="T107"/>
                <a:gd fmla="*/ 16 w 84" name="T108"/>
                <a:gd fmla="*/ 26 h 87" name="T109"/>
                <a:gd fmla="*/ 16 w 84" name="T110"/>
                <a:gd fmla="*/ 11 h 87" name="T1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b="b" l="0" r="r" t="0"/>
              <a:pathLst>
                <a:path h="87" w="84">
                  <a:moveTo>
                    <a:pt x="0" y="79"/>
                  </a:moveTo>
                  <a:cubicBezTo>
                    <a:pt x="0" y="87"/>
                    <a:pt x="0" y="87"/>
                    <a:pt x="0" y="87"/>
                  </a:cubicBezTo>
                  <a:cubicBezTo>
                    <a:pt x="15" y="87"/>
                    <a:pt x="15" y="87"/>
                    <a:pt x="15" y="87"/>
                  </a:cubicBezTo>
                  <a:cubicBezTo>
                    <a:pt x="51" y="87"/>
                    <a:pt x="51" y="87"/>
                    <a:pt x="51" y="87"/>
                  </a:cubicBezTo>
                  <a:cubicBezTo>
                    <a:pt x="65" y="87"/>
                    <a:pt x="65" y="87"/>
                    <a:pt x="65" y="87"/>
                  </a:cubicBezTo>
                  <a:cubicBezTo>
                    <a:pt x="65" y="79"/>
                    <a:pt x="65" y="79"/>
                    <a:pt x="65" y="79"/>
                  </a:cubicBezTo>
                  <a:cubicBezTo>
                    <a:pt x="59" y="79"/>
                    <a:pt x="59" y="79"/>
                    <a:pt x="59" y="79"/>
                  </a:cubicBezTo>
                  <a:cubicBezTo>
                    <a:pt x="59" y="69"/>
                    <a:pt x="59" y="69"/>
                    <a:pt x="59" y="69"/>
                  </a:cubicBezTo>
                  <a:cubicBezTo>
                    <a:pt x="72" y="69"/>
                    <a:pt x="72" y="69"/>
                    <a:pt x="72" y="69"/>
                  </a:cubicBezTo>
                  <a:cubicBezTo>
                    <a:pt x="79" y="69"/>
                    <a:pt x="84" y="63"/>
                    <a:pt x="84" y="57"/>
                  </a:cubicBezTo>
                  <a:cubicBezTo>
                    <a:pt x="84" y="20"/>
                    <a:pt x="84" y="20"/>
                    <a:pt x="84" y="20"/>
                  </a:cubicBezTo>
                  <a:cubicBezTo>
                    <a:pt x="84" y="14"/>
                    <a:pt x="79" y="8"/>
                    <a:pt x="72" y="8"/>
                  </a:cubicBezTo>
                  <a:cubicBezTo>
                    <a:pt x="62" y="8"/>
                    <a:pt x="62" y="8"/>
                    <a:pt x="62" y="8"/>
                  </a:cubicBezTo>
                  <a:cubicBezTo>
                    <a:pt x="62" y="16"/>
                    <a:pt x="62" y="16"/>
                    <a:pt x="62" y="16"/>
                  </a:cubicBezTo>
                  <a:cubicBezTo>
                    <a:pt x="69" y="16"/>
                    <a:pt x="69" y="16"/>
                    <a:pt x="69" y="16"/>
                  </a:cubicBezTo>
                  <a:cubicBezTo>
                    <a:pt x="68" y="18"/>
                    <a:pt x="67" y="19"/>
                    <a:pt x="67" y="21"/>
                  </a:cubicBezTo>
                  <a:cubicBezTo>
                    <a:pt x="67" y="25"/>
                    <a:pt x="71" y="28"/>
                    <a:pt x="75" y="28"/>
                  </a:cubicBezTo>
                  <a:cubicBezTo>
                    <a:pt x="75" y="28"/>
                    <a:pt x="76" y="28"/>
                    <a:pt x="76" y="28"/>
                  </a:cubicBezTo>
                  <a:cubicBezTo>
                    <a:pt x="76" y="57"/>
                    <a:pt x="76" y="57"/>
                    <a:pt x="76" y="57"/>
                  </a:cubicBezTo>
                  <a:cubicBezTo>
                    <a:pt x="76" y="59"/>
                    <a:pt x="74" y="61"/>
                    <a:pt x="72" y="61"/>
                  </a:cubicBezTo>
                  <a:cubicBezTo>
                    <a:pt x="59" y="61"/>
                    <a:pt x="59" y="61"/>
                    <a:pt x="59" y="61"/>
                  </a:cubicBezTo>
                  <a:cubicBezTo>
                    <a:pt x="59" y="16"/>
                    <a:pt x="59" y="16"/>
                    <a:pt x="59" y="16"/>
                  </a:cubicBezTo>
                  <a:cubicBezTo>
                    <a:pt x="59" y="8"/>
                    <a:pt x="59" y="8"/>
                    <a:pt x="59" y="8"/>
                  </a:cubicBezTo>
                  <a:cubicBezTo>
                    <a:pt x="59" y="4"/>
                    <a:pt x="55" y="0"/>
                    <a:pt x="51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0" y="0"/>
                    <a:pt x="6" y="4"/>
                    <a:pt x="6" y="8"/>
                  </a:cubicBezTo>
                  <a:cubicBezTo>
                    <a:pt x="6" y="79"/>
                    <a:pt x="6" y="79"/>
                    <a:pt x="6" y="79"/>
                  </a:cubicBezTo>
                  <a:lnTo>
                    <a:pt x="0" y="79"/>
                  </a:lnTo>
                  <a:close/>
                  <a:moveTo>
                    <a:pt x="75" y="25"/>
                  </a:moveTo>
                  <a:cubicBezTo>
                    <a:pt x="72" y="25"/>
                    <a:pt x="70" y="23"/>
                    <a:pt x="70" y="21"/>
                  </a:cubicBezTo>
                  <a:cubicBezTo>
                    <a:pt x="70" y="18"/>
                    <a:pt x="72" y="16"/>
                    <a:pt x="75" y="16"/>
                  </a:cubicBezTo>
                  <a:cubicBezTo>
                    <a:pt x="76" y="16"/>
                    <a:pt x="76" y="17"/>
                    <a:pt x="76" y="17"/>
                  </a:cubicBezTo>
                  <a:cubicBezTo>
                    <a:pt x="74" y="20"/>
                    <a:pt x="74" y="20"/>
                    <a:pt x="74" y="20"/>
                  </a:cubicBezTo>
                  <a:cubicBezTo>
                    <a:pt x="73" y="20"/>
                    <a:pt x="73" y="21"/>
                    <a:pt x="74" y="22"/>
                  </a:cubicBezTo>
                  <a:cubicBezTo>
                    <a:pt x="74" y="22"/>
                    <a:pt x="75" y="22"/>
                    <a:pt x="75" y="22"/>
                  </a:cubicBezTo>
                  <a:cubicBezTo>
                    <a:pt x="77" y="21"/>
                    <a:pt x="77" y="21"/>
                    <a:pt x="77" y="21"/>
                  </a:cubicBezTo>
                  <a:cubicBezTo>
                    <a:pt x="77" y="21"/>
                    <a:pt x="77" y="21"/>
                    <a:pt x="77" y="21"/>
                  </a:cubicBezTo>
                  <a:cubicBezTo>
                    <a:pt x="77" y="23"/>
                    <a:pt x="77" y="25"/>
                    <a:pt x="75" y="25"/>
                  </a:cubicBezTo>
                  <a:close/>
                  <a:moveTo>
                    <a:pt x="16" y="39"/>
                  </a:moveTo>
                  <a:cubicBezTo>
                    <a:pt x="16" y="38"/>
                    <a:pt x="17" y="37"/>
                    <a:pt x="18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8" y="37"/>
                    <a:pt x="49" y="38"/>
                    <a:pt x="49" y="39"/>
                  </a:cubicBezTo>
                  <a:cubicBezTo>
                    <a:pt x="49" y="41"/>
                    <a:pt x="49" y="41"/>
                    <a:pt x="49" y="41"/>
                  </a:cubicBezTo>
                  <a:cubicBezTo>
                    <a:pt x="49" y="42"/>
                    <a:pt x="48" y="43"/>
                    <a:pt x="47" y="43"/>
                  </a:cubicBezTo>
                  <a:cubicBezTo>
                    <a:pt x="18" y="43"/>
                    <a:pt x="18" y="43"/>
                    <a:pt x="18" y="43"/>
                  </a:cubicBezTo>
                  <a:cubicBezTo>
                    <a:pt x="17" y="43"/>
                    <a:pt x="16" y="42"/>
                    <a:pt x="16" y="41"/>
                  </a:cubicBezTo>
                  <a:lnTo>
                    <a:pt x="16" y="39"/>
                  </a:lnTo>
                  <a:close/>
                  <a:moveTo>
                    <a:pt x="16" y="11"/>
                  </a:moveTo>
                  <a:cubicBezTo>
                    <a:pt x="16" y="10"/>
                    <a:pt x="17" y="9"/>
                    <a:pt x="18" y="9"/>
                  </a:cubicBezTo>
                  <a:cubicBezTo>
                    <a:pt x="47" y="9"/>
                    <a:pt x="47" y="9"/>
                    <a:pt x="47" y="9"/>
                  </a:cubicBezTo>
                  <a:cubicBezTo>
                    <a:pt x="48" y="9"/>
                    <a:pt x="49" y="10"/>
                    <a:pt x="49" y="11"/>
                  </a:cubicBezTo>
                  <a:cubicBezTo>
                    <a:pt x="49" y="26"/>
                    <a:pt x="49" y="26"/>
                    <a:pt x="49" y="26"/>
                  </a:cubicBezTo>
                  <a:cubicBezTo>
                    <a:pt x="49" y="27"/>
                    <a:pt x="48" y="29"/>
                    <a:pt x="47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7" y="29"/>
                    <a:pt x="16" y="27"/>
                    <a:pt x="16" y="26"/>
                  </a:cubicBezTo>
                  <a:lnTo>
                    <a:pt x="16" y="11"/>
                  </a:lnTo>
                  <a:close/>
                </a:path>
              </a:pathLst>
            </a:custGeom>
            <a:solidFill>
              <a:srgbClr val="39363A"/>
            </a:solidFill>
            <a:ln>
              <a:noFill/>
            </a:ln>
            <a:extLst>
              <a:ext uri="{91240B29-F687-4f45-9708-019B960494DF}">
                <a14:hiddenLine xmlns:lc="http://schemas.openxmlformats.org/drawingml/2006/lockedCanvas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5" name="任意多边形: 形状 24"/>
            <p:cNvSpPr/>
            <p:nvPr/>
          </p:nvSpPr>
          <p:spPr bwMode="auto">
            <a:xfrm flipH="1">
              <a:off x="2477041" y="2402829"/>
              <a:ext cx="1126744" cy="830561"/>
            </a:xfrm>
            <a:custGeom>
              <a:gdLst>
                <a:gd fmla="*/ 516 w 520" name="T0"/>
                <a:gd fmla="*/ 252 h 392" name="T1"/>
                <a:gd fmla="*/ 456 w 520" name="T2"/>
                <a:gd fmla="*/ 22 h 392" name="T3"/>
                <a:gd fmla="*/ 424 w 520" name="T4"/>
                <a:gd fmla="*/ 4 h 392" name="T5"/>
                <a:gd fmla="*/ 266 w 520" name="T6"/>
                <a:gd fmla="*/ 45 h 392" name="T7"/>
                <a:gd fmla="*/ 256 w 520" name="T8"/>
                <a:gd fmla="*/ 6 h 392" name="T9"/>
                <a:gd fmla="*/ 248 w 520" name="T10"/>
                <a:gd fmla="*/ 1 h 392" name="T11"/>
                <a:gd fmla="*/ 232 w 520" name="T12"/>
                <a:gd fmla="*/ 5 h 392" name="T13"/>
                <a:gd fmla="*/ 232 w 520" name="T14"/>
                <a:gd fmla="*/ 27 h 392" name="T15"/>
                <a:gd fmla="*/ 239 w 520" name="T16"/>
                <a:gd fmla="*/ 25 h 392" name="T17"/>
                <a:gd fmla="*/ 245 w 520" name="T18"/>
                <a:gd fmla="*/ 50 h 392" name="T19"/>
                <a:gd fmla="*/ 174 w 520" name="T20"/>
                <a:gd fmla="*/ 69 h 392" name="T21"/>
                <a:gd fmla="*/ 170 w 520" name="T22"/>
                <a:gd fmla="*/ 53 h 392" name="T23"/>
                <a:gd fmla="*/ 145 w 520" name="T24"/>
                <a:gd fmla="*/ 29 h 392" name="T25"/>
                <a:gd fmla="*/ 143 w 520" name="T26"/>
                <a:gd fmla="*/ 35 h 392" name="T27"/>
                <a:gd fmla="*/ 153 w 520" name="T28"/>
                <a:gd fmla="*/ 74 h 392" name="T29"/>
                <a:gd fmla="*/ 23 w 520" name="T30"/>
                <a:gd fmla="*/ 108 h 392" name="T31"/>
                <a:gd fmla="*/ 4 w 520" name="T32"/>
                <a:gd fmla="*/ 140 h 392" name="T33"/>
                <a:gd fmla="*/ 64 w 520" name="T34"/>
                <a:gd fmla="*/ 370 h 392" name="T35"/>
                <a:gd fmla="*/ 96 w 520" name="T36"/>
                <a:gd fmla="*/ 388 h 392" name="T37"/>
                <a:gd fmla="*/ 497 w 520" name="T38"/>
                <a:gd fmla="*/ 284 h 392" name="T39"/>
                <a:gd fmla="*/ 516 w 520" name="T40"/>
                <a:gd fmla="*/ 252 h 392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392" w="520">
                  <a:moveTo>
                    <a:pt x="516" y="252"/>
                  </a:moveTo>
                  <a:cubicBezTo>
                    <a:pt x="456" y="22"/>
                    <a:pt x="456" y="22"/>
                    <a:pt x="456" y="22"/>
                  </a:cubicBezTo>
                  <a:cubicBezTo>
                    <a:pt x="452" y="8"/>
                    <a:pt x="438" y="0"/>
                    <a:pt x="424" y="4"/>
                  </a:cubicBezTo>
                  <a:cubicBezTo>
                    <a:pt x="266" y="45"/>
                    <a:pt x="266" y="45"/>
                    <a:pt x="266" y="45"/>
                  </a:cubicBezTo>
                  <a:cubicBezTo>
                    <a:pt x="256" y="6"/>
                    <a:pt x="256" y="6"/>
                    <a:pt x="256" y="6"/>
                  </a:cubicBezTo>
                  <a:cubicBezTo>
                    <a:pt x="255" y="2"/>
                    <a:pt x="251" y="0"/>
                    <a:pt x="248" y="1"/>
                  </a:cubicBezTo>
                  <a:cubicBezTo>
                    <a:pt x="232" y="5"/>
                    <a:pt x="232" y="5"/>
                    <a:pt x="232" y="5"/>
                  </a:cubicBezTo>
                  <a:cubicBezTo>
                    <a:pt x="232" y="11"/>
                    <a:pt x="232" y="20"/>
                    <a:pt x="232" y="27"/>
                  </a:cubicBezTo>
                  <a:cubicBezTo>
                    <a:pt x="239" y="25"/>
                    <a:pt x="239" y="25"/>
                    <a:pt x="239" y="25"/>
                  </a:cubicBezTo>
                  <a:cubicBezTo>
                    <a:pt x="245" y="50"/>
                    <a:pt x="245" y="50"/>
                    <a:pt x="245" y="50"/>
                  </a:cubicBezTo>
                  <a:cubicBezTo>
                    <a:pt x="174" y="69"/>
                    <a:pt x="174" y="69"/>
                    <a:pt x="174" y="69"/>
                  </a:cubicBezTo>
                  <a:cubicBezTo>
                    <a:pt x="170" y="53"/>
                    <a:pt x="170" y="53"/>
                    <a:pt x="170" y="53"/>
                  </a:cubicBezTo>
                  <a:cubicBezTo>
                    <a:pt x="161" y="48"/>
                    <a:pt x="149" y="39"/>
                    <a:pt x="145" y="29"/>
                  </a:cubicBezTo>
                  <a:cubicBezTo>
                    <a:pt x="143" y="31"/>
                    <a:pt x="142" y="33"/>
                    <a:pt x="143" y="35"/>
                  </a:cubicBezTo>
                  <a:cubicBezTo>
                    <a:pt x="153" y="74"/>
                    <a:pt x="153" y="74"/>
                    <a:pt x="153" y="74"/>
                  </a:cubicBezTo>
                  <a:cubicBezTo>
                    <a:pt x="23" y="108"/>
                    <a:pt x="23" y="108"/>
                    <a:pt x="23" y="108"/>
                  </a:cubicBezTo>
                  <a:cubicBezTo>
                    <a:pt x="9" y="112"/>
                    <a:pt x="0" y="126"/>
                    <a:pt x="4" y="140"/>
                  </a:cubicBezTo>
                  <a:cubicBezTo>
                    <a:pt x="64" y="370"/>
                    <a:pt x="64" y="370"/>
                    <a:pt x="64" y="370"/>
                  </a:cubicBezTo>
                  <a:cubicBezTo>
                    <a:pt x="67" y="384"/>
                    <a:pt x="82" y="392"/>
                    <a:pt x="96" y="388"/>
                  </a:cubicBezTo>
                  <a:cubicBezTo>
                    <a:pt x="497" y="284"/>
                    <a:pt x="497" y="284"/>
                    <a:pt x="497" y="284"/>
                  </a:cubicBezTo>
                  <a:cubicBezTo>
                    <a:pt x="511" y="280"/>
                    <a:pt x="520" y="266"/>
                    <a:pt x="516" y="252"/>
                  </a:cubicBezTo>
                  <a:close/>
                </a:path>
              </a:pathLst>
            </a:custGeom>
            <a:solidFill>
              <a:srgbClr val="39363A"/>
            </a:solidFill>
            <a:ln>
              <a:noFill/>
            </a:ln>
            <a:extLst>
              <a:ext uri="{91240B29-F687-4f45-9708-019B960494DF}">
                <a14:hiddenLine xmlns:lc="http://schemas.openxmlformats.org/drawingml/2006/lockedCanvas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2120517" y="2043432"/>
            <a:ext cx="5403920" cy="2642963"/>
            <a:chOff x="2088101" y="1788286"/>
            <a:chExt cx="5403920" cy="2642963"/>
          </a:xfrm>
        </p:grpSpPr>
        <p:sp>
          <p:nvSpPr>
            <p:cNvPr id="5" name="任意多边形: 形状 4"/>
            <p:cNvSpPr/>
            <p:nvPr/>
          </p:nvSpPr>
          <p:spPr bwMode="auto">
            <a:xfrm>
              <a:off x="2088101" y="3483736"/>
              <a:ext cx="1338262" cy="884635"/>
            </a:xfrm>
            <a:custGeom>
              <a:gdLst>
                <a:gd fmla="*/ 1124 w 1124" name="T0"/>
                <a:gd fmla="*/ 440 h 743" name="T1"/>
                <a:gd fmla="*/ 734 w 1124" name="T2"/>
                <a:gd fmla="*/ 440 h 743" name="T3"/>
                <a:gd fmla="*/ 481 w 1124" name="T4"/>
                <a:gd fmla="*/ 743 h 743" name="T5"/>
                <a:gd fmla="*/ 478 w 1124" name="T6"/>
                <a:gd fmla="*/ 440 h 743" name="T7"/>
                <a:gd fmla="*/ 0 w 1124" name="T8"/>
                <a:gd fmla="*/ 440 h 743" name="T9"/>
                <a:gd fmla="*/ 0 w 1124" name="T10"/>
                <a:gd fmla="*/ 0 h 743" name="T11"/>
                <a:gd fmla="*/ 1124 w 1124" name="T12"/>
                <a:gd fmla="*/ 0 h 743" name="T13"/>
                <a:gd fmla="*/ 1124 w 1124" name="T14"/>
                <a:gd fmla="*/ 440 h 743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743" w="1124">
                  <a:moveTo>
                    <a:pt x="1124" y="440"/>
                  </a:moveTo>
                  <a:lnTo>
                    <a:pt x="734" y="440"/>
                  </a:lnTo>
                  <a:lnTo>
                    <a:pt x="481" y="743"/>
                  </a:lnTo>
                  <a:lnTo>
                    <a:pt x="478" y="440"/>
                  </a:lnTo>
                  <a:lnTo>
                    <a:pt x="0" y="440"/>
                  </a:lnTo>
                  <a:lnTo>
                    <a:pt x="0" y="0"/>
                  </a:lnTo>
                  <a:lnTo>
                    <a:pt x="1124" y="0"/>
                  </a:lnTo>
                  <a:lnTo>
                    <a:pt x="1124" y="440"/>
                  </a:lnTo>
                  <a:close/>
                </a:path>
              </a:pathLst>
            </a:custGeom>
            <a:solidFill>
              <a:schemeClr val="accent1">
                <a:lumMod val="100000"/>
              </a:schemeClr>
            </a:solidFill>
            <a:ln>
              <a:noFill/>
            </a:ln>
            <a:extLst>
              <a:ext uri="{91240B29-F687-4f45-9708-019B960494DF}">
                <a14:hiddenLine xmlns:lc="http://schemas.openxmlformats.org/drawingml/2006/lockedCanvas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" name="任意多边形: 形状 5"/>
            <p:cNvSpPr/>
            <p:nvPr/>
          </p:nvSpPr>
          <p:spPr bwMode="auto">
            <a:xfrm>
              <a:off x="2935826" y="2916998"/>
              <a:ext cx="1338262" cy="884635"/>
            </a:xfrm>
            <a:custGeom>
              <a:gdLst>
                <a:gd fmla="*/ 1124 w 1124" name="T0"/>
                <a:gd fmla="*/ 440 h 743" name="T1"/>
                <a:gd fmla="*/ 734 w 1124" name="T2"/>
                <a:gd fmla="*/ 440 h 743" name="T3"/>
                <a:gd fmla="*/ 481 w 1124" name="T4"/>
                <a:gd fmla="*/ 743 h 743" name="T5"/>
                <a:gd fmla="*/ 478 w 1124" name="T6"/>
                <a:gd fmla="*/ 440 h 743" name="T7"/>
                <a:gd fmla="*/ 0 w 1124" name="T8"/>
                <a:gd fmla="*/ 440 h 743" name="T9"/>
                <a:gd fmla="*/ 0 w 1124" name="T10"/>
                <a:gd fmla="*/ 0 h 743" name="T11"/>
                <a:gd fmla="*/ 1124 w 1124" name="T12"/>
                <a:gd fmla="*/ 0 h 743" name="T13"/>
                <a:gd fmla="*/ 1124 w 1124" name="T14"/>
                <a:gd fmla="*/ 440 h 743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743" w="1124">
                  <a:moveTo>
                    <a:pt x="1124" y="440"/>
                  </a:moveTo>
                  <a:lnTo>
                    <a:pt x="734" y="440"/>
                  </a:lnTo>
                  <a:lnTo>
                    <a:pt x="481" y="743"/>
                  </a:lnTo>
                  <a:lnTo>
                    <a:pt x="478" y="440"/>
                  </a:lnTo>
                  <a:lnTo>
                    <a:pt x="0" y="440"/>
                  </a:lnTo>
                  <a:lnTo>
                    <a:pt x="0" y="0"/>
                  </a:lnTo>
                  <a:lnTo>
                    <a:pt x="1124" y="0"/>
                  </a:lnTo>
                  <a:lnTo>
                    <a:pt x="1124" y="440"/>
                  </a:lnTo>
                  <a:close/>
                </a:path>
              </a:pathLst>
            </a:custGeom>
            <a:solidFill>
              <a:schemeClr val="accent2">
                <a:lumMod val="100000"/>
              </a:schemeClr>
            </a:solidFill>
            <a:ln>
              <a:noFill/>
            </a:ln>
            <a:extLst>
              <a:ext uri="{91240B29-F687-4f45-9708-019B960494DF}">
                <a14:hiddenLine xmlns:lc="http://schemas.openxmlformats.org/drawingml/2006/lockedCanvas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" name="任意多边形: 形状 6"/>
            <p:cNvSpPr/>
            <p:nvPr/>
          </p:nvSpPr>
          <p:spPr bwMode="auto">
            <a:xfrm>
              <a:off x="3784742" y="2352642"/>
              <a:ext cx="1337072" cy="882253"/>
            </a:xfrm>
            <a:custGeom>
              <a:gdLst>
                <a:gd fmla="*/ 1123 w 1123" name="T0"/>
                <a:gd fmla="*/ 440 h 741" name="T1"/>
                <a:gd fmla="*/ 733 w 1123" name="T2"/>
                <a:gd fmla="*/ 440 h 741" name="T3"/>
                <a:gd fmla="*/ 482 w 1123" name="T4"/>
                <a:gd fmla="*/ 741 h 741" name="T5"/>
                <a:gd fmla="*/ 480 w 1123" name="T6"/>
                <a:gd fmla="*/ 440 h 741" name="T7"/>
                <a:gd fmla="*/ 0 w 1123" name="T8"/>
                <a:gd fmla="*/ 440 h 741" name="T9"/>
                <a:gd fmla="*/ 0 w 1123" name="T10"/>
                <a:gd fmla="*/ 0 h 741" name="T11"/>
                <a:gd fmla="*/ 1123 w 1123" name="T12"/>
                <a:gd fmla="*/ 0 h 741" name="T13"/>
                <a:gd fmla="*/ 1123 w 1123" name="T14"/>
                <a:gd fmla="*/ 440 h 741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741" w="1123">
                  <a:moveTo>
                    <a:pt x="1123" y="440"/>
                  </a:moveTo>
                  <a:lnTo>
                    <a:pt x="733" y="440"/>
                  </a:lnTo>
                  <a:lnTo>
                    <a:pt x="482" y="741"/>
                  </a:lnTo>
                  <a:lnTo>
                    <a:pt x="480" y="440"/>
                  </a:lnTo>
                  <a:lnTo>
                    <a:pt x="0" y="440"/>
                  </a:lnTo>
                  <a:lnTo>
                    <a:pt x="0" y="0"/>
                  </a:lnTo>
                  <a:lnTo>
                    <a:pt x="1123" y="0"/>
                  </a:lnTo>
                  <a:lnTo>
                    <a:pt x="1123" y="440"/>
                  </a:lnTo>
                  <a:close/>
                </a:path>
              </a:pathLst>
            </a:custGeom>
            <a:solidFill>
              <a:schemeClr val="accent3">
                <a:lumMod val="100000"/>
              </a:schemeClr>
            </a:solidFill>
            <a:ln>
              <a:noFill/>
            </a:ln>
            <a:extLst>
              <a:ext uri="{91240B29-F687-4f45-9708-019B960494DF}">
                <a14:hiddenLine xmlns:lc="http://schemas.openxmlformats.org/drawingml/2006/lockedCanvas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" name="任意多边形: 形状 7"/>
            <p:cNvSpPr/>
            <p:nvPr/>
          </p:nvSpPr>
          <p:spPr bwMode="auto">
            <a:xfrm>
              <a:off x="4628895" y="1788286"/>
              <a:ext cx="1338262" cy="883444"/>
            </a:xfrm>
            <a:custGeom>
              <a:gdLst>
                <a:gd fmla="*/ 1124 w 1124" name="T0"/>
                <a:gd fmla="*/ 441 h 742" name="T1"/>
                <a:gd fmla="*/ 734 w 1124" name="T2"/>
                <a:gd fmla="*/ 441 h 742" name="T3"/>
                <a:gd fmla="*/ 483 w 1124" name="T4"/>
                <a:gd fmla="*/ 742 h 742" name="T5"/>
                <a:gd fmla="*/ 481 w 1124" name="T6"/>
                <a:gd fmla="*/ 441 h 742" name="T7"/>
                <a:gd fmla="*/ 0 w 1124" name="T8"/>
                <a:gd fmla="*/ 441 h 742" name="T9"/>
                <a:gd fmla="*/ 0 w 1124" name="T10"/>
                <a:gd fmla="*/ 0 h 742" name="T11"/>
                <a:gd fmla="*/ 1124 w 1124" name="T12"/>
                <a:gd fmla="*/ 0 h 742" name="T13"/>
                <a:gd fmla="*/ 1124 w 1124" name="T14"/>
                <a:gd fmla="*/ 441 h 742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742" w="1124">
                  <a:moveTo>
                    <a:pt x="1124" y="441"/>
                  </a:moveTo>
                  <a:lnTo>
                    <a:pt x="734" y="441"/>
                  </a:lnTo>
                  <a:lnTo>
                    <a:pt x="483" y="742"/>
                  </a:lnTo>
                  <a:lnTo>
                    <a:pt x="481" y="441"/>
                  </a:lnTo>
                  <a:lnTo>
                    <a:pt x="0" y="441"/>
                  </a:lnTo>
                  <a:lnTo>
                    <a:pt x="0" y="0"/>
                  </a:lnTo>
                  <a:lnTo>
                    <a:pt x="1124" y="0"/>
                  </a:lnTo>
                  <a:lnTo>
                    <a:pt x="1124" y="441"/>
                  </a:lnTo>
                  <a:close/>
                </a:path>
              </a:pathLst>
            </a:custGeom>
            <a:solidFill>
              <a:schemeClr val="accent4">
                <a:lumMod val="100000"/>
              </a:schemeClr>
            </a:solidFill>
            <a:ln>
              <a:noFill/>
            </a:ln>
            <a:extLst>
              <a:ext uri="{91240B29-F687-4f45-9708-019B960494DF}">
                <a14:hiddenLine xmlns:lc="http://schemas.openxmlformats.org/drawingml/2006/lockedCanvas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" name="文本框 216"/>
            <p:cNvSpPr txBox="1"/>
            <p:nvPr/>
          </p:nvSpPr>
          <p:spPr>
            <a:xfrm>
              <a:off x="2201362" y="3676365"/>
              <a:ext cx="1123954" cy="193899"/>
            </a:xfrm>
            <a:prstGeom prst="rect">
              <a:avLst/>
            </a:prstGeom>
            <a:noFill/>
          </p:spPr>
          <p:txBody>
            <a:bodyPr anchor="ctr" wrap="none">
              <a:normAutofit fontScale="70000" lnSpcReduction="20000"/>
            </a:bodyPr>
            <a:lstStyle/>
            <a:p>
              <a:pPr algn="ctr"/>
              <a:r>
                <a:rPr altLang="en-US" lang="zh-CN" sz="1200">
                  <a:solidFill>
                    <a:schemeClr val="bg1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10" name="文本框 217"/>
            <p:cNvSpPr txBox="1"/>
            <p:nvPr/>
          </p:nvSpPr>
          <p:spPr>
            <a:xfrm>
              <a:off x="2961398" y="4091925"/>
              <a:ext cx="1997458" cy="339324"/>
            </a:xfrm>
            <a:prstGeom prst="rect">
              <a:avLst/>
            </a:prstGeom>
            <a:noFill/>
          </p:spPr>
          <p:txBody>
            <a:bodyPr wrap="square">
              <a:normAutofit fontScale="92500" lnSpcReduction="20000"/>
            </a:bodyPr>
            <a:lstStyle/>
            <a:p>
              <a:pPr>
                <a:lnSpc>
                  <a:spcPct val="120000"/>
                </a:lnSpc>
                <a:defRPr/>
              </a:pPr>
              <a:r>
                <a:rPr altLang="en-US" lang="zh-CN" sz="900">
                  <a:solidFill>
                    <a:sysClr lastClr="000000" val="windowText"/>
                  </a:solidFill>
                  <a:ea charset="-122" panose="020b0503020204020204" pitchFamily="34" typeface="微软雅黑"/>
                </a:rPr>
                <a:t>此部分内容作为文字排版占位显示</a:t>
              </a:r>
              <a:br>
                <a:rPr altLang="en-US" lang="zh-CN" sz="900">
                  <a:solidFill>
                    <a:sysClr lastClr="000000" val="windowText"/>
                  </a:solidFill>
                  <a:ea charset="-122" panose="020b0503020204020204" pitchFamily="34" typeface="微软雅黑"/>
                </a:rPr>
              </a:br>
              <a:r>
                <a:rPr altLang="en-US" lang="zh-CN" sz="900">
                  <a:solidFill>
                    <a:sysClr lastClr="000000" val="windowText"/>
                  </a:solidFill>
                  <a:ea charset="-122" panose="020b0503020204020204" pitchFamily="34" typeface="微软雅黑"/>
                </a:rPr>
                <a:t>（建议使用主题字体）</a:t>
              </a:r>
            </a:p>
          </p:txBody>
        </p:sp>
        <p:sp>
          <p:nvSpPr>
            <p:cNvPr id="11" name="文本框 218"/>
            <p:cNvSpPr txBox="1"/>
            <p:nvPr/>
          </p:nvSpPr>
          <p:spPr>
            <a:xfrm>
              <a:off x="3053124" y="3104524"/>
              <a:ext cx="1123954" cy="193899"/>
            </a:xfrm>
            <a:prstGeom prst="rect">
              <a:avLst/>
            </a:prstGeom>
            <a:noFill/>
          </p:spPr>
          <p:txBody>
            <a:bodyPr anchor="ctr" wrap="none">
              <a:normAutofit fontScale="70000" lnSpcReduction="20000"/>
            </a:bodyPr>
            <a:lstStyle/>
            <a:p>
              <a:pPr algn="ctr"/>
              <a:r>
                <a:rPr altLang="en-US" lang="zh-CN" sz="1200">
                  <a:solidFill>
                    <a:schemeClr val="bg1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12" name="文本框 219"/>
            <p:cNvSpPr txBox="1"/>
            <p:nvPr/>
          </p:nvSpPr>
          <p:spPr>
            <a:xfrm>
              <a:off x="3813159" y="3520084"/>
              <a:ext cx="1997458" cy="339324"/>
            </a:xfrm>
            <a:prstGeom prst="rect">
              <a:avLst/>
            </a:prstGeom>
            <a:noFill/>
          </p:spPr>
          <p:txBody>
            <a:bodyPr wrap="square">
              <a:normAutofit fontScale="92500" lnSpcReduction="20000"/>
            </a:bodyPr>
            <a:lstStyle/>
            <a:p>
              <a:pPr>
                <a:lnSpc>
                  <a:spcPct val="120000"/>
                </a:lnSpc>
                <a:defRPr/>
              </a:pPr>
              <a:r>
                <a:rPr altLang="en-US" lang="zh-CN" sz="900">
                  <a:solidFill>
                    <a:sysClr lastClr="000000" val="windowText"/>
                  </a:solidFill>
                  <a:ea charset="-122" panose="020b0503020204020204" pitchFamily="34" typeface="微软雅黑"/>
                </a:rPr>
                <a:t>此部分内容作为文字排版占位显示</a:t>
              </a:r>
              <a:br>
                <a:rPr altLang="en-US" lang="zh-CN" sz="900">
                  <a:solidFill>
                    <a:sysClr lastClr="000000" val="windowText"/>
                  </a:solidFill>
                  <a:ea charset="-122" panose="020b0503020204020204" pitchFamily="34" typeface="微软雅黑"/>
                </a:rPr>
              </a:br>
              <a:r>
                <a:rPr altLang="en-US" lang="zh-CN" sz="900">
                  <a:solidFill>
                    <a:sysClr lastClr="000000" val="windowText"/>
                  </a:solidFill>
                  <a:ea charset="-122" panose="020b0503020204020204" pitchFamily="34" typeface="微软雅黑"/>
                </a:rPr>
                <a:t>（建议使用主题字体）</a:t>
              </a:r>
            </a:p>
          </p:txBody>
        </p:sp>
        <p:sp>
          <p:nvSpPr>
            <p:cNvPr id="13" name="文本框 220"/>
            <p:cNvSpPr txBox="1"/>
            <p:nvPr/>
          </p:nvSpPr>
          <p:spPr>
            <a:xfrm>
              <a:off x="3904884" y="2532683"/>
              <a:ext cx="1123954" cy="193899"/>
            </a:xfrm>
            <a:prstGeom prst="rect">
              <a:avLst/>
            </a:prstGeom>
            <a:noFill/>
          </p:spPr>
          <p:txBody>
            <a:bodyPr anchor="ctr" wrap="none">
              <a:normAutofit fontScale="70000" lnSpcReduction="20000"/>
            </a:bodyPr>
            <a:lstStyle/>
            <a:p>
              <a:pPr algn="ctr"/>
              <a:r>
                <a:rPr altLang="en-US" lang="zh-CN" sz="1200">
                  <a:solidFill>
                    <a:schemeClr val="bg1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14" name="文本框 221"/>
            <p:cNvSpPr txBox="1"/>
            <p:nvPr/>
          </p:nvSpPr>
          <p:spPr>
            <a:xfrm>
              <a:off x="4664920" y="2948243"/>
              <a:ext cx="1997458" cy="339324"/>
            </a:xfrm>
            <a:prstGeom prst="rect">
              <a:avLst/>
            </a:prstGeom>
            <a:noFill/>
          </p:spPr>
          <p:txBody>
            <a:bodyPr wrap="square">
              <a:normAutofit fontScale="92500" lnSpcReduction="20000"/>
            </a:bodyPr>
            <a:lstStyle/>
            <a:p>
              <a:pPr>
                <a:lnSpc>
                  <a:spcPct val="120000"/>
                </a:lnSpc>
                <a:defRPr/>
              </a:pPr>
              <a:r>
                <a:rPr altLang="en-US" lang="zh-CN" sz="900">
                  <a:solidFill>
                    <a:sysClr lastClr="000000" val="windowText"/>
                  </a:solidFill>
                  <a:ea charset="-122" panose="020b0503020204020204" pitchFamily="34" typeface="微软雅黑"/>
                </a:rPr>
                <a:t>此部分内容作为文字排版占位显示</a:t>
              </a:r>
              <a:br>
                <a:rPr altLang="en-US" lang="zh-CN" sz="900">
                  <a:solidFill>
                    <a:sysClr lastClr="000000" val="windowText"/>
                  </a:solidFill>
                  <a:ea charset="-122" panose="020b0503020204020204" pitchFamily="34" typeface="微软雅黑"/>
                </a:rPr>
              </a:br>
              <a:r>
                <a:rPr altLang="en-US" lang="zh-CN" sz="900">
                  <a:solidFill>
                    <a:sysClr lastClr="000000" val="windowText"/>
                  </a:solidFill>
                  <a:ea charset="-122" panose="020b0503020204020204" pitchFamily="34" typeface="微软雅黑"/>
                </a:rPr>
                <a:t>（建议使用主题字体）</a:t>
              </a:r>
            </a:p>
          </p:txBody>
        </p:sp>
        <p:sp>
          <p:nvSpPr>
            <p:cNvPr id="15" name="文本框 222"/>
            <p:cNvSpPr txBox="1"/>
            <p:nvPr/>
          </p:nvSpPr>
          <p:spPr>
            <a:xfrm>
              <a:off x="4734528" y="1959191"/>
              <a:ext cx="1123954" cy="193899"/>
            </a:xfrm>
            <a:prstGeom prst="rect">
              <a:avLst/>
            </a:prstGeom>
            <a:noFill/>
          </p:spPr>
          <p:txBody>
            <a:bodyPr anchor="ctr" wrap="none">
              <a:normAutofit fontScale="70000" lnSpcReduction="20000"/>
            </a:bodyPr>
            <a:lstStyle/>
            <a:p>
              <a:pPr algn="ctr"/>
              <a:r>
                <a:rPr altLang="en-US" lang="zh-CN" sz="1200">
                  <a:solidFill>
                    <a:schemeClr val="bg1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16" name="文本框 223"/>
            <p:cNvSpPr txBox="1"/>
            <p:nvPr/>
          </p:nvSpPr>
          <p:spPr>
            <a:xfrm>
              <a:off x="5494563" y="2374751"/>
              <a:ext cx="1997458" cy="339324"/>
            </a:xfrm>
            <a:prstGeom prst="rect">
              <a:avLst/>
            </a:prstGeom>
            <a:noFill/>
          </p:spPr>
          <p:txBody>
            <a:bodyPr wrap="square">
              <a:normAutofit fontScale="92500" lnSpcReduction="20000"/>
            </a:bodyPr>
            <a:lstStyle/>
            <a:p>
              <a:pPr>
                <a:lnSpc>
                  <a:spcPct val="120000"/>
                </a:lnSpc>
                <a:defRPr/>
              </a:pPr>
              <a:r>
                <a:rPr altLang="en-US" lang="zh-CN" sz="900">
                  <a:solidFill>
                    <a:sysClr lastClr="000000" val="windowText"/>
                  </a:solidFill>
                  <a:ea charset="-122" panose="020b0503020204020204" pitchFamily="34" typeface="微软雅黑"/>
                </a:rPr>
                <a:t>此部分内容作为文字排版占位显示</a:t>
              </a:r>
              <a:br>
                <a:rPr altLang="en-US" lang="zh-CN" sz="900">
                  <a:solidFill>
                    <a:sysClr lastClr="000000" val="windowText"/>
                  </a:solidFill>
                  <a:ea charset="-122" panose="020b0503020204020204" pitchFamily="34" typeface="微软雅黑"/>
                </a:rPr>
              </a:br>
              <a:r>
                <a:rPr altLang="en-US" lang="zh-CN" sz="900">
                  <a:solidFill>
                    <a:sysClr lastClr="000000" val="windowText"/>
                  </a:solidFill>
                  <a:ea charset="-122" panose="020b0503020204020204" pitchFamily="34" typeface="微软雅黑"/>
                </a:rPr>
                <a:t>（建议使用主题字体）</a:t>
              </a:r>
            </a:p>
          </p:txBody>
        </p:sp>
      </p:grpSp>
      <p:sp>
        <p:nvSpPr>
          <p:cNvPr id="225" name="Title 1"/>
          <p:cNvSpPr txBox="1"/>
          <p:nvPr/>
        </p:nvSpPr>
        <p:spPr>
          <a:xfrm>
            <a:off x="857880" y="200199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b="1" lang="zh-CN" smtClean="0" sz="18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点击添加标题</a:t>
            </a:r>
          </a:p>
        </p:txBody>
      </p:sp>
      <p:pic>
        <p:nvPicPr>
          <p:cNvPr id="226" name="图片 225">
            <a:extLst>
              <a:ext uri="{FF2B5EF4-FFF2-40B4-BE49-F238E27FC236}">
                <a16:creationId xmlns:a16="http://schemas.microsoft.com/office/drawing/2014/main" id="{2CDCFF27-C120-42DF-B175-1B071A3A92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2450187">
            <a:off x="-4580479" y="36322"/>
            <a:ext cx="6855716" cy="5996349"/>
          </a:xfrm>
          <a:prstGeom prst="rect">
            <a:avLst/>
          </a:prstGeom>
        </p:spPr>
      </p:pic>
      <p:pic>
        <p:nvPicPr>
          <p:cNvPr id="227" name="图片 226">
            <a:extLst>
              <a:ext uri="{FF2B5EF4-FFF2-40B4-BE49-F238E27FC236}">
                <a16:creationId xmlns:a16="http://schemas.microsoft.com/office/drawing/2014/main" id="{5C64E592-CD8F-4A59-B3D6-D10F818ABD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 rot="16200000">
            <a:off x="6187267" y="-2196181"/>
            <a:ext cx="6855716" cy="5996349"/>
          </a:xfrm>
          <a:prstGeom prst="rect">
            <a:avLst/>
          </a:prstGeom>
        </p:spPr>
      </p:pic>
    </p:spTree>
    <p:extLst>
      <p:ext uri="{BB962C8B-B14F-4D97-AF65-F5344CB8AC3E}">
        <p14:creationId val="3314476904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1" nodeType="afterEffect" presetClass="entr" presetID="2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9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2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3b6b2a64-4832-4a49-972c-a93d3e9b3988"/>
          <p:cNvGrpSpPr>
            <a:grpSpLocks noChangeAspect="1"/>
          </p:cNvGrpSpPr>
          <p:nvPr/>
        </p:nvGrpSpPr>
        <p:grpSpPr>
          <a:xfrm>
            <a:off x="736248" y="1350705"/>
            <a:ext cx="7631465" cy="3106995"/>
            <a:chOff x="981664" y="1800940"/>
            <a:chExt cx="10175287" cy="4142660"/>
          </a:xfrm>
        </p:grpSpPr>
        <p:sp>
          <p:nvSpPr>
            <p:cNvPr id="4" name="Straight Connector 1"/>
            <p:cNvSpPr/>
            <p:nvPr/>
          </p:nvSpPr>
          <p:spPr bwMode="auto">
            <a:xfrm>
              <a:off x="1320800" y="5010150"/>
              <a:ext cx="9833769" cy="0"/>
            </a:xfrm>
            <a:prstGeom prst="line">
              <a:avLst/>
            </a:prstGeom>
            <a:noFill/>
            <a:ln w="25400">
              <a:solidFill>
                <a:srgbClr val="E6E5E5">
                  <a:alpha val="59999"/>
                </a:srgbClr>
              </a:solidFill>
              <a:miter lim="800000"/>
            </a:ln>
            <a:extLst>
              <a:ext uri="{909E8E84-426E-40dd-AFC4-6F175D3DCCD1}">
                <a14:hiddenFill xmlns:lc="http://schemas.openxmlformats.org/drawingml/2006/lockedCanvas">
                  <a:noFill/>
                </a14:hiddenFill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" name="Straight Connector 2"/>
            <p:cNvSpPr/>
            <p:nvPr/>
          </p:nvSpPr>
          <p:spPr bwMode="auto">
            <a:xfrm>
              <a:off x="1322388" y="4349750"/>
              <a:ext cx="9834563" cy="0"/>
            </a:xfrm>
            <a:prstGeom prst="line">
              <a:avLst/>
            </a:prstGeom>
            <a:noFill/>
            <a:ln w="25400">
              <a:solidFill>
                <a:srgbClr val="E6E5E5">
                  <a:alpha val="59999"/>
                </a:srgbClr>
              </a:solidFill>
              <a:miter lim="800000"/>
            </a:ln>
            <a:extLst>
              <a:ext uri="{909E8E84-426E-40dd-AFC4-6F175D3DCCD1}">
                <a14:hiddenFill xmlns:lc="http://schemas.openxmlformats.org/drawingml/2006/lockedCanvas">
                  <a:noFill/>
                </a14:hiddenFill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" name="Straight Connector 3"/>
            <p:cNvSpPr/>
            <p:nvPr/>
          </p:nvSpPr>
          <p:spPr bwMode="auto">
            <a:xfrm>
              <a:off x="1322388" y="3651250"/>
              <a:ext cx="9834563" cy="0"/>
            </a:xfrm>
            <a:prstGeom prst="line">
              <a:avLst/>
            </a:prstGeom>
            <a:noFill/>
            <a:ln w="25400">
              <a:solidFill>
                <a:srgbClr val="E6E5E5">
                  <a:alpha val="59999"/>
                </a:srgbClr>
              </a:solidFill>
              <a:miter lim="800000"/>
            </a:ln>
            <a:extLst>
              <a:ext uri="{909E8E84-426E-40dd-AFC4-6F175D3DCCD1}">
                <a14:hiddenFill xmlns:lc="http://schemas.openxmlformats.org/drawingml/2006/lockedCanvas">
                  <a:noFill/>
                </a14:hiddenFill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" name="Straight Connector 4"/>
            <p:cNvSpPr/>
            <p:nvPr/>
          </p:nvSpPr>
          <p:spPr bwMode="auto">
            <a:xfrm>
              <a:off x="1322388" y="2940050"/>
              <a:ext cx="9834563" cy="0"/>
            </a:xfrm>
            <a:prstGeom prst="line">
              <a:avLst/>
            </a:prstGeom>
            <a:noFill/>
            <a:ln w="25400">
              <a:solidFill>
                <a:srgbClr val="E6E5E5">
                  <a:alpha val="59999"/>
                </a:srgbClr>
              </a:solidFill>
              <a:miter lim="800000"/>
            </a:ln>
            <a:extLst>
              <a:ext uri="{909E8E84-426E-40dd-AFC4-6F175D3DCCD1}">
                <a14:hiddenFill xmlns:lc="http://schemas.openxmlformats.org/drawingml/2006/lockedCanvas">
                  <a:noFill/>
                </a14:hiddenFill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" name="Straight Connector 5"/>
            <p:cNvSpPr/>
            <p:nvPr/>
          </p:nvSpPr>
          <p:spPr bwMode="auto">
            <a:xfrm>
              <a:off x="1322388" y="2241550"/>
              <a:ext cx="9834563" cy="0"/>
            </a:xfrm>
            <a:prstGeom prst="line">
              <a:avLst/>
            </a:prstGeom>
            <a:noFill/>
            <a:ln w="25400">
              <a:solidFill>
                <a:srgbClr val="E6E5E5">
                  <a:alpha val="59999"/>
                </a:srgbClr>
              </a:solidFill>
              <a:miter lim="800000"/>
            </a:ln>
            <a:extLst>
              <a:ext uri="{909E8E84-426E-40dd-AFC4-6F175D3DCCD1}">
                <a14:hiddenFill xmlns:lc="http://schemas.openxmlformats.org/drawingml/2006/lockedCanvas">
                  <a:noFill/>
                </a14:hiddenFill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" name="Freeform: Shape 6"/>
            <p:cNvSpPr/>
            <p:nvPr/>
          </p:nvSpPr>
          <p:spPr bwMode="auto">
            <a:xfrm>
              <a:off x="1329532" y="2198688"/>
              <a:ext cx="9821863" cy="3194050"/>
            </a:xfrm>
            <a:custGeom>
              <a:gdLst>
                <a:gd fmla="*/ 2147483647 w 21501" name="T0"/>
                <a:gd fmla="*/ 0 h 21600" name="T1"/>
                <a:gd fmla="*/ 2147483647 w 21501" name="T2"/>
                <a:gd fmla="*/ 2147483647 h 21600" name="T3"/>
                <a:gd fmla="*/ 2147483647 w 21501" name="T4"/>
                <a:gd fmla="*/ 2147483647 h 21600" name="T5"/>
                <a:gd fmla="*/ 2147483647 w 21501" name="T6"/>
                <a:gd fmla="*/ 2147483647 h 21600" name="T7"/>
                <a:gd fmla="*/ 0 60000 65536" name="T8"/>
                <a:gd fmla="*/ 0 60000 65536" name="T9"/>
                <a:gd fmla="*/ 0 60000 65536" name="T10"/>
                <a:gd fmla="*/ 0 60000 65536" name="T11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b" l="0" r="r" t="0"/>
              <a:pathLst>
                <a:path h="21600" w="21501">
                  <a:moveTo>
                    <a:pt x="2" y="0"/>
                  </a:moveTo>
                  <a:lnTo>
                    <a:pt x="2" y="18531"/>
                  </a:lnTo>
                  <a:cubicBezTo>
                    <a:pt x="2" y="18531"/>
                    <a:pt x="-99" y="21600"/>
                    <a:pt x="1080" y="21600"/>
                  </a:cubicBezTo>
                  <a:cubicBezTo>
                    <a:pt x="2260" y="21600"/>
                    <a:pt x="21501" y="21585"/>
                    <a:pt x="21501" y="21585"/>
                  </a:cubicBezTo>
                </a:path>
              </a:pathLst>
            </a:custGeom>
            <a:noFill/>
            <a:ln cap="flat" w="25400">
              <a:solidFill>
                <a:srgbClr val="CDCCCC"/>
              </a:solidFill>
              <a:prstDash val="solid"/>
              <a:miter lim="800000"/>
              <a:headEnd len="med" type="none" w="med"/>
              <a:tailEnd len="med" type="none" w="med"/>
            </a:ln>
            <a:extLst>
              <a:ext uri="{909E8E84-426E-40dd-AFC4-6F175D3DCCD1}">
                <a14:hiddenFill xmlns:lc="http://schemas.openxmlformats.org/drawingml/2006/lockedCanvas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" name="Rectangle 7"/>
            <p:cNvSpPr/>
            <p:nvPr/>
          </p:nvSpPr>
          <p:spPr bwMode="auto">
            <a:xfrm>
              <a:off x="1029358" y="4906276"/>
              <a:ext cx="192360" cy="207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lc="http://schemas.openxmlformats.org/drawingml/2006/lockedCanvas">
                  <a:solidFill>
                    <a:srgbClr val="FFFFFF"/>
                  </a:solidFill>
                </a14:hiddenFill>
              </a:ext>
              <a:ext uri="{91240B29-F687-4f45-9708-019B960494DF}">
                <a14:hiddenLine xmlns:lc="http://schemas.openxmlformats.org/drawingml/2006/lockedCanvas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bIns="0" lIns="0" rIns="0" tIns="0" wrap="none">
              <a:normAutofit fontScale="92500" lnSpcReduction="20000"/>
            </a:bodyPr>
            <a:lstStyle/>
            <a:p>
              <a:r>
                <a:rPr lang="en-US" sz="1350">
                  <a:solidFill>
                    <a:srgbClr val="495869"/>
                  </a:solidFill>
                </a:rPr>
                <a:t>20</a:t>
              </a:r>
            </a:p>
          </p:txBody>
        </p:sp>
        <p:sp>
          <p:nvSpPr>
            <p:cNvPr id="11" name="Rectangle 8"/>
            <p:cNvSpPr/>
            <p:nvPr/>
          </p:nvSpPr>
          <p:spPr bwMode="auto">
            <a:xfrm>
              <a:off x="1029755" y="4245876"/>
              <a:ext cx="192360" cy="207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lc="http://schemas.openxmlformats.org/drawingml/2006/lockedCanvas">
                  <a:solidFill>
                    <a:srgbClr val="FFFFFF"/>
                  </a:solidFill>
                </a14:hiddenFill>
              </a:ext>
              <a:ext uri="{91240B29-F687-4f45-9708-019B960494DF}">
                <a14:hiddenLine xmlns:lc="http://schemas.openxmlformats.org/drawingml/2006/lockedCanvas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bIns="0" lIns="0" rIns="0" tIns="0" wrap="none">
              <a:normAutofit fontScale="92500" lnSpcReduction="20000"/>
            </a:bodyPr>
            <a:lstStyle/>
            <a:p>
              <a:r>
                <a:rPr lang="en-US" sz="1350">
                  <a:solidFill>
                    <a:srgbClr val="495869"/>
                  </a:solidFill>
                </a:rPr>
                <a:t>40</a:t>
              </a:r>
            </a:p>
          </p:txBody>
        </p:sp>
        <p:sp>
          <p:nvSpPr>
            <p:cNvPr id="12" name="Rectangle 9"/>
            <p:cNvSpPr/>
            <p:nvPr/>
          </p:nvSpPr>
          <p:spPr bwMode="auto">
            <a:xfrm>
              <a:off x="1029755" y="3585476"/>
              <a:ext cx="192360" cy="207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lc="http://schemas.openxmlformats.org/drawingml/2006/lockedCanvas">
                  <a:solidFill>
                    <a:srgbClr val="FFFFFF"/>
                  </a:solidFill>
                </a14:hiddenFill>
              </a:ext>
              <a:ext uri="{91240B29-F687-4f45-9708-019B960494DF}">
                <a14:hiddenLine xmlns:lc="http://schemas.openxmlformats.org/drawingml/2006/lockedCanvas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bIns="0" lIns="0" rIns="0" tIns="0" wrap="none">
              <a:normAutofit fontScale="92500" lnSpcReduction="20000"/>
            </a:bodyPr>
            <a:lstStyle/>
            <a:p>
              <a:r>
                <a:rPr lang="en-US" sz="1350">
                  <a:solidFill>
                    <a:srgbClr val="495869"/>
                  </a:solidFill>
                </a:rPr>
                <a:t>60</a:t>
              </a:r>
            </a:p>
          </p:txBody>
        </p:sp>
        <p:sp>
          <p:nvSpPr>
            <p:cNvPr id="13" name="Rectangle 10"/>
            <p:cNvSpPr/>
            <p:nvPr/>
          </p:nvSpPr>
          <p:spPr bwMode="auto">
            <a:xfrm>
              <a:off x="1029755" y="2925076"/>
              <a:ext cx="192360" cy="207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lc="http://schemas.openxmlformats.org/drawingml/2006/lockedCanvas">
                  <a:solidFill>
                    <a:srgbClr val="FFFFFF"/>
                  </a:solidFill>
                </a14:hiddenFill>
              </a:ext>
              <a:ext uri="{91240B29-F687-4f45-9708-019B960494DF}">
                <a14:hiddenLine xmlns:lc="http://schemas.openxmlformats.org/drawingml/2006/lockedCanvas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bIns="0" lIns="0" rIns="0" tIns="0" wrap="none">
              <a:normAutofit fontScale="92500" lnSpcReduction="20000"/>
            </a:bodyPr>
            <a:lstStyle/>
            <a:p>
              <a:r>
                <a:rPr lang="en-US" sz="1350">
                  <a:solidFill>
                    <a:srgbClr val="495869"/>
                  </a:solidFill>
                </a:rPr>
                <a:t>80</a:t>
              </a:r>
            </a:p>
          </p:txBody>
        </p:sp>
        <p:sp>
          <p:nvSpPr>
            <p:cNvPr id="14" name="Rectangle 11"/>
            <p:cNvSpPr/>
            <p:nvPr/>
          </p:nvSpPr>
          <p:spPr bwMode="auto">
            <a:xfrm>
              <a:off x="981664" y="2264676"/>
              <a:ext cx="288542" cy="207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lc="http://schemas.openxmlformats.org/drawingml/2006/lockedCanvas">
                  <a:solidFill>
                    <a:srgbClr val="FFFFFF"/>
                  </a:solidFill>
                </a14:hiddenFill>
              </a:ext>
              <a:ext uri="{91240B29-F687-4f45-9708-019B960494DF}">
                <a14:hiddenLine xmlns:lc="http://schemas.openxmlformats.org/drawingml/2006/lockedCanvas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bIns="0" lIns="0" rIns="0" tIns="0" wrap="none">
              <a:normAutofit fontScale="92500" lnSpcReduction="20000"/>
            </a:bodyPr>
            <a:lstStyle/>
            <a:p>
              <a:r>
                <a:rPr lang="en-US" sz="1350">
                  <a:solidFill>
                    <a:srgbClr val="495869"/>
                  </a:solidFill>
                </a:rPr>
                <a:t>100</a:t>
              </a:r>
            </a:p>
          </p:txBody>
        </p:sp>
        <p:sp>
          <p:nvSpPr>
            <p:cNvPr id="15" name="Rectangle 12"/>
            <p:cNvSpPr/>
            <p:nvPr/>
          </p:nvSpPr>
          <p:spPr bwMode="auto">
            <a:xfrm>
              <a:off x="1321594" y="1800940"/>
              <a:ext cx="123110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lc="http://schemas.openxmlformats.org/drawingml/2006/lockedCanvas">
                  <a:solidFill>
                    <a:srgbClr val="FFFFFF"/>
                  </a:solidFill>
                </a14:hiddenFill>
              </a:ext>
              <a:ext uri="{91240B29-F687-4f45-9708-019B960494DF}">
                <a14:hiddenLine xmlns:lc="http://schemas.openxmlformats.org/drawingml/2006/lockedCanvas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bIns="0" lIns="0" rIns="0" tIns="0" wrap="none">
              <a:normAutofit fontScale="92500" lnSpcReduction="20000"/>
            </a:bodyPr>
            <a:lstStyle/>
            <a:p>
              <a:r>
                <a:rPr altLang="en-US" lang="zh-CN" sz="1600">
                  <a:solidFill>
                    <a:srgbClr val="495869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16" name="Rectangle: Rounded Corners 13"/>
            <p:cNvSpPr/>
            <p:nvPr/>
          </p:nvSpPr>
          <p:spPr bwMode="auto">
            <a:xfrm>
              <a:off x="1828800" y="2197100"/>
              <a:ext cx="635000" cy="3054350"/>
            </a:xfrm>
            <a:prstGeom prst="roundRect">
              <a:avLst>
                <a:gd fmla="val 50000" name="adj"/>
              </a:avLst>
            </a:prstGeom>
            <a:solidFill>
              <a:srgbClr val="E6E6E6"/>
            </a:solidFill>
            <a:ln w="254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7" name="Rectangle: Rounded Corners 14"/>
            <p:cNvSpPr/>
            <p:nvPr/>
          </p:nvSpPr>
          <p:spPr bwMode="auto">
            <a:xfrm>
              <a:off x="2832100" y="2197100"/>
              <a:ext cx="635000" cy="3054350"/>
            </a:xfrm>
            <a:prstGeom prst="roundRect">
              <a:avLst>
                <a:gd fmla="val 50000" name="adj"/>
              </a:avLst>
            </a:prstGeom>
            <a:solidFill>
              <a:srgbClr val="E6E6E6"/>
            </a:solidFill>
            <a:ln w="254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8" name="Rectangle: Rounded Corners 15"/>
            <p:cNvSpPr/>
            <p:nvPr/>
          </p:nvSpPr>
          <p:spPr bwMode="auto">
            <a:xfrm>
              <a:off x="3860800" y="2197100"/>
              <a:ext cx="635000" cy="3054350"/>
            </a:xfrm>
            <a:prstGeom prst="roundRect">
              <a:avLst>
                <a:gd fmla="val 50000" name="adj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54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9" name="Rectangle: Rounded Corners 16"/>
            <p:cNvSpPr/>
            <p:nvPr/>
          </p:nvSpPr>
          <p:spPr bwMode="auto">
            <a:xfrm>
              <a:off x="4876800" y="2197100"/>
              <a:ext cx="635000" cy="3054350"/>
            </a:xfrm>
            <a:prstGeom prst="roundRect">
              <a:avLst>
                <a:gd fmla="val 50000" name="adj"/>
              </a:avLst>
            </a:prstGeom>
            <a:solidFill>
              <a:schemeClr val="accent3">
                <a:lumMod val="20000"/>
                <a:lumOff val="80000"/>
              </a:schemeClr>
            </a:solidFill>
            <a:ln w="254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0" name="Rectangle: Rounded Corners 17"/>
            <p:cNvSpPr/>
            <p:nvPr/>
          </p:nvSpPr>
          <p:spPr bwMode="auto">
            <a:xfrm>
              <a:off x="5899150" y="2197100"/>
              <a:ext cx="635000" cy="3054350"/>
            </a:xfrm>
            <a:prstGeom prst="roundRect">
              <a:avLst>
                <a:gd fmla="val 50000" name="adj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1" name="Rectangle: Rounded Corners 18"/>
            <p:cNvSpPr/>
            <p:nvPr/>
          </p:nvSpPr>
          <p:spPr bwMode="auto">
            <a:xfrm>
              <a:off x="6896100" y="2206625"/>
              <a:ext cx="635000" cy="3054350"/>
            </a:xfrm>
            <a:prstGeom prst="roundRect">
              <a:avLst>
                <a:gd fmla="val 50000" name="adj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254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2" name="Oval 19"/>
            <p:cNvSpPr/>
            <p:nvPr/>
          </p:nvSpPr>
          <p:spPr bwMode="auto">
            <a:xfrm>
              <a:off x="1885950" y="3968750"/>
              <a:ext cx="520700" cy="520700"/>
            </a:xfrm>
            <a:prstGeom prst="ellipse">
              <a:avLst/>
            </a:prstGeom>
            <a:solidFill>
              <a:srgbClr val="AFB6BA"/>
            </a:solidFill>
            <a:ln w="254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3" name="Rectangle: Rounded Corners 20"/>
            <p:cNvSpPr/>
            <p:nvPr/>
          </p:nvSpPr>
          <p:spPr bwMode="auto">
            <a:xfrm>
              <a:off x="2120900" y="4140200"/>
              <a:ext cx="57150" cy="1111250"/>
            </a:xfrm>
            <a:prstGeom prst="roundRect">
              <a:avLst>
                <a:gd fmla="val 50000" name="adj"/>
              </a:avLst>
            </a:prstGeom>
            <a:solidFill>
              <a:srgbClr val="AFB6BA"/>
            </a:solidFill>
            <a:ln w="254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4" name="Oval 21"/>
            <p:cNvSpPr/>
            <p:nvPr/>
          </p:nvSpPr>
          <p:spPr bwMode="auto">
            <a:xfrm>
              <a:off x="2082800" y="5327650"/>
              <a:ext cx="139700" cy="139700"/>
            </a:xfrm>
            <a:prstGeom prst="ellipse">
              <a:avLst/>
            </a:prstGeom>
            <a:solidFill>
              <a:srgbClr val="AFB6BA"/>
            </a:solidFill>
            <a:ln w="254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5" name="Oval 22"/>
            <p:cNvSpPr/>
            <p:nvPr/>
          </p:nvSpPr>
          <p:spPr bwMode="auto">
            <a:xfrm>
              <a:off x="2882900" y="3543300"/>
              <a:ext cx="520700" cy="520700"/>
            </a:xfrm>
            <a:prstGeom prst="ellipse">
              <a:avLst/>
            </a:prstGeom>
            <a:solidFill>
              <a:srgbClr val="839494"/>
            </a:solidFill>
            <a:ln w="254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6" name="Rectangle: Rounded Corners 23"/>
            <p:cNvSpPr/>
            <p:nvPr/>
          </p:nvSpPr>
          <p:spPr bwMode="auto">
            <a:xfrm>
              <a:off x="3117850" y="3740150"/>
              <a:ext cx="57150" cy="1511300"/>
            </a:xfrm>
            <a:prstGeom prst="roundRect">
              <a:avLst>
                <a:gd fmla="val 50000" name="adj"/>
              </a:avLst>
            </a:prstGeom>
            <a:solidFill>
              <a:srgbClr val="839494"/>
            </a:solidFill>
            <a:ln w="254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7" name="Oval 24"/>
            <p:cNvSpPr/>
            <p:nvPr/>
          </p:nvSpPr>
          <p:spPr bwMode="auto">
            <a:xfrm>
              <a:off x="3079750" y="5327650"/>
              <a:ext cx="139700" cy="139700"/>
            </a:xfrm>
            <a:prstGeom prst="ellipse">
              <a:avLst/>
            </a:prstGeom>
            <a:solidFill>
              <a:srgbClr val="839494"/>
            </a:solidFill>
            <a:ln w="254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8" name="Oval 25"/>
            <p:cNvSpPr/>
            <p:nvPr/>
          </p:nvSpPr>
          <p:spPr bwMode="auto">
            <a:xfrm>
              <a:off x="3924300" y="3873500"/>
              <a:ext cx="520700" cy="520700"/>
            </a:xfrm>
            <a:prstGeom prst="ellipse">
              <a:avLst/>
            </a:prstGeom>
            <a:solidFill>
              <a:schemeClr val="accent4"/>
            </a:solidFill>
            <a:ln w="254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9" name="Rectangle: Rounded Corners 26"/>
            <p:cNvSpPr/>
            <p:nvPr/>
          </p:nvSpPr>
          <p:spPr bwMode="auto">
            <a:xfrm>
              <a:off x="4159250" y="4019550"/>
              <a:ext cx="57150" cy="1238250"/>
            </a:xfrm>
            <a:prstGeom prst="roundRect">
              <a:avLst>
                <a:gd fmla="val 50000" name="adj"/>
              </a:avLst>
            </a:prstGeom>
            <a:solidFill>
              <a:schemeClr val="accent4"/>
            </a:solidFill>
            <a:ln w="254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0" name="Oval 27"/>
            <p:cNvSpPr/>
            <p:nvPr/>
          </p:nvSpPr>
          <p:spPr bwMode="auto">
            <a:xfrm>
              <a:off x="4121150" y="5327650"/>
              <a:ext cx="139700" cy="139700"/>
            </a:xfrm>
            <a:prstGeom prst="ellipse">
              <a:avLst/>
            </a:prstGeom>
            <a:solidFill>
              <a:schemeClr val="accent4"/>
            </a:solidFill>
            <a:ln w="254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1" name="Oval 28"/>
            <p:cNvSpPr/>
            <p:nvPr/>
          </p:nvSpPr>
          <p:spPr bwMode="auto">
            <a:xfrm>
              <a:off x="4927600" y="3035300"/>
              <a:ext cx="520700" cy="520700"/>
            </a:xfrm>
            <a:prstGeom prst="ellipse">
              <a:avLst/>
            </a:prstGeom>
            <a:solidFill>
              <a:schemeClr val="accent3"/>
            </a:solidFill>
            <a:ln w="254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2" name="Rectangle: Rounded Corners 29"/>
            <p:cNvSpPr/>
            <p:nvPr/>
          </p:nvSpPr>
          <p:spPr bwMode="auto">
            <a:xfrm>
              <a:off x="5162550" y="3175000"/>
              <a:ext cx="57150" cy="2076450"/>
            </a:xfrm>
            <a:prstGeom prst="roundRect">
              <a:avLst>
                <a:gd fmla="val 50000" name="adj"/>
              </a:avLst>
            </a:prstGeom>
            <a:solidFill>
              <a:schemeClr val="accent3"/>
            </a:solidFill>
            <a:ln w="254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3" name="Oval 30"/>
            <p:cNvSpPr/>
            <p:nvPr/>
          </p:nvSpPr>
          <p:spPr bwMode="auto">
            <a:xfrm>
              <a:off x="5124450" y="5327650"/>
              <a:ext cx="139700" cy="139700"/>
            </a:xfrm>
            <a:prstGeom prst="ellipse">
              <a:avLst/>
            </a:prstGeom>
            <a:solidFill>
              <a:schemeClr val="accent3"/>
            </a:solidFill>
            <a:ln w="254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4" name="Oval 31"/>
            <p:cNvSpPr/>
            <p:nvPr/>
          </p:nvSpPr>
          <p:spPr bwMode="auto">
            <a:xfrm>
              <a:off x="5962650" y="2609850"/>
              <a:ext cx="520700" cy="520700"/>
            </a:xfrm>
            <a:prstGeom prst="ellipse">
              <a:avLst/>
            </a:prstGeom>
            <a:solidFill>
              <a:schemeClr val="accent2"/>
            </a:solidFill>
            <a:ln w="254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5" name="Rectangle: Rounded Corners 32"/>
            <p:cNvSpPr/>
            <p:nvPr/>
          </p:nvSpPr>
          <p:spPr bwMode="auto">
            <a:xfrm>
              <a:off x="6197600" y="2876550"/>
              <a:ext cx="57150" cy="2374900"/>
            </a:xfrm>
            <a:prstGeom prst="roundRect">
              <a:avLst>
                <a:gd fmla="val 50000" name="adj"/>
              </a:avLst>
            </a:prstGeom>
            <a:solidFill>
              <a:schemeClr val="accent2"/>
            </a:solidFill>
            <a:ln w="254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6" name="Oval 33"/>
            <p:cNvSpPr/>
            <p:nvPr/>
          </p:nvSpPr>
          <p:spPr bwMode="auto">
            <a:xfrm>
              <a:off x="6159500" y="5327650"/>
              <a:ext cx="139700" cy="139700"/>
            </a:xfrm>
            <a:prstGeom prst="ellipse">
              <a:avLst/>
            </a:prstGeom>
            <a:solidFill>
              <a:schemeClr val="accent2"/>
            </a:solidFill>
            <a:ln w="254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7" name="Oval 34"/>
            <p:cNvSpPr/>
            <p:nvPr/>
          </p:nvSpPr>
          <p:spPr bwMode="auto">
            <a:xfrm>
              <a:off x="6978650" y="3035300"/>
              <a:ext cx="520700" cy="52070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8" name="Rectangle: Rounded Corners 35"/>
            <p:cNvSpPr/>
            <p:nvPr/>
          </p:nvSpPr>
          <p:spPr bwMode="auto">
            <a:xfrm>
              <a:off x="7213600" y="3175000"/>
              <a:ext cx="57150" cy="2076450"/>
            </a:xfrm>
            <a:prstGeom prst="roundRect">
              <a:avLst>
                <a:gd fmla="val 50000" name="adj"/>
              </a:avLst>
            </a:prstGeom>
            <a:solidFill>
              <a:schemeClr val="accent1"/>
            </a:solidFill>
            <a:ln w="254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9" name="Oval 36"/>
            <p:cNvSpPr/>
            <p:nvPr/>
          </p:nvSpPr>
          <p:spPr bwMode="auto">
            <a:xfrm>
              <a:off x="7175500" y="5327650"/>
              <a:ext cx="139700" cy="13970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0" name="Rectangle 37"/>
            <p:cNvSpPr/>
            <p:nvPr/>
          </p:nvSpPr>
          <p:spPr bwMode="auto">
            <a:xfrm>
              <a:off x="1962150" y="4118876"/>
              <a:ext cx="346249" cy="207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lc="http://schemas.openxmlformats.org/drawingml/2006/lockedCanvas">
                  <a:solidFill>
                    <a:srgbClr val="FFFFFF"/>
                  </a:solidFill>
                </a14:hiddenFill>
              </a:ext>
              <a:ext uri="{91240B29-F687-4f45-9708-019B960494DF}">
                <a14:hiddenLine xmlns:lc="http://schemas.openxmlformats.org/drawingml/2006/lockedCanvas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bIns="0" lIns="0" rIns="0" tIns="0" wrap="none">
              <a:normAutofit fontScale="92500" lnSpcReduction="20000"/>
            </a:bodyPr>
            <a:lstStyle/>
            <a:p>
              <a:pPr algn="l"/>
              <a:r>
                <a:rPr lang="en-US" sz="1350">
                  <a:solidFill>
                    <a:srgbClr val="FFFEFE"/>
                  </a:solidFill>
                </a:rPr>
                <a:t>42%</a:t>
              </a:r>
            </a:p>
          </p:txBody>
        </p:sp>
        <p:sp>
          <p:nvSpPr>
            <p:cNvPr id="41" name="Rectangle 38"/>
            <p:cNvSpPr/>
            <p:nvPr/>
          </p:nvSpPr>
          <p:spPr bwMode="auto">
            <a:xfrm>
              <a:off x="2984810" y="3687076"/>
              <a:ext cx="346250" cy="207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lc="http://schemas.openxmlformats.org/drawingml/2006/lockedCanvas">
                  <a:solidFill>
                    <a:srgbClr val="FFFFFF"/>
                  </a:solidFill>
                </a14:hiddenFill>
              </a:ext>
              <a:ext uri="{91240B29-F687-4f45-9708-019B960494DF}">
                <a14:hiddenLine xmlns:lc="http://schemas.openxmlformats.org/drawingml/2006/lockedCanvas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bIns="0" lIns="0" rIns="0" tIns="0" wrap="none">
              <a:normAutofit fontScale="92500" lnSpcReduction="20000"/>
            </a:bodyPr>
            <a:lstStyle/>
            <a:p>
              <a:r>
                <a:rPr lang="en-US" sz="1350">
                  <a:solidFill>
                    <a:srgbClr val="FFFEFE"/>
                  </a:solidFill>
                </a:rPr>
                <a:t>52%</a:t>
              </a:r>
            </a:p>
          </p:txBody>
        </p:sp>
        <p:sp>
          <p:nvSpPr>
            <p:cNvPr id="42" name="Rectangle 39"/>
            <p:cNvSpPr/>
            <p:nvPr/>
          </p:nvSpPr>
          <p:spPr bwMode="auto">
            <a:xfrm>
              <a:off x="4032560" y="4017276"/>
              <a:ext cx="346250" cy="207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lc="http://schemas.openxmlformats.org/drawingml/2006/lockedCanvas">
                  <a:solidFill>
                    <a:srgbClr val="FFFFFF"/>
                  </a:solidFill>
                </a14:hiddenFill>
              </a:ext>
              <a:ext uri="{91240B29-F687-4f45-9708-019B960494DF}">
                <a14:hiddenLine xmlns:lc="http://schemas.openxmlformats.org/drawingml/2006/lockedCanvas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bIns="0" lIns="0" rIns="0" tIns="0" wrap="none">
              <a:normAutofit fontScale="92500" lnSpcReduction="20000"/>
            </a:bodyPr>
            <a:lstStyle/>
            <a:p>
              <a:r>
                <a:rPr lang="en-US" sz="1350">
                  <a:solidFill>
                    <a:srgbClr val="FFFEFE"/>
                  </a:solidFill>
                </a:rPr>
                <a:t>46%</a:t>
              </a:r>
            </a:p>
          </p:txBody>
        </p:sp>
        <p:sp>
          <p:nvSpPr>
            <p:cNvPr id="43" name="Rectangle 40"/>
            <p:cNvSpPr/>
            <p:nvPr/>
          </p:nvSpPr>
          <p:spPr bwMode="auto">
            <a:xfrm>
              <a:off x="5016810" y="3172726"/>
              <a:ext cx="346250" cy="207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lc="http://schemas.openxmlformats.org/drawingml/2006/lockedCanvas">
                  <a:solidFill>
                    <a:srgbClr val="FFFFFF"/>
                  </a:solidFill>
                </a14:hiddenFill>
              </a:ext>
              <a:ext uri="{91240B29-F687-4f45-9708-019B960494DF}">
                <a14:hiddenLine xmlns:lc="http://schemas.openxmlformats.org/drawingml/2006/lockedCanvas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bIns="0" lIns="0" rIns="0" tIns="0" wrap="none">
              <a:normAutofit fontScale="92500" lnSpcReduction="20000"/>
            </a:bodyPr>
            <a:lstStyle/>
            <a:p>
              <a:r>
                <a:rPr lang="en-US" sz="1350">
                  <a:solidFill>
                    <a:srgbClr val="FFFEFE"/>
                  </a:solidFill>
                </a:rPr>
                <a:t>65%</a:t>
              </a:r>
            </a:p>
          </p:txBody>
        </p:sp>
        <p:sp>
          <p:nvSpPr>
            <p:cNvPr id="44" name="Rectangle 41"/>
            <p:cNvSpPr/>
            <p:nvPr/>
          </p:nvSpPr>
          <p:spPr bwMode="auto">
            <a:xfrm>
              <a:off x="6051860" y="2759976"/>
              <a:ext cx="346250" cy="207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lc="http://schemas.openxmlformats.org/drawingml/2006/lockedCanvas">
                  <a:solidFill>
                    <a:srgbClr val="FFFFFF"/>
                  </a:solidFill>
                </a14:hiddenFill>
              </a:ext>
              <a:ext uri="{91240B29-F687-4f45-9708-019B960494DF}">
                <a14:hiddenLine xmlns:lc="http://schemas.openxmlformats.org/drawingml/2006/lockedCanvas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bIns="0" lIns="0" rIns="0" tIns="0" wrap="none">
              <a:normAutofit fontScale="92500" lnSpcReduction="20000"/>
            </a:bodyPr>
            <a:lstStyle/>
            <a:p>
              <a:r>
                <a:rPr lang="en-US" sz="1350">
                  <a:solidFill>
                    <a:srgbClr val="FFFEFE"/>
                  </a:solidFill>
                </a:rPr>
                <a:t>88%</a:t>
              </a:r>
            </a:p>
          </p:txBody>
        </p:sp>
        <p:sp>
          <p:nvSpPr>
            <p:cNvPr id="45" name="Rectangle 42"/>
            <p:cNvSpPr/>
            <p:nvPr/>
          </p:nvSpPr>
          <p:spPr bwMode="auto">
            <a:xfrm>
              <a:off x="7074210" y="3179076"/>
              <a:ext cx="346250" cy="207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lc="http://schemas.openxmlformats.org/drawingml/2006/lockedCanvas">
                  <a:solidFill>
                    <a:srgbClr val="FFFFFF"/>
                  </a:solidFill>
                </a14:hiddenFill>
              </a:ext>
              <a:ext uri="{91240B29-F687-4f45-9708-019B960494DF}">
                <a14:hiddenLine xmlns:lc="http://schemas.openxmlformats.org/drawingml/2006/lockedCanvas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bIns="0" lIns="0" rIns="0" tIns="0" wrap="none">
              <a:normAutofit fontScale="92500" lnSpcReduction="20000"/>
            </a:bodyPr>
            <a:lstStyle/>
            <a:p>
              <a:r>
                <a:rPr lang="en-US" sz="1350">
                  <a:solidFill>
                    <a:srgbClr val="FFFEFE"/>
                  </a:solidFill>
                </a:rPr>
                <a:t>64%</a:t>
              </a:r>
            </a:p>
          </p:txBody>
        </p:sp>
        <p:sp>
          <p:nvSpPr>
            <p:cNvPr id="46" name="Rectangle 43"/>
            <p:cNvSpPr/>
            <p:nvPr/>
          </p:nvSpPr>
          <p:spPr bwMode="auto">
            <a:xfrm>
              <a:off x="1758950" y="5505450"/>
              <a:ext cx="781050" cy="438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lc="http://schemas.openxmlformats.org/drawingml/2006/lockedCanvas">
                  <a:solidFill>
                    <a:srgbClr val="FFFFFF"/>
                  </a:solidFill>
                </a14:hiddenFill>
              </a:ext>
              <a:ext uri="{91240B29-F687-4f45-9708-019B960494DF}">
                <a14:hiddenLine xmlns:lc="http://schemas.openxmlformats.org/drawingml/2006/lockedCanvas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none">
              <a:normAutofit/>
            </a:bodyPr>
            <a:lstStyle/>
            <a:p>
              <a:r>
                <a:rPr altLang="en-US" b="1" lang="zh-CN" sz="100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47" name="Rectangle 44"/>
            <p:cNvSpPr/>
            <p:nvPr/>
          </p:nvSpPr>
          <p:spPr bwMode="auto">
            <a:xfrm>
              <a:off x="2762250" y="5505450"/>
              <a:ext cx="781050" cy="438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lc="http://schemas.openxmlformats.org/drawingml/2006/lockedCanvas">
                  <a:solidFill>
                    <a:srgbClr val="FFFFFF"/>
                  </a:solidFill>
                </a14:hiddenFill>
              </a:ext>
              <a:ext uri="{91240B29-F687-4f45-9708-019B960494DF}">
                <a14:hiddenLine xmlns:lc="http://schemas.openxmlformats.org/drawingml/2006/lockedCanvas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none">
              <a:normAutofit/>
            </a:bodyPr>
            <a:lstStyle/>
            <a:p>
              <a:r>
                <a:rPr altLang="en-US" b="1" lang="zh-CN" sz="100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48" name="Rectangle 45"/>
            <p:cNvSpPr/>
            <p:nvPr/>
          </p:nvSpPr>
          <p:spPr bwMode="auto">
            <a:xfrm>
              <a:off x="3797300" y="5505450"/>
              <a:ext cx="781050" cy="438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lc="http://schemas.openxmlformats.org/drawingml/2006/lockedCanvas">
                  <a:solidFill>
                    <a:srgbClr val="FFFFFF"/>
                  </a:solidFill>
                </a14:hiddenFill>
              </a:ext>
              <a:ext uri="{91240B29-F687-4f45-9708-019B960494DF}">
                <a14:hiddenLine xmlns:lc="http://schemas.openxmlformats.org/drawingml/2006/lockedCanvas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none">
              <a:normAutofit/>
            </a:bodyPr>
            <a:lstStyle/>
            <a:p>
              <a:r>
                <a:rPr altLang="en-US" b="1" lang="zh-CN" sz="100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49" name="Rectangle 46"/>
            <p:cNvSpPr/>
            <p:nvPr/>
          </p:nvSpPr>
          <p:spPr bwMode="auto">
            <a:xfrm>
              <a:off x="4819650" y="5505450"/>
              <a:ext cx="781050" cy="438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lc="http://schemas.openxmlformats.org/drawingml/2006/lockedCanvas">
                  <a:solidFill>
                    <a:srgbClr val="FFFFFF"/>
                  </a:solidFill>
                </a14:hiddenFill>
              </a:ext>
              <a:ext uri="{91240B29-F687-4f45-9708-019B960494DF}">
                <a14:hiddenLine xmlns:lc="http://schemas.openxmlformats.org/drawingml/2006/lockedCanvas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none">
              <a:normAutofit/>
            </a:bodyPr>
            <a:lstStyle/>
            <a:p>
              <a:r>
                <a:rPr altLang="en-US" b="1" lang="zh-CN" sz="100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50" name="Rectangle 47"/>
            <p:cNvSpPr/>
            <p:nvPr/>
          </p:nvSpPr>
          <p:spPr bwMode="auto">
            <a:xfrm>
              <a:off x="5835650" y="5505450"/>
              <a:ext cx="781050" cy="438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lc="http://schemas.openxmlformats.org/drawingml/2006/lockedCanvas">
                  <a:solidFill>
                    <a:srgbClr val="FFFFFF"/>
                  </a:solidFill>
                </a14:hiddenFill>
              </a:ext>
              <a:ext uri="{91240B29-F687-4f45-9708-019B960494DF}">
                <a14:hiddenLine xmlns:lc="http://schemas.openxmlformats.org/drawingml/2006/lockedCanvas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none">
              <a:normAutofit/>
            </a:bodyPr>
            <a:lstStyle/>
            <a:p>
              <a:r>
                <a:rPr altLang="en-US" b="1" lang="zh-CN" sz="100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51" name="Rectangle 48"/>
            <p:cNvSpPr/>
            <p:nvPr/>
          </p:nvSpPr>
          <p:spPr bwMode="auto">
            <a:xfrm>
              <a:off x="6870700" y="5505450"/>
              <a:ext cx="781050" cy="438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lc="http://schemas.openxmlformats.org/drawingml/2006/lockedCanvas">
                  <a:solidFill>
                    <a:srgbClr val="FFFFFF"/>
                  </a:solidFill>
                </a14:hiddenFill>
              </a:ext>
              <a:ext uri="{91240B29-F687-4f45-9708-019B960494DF}">
                <a14:hiddenLine xmlns:lc="http://schemas.openxmlformats.org/drawingml/2006/lockedCanvas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none">
              <a:normAutofit/>
            </a:bodyPr>
            <a:lstStyle/>
            <a:p>
              <a:r>
                <a:rPr altLang="en-US" b="1" lang="zh-CN" sz="100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52" name="Rectangle: Rounded Corners 49"/>
            <p:cNvSpPr/>
            <p:nvPr/>
          </p:nvSpPr>
          <p:spPr bwMode="auto">
            <a:xfrm>
              <a:off x="7962900" y="2190750"/>
              <a:ext cx="635000" cy="3054350"/>
            </a:xfrm>
            <a:prstGeom prst="roundRect">
              <a:avLst>
                <a:gd fmla="val 50000" name="adj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54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3" name="Rectangle: Rounded Corners 50"/>
            <p:cNvSpPr/>
            <p:nvPr/>
          </p:nvSpPr>
          <p:spPr bwMode="auto">
            <a:xfrm>
              <a:off x="8991600" y="2190750"/>
              <a:ext cx="635000" cy="3054350"/>
            </a:xfrm>
            <a:prstGeom prst="roundRect">
              <a:avLst>
                <a:gd fmla="val 50000" name="adj"/>
              </a:avLst>
            </a:prstGeom>
            <a:solidFill>
              <a:srgbClr val="E6E6E6"/>
            </a:solidFill>
            <a:ln w="254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4" name="Rectangle: Rounded Corners 51"/>
            <p:cNvSpPr/>
            <p:nvPr/>
          </p:nvSpPr>
          <p:spPr bwMode="auto">
            <a:xfrm>
              <a:off x="10007600" y="2190750"/>
              <a:ext cx="635000" cy="3054350"/>
            </a:xfrm>
            <a:prstGeom prst="roundRect">
              <a:avLst>
                <a:gd fmla="val 50000" name="adj"/>
              </a:avLst>
            </a:prstGeom>
            <a:solidFill>
              <a:srgbClr val="E6E6E6"/>
            </a:solidFill>
            <a:ln w="254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5" name="Oval 52"/>
            <p:cNvSpPr/>
            <p:nvPr/>
          </p:nvSpPr>
          <p:spPr bwMode="auto">
            <a:xfrm>
              <a:off x="8013700" y="3536950"/>
              <a:ext cx="520700" cy="520700"/>
            </a:xfrm>
            <a:prstGeom prst="ellipse">
              <a:avLst/>
            </a:prstGeom>
            <a:solidFill>
              <a:srgbClr val="839494"/>
            </a:solidFill>
            <a:ln w="254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6" name="Rectangle: Rounded Corners 53"/>
            <p:cNvSpPr/>
            <p:nvPr/>
          </p:nvSpPr>
          <p:spPr bwMode="auto">
            <a:xfrm>
              <a:off x="8248650" y="3733800"/>
              <a:ext cx="57150" cy="1511300"/>
            </a:xfrm>
            <a:prstGeom prst="roundRect">
              <a:avLst>
                <a:gd fmla="val 50000" name="adj"/>
              </a:avLst>
            </a:prstGeom>
            <a:solidFill>
              <a:srgbClr val="839494"/>
            </a:solidFill>
            <a:ln w="254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7" name="Oval 54"/>
            <p:cNvSpPr/>
            <p:nvPr/>
          </p:nvSpPr>
          <p:spPr bwMode="auto">
            <a:xfrm>
              <a:off x="8210550" y="5321300"/>
              <a:ext cx="139700" cy="139700"/>
            </a:xfrm>
            <a:prstGeom prst="ellipse">
              <a:avLst/>
            </a:prstGeom>
            <a:solidFill>
              <a:srgbClr val="839494"/>
            </a:solidFill>
            <a:ln w="254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8" name="Oval 55"/>
            <p:cNvSpPr/>
            <p:nvPr/>
          </p:nvSpPr>
          <p:spPr bwMode="auto">
            <a:xfrm>
              <a:off x="9055100" y="3867150"/>
              <a:ext cx="520700" cy="52070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 w="254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9" name="Rectangle: Rounded Corners 56"/>
            <p:cNvSpPr/>
            <p:nvPr/>
          </p:nvSpPr>
          <p:spPr bwMode="auto">
            <a:xfrm>
              <a:off x="9290050" y="4013200"/>
              <a:ext cx="57150" cy="1238250"/>
            </a:xfrm>
            <a:prstGeom prst="roundRect">
              <a:avLst>
                <a:gd fmla="val 50000" name="adj"/>
              </a:avLst>
            </a:prstGeom>
            <a:solidFill>
              <a:schemeClr val="accent4">
                <a:lumMod val="75000"/>
              </a:schemeClr>
            </a:solidFill>
            <a:ln w="254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0" name="Oval 57"/>
            <p:cNvSpPr/>
            <p:nvPr/>
          </p:nvSpPr>
          <p:spPr bwMode="auto">
            <a:xfrm>
              <a:off x="9251950" y="5321300"/>
              <a:ext cx="139700" cy="13970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 w="254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1" name="Oval 58"/>
            <p:cNvSpPr/>
            <p:nvPr/>
          </p:nvSpPr>
          <p:spPr bwMode="auto">
            <a:xfrm>
              <a:off x="10058400" y="3028950"/>
              <a:ext cx="520700" cy="520700"/>
            </a:xfrm>
            <a:prstGeom prst="ellipse">
              <a:avLst/>
            </a:prstGeom>
            <a:solidFill>
              <a:schemeClr val="accent3"/>
            </a:solidFill>
            <a:ln w="254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2" name="Rectangle: Rounded Corners 59"/>
            <p:cNvSpPr/>
            <p:nvPr/>
          </p:nvSpPr>
          <p:spPr bwMode="auto">
            <a:xfrm>
              <a:off x="10293350" y="3168650"/>
              <a:ext cx="57150" cy="2076450"/>
            </a:xfrm>
            <a:prstGeom prst="roundRect">
              <a:avLst>
                <a:gd fmla="val 50000" name="adj"/>
              </a:avLst>
            </a:prstGeom>
            <a:solidFill>
              <a:schemeClr val="accent3"/>
            </a:solidFill>
            <a:ln w="254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3" name="Oval 60"/>
            <p:cNvSpPr/>
            <p:nvPr/>
          </p:nvSpPr>
          <p:spPr bwMode="auto">
            <a:xfrm>
              <a:off x="10255250" y="5321300"/>
              <a:ext cx="139700" cy="139700"/>
            </a:xfrm>
            <a:prstGeom prst="ellipse">
              <a:avLst/>
            </a:prstGeom>
            <a:solidFill>
              <a:schemeClr val="accent3"/>
            </a:solidFill>
            <a:ln w="25400">
              <a:solidFill>
                <a:schemeClr val="tx1">
                  <a:alpha val="0"/>
                </a:schemeClr>
              </a:solidFill>
              <a:miter lim="800000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4" name="Rectangle 61"/>
            <p:cNvSpPr/>
            <p:nvPr/>
          </p:nvSpPr>
          <p:spPr bwMode="auto">
            <a:xfrm>
              <a:off x="8115610" y="3680726"/>
              <a:ext cx="346250" cy="207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lc="http://schemas.openxmlformats.org/drawingml/2006/lockedCanvas">
                  <a:solidFill>
                    <a:srgbClr val="FFFFFF"/>
                  </a:solidFill>
                </a14:hiddenFill>
              </a:ext>
              <a:ext uri="{91240B29-F687-4f45-9708-019B960494DF}">
                <a14:hiddenLine xmlns:lc="http://schemas.openxmlformats.org/drawingml/2006/lockedCanvas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bIns="0" lIns="0" rIns="0" tIns="0" wrap="none">
              <a:normAutofit fontScale="92500" lnSpcReduction="20000"/>
            </a:bodyPr>
            <a:lstStyle/>
            <a:p>
              <a:r>
                <a:rPr lang="en-US" sz="1350">
                  <a:solidFill>
                    <a:srgbClr val="FFFEFE"/>
                  </a:solidFill>
                </a:rPr>
                <a:t>52%</a:t>
              </a:r>
            </a:p>
          </p:txBody>
        </p:sp>
        <p:sp>
          <p:nvSpPr>
            <p:cNvPr id="65" name="Rectangle 62"/>
            <p:cNvSpPr/>
            <p:nvPr/>
          </p:nvSpPr>
          <p:spPr bwMode="auto">
            <a:xfrm>
              <a:off x="9163360" y="4010926"/>
              <a:ext cx="346250" cy="207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lc="http://schemas.openxmlformats.org/drawingml/2006/lockedCanvas">
                  <a:solidFill>
                    <a:srgbClr val="FFFFFF"/>
                  </a:solidFill>
                </a14:hiddenFill>
              </a:ext>
              <a:ext uri="{91240B29-F687-4f45-9708-019B960494DF}">
                <a14:hiddenLine xmlns:lc="http://schemas.openxmlformats.org/drawingml/2006/lockedCanvas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bIns="0" lIns="0" rIns="0" tIns="0" wrap="none">
              <a:normAutofit fontScale="92500" lnSpcReduction="20000"/>
            </a:bodyPr>
            <a:lstStyle/>
            <a:p>
              <a:r>
                <a:rPr lang="en-US" sz="1350">
                  <a:solidFill>
                    <a:srgbClr val="FFFEFE"/>
                  </a:solidFill>
                </a:rPr>
                <a:t>46%</a:t>
              </a:r>
            </a:p>
          </p:txBody>
        </p:sp>
        <p:sp>
          <p:nvSpPr>
            <p:cNvPr id="66" name="Rectangle 63"/>
            <p:cNvSpPr/>
            <p:nvPr/>
          </p:nvSpPr>
          <p:spPr bwMode="auto">
            <a:xfrm>
              <a:off x="10147610" y="3166376"/>
              <a:ext cx="346250" cy="207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lc="http://schemas.openxmlformats.org/drawingml/2006/lockedCanvas">
                  <a:solidFill>
                    <a:srgbClr val="FFFFFF"/>
                  </a:solidFill>
                </a14:hiddenFill>
              </a:ext>
              <a:ext uri="{91240B29-F687-4f45-9708-019B960494DF}">
                <a14:hiddenLine xmlns:lc="http://schemas.openxmlformats.org/drawingml/2006/lockedCanvas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bIns="0" lIns="0" rIns="0" tIns="0" wrap="none">
              <a:normAutofit fontScale="92500" lnSpcReduction="20000"/>
            </a:bodyPr>
            <a:lstStyle/>
            <a:p>
              <a:r>
                <a:rPr lang="en-US" sz="1350">
                  <a:solidFill>
                    <a:srgbClr val="FFFEFE"/>
                  </a:solidFill>
                </a:rPr>
                <a:t>65%</a:t>
              </a:r>
            </a:p>
          </p:txBody>
        </p:sp>
        <p:sp>
          <p:nvSpPr>
            <p:cNvPr id="67" name="Rectangle 64"/>
            <p:cNvSpPr/>
            <p:nvPr/>
          </p:nvSpPr>
          <p:spPr bwMode="auto">
            <a:xfrm>
              <a:off x="7893050" y="5499100"/>
              <a:ext cx="781050" cy="438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lc="http://schemas.openxmlformats.org/drawingml/2006/lockedCanvas">
                  <a:solidFill>
                    <a:srgbClr val="FFFFFF"/>
                  </a:solidFill>
                </a14:hiddenFill>
              </a:ext>
              <a:ext uri="{91240B29-F687-4f45-9708-019B960494DF}">
                <a14:hiddenLine xmlns:lc="http://schemas.openxmlformats.org/drawingml/2006/lockedCanvas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none">
              <a:normAutofit/>
            </a:bodyPr>
            <a:lstStyle/>
            <a:p>
              <a:r>
                <a:rPr altLang="en-US" b="1" lang="zh-CN" sz="100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68" name="Rectangle 65"/>
            <p:cNvSpPr/>
            <p:nvPr/>
          </p:nvSpPr>
          <p:spPr bwMode="auto">
            <a:xfrm>
              <a:off x="8928100" y="5499100"/>
              <a:ext cx="781050" cy="438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lc="http://schemas.openxmlformats.org/drawingml/2006/lockedCanvas">
                  <a:solidFill>
                    <a:srgbClr val="FFFFFF"/>
                  </a:solidFill>
                </a14:hiddenFill>
              </a:ext>
              <a:ext uri="{91240B29-F687-4f45-9708-019B960494DF}">
                <a14:hiddenLine xmlns:lc="http://schemas.openxmlformats.org/drawingml/2006/lockedCanvas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none">
              <a:normAutofit/>
            </a:bodyPr>
            <a:lstStyle/>
            <a:p>
              <a:r>
                <a:rPr altLang="en-US" b="1" lang="zh-CN" sz="100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69" name="Rectangle 66"/>
            <p:cNvSpPr/>
            <p:nvPr/>
          </p:nvSpPr>
          <p:spPr bwMode="auto">
            <a:xfrm>
              <a:off x="9950450" y="5499100"/>
              <a:ext cx="781050" cy="438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lc="http://schemas.openxmlformats.org/drawingml/2006/lockedCanvas">
                  <a:solidFill>
                    <a:srgbClr val="FFFFFF"/>
                  </a:solidFill>
                </a14:hiddenFill>
              </a:ext>
              <a:ext uri="{91240B29-F687-4f45-9708-019B960494DF}">
                <a14:hiddenLine xmlns:lc="http://schemas.openxmlformats.org/drawingml/2006/lockedCanvas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none">
              <a:normAutofit/>
            </a:bodyPr>
            <a:lstStyle/>
            <a:p>
              <a:r>
                <a:rPr altLang="en-US" b="1" lang="zh-CN" sz="100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</p:grpSp>
      <p:sp>
        <p:nvSpPr>
          <p:cNvPr id="70" name="Title 1"/>
          <p:cNvSpPr txBox="1"/>
          <p:nvPr/>
        </p:nvSpPr>
        <p:spPr>
          <a:xfrm>
            <a:off x="857880" y="200199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b="1" lang="zh-CN" smtClean="0" sz="18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点击添加标题</a:t>
            </a:r>
          </a:p>
        </p:txBody>
      </p:sp>
      <p:pic>
        <p:nvPicPr>
          <p:cNvPr id="71" name="图片 70">
            <a:extLst>
              <a:ext uri="{FF2B5EF4-FFF2-40B4-BE49-F238E27FC236}">
                <a16:creationId xmlns:a16="http://schemas.microsoft.com/office/drawing/2014/main" id="{637A7AC2-7FC0-4EC3-87BF-7DAFCE21FC9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2450187">
            <a:off x="-4580479" y="36322"/>
            <a:ext cx="6855716" cy="5996349"/>
          </a:xfrm>
          <a:prstGeom prst="rect">
            <a:avLst/>
          </a:prstGeom>
        </p:spPr>
      </p:pic>
      <p:pic>
        <p:nvPicPr>
          <p:cNvPr id="72" name="图片 71">
            <a:extLst>
              <a:ext uri="{FF2B5EF4-FFF2-40B4-BE49-F238E27FC236}">
                <a16:creationId xmlns:a16="http://schemas.microsoft.com/office/drawing/2014/main" id="{34A1D5DA-F729-46E1-8E70-C855B0718A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 rot="16200000">
            <a:off x="6187267" y="-2196181"/>
            <a:ext cx="6855716" cy="5996349"/>
          </a:xfrm>
          <a:prstGeom prst="rect">
            <a:avLst/>
          </a:prstGeom>
        </p:spPr>
      </p:pic>
    </p:spTree>
    <p:extLst>
      <p:ext uri="{BB962C8B-B14F-4D97-AF65-F5344CB8AC3E}">
        <p14:creationId val="2807189086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2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3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5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Rectangle 23">
            <a:extLst>
              <a:ext uri="{FF2B5EF4-FFF2-40B4-BE49-F238E27FC236}">
                <a16:creationId xmlns:a16="http://schemas.microsoft.com/office/drawing/2014/main" id="{45AA4F29-A6B8-4CD7-8F1A-5F9C10E90038}"/>
              </a:ext>
            </a:extLst>
          </p:cNvPr>
          <p:cNvSpPr/>
          <p:nvPr/>
        </p:nvSpPr>
        <p:spPr>
          <a:xfrm>
            <a:off x="539353" y="842964"/>
            <a:ext cx="1980419" cy="3744515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a:blipFill>
          <a:ln algn="ctr" cap="flat" cmpd="sng" w="12700">
            <a:noFill/>
            <a:prstDash val="solid"/>
            <a:miter lim="800000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5" name="Right Triangle 2">
            <a:extLst>
              <a:ext uri="{FF2B5EF4-FFF2-40B4-BE49-F238E27FC236}">
                <a16:creationId xmlns:a16="http://schemas.microsoft.com/office/drawing/2014/main" id="{8A95A1F8-37FD-46A1-938E-5B6727148222}"/>
              </a:ext>
            </a:extLst>
          </p:cNvPr>
          <p:cNvSpPr/>
          <p:nvPr/>
        </p:nvSpPr>
        <p:spPr bwMode="auto">
          <a:xfrm flipH="1" flipV="1">
            <a:off x="539353" y="842963"/>
            <a:ext cx="1980419" cy="1754306"/>
          </a:xfrm>
          <a:prstGeom prst="rtTriangle">
            <a:avLst/>
          </a:prstGeom>
          <a:solidFill>
            <a:schemeClr val="tx2">
              <a:lumMod val="75000"/>
            </a:schemeClr>
          </a:solidFill>
          <a:ln w="19050">
            <a:noFill/>
            <a:round/>
          </a:ln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id="{0BF31707-B0A9-4075-A49E-1CD8BDC53B03}"/>
              </a:ext>
            </a:extLst>
          </p:cNvPr>
          <p:cNvSpPr txBox="1"/>
          <p:nvPr/>
        </p:nvSpPr>
        <p:spPr>
          <a:xfrm>
            <a:off x="2580846" y="849497"/>
            <a:ext cx="2106234" cy="461665"/>
          </a:xfrm>
          <a:prstGeom prst="rect">
            <a:avLst/>
          </a:prstGeom>
          <a:noFill/>
        </p:spPr>
        <p:txBody>
          <a:bodyPr bIns="0" lIns="0" rIns="0" tIns="0" wrap="square">
            <a:normAutofit fontScale="92500" lnSpcReduction="20000"/>
          </a:bodyPr>
          <a:lstStyle/>
          <a:p>
            <a:r>
              <a:rPr altLang="zh-CN" b="1" lang="en-US" sz="4000">
                <a:solidFill>
                  <a:schemeClr val="tx2"/>
                </a:solidFill>
                <a:ea charset="-122" panose="020b0503020204020204" pitchFamily="34" typeface="微软雅黑"/>
              </a:rPr>
              <a:t>CONTENTS</a:t>
            </a:r>
          </a:p>
        </p:txBody>
      </p:sp>
      <p:sp>
        <p:nvSpPr>
          <p:cNvPr id="8" name="TextBox 6">
            <a:extLst>
              <a:ext uri="{FF2B5EF4-FFF2-40B4-BE49-F238E27FC236}">
                <a16:creationId xmlns:a16="http://schemas.microsoft.com/office/drawing/2014/main" id="{0A818D59-61D3-4031-8376-8B9F7B2410EA}"/>
              </a:ext>
            </a:extLst>
          </p:cNvPr>
          <p:cNvSpPr txBox="1"/>
          <p:nvPr/>
        </p:nvSpPr>
        <p:spPr>
          <a:xfrm>
            <a:off x="4253893" y="1653631"/>
            <a:ext cx="285174" cy="530915"/>
          </a:xfrm>
          <a:prstGeom prst="rect">
            <a:avLst/>
          </a:prstGeom>
          <a:noFill/>
        </p:spPr>
        <p:txBody>
          <a:bodyPr anchor="ctr" wrap="none">
            <a:normAutofit fontScale="85000" lnSpcReduction="20000"/>
          </a:bodyPr>
          <a:lstStyle/>
          <a:p>
            <a:pPr algn="ctr"/>
            <a:r>
              <a:rPr altLang="zh-CN" lang="en-US" sz="4000">
                <a:solidFill>
                  <a:schemeClr val="accent1">
                    <a:lumMod val="100000"/>
                  </a:schemeClr>
                </a:solidFill>
                <a:latin charset="0" panose="020b0806030902050204" pitchFamily="34" typeface="Impact"/>
                <a:ea charset="-122" panose="020b0503020204020204" pitchFamily="34" typeface="微软雅黑"/>
              </a:rPr>
              <a:t>1</a:t>
            </a: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701F4E37-D9A8-4271-A05E-7E1B7A9370F4}"/>
              </a:ext>
            </a:extLst>
          </p:cNvPr>
          <p:cNvSpPr txBox="1"/>
          <p:nvPr/>
        </p:nvSpPr>
        <p:spPr>
          <a:xfrm>
            <a:off x="4230449" y="2408833"/>
            <a:ext cx="332063" cy="530915"/>
          </a:xfrm>
          <a:prstGeom prst="rect">
            <a:avLst/>
          </a:prstGeom>
          <a:noFill/>
        </p:spPr>
        <p:txBody>
          <a:bodyPr anchor="ctr" wrap="none">
            <a:normAutofit fontScale="85000" lnSpcReduction="20000"/>
          </a:bodyPr>
          <a:lstStyle/>
          <a:p>
            <a:pPr algn="ctr"/>
            <a:r>
              <a:rPr altLang="zh-CN" lang="en-US" sz="4000">
                <a:solidFill>
                  <a:schemeClr val="accent2">
                    <a:lumMod val="100000"/>
                  </a:schemeClr>
                </a:solidFill>
                <a:latin charset="0" panose="020b0806030902050204" pitchFamily="34" typeface="Impact"/>
                <a:ea charset="-122" panose="020b0503020204020204" pitchFamily="34" typeface="微软雅黑"/>
              </a:rPr>
              <a:t>2</a:t>
            </a:r>
          </a:p>
        </p:txBody>
      </p:sp>
      <p:sp>
        <p:nvSpPr>
          <p:cNvPr id="10" name="TextBox 8">
            <a:extLst>
              <a:ext uri="{FF2B5EF4-FFF2-40B4-BE49-F238E27FC236}">
                <a16:creationId xmlns:a16="http://schemas.microsoft.com/office/drawing/2014/main" id="{45FE22B5-A71D-40C0-8D5A-9358F379C594}"/>
              </a:ext>
            </a:extLst>
          </p:cNvPr>
          <p:cNvSpPr txBox="1"/>
          <p:nvPr/>
        </p:nvSpPr>
        <p:spPr>
          <a:xfrm>
            <a:off x="4225039" y="3164034"/>
            <a:ext cx="342882" cy="530915"/>
          </a:xfrm>
          <a:prstGeom prst="rect">
            <a:avLst/>
          </a:prstGeom>
          <a:noFill/>
        </p:spPr>
        <p:txBody>
          <a:bodyPr anchor="ctr" wrap="none">
            <a:normAutofit fontScale="85000" lnSpcReduction="20000"/>
          </a:bodyPr>
          <a:lstStyle/>
          <a:p>
            <a:pPr algn="ctr"/>
            <a:r>
              <a:rPr altLang="zh-CN" lang="en-US" sz="4000">
                <a:solidFill>
                  <a:schemeClr val="accent3">
                    <a:lumMod val="100000"/>
                  </a:schemeClr>
                </a:solidFill>
                <a:latin charset="0" panose="020b0806030902050204" pitchFamily="34" typeface="Impact"/>
                <a:ea charset="-122" panose="020b0503020204020204" pitchFamily="34" typeface="微软雅黑"/>
              </a:rPr>
              <a:t>3</a:t>
            </a:r>
          </a:p>
        </p:txBody>
      </p:sp>
      <p:sp>
        <p:nvSpPr>
          <p:cNvPr id="11" name="TextBox 9">
            <a:extLst>
              <a:ext uri="{FF2B5EF4-FFF2-40B4-BE49-F238E27FC236}">
                <a16:creationId xmlns:a16="http://schemas.microsoft.com/office/drawing/2014/main" id="{22DBAD87-8AE9-4FBE-AD73-A805DE564C2F}"/>
              </a:ext>
            </a:extLst>
          </p:cNvPr>
          <p:cNvSpPr txBox="1"/>
          <p:nvPr/>
        </p:nvSpPr>
        <p:spPr>
          <a:xfrm>
            <a:off x="4231050" y="3919235"/>
            <a:ext cx="330860" cy="530915"/>
          </a:xfrm>
          <a:prstGeom prst="rect">
            <a:avLst/>
          </a:prstGeom>
          <a:noFill/>
        </p:spPr>
        <p:txBody>
          <a:bodyPr anchor="ctr" wrap="none">
            <a:normAutofit fontScale="85000" lnSpcReduction="20000"/>
          </a:bodyPr>
          <a:lstStyle/>
          <a:p>
            <a:pPr algn="ctr"/>
            <a:r>
              <a:rPr altLang="zh-CN" lang="en-US" sz="4000">
                <a:solidFill>
                  <a:schemeClr val="accent4">
                    <a:lumMod val="100000"/>
                  </a:schemeClr>
                </a:solidFill>
                <a:latin charset="0" panose="020b0806030902050204" pitchFamily="34" typeface="Impact"/>
                <a:ea charset="-122" panose="020b0503020204020204" pitchFamily="34" typeface="微软雅黑"/>
              </a:rPr>
              <a:t>4</a:t>
            </a:r>
          </a:p>
        </p:txBody>
      </p:sp>
      <p:grpSp>
        <p:nvGrpSpPr>
          <p:cNvPr id="12" name="Group 10">
            <a:extLst>
              <a:ext uri="{FF2B5EF4-FFF2-40B4-BE49-F238E27FC236}">
                <a16:creationId xmlns:a16="http://schemas.microsoft.com/office/drawing/2014/main" id="{2E05B855-B5DB-479D-AAB0-8795CE3C9269}"/>
              </a:ext>
            </a:extLst>
          </p:cNvPr>
          <p:cNvGrpSpPr/>
          <p:nvPr/>
        </p:nvGrpSpPr>
        <p:grpSpPr>
          <a:xfrm>
            <a:off x="4490991" y="1707877"/>
            <a:ext cx="2971931" cy="422424"/>
            <a:chOff x="3943834" y="704409"/>
            <a:chExt cx="3962574" cy="563232"/>
          </a:xfrm>
        </p:grpSpPr>
        <p:sp>
          <p:nvSpPr>
            <p:cNvPr id="22" name="TextBox 11">
              <a:extLst>
                <a:ext uri="{FF2B5EF4-FFF2-40B4-BE49-F238E27FC236}">
                  <a16:creationId xmlns:a16="http://schemas.microsoft.com/office/drawing/2014/main" id="{BEB02227-E2E7-449D-8364-63A337B609E7}"/>
                </a:ext>
              </a:extLst>
            </p:cNvPr>
            <p:cNvSpPr txBox="1"/>
            <p:nvPr/>
          </p:nvSpPr>
          <p:spPr>
            <a:xfrm>
              <a:off x="3943834" y="704409"/>
              <a:ext cx="3962574" cy="242864"/>
            </a:xfrm>
            <a:prstGeom prst="rect">
              <a:avLst/>
            </a:prstGeom>
            <a:noFill/>
          </p:spPr>
          <p:txBody>
            <a:bodyPr anchor="b" anchorCtr="0" bIns="0" lIns="360000" rIns="0" tIns="0" wrap="none">
              <a:normAutofit fontScale="85000" lnSpcReduction="20000"/>
            </a:bodyPr>
            <a:lstStyle/>
            <a:p>
              <a:r>
                <a:rPr altLang="en-US" b="1" lang="zh-CN" smtClean="0" sz="1600">
                  <a:solidFill>
                    <a:schemeClr val="accent1">
                      <a:lumMod val="100000"/>
                    </a:schemeClr>
                  </a:solidFill>
                  <a:ea charset="-122" panose="020b0503020204020204" pitchFamily="34" typeface="微软雅黑"/>
                </a:rPr>
                <a:t>点击添加标题</a:t>
              </a:r>
            </a:p>
          </p:txBody>
        </p:sp>
        <p:sp>
          <p:nvSpPr>
            <p:cNvPr id="23" name="TextBox 12">
              <a:extLst>
                <a:ext uri="{FF2B5EF4-FFF2-40B4-BE49-F238E27FC236}">
                  <a16:creationId xmlns:a16="http://schemas.microsoft.com/office/drawing/2014/main" id="{D986AF0E-294D-4630-B58F-41EB7F396614}"/>
                </a:ext>
              </a:extLst>
            </p:cNvPr>
            <p:cNvSpPr txBox="1"/>
            <p:nvPr/>
          </p:nvSpPr>
          <p:spPr>
            <a:xfrm>
              <a:off x="3943834" y="947273"/>
              <a:ext cx="3962574" cy="320368"/>
            </a:xfrm>
            <a:prstGeom prst="rect">
              <a:avLst/>
            </a:prstGeom>
          </p:spPr>
          <p:txBody>
            <a:bodyPr anchor="ctr" anchorCtr="0" bIns="0" lIns="360000" rIns="0" tIns="0" vert="horz" wrap="square">
              <a:normAutofit/>
            </a:bodyPr>
            <a:lstStyle/>
            <a:p>
              <a:pPr algn="l">
                <a:lnSpc>
                  <a:spcPct val="120000"/>
                </a:lnSpc>
              </a:pPr>
              <a:r>
                <a:rPr altLang="en-US" lang="zh-CN" sz="105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此部分内容作为文字排版占位显示 （建议使用主题字体）</a:t>
              </a:r>
            </a:p>
          </p:txBody>
        </p:sp>
      </p:grpSp>
      <p:grpSp>
        <p:nvGrpSpPr>
          <p:cNvPr id="13" name="Group 13">
            <a:extLst>
              <a:ext uri="{FF2B5EF4-FFF2-40B4-BE49-F238E27FC236}">
                <a16:creationId xmlns:a16="http://schemas.microsoft.com/office/drawing/2014/main" id="{2C0DFEAF-FAC3-4DAD-84DF-B3C32C6FA4D5}"/>
              </a:ext>
            </a:extLst>
          </p:cNvPr>
          <p:cNvGrpSpPr/>
          <p:nvPr/>
        </p:nvGrpSpPr>
        <p:grpSpPr>
          <a:xfrm>
            <a:off x="4490991" y="2286740"/>
            <a:ext cx="3249361" cy="598762"/>
            <a:chOff x="3943834" y="469292"/>
            <a:chExt cx="4332481" cy="798349"/>
          </a:xfrm>
        </p:grpSpPr>
        <p:sp>
          <p:nvSpPr>
            <p:cNvPr id="20" name="TextBox 14">
              <a:extLst>
                <a:ext uri="{FF2B5EF4-FFF2-40B4-BE49-F238E27FC236}">
                  <a16:creationId xmlns:a16="http://schemas.microsoft.com/office/drawing/2014/main" id="{F451451B-6B3C-42AD-877A-DDF4B3A9FF86}"/>
                </a:ext>
              </a:extLst>
            </p:cNvPr>
            <p:cNvSpPr txBox="1"/>
            <p:nvPr/>
          </p:nvSpPr>
          <p:spPr>
            <a:xfrm>
              <a:off x="3943834" y="469292"/>
              <a:ext cx="4332481" cy="477981"/>
            </a:xfrm>
            <a:prstGeom prst="rect">
              <a:avLst/>
            </a:prstGeom>
            <a:noFill/>
          </p:spPr>
          <p:txBody>
            <a:bodyPr anchor="b" anchorCtr="0" bIns="0" lIns="360000" rIns="0" tIns="0" wrap="none">
              <a:normAutofit fontScale="85000" lnSpcReduction="20000"/>
            </a:bodyPr>
            <a:lstStyle/>
            <a:p>
              <a:endParaRPr altLang="en-US" b="1" lang="zh-CN" sz="1600">
                <a:solidFill>
                  <a:schemeClr val="accent2">
                    <a:lumMod val="100000"/>
                  </a:schemeClr>
                </a:solidFill>
                <a:ea charset="-122" panose="020b0503020204020204" pitchFamily="34" typeface="微软雅黑"/>
              </a:endParaRPr>
            </a:p>
            <a:p>
              <a:r>
                <a:rPr altLang="en-US" b="1" lang="zh-CN" sz="1600">
                  <a:solidFill>
                    <a:schemeClr val="accent2">
                      <a:lumMod val="100000"/>
                    </a:schemeClr>
                  </a:solidFill>
                  <a:ea charset="-122" panose="020b0503020204020204" pitchFamily="34" typeface="微软雅黑"/>
                </a:rPr>
                <a:t>点击添加标题</a:t>
              </a:r>
            </a:p>
          </p:txBody>
        </p:sp>
        <p:sp>
          <p:nvSpPr>
            <p:cNvPr id="21" name="TextBox 15">
              <a:extLst>
                <a:ext uri="{FF2B5EF4-FFF2-40B4-BE49-F238E27FC236}">
                  <a16:creationId xmlns:a16="http://schemas.microsoft.com/office/drawing/2014/main" id="{228782BA-910D-405A-9885-5039B69C5ACA}"/>
                </a:ext>
              </a:extLst>
            </p:cNvPr>
            <p:cNvSpPr txBox="1"/>
            <p:nvPr/>
          </p:nvSpPr>
          <p:spPr>
            <a:xfrm>
              <a:off x="3943834" y="947273"/>
              <a:ext cx="3962574" cy="320368"/>
            </a:xfrm>
            <a:prstGeom prst="rect">
              <a:avLst/>
            </a:prstGeom>
          </p:spPr>
          <p:txBody>
            <a:bodyPr anchor="ctr" anchorCtr="0" bIns="0" lIns="360000" rIns="0" tIns="0" vert="horz" wrap="square">
              <a:normAutofit/>
            </a:bodyPr>
            <a:lstStyle/>
            <a:p>
              <a:pPr algn="l">
                <a:lnSpc>
                  <a:spcPct val="120000"/>
                </a:lnSpc>
              </a:pPr>
              <a:r>
                <a:rPr altLang="en-US" lang="zh-CN" sz="105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此部分内容作为文字排版占位显示 （建议使用主题字体）</a:t>
              </a:r>
            </a:p>
          </p:txBody>
        </p:sp>
      </p:grpSp>
      <p:grpSp>
        <p:nvGrpSpPr>
          <p:cNvPr id="14" name="Group 16">
            <a:extLst>
              <a:ext uri="{FF2B5EF4-FFF2-40B4-BE49-F238E27FC236}">
                <a16:creationId xmlns:a16="http://schemas.microsoft.com/office/drawing/2014/main" id="{A1EDF3D9-E4E3-4C14-BD43-35DD59F560B1}"/>
              </a:ext>
            </a:extLst>
          </p:cNvPr>
          <p:cNvGrpSpPr/>
          <p:nvPr/>
        </p:nvGrpSpPr>
        <p:grpSpPr>
          <a:xfrm>
            <a:off x="4490991" y="3218279"/>
            <a:ext cx="2971931" cy="422424"/>
            <a:chOff x="3943834" y="704409"/>
            <a:chExt cx="3962574" cy="563232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262A3B6-D6F6-416E-B2AD-7191F724D70A}"/>
                </a:ext>
              </a:extLst>
            </p:cNvPr>
            <p:cNvSpPr txBox="1"/>
            <p:nvPr/>
          </p:nvSpPr>
          <p:spPr>
            <a:xfrm>
              <a:off x="3943834" y="704409"/>
              <a:ext cx="3962574" cy="242864"/>
            </a:xfrm>
            <a:prstGeom prst="rect">
              <a:avLst/>
            </a:prstGeom>
            <a:noFill/>
          </p:spPr>
          <p:txBody>
            <a:bodyPr anchor="b" anchorCtr="0" bIns="0" lIns="360000" rIns="0" tIns="0" wrap="none">
              <a:normAutofit fontScale="85000" lnSpcReduction="20000"/>
            </a:bodyPr>
            <a:lstStyle/>
            <a:p>
              <a:r>
                <a:rPr altLang="en-US" b="1" lang="zh-CN" smtClean="0" sz="1600">
                  <a:solidFill>
                    <a:schemeClr val="accent3">
                      <a:lumMod val="100000"/>
                    </a:schemeClr>
                  </a:solidFill>
                  <a:ea charset="-122" panose="020b0503020204020204" pitchFamily="34" typeface="微软雅黑"/>
                </a:rPr>
                <a:t>点击添加标题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FCCB062-55CB-4762-9354-163D0B9FF350}"/>
                </a:ext>
              </a:extLst>
            </p:cNvPr>
            <p:cNvSpPr txBox="1"/>
            <p:nvPr/>
          </p:nvSpPr>
          <p:spPr>
            <a:xfrm>
              <a:off x="3943834" y="947273"/>
              <a:ext cx="3962574" cy="320368"/>
            </a:xfrm>
            <a:prstGeom prst="rect">
              <a:avLst/>
            </a:prstGeom>
          </p:spPr>
          <p:txBody>
            <a:bodyPr anchor="ctr" anchorCtr="0" bIns="0" lIns="360000" rIns="0" tIns="0" vert="horz" wrap="square">
              <a:normAutofit/>
            </a:bodyPr>
            <a:lstStyle/>
            <a:p>
              <a:pPr algn="l">
                <a:lnSpc>
                  <a:spcPct val="120000"/>
                </a:lnSpc>
              </a:pPr>
              <a:r>
                <a:rPr altLang="en-US" lang="zh-CN" sz="105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此部分内容作为文字排版占位显示 （建议使用主题字体）</a:t>
              </a:r>
            </a:p>
          </p:txBody>
        </p:sp>
      </p:grpSp>
      <p:grpSp>
        <p:nvGrpSpPr>
          <p:cNvPr id="15" name="Group 19">
            <a:extLst>
              <a:ext uri="{FF2B5EF4-FFF2-40B4-BE49-F238E27FC236}">
                <a16:creationId xmlns:a16="http://schemas.microsoft.com/office/drawing/2014/main" id="{8F38DD29-A819-4167-8BEC-AC098CD847A7}"/>
              </a:ext>
            </a:extLst>
          </p:cNvPr>
          <p:cNvGrpSpPr/>
          <p:nvPr/>
        </p:nvGrpSpPr>
        <p:grpSpPr>
          <a:xfrm>
            <a:off x="4490991" y="3973480"/>
            <a:ext cx="2971931" cy="422424"/>
            <a:chOff x="3943834" y="704409"/>
            <a:chExt cx="3962574" cy="563232"/>
          </a:xfrm>
        </p:grpSpPr>
        <p:sp>
          <p:nvSpPr>
            <p:cNvPr id="16" name="TextBox 20">
              <a:extLst>
                <a:ext uri="{FF2B5EF4-FFF2-40B4-BE49-F238E27FC236}">
                  <a16:creationId xmlns:a16="http://schemas.microsoft.com/office/drawing/2014/main" id="{F40E2A55-1F47-4827-BD8A-A1CC6C0FB558}"/>
                </a:ext>
              </a:extLst>
            </p:cNvPr>
            <p:cNvSpPr txBox="1"/>
            <p:nvPr/>
          </p:nvSpPr>
          <p:spPr>
            <a:xfrm>
              <a:off x="3943834" y="704409"/>
              <a:ext cx="3962574" cy="242864"/>
            </a:xfrm>
            <a:prstGeom prst="rect">
              <a:avLst/>
            </a:prstGeom>
            <a:noFill/>
          </p:spPr>
          <p:txBody>
            <a:bodyPr anchor="b" anchorCtr="0" bIns="0" lIns="360000" rIns="0" tIns="0" wrap="none">
              <a:normAutofit fontScale="85000" lnSpcReduction="20000"/>
            </a:bodyPr>
            <a:lstStyle/>
            <a:p>
              <a:r>
                <a:rPr altLang="en-US" b="1" lang="zh-CN" smtClean="0" sz="1600">
                  <a:solidFill>
                    <a:schemeClr val="accent4">
                      <a:lumMod val="100000"/>
                    </a:schemeClr>
                  </a:solidFill>
                  <a:ea charset="-122" panose="020b0503020204020204" pitchFamily="34" typeface="微软雅黑"/>
                </a:rPr>
                <a:t>点击添加标题</a:t>
              </a:r>
            </a:p>
          </p:txBody>
        </p:sp>
        <p:sp>
          <p:nvSpPr>
            <p:cNvPr id="17" name="TextBox 21">
              <a:extLst>
                <a:ext uri="{FF2B5EF4-FFF2-40B4-BE49-F238E27FC236}">
                  <a16:creationId xmlns:a16="http://schemas.microsoft.com/office/drawing/2014/main" id="{25548A1A-BEF5-421C-808B-508C21EA67C9}"/>
                </a:ext>
              </a:extLst>
            </p:cNvPr>
            <p:cNvSpPr txBox="1"/>
            <p:nvPr/>
          </p:nvSpPr>
          <p:spPr>
            <a:xfrm>
              <a:off x="3943834" y="947273"/>
              <a:ext cx="3962574" cy="320368"/>
            </a:xfrm>
            <a:prstGeom prst="rect">
              <a:avLst/>
            </a:prstGeom>
          </p:spPr>
          <p:txBody>
            <a:bodyPr anchor="ctr" anchorCtr="0" bIns="0" lIns="360000" rIns="0" tIns="0" vert="horz" wrap="square">
              <a:normAutofit/>
            </a:bodyPr>
            <a:lstStyle/>
            <a:p>
              <a:pPr algn="l">
                <a:lnSpc>
                  <a:spcPct val="120000"/>
                </a:lnSpc>
              </a:pPr>
              <a:r>
                <a:rPr altLang="en-US" lang="zh-CN" sz="105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此部分内容作为文字排版占位显示 （建议使用主题字体）</a:t>
              </a:r>
            </a:p>
          </p:txBody>
        </p:sp>
      </p:grpSp>
    </p:spTree>
    <p:extLst>
      <p:ext uri="{BB962C8B-B14F-4D97-AF65-F5344CB8AC3E}">
        <p14:creationId val="526275783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" nodeType="clickPar">
                      <p:stCondLst>
                        <p:cond delay="indefinite"/>
                      </p:stCondLst>
                      <p:childTnLst>
                        <p:par>
                          <p:cTn fill="hold" id="2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3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2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7"/>
      <p:bldP grpId="0" spid="8"/>
      <p:bldP grpId="0" spid="9"/>
      <p:bldP grpId="0" spid="10"/>
      <p:bldP grpId="0" spid="11"/>
    </p:bld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3" name="图片 32">
            <a:extLst>
              <a:ext uri="{FF2B5EF4-FFF2-40B4-BE49-F238E27FC236}">
                <a16:creationId xmlns:a16="http://schemas.microsoft.com/office/drawing/2014/main" id="{EE87E0E5-DA1A-464A-9FC4-D245D0AB376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2450187">
            <a:off x="-2294788" y="50967"/>
            <a:ext cx="6855716" cy="5996349"/>
          </a:xfrm>
          <a:prstGeom prst="rect">
            <a:avLst/>
          </a:prstGeom>
        </p:spPr>
      </p:pic>
      <p:pic>
        <p:nvPicPr>
          <p:cNvPr id="34" name="图片 33">
            <a:extLst>
              <a:ext uri="{FF2B5EF4-FFF2-40B4-BE49-F238E27FC236}">
                <a16:creationId xmlns:a16="http://schemas.microsoft.com/office/drawing/2014/main" id="{1C23B486-FD09-4EE1-BD37-67F226D872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 rot="16200000">
            <a:off x="5270267" y="-1506546"/>
            <a:ext cx="6855716" cy="5996349"/>
          </a:xfrm>
          <a:prstGeom prst="rect">
            <a:avLst/>
          </a:prstGeom>
        </p:spPr>
      </p:pic>
      <p:sp>
        <p:nvSpPr>
          <p:cNvPr id="35" name="矩形 34">
            <a:extLst>
              <a:ext uri="{FF2B5EF4-FFF2-40B4-BE49-F238E27FC236}">
                <a16:creationId xmlns:a16="http://schemas.microsoft.com/office/drawing/2014/main" id="{3832F894-B46A-4ED8-B883-12DAFB806B8A}"/>
              </a:ext>
            </a:extLst>
          </p:cNvPr>
          <p:cNvSpPr/>
          <p:nvPr/>
        </p:nvSpPr>
        <p:spPr>
          <a:xfrm>
            <a:off x="4093794" y="1092512"/>
            <a:ext cx="2674451" cy="1310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pc="300" sz="8000">
                <a:solidFill>
                  <a:schemeClr val="tx1">
                    <a:lumMod val="65000"/>
                    <a:lumOff val="35000"/>
                  </a:schemeClr>
                </a:solidFill>
                <a:latin charset="0" panose="020b0503020202020204" pitchFamily="34" typeface="Agency FB"/>
                <a:ea charset="-122" panose="020b0503020204020204" pitchFamily="34" typeface="微软雅黑"/>
                <a:cs typeface="+mn-ea"/>
                <a:sym typeface="+mn-lt"/>
              </a:rPr>
              <a:t>04</a:t>
            </a:r>
          </a:p>
        </p:txBody>
      </p:sp>
      <p:sp>
        <p:nvSpPr>
          <p:cNvPr id="36" name="TextBox 7">
            <a:extLst>
              <a:ext uri="{FF2B5EF4-FFF2-40B4-BE49-F238E27FC236}">
                <a16:creationId xmlns:a16="http://schemas.microsoft.com/office/drawing/2014/main" id="{C1CAE7BB-50C0-495E-9AC4-BE232D6BF4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5756" y="2227788"/>
            <a:ext cx="4392488" cy="67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square">
            <a:spAutoFit/>
          </a:bodyPr>
          <a:lstStyle/>
          <a:p>
            <a:pPr algn="ctr">
              <a:defRPr/>
            </a:pPr>
            <a:r>
              <a:rPr altLang="en-US" lang="zh-CN" smtClean="0" sz="44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点击添加标题</a:t>
            </a:r>
          </a:p>
        </p:txBody>
      </p:sp>
    </p:spTree>
    <p:extLst>
      <p:ext uri="{BB962C8B-B14F-4D97-AF65-F5344CB8AC3E}">
        <p14:creationId val="1320120568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2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4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6" nodeType="afterEffect" presetClass="entr" presetID="5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autoRev="1" dur="500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autoRev="1" decel="50000" dur="500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calcmode="lin" from="(-#ppt_h/2)" to="(#ppt_y)" valueType="num">
                                      <p:cBhvr>
                                        <p:cTn dur="1000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dur="1000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1" id="23" nodeType="afterEffect" presetClass="emph" presetID="3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autoRev="1" dur="250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autoRev="1" dur="250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autoRev="1" dur="250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autoRev="1" dur="250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5"/>
      <p:bldP grpId="0" spid="36"/>
      <p:bldP grpId="1" spid="36"/>
    </p:bld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>
            <a:off x="1703044" y="1167594"/>
            <a:ext cx="1953503" cy="1529378"/>
            <a:chOff x="1430114" y="2931616"/>
            <a:chExt cx="2604671" cy="2039170"/>
          </a:xfrm>
        </p:grpSpPr>
        <p:grpSp>
          <p:nvGrpSpPr>
            <p:cNvPr id="29" name="组合 28"/>
            <p:cNvGrpSpPr/>
            <p:nvPr/>
          </p:nvGrpSpPr>
          <p:grpSpPr>
            <a:xfrm>
              <a:off x="1430114" y="2931616"/>
              <a:ext cx="2604671" cy="1050002"/>
              <a:chOff x="1430114" y="2931616"/>
              <a:chExt cx="2604671" cy="1050002"/>
            </a:xfrm>
          </p:grpSpPr>
          <p:sp>
            <p:nvSpPr>
              <p:cNvPr id="33" name="五边形 28"/>
              <p:cNvSpPr/>
              <p:nvPr/>
            </p:nvSpPr>
            <p:spPr>
              <a:xfrm>
                <a:off x="2276404" y="3044795"/>
                <a:ext cx="1758381" cy="823643"/>
              </a:xfrm>
              <a:prstGeom prst="homePlate">
                <a:avLst>
                  <a:gd fmla="val 40279" name="adj"/>
                </a:avLst>
              </a:prstGeom>
              <a:solidFill>
                <a:srgbClr val="5F5C5C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wrap="none">
                <a:normAutofit/>
              </a:bodyPr>
              <a:lstStyle/>
              <a:p>
                <a:pPr defTabSz="914378" lvl="0">
                  <a:defRPr/>
                </a:pPr>
                <a:r>
                  <a:rPr altLang="en-US" b="1" lang="zh-CN" sz="1400">
                    <a:solidFill>
                      <a:schemeClr val="tx1"/>
                    </a:solidFill>
                    <a:ea charset="-122" panose="020b0503020204020204" pitchFamily="34" typeface="微软雅黑"/>
                  </a:rPr>
                  <a:t>    标题文本预设</a:t>
                </a:r>
              </a:p>
            </p:txBody>
          </p:sp>
          <p:sp>
            <p:nvSpPr>
              <p:cNvPr id="34" name="椭圆 33"/>
              <p:cNvSpPr/>
              <p:nvPr/>
            </p:nvSpPr>
            <p:spPr>
              <a:xfrm>
                <a:off x="1430114" y="2931616"/>
                <a:ext cx="1050001" cy="1050002"/>
              </a:xfrm>
              <a:prstGeom prst="ellipse">
                <a:avLst/>
              </a:prstGeom>
              <a:solidFill>
                <a:schemeClr val="accent1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5" name="任意多边形 30" title="HBOw5gySgy"/>
              <p:cNvSpPr/>
              <p:nvPr/>
            </p:nvSpPr>
            <p:spPr bwMode="auto">
              <a:xfrm>
                <a:off x="1732418" y="3168636"/>
                <a:ext cx="481328" cy="606645"/>
              </a:xfrm>
              <a:custGeom>
                <a:gdLst>
                  <a:gd fmla="*/ 179388 w 268288" name="connsiteX0"/>
                  <a:gd fmla="*/ 166688 h 338138" name="connsiteY0"/>
                  <a:gd fmla="*/ 203200 w 268288" name="connsiteX1"/>
                  <a:gd fmla="*/ 190443 h 338138" name="connsiteY1"/>
                  <a:gd fmla="*/ 203200 w 268288" name="connsiteX2"/>
                  <a:gd fmla="*/ 252471 h 338138" name="connsiteY2"/>
                  <a:gd fmla="*/ 179388 w 268288" name="connsiteX3"/>
                  <a:gd fmla="*/ 276226 h 338138" name="connsiteY3"/>
                  <a:gd fmla="*/ 155575 w 268288" name="connsiteX4"/>
                  <a:gd fmla="*/ 252471 h 338138" name="connsiteY4"/>
                  <a:gd fmla="*/ 155575 w 268288" name="connsiteX5"/>
                  <a:gd fmla="*/ 190443 h 338138" name="connsiteY5"/>
                  <a:gd fmla="*/ 179388 w 268288" name="connsiteX6"/>
                  <a:gd fmla="*/ 166688 h 338138" name="connsiteY6"/>
                  <a:gd fmla="*/ 179388 w 268288" name="connsiteX7"/>
                  <a:gd fmla="*/ 150813 h 338138" name="connsiteY7"/>
                  <a:gd fmla="*/ 139700 w 268288" name="connsiteX8"/>
                  <a:gd fmla="*/ 190427 h 338138" name="connsiteY8"/>
                  <a:gd fmla="*/ 139700 w 268288" name="connsiteX9"/>
                  <a:gd fmla="*/ 252488 h 338138" name="connsiteY9"/>
                  <a:gd fmla="*/ 179388 w 268288" name="connsiteX10"/>
                  <a:gd fmla="*/ 292101 h 338138" name="connsiteY10"/>
                  <a:gd fmla="*/ 219075 w 268288" name="connsiteX11"/>
                  <a:gd fmla="*/ 252488 h 338138" name="connsiteY11"/>
                  <a:gd fmla="*/ 219075 w 268288" name="connsiteX12"/>
                  <a:gd fmla="*/ 190427 h 338138" name="connsiteY12"/>
                  <a:gd fmla="*/ 179388 w 268288" name="connsiteX13"/>
                  <a:gd fmla="*/ 150813 h 338138" name="connsiteY13"/>
                  <a:gd fmla="*/ 57120 w 268288" name="connsiteX14"/>
                  <a:gd fmla="*/ 150813 h 338138" name="connsiteY14"/>
                  <a:gd fmla="*/ 49212 w 268288" name="connsiteX15"/>
                  <a:gd fmla="*/ 158705 h 338138" name="connsiteY15"/>
                  <a:gd fmla="*/ 57120 w 268288" name="connsiteX16"/>
                  <a:gd fmla="*/ 166597 h 338138" name="connsiteY16"/>
                  <a:gd fmla="*/ 80842 w 268288" name="connsiteX17"/>
                  <a:gd fmla="*/ 166597 h 338138" name="connsiteY17"/>
                  <a:gd fmla="*/ 103247 w 268288" name="connsiteX18"/>
                  <a:gd fmla="*/ 188959 h 338138" name="connsiteY18"/>
                  <a:gd fmla="*/ 103247 w 268288" name="connsiteX19"/>
                  <a:gd fmla="*/ 190274 h 338138" name="connsiteY19"/>
                  <a:gd fmla="*/ 80842 w 268288" name="connsiteX20"/>
                  <a:gd fmla="*/ 212635 h 338138" name="connsiteY20"/>
                  <a:gd fmla="*/ 57120 w 268288" name="connsiteX21"/>
                  <a:gd fmla="*/ 212635 h 338138" name="connsiteY21"/>
                  <a:gd fmla="*/ 49212 w 268288" name="connsiteX22"/>
                  <a:gd fmla="*/ 220527 h 338138" name="connsiteY22"/>
                  <a:gd fmla="*/ 57120 w 268288" name="connsiteX23"/>
                  <a:gd fmla="*/ 228419 h 338138" name="connsiteY23"/>
                  <a:gd fmla="*/ 80842 w 268288" name="connsiteX24"/>
                  <a:gd fmla="*/ 228419 h 338138" name="connsiteY24"/>
                  <a:gd fmla="*/ 103247 w 268288" name="connsiteX25"/>
                  <a:gd fmla="*/ 250781 h 338138" name="connsiteY25"/>
                  <a:gd fmla="*/ 80842 w 268288" name="connsiteX26"/>
                  <a:gd fmla="*/ 273142 h 338138" name="connsiteY26"/>
                  <a:gd fmla="*/ 57120 w 268288" name="connsiteX27"/>
                  <a:gd fmla="*/ 273142 h 338138" name="connsiteY27"/>
                  <a:gd fmla="*/ 49212 w 268288" name="connsiteX28"/>
                  <a:gd fmla="*/ 281034 h 338138" name="connsiteY28"/>
                  <a:gd fmla="*/ 57120 w 268288" name="connsiteX29"/>
                  <a:gd fmla="*/ 288926 h 338138" name="connsiteY29"/>
                  <a:gd fmla="*/ 80842 w 268288" name="connsiteX30"/>
                  <a:gd fmla="*/ 288926 h 338138" name="connsiteY30"/>
                  <a:gd fmla="*/ 119062 w 268288" name="connsiteX31"/>
                  <a:gd fmla="*/ 250781 h 338138" name="connsiteY31"/>
                  <a:gd fmla="*/ 103247 w 268288" name="connsiteX32"/>
                  <a:gd fmla="*/ 220527 h 338138" name="connsiteY32"/>
                  <a:gd fmla="*/ 119062 w 268288" name="connsiteX33"/>
                  <a:gd fmla="*/ 190274 h 338138" name="connsiteY33"/>
                  <a:gd fmla="*/ 119062 w 268288" name="connsiteX34"/>
                  <a:gd fmla="*/ 188959 h 338138" name="connsiteY34"/>
                  <a:gd fmla="*/ 80842 w 268288" name="connsiteX35"/>
                  <a:gd fmla="*/ 150813 h 338138" name="connsiteY35"/>
                  <a:gd fmla="*/ 57120 w 268288" name="connsiteX36"/>
                  <a:gd fmla="*/ 150813 h 338138" name="connsiteY36"/>
                  <a:gd fmla="*/ 46099 w 268288" name="connsiteX37"/>
                  <a:gd fmla="*/ 47625 h 338138" name="connsiteY37"/>
                  <a:gd fmla="*/ 15875 w 268288" name="connsiteX38"/>
                  <a:gd fmla="*/ 79629 h 338138" name="connsiteY38"/>
                  <a:gd fmla="*/ 15875 w 268288" name="connsiteX39"/>
                  <a:gd fmla="*/ 114300 h 338138" name="connsiteY39"/>
                  <a:gd fmla="*/ 252413 w 268288" name="connsiteX40"/>
                  <a:gd fmla="*/ 114300 h 338138" name="connsiteY40"/>
                  <a:gd fmla="*/ 252413 w 268288" name="connsiteX41"/>
                  <a:gd fmla="*/ 79629 h 338138" name="connsiteY41"/>
                  <a:gd fmla="*/ 222189 w 268288" name="connsiteX42"/>
                  <a:gd fmla="*/ 47625 h 338138" name="connsiteY42"/>
                  <a:gd fmla="*/ 210362 w 268288" name="connsiteX43"/>
                  <a:gd fmla="*/ 47625 h 338138" name="connsiteY43"/>
                  <a:gd fmla="*/ 210362 w 268288" name="connsiteX44"/>
                  <a:gd fmla="*/ 71628 h 338138" name="connsiteY44"/>
                  <a:gd fmla="*/ 202477 w 268288" name="connsiteX45"/>
                  <a:gd fmla="*/ 79629 h 338138" name="connsiteY45"/>
                  <a:gd fmla="*/ 194593 w 268288" name="connsiteX46"/>
                  <a:gd fmla="*/ 71628 h 338138" name="connsiteY46"/>
                  <a:gd fmla="*/ 194593 w 268288" name="connsiteX47"/>
                  <a:gd fmla="*/ 47625 h 338138" name="connsiteY47"/>
                  <a:gd fmla="*/ 73696 w 268288" name="connsiteX48"/>
                  <a:gd fmla="*/ 47625 h 338138" name="connsiteY48"/>
                  <a:gd fmla="*/ 73696 w 268288" name="connsiteX49"/>
                  <a:gd fmla="*/ 71628 h 338138" name="connsiteY49"/>
                  <a:gd fmla="*/ 65811 w 268288" name="connsiteX50"/>
                  <a:gd fmla="*/ 79629 h 338138" name="connsiteY50"/>
                  <a:gd fmla="*/ 57926 w 268288" name="connsiteX51"/>
                  <a:gd fmla="*/ 71628 h 338138" name="connsiteY51"/>
                  <a:gd fmla="*/ 57926 w 268288" name="connsiteX52"/>
                  <a:gd fmla="*/ 47625 h 338138" name="connsiteY52"/>
                  <a:gd fmla="*/ 46099 w 268288" name="connsiteX53"/>
                  <a:gd fmla="*/ 47625 h 338138" name="connsiteY53"/>
                  <a:gd fmla="*/ 65757 w 268288" name="connsiteX54"/>
                  <a:gd fmla="*/ 0 h 338138" name="connsiteY54"/>
                  <a:gd fmla="*/ 73648 w 268288" name="connsiteX55"/>
                  <a:gd fmla="*/ 7925 h 338138" name="connsiteY55"/>
                  <a:gd fmla="*/ 73648 w 268288" name="connsiteX56"/>
                  <a:gd fmla="*/ 31700 h 338138" name="connsiteY56"/>
                  <a:gd fmla="*/ 194640 w 268288" name="connsiteX57"/>
                  <a:gd fmla="*/ 31700 h 338138" name="connsiteY57"/>
                  <a:gd fmla="*/ 194640 w 268288" name="connsiteX58"/>
                  <a:gd fmla="*/ 7925 h 338138" name="connsiteY58"/>
                  <a:gd fmla="*/ 202531 w 268288" name="connsiteX59"/>
                  <a:gd fmla="*/ 0 h 338138" name="connsiteY59"/>
                  <a:gd fmla="*/ 210422 w 268288" name="connsiteX60"/>
                  <a:gd fmla="*/ 7925 h 338138" name="connsiteY60"/>
                  <a:gd fmla="*/ 210422 w 268288" name="connsiteX61"/>
                  <a:gd fmla="*/ 31700 h 338138" name="connsiteY61"/>
                  <a:gd fmla="*/ 222258 w 268288" name="connsiteX62"/>
                  <a:gd fmla="*/ 31700 h 338138" name="connsiteY62"/>
                  <a:gd fmla="*/ 268288 w 268288" name="connsiteX63"/>
                  <a:gd fmla="*/ 79251 h 338138" name="connsiteY63"/>
                  <a:gd fmla="*/ 268288 w 268288" name="connsiteX64"/>
                  <a:gd fmla="*/ 290587 h 338138" name="connsiteY64"/>
                  <a:gd fmla="*/ 222258 w 268288" name="connsiteX65"/>
                  <a:gd fmla="*/ 338138 h 338138" name="connsiteY65"/>
                  <a:gd fmla="*/ 46030 w 268288" name="connsiteX66"/>
                  <a:gd fmla="*/ 338138 h 338138" name="connsiteY66"/>
                  <a:gd fmla="*/ 0 w 268288" name="connsiteX67"/>
                  <a:gd fmla="*/ 290587 h 338138" name="connsiteY67"/>
                  <a:gd fmla="*/ 0 w 268288" name="connsiteX68"/>
                  <a:gd fmla="*/ 79251 h 338138" name="connsiteY68"/>
                  <a:gd fmla="*/ 46030 w 268288" name="connsiteX69"/>
                  <a:gd fmla="*/ 31700 h 338138" name="connsiteY69"/>
                  <a:gd fmla="*/ 57866 w 268288" name="connsiteX70"/>
                  <a:gd fmla="*/ 31700 h 338138" name="connsiteY70"/>
                  <a:gd fmla="*/ 57866 w 268288" name="connsiteX71"/>
                  <a:gd fmla="*/ 7925 h 338138" name="connsiteY71"/>
                  <a:gd fmla="*/ 65757 w 268288" name="connsiteX72"/>
                  <a:gd fmla="*/ 0 h 338138" name="connsiteY72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</a:cxnLst>
                <a:rect b="b" l="l" r="r" t="t"/>
                <a:pathLst>
                  <a:path h="338138" w="268288">
                    <a:moveTo>
                      <a:pt x="179388" y="166688"/>
                    </a:moveTo>
                    <a:cubicBezTo>
                      <a:pt x="192617" y="166688"/>
                      <a:pt x="203200" y="177246"/>
                      <a:pt x="203200" y="190443"/>
                    </a:cubicBezTo>
                    <a:cubicBezTo>
                      <a:pt x="203200" y="252471"/>
                      <a:pt x="203200" y="252471"/>
                      <a:pt x="203200" y="252471"/>
                    </a:cubicBezTo>
                    <a:cubicBezTo>
                      <a:pt x="203200" y="265668"/>
                      <a:pt x="192617" y="276226"/>
                      <a:pt x="179388" y="276226"/>
                    </a:cubicBezTo>
                    <a:cubicBezTo>
                      <a:pt x="166158" y="276226"/>
                      <a:pt x="155575" y="265668"/>
                      <a:pt x="155575" y="252471"/>
                    </a:cubicBezTo>
                    <a:cubicBezTo>
                      <a:pt x="155575" y="190443"/>
                      <a:pt x="155575" y="190443"/>
                      <a:pt x="155575" y="190443"/>
                    </a:cubicBezTo>
                    <a:cubicBezTo>
                      <a:pt x="155575" y="177246"/>
                      <a:pt x="166158" y="166688"/>
                      <a:pt x="179388" y="166688"/>
                    </a:cubicBezTo>
                    <a:close/>
                    <a:moveTo>
                      <a:pt x="179388" y="150813"/>
                    </a:moveTo>
                    <a:cubicBezTo>
                      <a:pt x="158221" y="150813"/>
                      <a:pt x="139700" y="169299"/>
                      <a:pt x="139700" y="190427"/>
                    </a:cubicBezTo>
                    <a:cubicBezTo>
                      <a:pt x="139700" y="252488"/>
                      <a:pt x="139700" y="252488"/>
                      <a:pt x="139700" y="252488"/>
                    </a:cubicBezTo>
                    <a:cubicBezTo>
                      <a:pt x="139700" y="273615"/>
                      <a:pt x="158221" y="292101"/>
                      <a:pt x="179388" y="292101"/>
                    </a:cubicBezTo>
                    <a:cubicBezTo>
                      <a:pt x="201877" y="292101"/>
                      <a:pt x="219075" y="273615"/>
                      <a:pt x="219075" y="252488"/>
                    </a:cubicBezTo>
                    <a:lnTo>
                      <a:pt x="219075" y="190427"/>
                    </a:lnTo>
                    <a:cubicBezTo>
                      <a:pt x="219075" y="169299"/>
                      <a:pt x="201877" y="150813"/>
                      <a:pt x="179388" y="150813"/>
                    </a:cubicBezTo>
                    <a:close/>
                    <a:moveTo>
                      <a:pt x="57120" y="150813"/>
                    </a:moveTo>
                    <a:cubicBezTo>
                      <a:pt x="51848" y="150813"/>
                      <a:pt x="49212" y="154759"/>
                      <a:pt x="49212" y="158705"/>
                    </a:cubicBezTo>
                    <a:cubicBezTo>
                      <a:pt x="49212" y="163967"/>
                      <a:pt x="51848" y="166597"/>
                      <a:pt x="57120" y="166597"/>
                    </a:cubicBezTo>
                    <a:cubicBezTo>
                      <a:pt x="80842" y="166597"/>
                      <a:pt x="80842" y="166597"/>
                      <a:pt x="80842" y="166597"/>
                    </a:cubicBezTo>
                    <a:cubicBezTo>
                      <a:pt x="92704" y="166597"/>
                      <a:pt x="103247" y="177120"/>
                      <a:pt x="103247" y="188959"/>
                    </a:cubicBezTo>
                    <a:cubicBezTo>
                      <a:pt x="103247" y="190274"/>
                      <a:pt x="103247" y="190274"/>
                      <a:pt x="103247" y="190274"/>
                    </a:cubicBezTo>
                    <a:cubicBezTo>
                      <a:pt x="103247" y="202112"/>
                      <a:pt x="92704" y="212635"/>
                      <a:pt x="80842" y="212635"/>
                    </a:cubicBezTo>
                    <a:cubicBezTo>
                      <a:pt x="57120" y="212635"/>
                      <a:pt x="57120" y="212635"/>
                      <a:pt x="57120" y="212635"/>
                    </a:cubicBezTo>
                    <a:cubicBezTo>
                      <a:pt x="51848" y="212635"/>
                      <a:pt x="49212" y="215266"/>
                      <a:pt x="49212" y="220527"/>
                    </a:cubicBezTo>
                    <a:cubicBezTo>
                      <a:pt x="49212" y="224473"/>
                      <a:pt x="51848" y="228419"/>
                      <a:pt x="57120" y="228419"/>
                    </a:cubicBezTo>
                    <a:cubicBezTo>
                      <a:pt x="80842" y="228419"/>
                      <a:pt x="80842" y="228419"/>
                      <a:pt x="80842" y="228419"/>
                    </a:cubicBezTo>
                    <a:cubicBezTo>
                      <a:pt x="92704" y="228419"/>
                      <a:pt x="103247" y="237627"/>
                      <a:pt x="103247" y="250781"/>
                    </a:cubicBezTo>
                    <a:cubicBezTo>
                      <a:pt x="103247" y="263934"/>
                      <a:pt x="92704" y="273142"/>
                      <a:pt x="80842" y="273142"/>
                    </a:cubicBezTo>
                    <a:cubicBezTo>
                      <a:pt x="57120" y="273142"/>
                      <a:pt x="57120" y="273142"/>
                      <a:pt x="57120" y="273142"/>
                    </a:cubicBezTo>
                    <a:cubicBezTo>
                      <a:pt x="51848" y="273142"/>
                      <a:pt x="49212" y="277088"/>
                      <a:pt x="49212" y="281034"/>
                    </a:cubicBezTo>
                    <a:cubicBezTo>
                      <a:pt x="49212" y="284980"/>
                      <a:pt x="51848" y="288926"/>
                      <a:pt x="57120" y="288926"/>
                    </a:cubicBezTo>
                    <a:cubicBezTo>
                      <a:pt x="80842" y="288926"/>
                      <a:pt x="80842" y="288926"/>
                      <a:pt x="80842" y="288926"/>
                    </a:cubicBezTo>
                    <a:cubicBezTo>
                      <a:pt x="101929" y="288926"/>
                      <a:pt x="119062" y="271826"/>
                      <a:pt x="119062" y="250781"/>
                    </a:cubicBezTo>
                    <a:cubicBezTo>
                      <a:pt x="119062" y="237627"/>
                      <a:pt x="112473" y="227104"/>
                      <a:pt x="103247" y="220527"/>
                    </a:cubicBezTo>
                    <a:cubicBezTo>
                      <a:pt x="112473" y="212635"/>
                      <a:pt x="119062" y="202112"/>
                      <a:pt x="119062" y="190274"/>
                    </a:cubicBezTo>
                    <a:lnTo>
                      <a:pt x="119062" y="188959"/>
                    </a:lnTo>
                    <a:cubicBezTo>
                      <a:pt x="119062" y="167913"/>
                      <a:pt x="101929" y="150813"/>
                      <a:pt x="80842" y="150813"/>
                    </a:cubicBezTo>
                    <a:cubicBezTo>
                      <a:pt x="57120" y="150813"/>
                      <a:pt x="57120" y="150813"/>
                      <a:pt x="57120" y="150813"/>
                    </a:cubicBezTo>
                    <a:close/>
                    <a:moveTo>
                      <a:pt x="46099" y="47625"/>
                    </a:moveTo>
                    <a:cubicBezTo>
                      <a:pt x="29016" y="47625"/>
                      <a:pt x="15875" y="62294"/>
                      <a:pt x="15875" y="79629"/>
                    </a:cubicBezTo>
                    <a:cubicBezTo>
                      <a:pt x="15875" y="114300"/>
                      <a:pt x="15875" y="114300"/>
                      <a:pt x="15875" y="114300"/>
                    </a:cubicBezTo>
                    <a:cubicBezTo>
                      <a:pt x="252413" y="114300"/>
                      <a:pt x="252413" y="114300"/>
                      <a:pt x="252413" y="114300"/>
                    </a:cubicBezTo>
                    <a:lnTo>
                      <a:pt x="252413" y="79629"/>
                    </a:lnTo>
                    <a:cubicBezTo>
                      <a:pt x="252413" y="62294"/>
                      <a:pt x="239272" y="47625"/>
                      <a:pt x="222189" y="47625"/>
                    </a:cubicBezTo>
                    <a:cubicBezTo>
                      <a:pt x="210362" y="47625"/>
                      <a:pt x="210362" y="47625"/>
                      <a:pt x="210362" y="47625"/>
                    </a:cubicBezTo>
                    <a:cubicBezTo>
                      <a:pt x="210362" y="71628"/>
                      <a:pt x="210362" y="71628"/>
                      <a:pt x="210362" y="71628"/>
                    </a:cubicBezTo>
                    <a:cubicBezTo>
                      <a:pt x="210362" y="75629"/>
                      <a:pt x="206420" y="79629"/>
                      <a:pt x="202477" y="79629"/>
                    </a:cubicBezTo>
                    <a:cubicBezTo>
                      <a:pt x="197221" y="79629"/>
                      <a:pt x="194593" y="75629"/>
                      <a:pt x="194593" y="71628"/>
                    </a:cubicBezTo>
                    <a:cubicBezTo>
                      <a:pt x="194593" y="47625"/>
                      <a:pt x="194593" y="47625"/>
                      <a:pt x="194593" y="47625"/>
                    </a:cubicBezTo>
                    <a:cubicBezTo>
                      <a:pt x="73696" y="47625"/>
                      <a:pt x="73696" y="47625"/>
                      <a:pt x="73696" y="47625"/>
                    </a:cubicBezTo>
                    <a:cubicBezTo>
                      <a:pt x="73696" y="71628"/>
                      <a:pt x="73696" y="71628"/>
                      <a:pt x="73696" y="71628"/>
                    </a:cubicBezTo>
                    <a:cubicBezTo>
                      <a:pt x="73696" y="75629"/>
                      <a:pt x="71067" y="79629"/>
                      <a:pt x="65811" y="79629"/>
                    </a:cubicBezTo>
                    <a:cubicBezTo>
                      <a:pt x="61869" y="79629"/>
                      <a:pt x="57926" y="75629"/>
                      <a:pt x="57926" y="71628"/>
                    </a:cubicBezTo>
                    <a:cubicBezTo>
                      <a:pt x="57926" y="47625"/>
                      <a:pt x="57926" y="47625"/>
                      <a:pt x="57926" y="47625"/>
                    </a:cubicBezTo>
                    <a:cubicBezTo>
                      <a:pt x="46099" y="47625"/>
                      <a:pt x="46099" y="47625"/>
                      <a:pt x="46099" y="47625"/>
                    </a:cubicBezTo>
                    <a:close/>
                    <a:moveTo>
                      <a:pt x="65757" y="0"/>
                    </a:moveTo>
                    <a:cubicBezTo>
                      <a:pt x="71018" y="0"/>
                      <a:pt x="73648" y="3962"/>
                      <a:pt x="73648" y="7925"/>
                    </a:cubicBezTo>
                    <a:cubicBezTo>
                      <a:pt x="73648" y="31700"/>
                      <a:pt x="73648" y="31700"/>
                      <a:pt x="73648" y="31700"/>
                    </a:cubicBezTo>
                    <a:cubicBezTo>
                      <a:pt x="194640" y="31700"/>
                      <a:pt x="194640" y="31700"/>
                      <a:pt x="194640" y="31700"/>
                    </a:cubicBezTo>
                    <a:cubicBezTo>
                      <a:pt x="194640" y="7925"/>
                      <a:pt x="194640" y="7925"/>
                      <a:pt x="194640" y="7925"/>
                    </a:cubicBezTo>
                    <a:cubicBezTo>
                      <a:pt x="194640" y="3962"/>
                      <a:pt x="197271" y="0"/>
                      <a:pt x="202531" y="0"/>
                    </a:cubicBezTo>
                    <a:cubicBezTo>
                      <a:pt x="206477" y="0"/>
                      <a:pt x="210422" y="3962"/>
                      <a:pt x="210422" y="7925"/>
                    </a:cubicBezTo>
                    <a:cubicBezTo>
                      <a:pt x="210422" y="31700"/>
                      <a:pt x="210422" y="31700"/>
                      <a:pt x="210422" y="31700"/>
                    </a:cubicBezTo>
                    <a:cubicBezTo>
                      <a:pt x="222258" y="31700"/>
                      <a:pt x="222258" y="31700"/>
                      <a:pt x="222258" y="31700"/>
                    </a:cubicBezTo>
                    <a:cubicBezTo>
                      <a:pt x="247246" y="31700"/>
                      <a:pt x="268288" y="52834"/>
                      <a:pt x="268288" y="79251"/>
                    </a:cubicBezTo>
                    <a:cubicBezTo>
                      <a:pt x="268288" y="290587"/>
                      <a:pt x="268288" y="290587"/>
                      <a:pt x="268288" y="290587"/>
                    </a:cubicBezTo>
                    <a:cubicBezTo>
                      <a:pt x="268288" y="317005"/>
                      <a:pt x="247246" y="338138"/>
                      <a:pt x="222258" y="338138"/>
                    </a:cubicBezTo>
                    <a:cubicBezTo>
                      <a:pt x="46030" y="338138"/>
                      <a:pt x="46030" y="338138"/>
                      <a:pt x="46030" y="338138"/>
                    </a:cubicBezTo>
                    <a:cubicBezTo>
                      <a:pt x="21042" y="338138"/>
                      <a:pt x="0" y="317005"/>
                      <a:pt x="0" y="290587"/>
                    </a:cubicBezTo>
                    <a:cubicBezTo>
                      <a:pt x="0" y="79251"/>
                      <a:pt x="0" y="79251"/>
                      <a:pt x="0" y="79251"/>
                    </a:cubicBezTo>
                    <a:cubicBezTo>
                      <a:pt x="0" y="52834"/>
                      <a:pt x="21042" y="31700"/>
                      <a:pt x="46030" y="31700"/>
                    </a:cubicBezTo>
                    <a:cubicBezTo>
                      <a:pt x="57866" y="31700"/>
                      <a:pt x="57866" y="31700"/>
                      <a:pt x="57866" y="31700"/>
                    </a:cubicBezTo>
                    <a:cubicBezTo>
                      <a:pt x="57866" y="7925"/>
                      <a:pt x="57866" y="7925"/>
                      <a:pt x="57866" y="7925"/>
                    </a:cubicBezTo>
                    <a:cubicBezTo>
                      <a:pt x="57866" y="3962"/>
                      <a:pt x="61812" y="0"/>
                      <a:pt x="65757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30" name="组合 29"/>
            <p:cNvGrpSpPr/>
            <p:nvPr/>
          </p:nvGrpSpPr>
          <p:grpSpPr>
            <a:xfrm>
              <a:off x="1770323" y="4113526"/>
              <a:ext cx="2213143" cy="857260"/>
              <a:chOff x="1732858" y="5001250"/>
              <a:chExt cx="2213143" cy="857260"/>
            </a:xfrm>
          </p:grpSpPr>
          <p:sp>
            <p:nvSpPr>
              <p:cNvPr id="31" name="文本框 13"/>
              <p:cNvSpPr txBox="1"/>
              <p:nvPr/>
            </p:nvSpPr>
            <p:spPr bwMode="auto">
              <a:xfrm>
                <a:off x="1732858" y="5001250"/>
                <a:ext cx="2213143" cy="2830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anchor="ctr" anchorCtr="1" bIns="0" lIns="0" rIns="0" tIns="0" wrap="none">
                <a:normAutofit lnSpcReduction="10000"/>
                <a:scene3d>
                  <a:camera prst="orthographicFront"/>
                  <a:lightRig dir="t" rig="threePt"/>
                </a:scene3d>
                <a:sp3d>
                  <a:bevelT h="0" w="0"/>
                </a:sp3d>
              </a:bodyPr>
              <a:lstStyle/>
              <a:p>
                <a:pPr algn="ctr" lvl="1" marL="0"/>
                <a:r>
                  <a:rPr altLang="en-US" b="1" lang="zh-CN" sz="1400">
                    <a:solidFill>
                      <a:schemeClr val="accent1"/>
                    </a:solidFill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  <p:sp>
            <p:nvSpPr>
              <p:cNvPr id="32" name="文本框 14"/>
              <p:cNvSpPr txBox="1"/>
              <p:nvPr/>
            </p:nvSpPr>
            <p:spPr bwMode="auto">
              <a:xfrm>
                <a:off x="1732858" y="5284280"/>
                <a:ext cx="2213143" cy="5742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anchor="ctr" anchorCtr="1" bIns="0" lIns="0" rIns="0" tIns="0" wrap="square">
                <a:normAutofit fontScale="92500" lnSpcReduction="20000"/>
                <a:scene3d>
                  <a:camera prst="orthographicFront"/>
                  <a:lightRig dir="t" rig="threePt"/>
                </a:scene3d>
                <a:sp3d>
                  <a:bevelT h="0" w="0"/>
                </a:sp3d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r>
                  <a:rPr altLang="en-US" lang="zh-CN" sz="1000">
                    <a:ea charset="-122" panose="020b0503020204020204" pitchFamily="34" typeface="微软雅黑"/>
                  </a:rPr>
                  <a:t>此部分内容作为文字排版占位显示 </a:t>
                </a:r>
                <a:br>
                  <a:rPr altLang="en-US" lang="zh-CN" sz="1000">
                    <a:ea charset="-122" panose="020b0503020204020204" pitchFamily="34" typeface="微软雅黑"/>
                  </a:rPr>
                </a:br>
                <a:r>
                  <a:rPr altLang="en-US" lang="zh-CN" sz="1000">
                    <a:ea charset="-122" panose="020b0503020204020204" pitchFamily="34" typeface="微软雅黑"/>
                  </a:rPr>
                  <a:t>（建议使用主题字体）</a:t>
                </a:r>
              </a:p>
            </p:txBody>
          </p:sp>
        </p:grpSp>
      </p:grpSp>
      <p:grpSp>
        <p:nvGrpSpPr>
          <p:cNvPr id="5" name="组合 4"/>
          <p:cNvGrpSpPr/>
          <p:nvPr/>
        </p:nvGrpSpPr>
        <p:grpSpPr>
          <a:xfrm>
            <a:off x="4651053" y="1167594"/>
            <a:ext cx="2002402" cy="1529378"/>
            <a:chOff x="4532701" y="2931616"/>
            <a:chExt cx="2669869" cy="2039170"/>
          </a:xfrm>
        </p:grpSpPr>
        <p:grpSp>
          <p:nvGrpSpPr>
            <p:cNvPr id="22" name="组合 21"/>
            <p:cNvGrpSpPr/>
            <p:nvPr/>
          </p:nvGrpSpPr>
          <p:grpSpPr>
            <a:xfrm>
              <a:off x="4532701" y="2931616"/>
              <a:ext cx="2604671" cy="1050002"/>
              <a:chOff x="4532701" y="2931616"/>
              <a:chExt cx="2604671" cy="1050002"/>
            </a:xfrm>
          </p:grpSpPr>
          <p:sp>
            <p:nvSpPr>
              <p:cNvPr id="26" name="五边形 31"/>
              <p:cNvSpPr/>
              <p:nvPr/>
            </p:nvSpPr>
            <p:spPr>
              <a:xfrm>
                <a:off x="5378991" y="3044795"/>
                <a:ext cx="1758381" cy="823643"/>
              </a:xfrm>
              <a:prstGeom prst="homePlate">
                <a:avLst>
                  <a:gd fmla="val 40279" name="adj"/>
                </a:avLst>
              </a:prstGeom>
              <a:solidFill>
                <a:srgbClr val="7F7F7F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wrap="none">
                <a:normAutofit/>
              </a:bodyPr>
              <a:lstStyle/>
              <a:p>
                <a:pPr defTabSz="914378" lvl="0">
                  <a:defRPr/>
                </a:pPr>
                <a:r>
                  <a:rPr altLang="en-US" b="1" lang="zh-CN" sz="1400">
                    <a:solidFill>
                      <a:schemeClr val="tx1"/>
                    </a:solidFill>
                    <a:ea charset="-122" panose="020b0503020204020204" pitchFamily="34" typeface="微软雅黑"/>
                  </a:rPr>
                  <a:t>    标题文本预设</a:t>
                </a:r>
              </a:p>
            </p:txBody>
          </p:sp>
          <p:sp>
            <p:nvSpPr>
              <p:cNvPr id="27" name="椭圆 26"/>
              <p:cNvSpPr/>
              <p:nvPr/>
            </p:nvSpPr>
            <p:spPr>
              <a:xfrm>
                <a:off x="4532701" y="2931616"/>
                <a:ext cx="1050001" cy="1050002"/>
              </a:xfrm>
              <a:prstGeom prst="ellipse">
                <a:avLst/>
              </a:prstGeom>
              <a:solidFill>
                <a:schemeClr val="accent2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8" name="任意多边形 33"/>
              <p:cNvSpPr>
                <a:spLocks noChangeAspect="1"/>
              </p:cNvSpPr>
              <p:nvPr/>
            </p:nvSpPr>
            <p:spPr bwMode="auto">
              <a:xfrm>
                <a:off x="4744435" y="3139671"/>
                <a:ext cx="634556" cy="633890"/>
              </a:xfrm>
              <a:custGeom>
                <a:gdLst>
                  <a:gd fmla="*/ 374 w 400" name="T0"/>
                  <a:gd fmla="*/ 100 h 400" name="T1"/>
                  <a:gd fmla="*/ 301 w 400" name="T2"/>
                  <a:gd fmla="*/ 27 h 400" name="T3"/>
                  <a:gd fmla="*/ 200 w 400" name="T4"/>
                  <a:gd fmla="*/ 0 h 400" name="T5"/>
                  <a:gd fmla="*/ 100 w 400" name="T6"/>
                  <a:gd fmla="*/ 27 h 400" name="T7"/>
                  <a:gd fmla="*/ 27 w 400" name="T8"/>
                  <a:gd fmla="*/ 100 h 400" name="T9"/>
                  <a:gd fmla="*/ 0 w 400" name="T10"/>
                  <a:gd fmla="*/ 200 h 400" name="T11"/>
                  <a:gd fmla="*/ 27 w 400" name="T12"/>
                  <a:gd fmla="*/ 301 h 400" name="T13"/>
                  <a:gd fmla="*/ 100 w 400" name="T14"/>
                  <a:gd fmla="*/ 374 h 400" name="T15"/>
                  <a:gd fmla="*/ 200 w 400" name="T16"/>
                  <a:gd fmla="*/ 400 h 400" name="T17"/>
                  <a:gd fmla="*/ 301 w 400" name="T18"/>
                  <a:gd fmla="*/ 374 h 400" name="T19"/>
                  <a:gd fmla="*/ 374 w 400" name="T20"/>
                  <a:gd fmla="*/ 301 h 400" name="T21"/>
                  <a:gd fmla="*/ 400 w 400" name="T22"/>
                  <a:gd fmla="*/ 200 h 400" name="T23"/>
                  <a:gd fmla="*/ 374 w 400" name="T24"/>
                  <a:gd fmla="*/ 100 h 400" name="T25"/>
                  <a:gd fmla="*/ 330 w 400" name="T26"/>
                  <a:gd fmla="*/ 170 h 400" name="T27"/>
                  <a:gd fmla="*/ 188 w 400" name="T28"/>
                  <a:gd fmla="*/ 311 h 400" name="T29"/>
                  <a:gd fmla="*/ 176 w 400" name="T30"/>
                  <a:gd fmla="*/ 316 h 400" name="T31"/>
                  <a:gd fmla="*/ 165 w 400" name="T32"/>
                  <a:gd fmla="*/ 311 h 400" name="T33"/>
                  <a:gd fmla="*/ 70 w 400" name="T34"/>
                  <a:gd fmla="*/ 217 h 400" name="T35"/>
                  <a:gd fmla="*/ 66 w 400" name="T36"/>
                  <a:gd fmla="*/ 205 h 400" name="T37"/>
                  <a:gd fmla="*/ 70 w 400" name="T38"/>
                  <a:gd fmla="*/ 193 h 400" name="T39"/>
                  <a:gd fmla="*/ 94 w 400" name="T40"/>
                  <a:gd fmla="*/ 170 h 400" name="T41"/>
                  <a:gd fmla="*/ 106 w 400" name="T42"/>
                  <a:gd fmla="*/ 165 h 400" name="T43"/>
                  <a:gd fmla="*/ 118 w 400" name="T44"/>
                  <a:gd fmla="*/ 170 h 400" name="T45"/>
                  <a:gd fmla="*/ 176 w 400" name="T46"/>
                  <a:gd fmla="*/ 229 h 400" name="T47"/>
                  <a:gd fmla="*/ 283 w 400" name="T48"/>
                  <a:gd fmla="*/ 123 h 400" name="T49"/>
                  <a:gd fmla="*/ 295 w 400" name="T50"/>
                  <a:gd fmla="*/ 118 h 400" name="T51"/>
                  <a:gd fmla="*/ 306 w 400" name="T52"/>
                  <a:gd fmla="*/ 123 h 400" name="T53"/>
                  <a:gd fmla="*/ 330 w 400" name="T54"/>
                  <a:gd fmla="*/ 146 h 400" name="T55"/>
                  <a:gd fmla="*/ 335 w 400" name="T56"/>
                  <a:gd fmla="*/ 158 h 400" name="T57"/>
                  <a:gd fmla="*/ 330 w 400" name="T58"/>
                  <a:gd fmla="*/ 170 h 400" name="T59"/>
                  <a:gd fmla="*/ 330 w 400" name="T60"/>
                  <a:gd fmla="*/ 170 h 400" name="T61"/>
                  <a:gd fmla="*/ 330 w 400" name="T62"/>
                  <a:gd fmla="*/ 170 h 400" name="T6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b="b" l="0" r="r" t="0"/>
                <a:pathLst>
                  <a:path h="400" w="400">
                    <a:moveTo>
                      <a:pt x="374" y="100"/>
                    </a:moveTo>
                    <a:cubicBezTo>
                      <a:pt x="356" y="69"/>
                      <a:pt x="331" y="45"/>
                      <a:pt x="301" y="27"/>
                    </a:cubicBezTo>
                    <a:cubicBezTo>
                      <a:pt x="270" y="9"/>
                      <a:pt x="237" y="0"/>
                      <a:pt x="200" y="0"/>
                    </a:cubicBezTo>
                    <a:cubicBezTo>
                      <a:pt x="164" y="0"/>
                      <a:pt x="130" y="9"/>
                      <a:pt x="100" y="27"/>
                    </a:cubicBezTo>
                    <a:cubicBezTo>
                      <a:pt x="69" y="45"/>
                      <a:pt x="45" y="69"/>
                      <a:pt x="27" y="100"/>
                    </a:cubicBezTo>
                    <a:cubicBezTo>
                      <a:pt x="9" y="130"/>
                      <a:pt x="0" y="164"/>
                      <a:pt x="0" y="200"/>
                    </a:cubicBezTo>
                    <a:cubicBezTo>
                      <a:pt x="0" y="237"/>
                      <a:pt x="9" y="270"/>
                      <a:pt x="27" y="301"/>
                    </a:cubicBezTo>
                    <a:cubicBezTo>
                      <a:pt x="45" y="331"/>
                      <a:pt x="69" y="356"/>
                      <a:pt x="100" y="374"/>
                    </a:cubicBezTo>
                    <a:cubicBezTo>
                      <a:pt x="130" y="391"/>
                      <a:pt x="164" y="400"/>
                      <a:pt x="200" y="400"/>
                    </a:cubicBezTo>
                    <a:cubicBezTo>
                      <a:pt x="237" y="400"/>
                      <a:pt x="270" y="391"/>
                      <a:pt x="301" y="374"/>
                    </a:cubicBezTo>
                    <a:cubicBezTo>
                      <a:pt x="331" y="356"/>
                      <a:pt x="356" y="331"/>
                      <a:pt x="374" y="301"/>
                    </a:cubicBezTo>
                    <a:cubicBezTo>
                      <a:pt x="392" y="270"/>
                      <a:pt x="400" y="237"/>
                      <a:pt x="400" y="200"/>
                    </a:cubicBezTo>
                    <a:cubicBezTo>
                      <a:pt x="400" y="164"/>
                      <a:pt x="392" y="130"/>
                      <a:pt x="374" y="100"/>
                    </a:cubicBezTo>
                    <a:close/>
                    <a:moveTo>
                      <a:pt x="330" y="170"/>
                    </a:moveTo>
                    <a:cubicBezTo>
                      <a:pt x="188" y="311"/>
                      <a:pt x="188" y="311"/>
                      <a:pt x="188" y="311"/>
                    </a:cubicBezTo>
                    <a:cubicBezTo>
                      <a:pt x="185" y="315"/>
                      <a:pt x="181" y="316"/>
                      <a:pt x="176" y="316"/>
                    </a:cubicBezTo>
                    <a:cubicBezTo>
                      <a:pt x="172" y="316"/>
                      <a:pt x="168" y="315"/>
                      <a:pt x="165" y="311"/>
                    </a:cubicBezTo>
                    <a:cubicBezTo>
                      <a:pt x="70" y="217"/>
                      <a:pt x="70" y="217"/>
                      <a:pt x="70" y="217"/>
                    </a:cubicBezTo>
                    <a:cubicBezTo>
                      <a:pt x="67" y="214"/>
                      <a:pt x="66" y="210"/>
                      <a:pt x="66" y="205"/>
                    </a:cubicBezTo>
                    <a:cubicBezTo>
                      <a:pt x="66" y="200"/>
                      <a:pt x="67" y="196"/>
                      <a:pt x="70" y="193"/>
                    </a:cubicBezTo>
                    <a:cubicBezTo>
                      <a:pt x="94" y="170"/>
                      <a:pt x="94" y="170"/>
                      <a:pt x="94" y="170"/>
                    </a:cubicBezTo>
                    <a:cubicBezTo>
                      <a:pt x="97" y="166"/>
                      <a:pt x="101" y="165"/>
                      <a:pt x="106" y="165"/>
                    </a:cubicBezTo>
                    <a:cubicBezTo>
                      <a:pt x="110" y="165"/>
                      <a:pt x="114" y="166"/>
                      <a:pt x="118" y="170"/>
                    </a:cubicBezTo>
                    <a:cubicBezTo>
                      <a:pt x="176" y="229"/>
                      <a:pt x="176" y="229"/>
                      <a:pt x="176" y="229"/>
                    </a:cubicBezTo>
                    <a:cubicBezTo>
                      <a:pt x="283" y="123"/>
                      <a:pt x="283" y="123"/>
                      <a:pt x="283" y="123"/>
                    </a:cubicBezTo>
                    <a:cubicBezTo>
                      <a:pt x="286" y="119"/>
                      <a:pt x="290" y="118"/>
                      <a:pt x="295" y="118"/>
                    </a:cubicBezTo>
                    <a:cubicBezTo>
                      <a:pt x="299" y="118"/>
                      <a:pt x="303" y="119"/>
                      <a:pt x="306" y="123"/>
                    </a:cubicBezTo>
                    <a:cubicBezTo>
                      <a:pt x="330" y="146"/>
                      <a:pt x="330" y="146"/>
                      <a:pt x="330" y="146"/>
                    </a:cubicBezTo>
                    <a:cubicBezTo>
                      <a:pt x="333" y="149"/>
                      <a:pt x="335" y="153"/>
                      <a:pt x="335" y="158"/>
                    </a:cubicBezTo>
                    <a:cubicBezTo>
                      <a:pt x="335" y="163"/>
                      <a:pt x="333" y="167"/>
                      <a:pt x="330" y="170"/>
                    </a:cubicBezTo>
                    <a:close/>
                    <a:moveTo>
                      <a:pt x="330" y="170"/>
                    </a:moveTo>
                    <a:cubicBezTo>
                      <a:pt x="330" y="170"/>
                      <a:pt x="330" y="170"/>
                      <a:pt x="330" y="170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23" name="组合 22"/>
            <p:cNvGrpSpPr/>
            <p:nvPr/>
          </p:nvGrpSpPr>
          <p:grpSpPr>
            <a:xfrm>
              <a:off x="4989427" y="4113526"/>
              <a:ext cx="2213143" cy="857260"/>
              <a:chOff x="1732858" y="5001250"/>
              <a:chExt cx="2213143" cy="857260"/>
            </a:xfrm>
          </p:grpSpPr>
          <p:sp>
            <p:nvSpPr>
              <p:cNvPr id="24" name="文本框 11"/>
              <p:cNvSpPr txBox="1"/>
              <p:nvPr/>
            </p:nvSpPr>
            <p:spPr bwMode="auto">
              <a:xfrm>
                <a:off x="1732858" y="5001250"/>
                <a:ext cx="2213143" cy="2830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anchor="ctr" anchorCtr="1" bIns="0" lIns="0" rIns="0" tIns="0" wrap="none">
                <a:normAutofit lnSpcReduction="10000"/>
                <a:scene3d>
                  <a:camera prst="orthographicFront"/>
                  <a:lightRig dir="t" rig="threePt"/>
                </a:scene3d>
                <a:sp3d>
                  <a:bevelT h="0" w="0"/>
                </a:sp3d>
              </a:bodyPr>
              <a:lstStyle/>
              <a:p>
                <a:pPr algn="ctr" lvl="1" marL="0"/>
                <a:r>
                  <a:rPr altLang="en-US" b="1" lang="zh-CN" sz="1400">
                    <a:solidFill>
                      <a:schemeClr val="accent2"/>
                    </a:solidFill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  <p:sp>
            <p:nvSpPr>
              <p:cNvPr id="25" name="文本框 12"/>
              <p:cNvSpPr txBox="1"/>
              <p:nvPr/>
            </p:nvSpPr>
            <p:spPr bwMode="auto">
              <a:xfrm>
                <a:off x="1732858" y="5284280"/>
                <a:ext cx="2213143" cy="5742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anchor="ctr" anchorCtr="1" bIns="0" lIns="0" rIns="0" tIns="0" wrap="square">
                <a:normAutofit fontScale="92500" lnSpcReduction="20000"/>
                <a:scene3d>
                  <a:camera prst="orthographicFront"/>
                  <a:lightRig dir="t" rig="threePt"/>
                </a:scene3d>
                <a:sp3d>
                  <a:bevelT h="0" w="0"/>
                </a:sp3d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r>
                  <a:rPr altLang="en-US" lang="zh-CN" sz="1000">
                    <a:ea charset="-122" panose="020b0503020204020204" pitchFamily="34" typeface="微软雅黑"/>
                  </a:rPr>
                  <a:t>此部分内容作为文字排版占位显示 </a:t>
                </a:r>
                <a:br>
                  <a:rPr altLang="en-US" lang="zh-CN" sz="1000">
                    <a:ea charset="-122" panose="020b0503020204020204" pitchFamily="34" typeface="微软雅黑"/>
                  </a:rPr>
                </a:br>
                <a:r>
                  <a:rPr altLang="en-US" lang="zh-CN" sz="1000">
                    <a:ea charset="-122" panose="020b0503020204020204" pitchFamily="34" typeface="微软雅黑"/>
                  </a:rPr>
                  <a:t>（建议使用主题字体）</a:t>
                </a:r>
              </a:p>
            </p:txBody>
          </p:sp>
        </p:grpSp>
      </p:grpSp>
      <p:grpSp>
        <p:nvGrpSpPr>
          <p:cNvPr id="6" name="组合 5"/>
          <p:cNvGrpSpPr/>
          <p:nvPr/>
        </p:nvGrpSpPr>
        <p:grpSpPr>
          <a:xfrm>
            <a:off x="2490545" y="2814777"/>
            <a:ext cx="2008244" cy="1529378"/>
            <a:chOff x="7744016" y="2931616"/>
            <a:chExt cx="2677659" cy="2039170"/>
          </a:xfrm>
        </p:grpSpPr>
        <p:grpSp>
          <p:nvGrpSpPr>
            <p:cNvPr id="15" name="组合 14"/>
            <p:cNvGrpSpPr/>
            <p:nvPr/>
          </p:nvGrpSpPr>
          <p:grpSpPr>
            <a:xfrm>
              <a:off x="7744016" y="2931616"/>
              <a:ext cx="2604671" cy="1050002"/>
              <a:chOff x="7744016" y="2931616"/>
              <a:chExt cx="2604671" cy="1050002"/>
            </a:xfrm>
          </p:grpSpPr>
          <p:sp>
            <p:nvSpPr>
              <p:cNvPr id="19" name="五边形 24"/>
              <p:cNvSpPr/>
              <p:nvPr/>
            </p:nvSpPr>
            <p:spPr>
              <a:xfrm>
                <a:off x="8590306" y="3044795"/>
                <a:ext cx="1758381" cy="823643"/>
              </a:xfrm>
              <a:prstGeom prst="homePlate">
                <a:avLst>
                  <a:gd fmla="val 40279" name="adj"/>
                </a:avLst>
              </a:prstGeom>
              <a:solidFill>
                <a:srgbClr val="5F5C5C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wrap="none">
                <a:normAutofit/>
              </a:bodyPr>
              <a:lstStyle/>
              <a:p>
                <a:pPr defTabSz="914378" lvl="0">
                  <a:defRPr/>
                </a:pPr>
                <a:r>
                  <a:rPr altLang="en-US" b="1" lang="zh-CN" sz="1400">
                    <a:solidFill>
                      <a:schemeClr val="tx1"/>
                    </a:solidFill>
                    <a:ea charset="-122" panose="020b0503020204020204" pitchFamily="34" typeface="微软雅黑"/>
                  </a:rPr>
                  <a:t>    标题文本预设</a:t>
                </a:r>
              </a:p>
            </p:txBody>
          </p:sp>
          <p:sp>
            <p:nvSpPr>
              <p:cNvPr id="20" name="椭圆 19"/>
              <p:cNvSpPr/>
              <p:nvPr/>
            </p:nvSpPr>
            <p:spPr>
              <a:xfrm>
                <a:off x="7744016" y="2931616"/>
                <a:ext cx="1050001" cy="1050002"/>
              </a:xfrm>
              <a:prstGeom prst="ellipse">
                <a:avLst/>
              </a:prstGeom>
              <a:solidFill>
                <a:schemeClr val="accent3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1" name="任意多边形 27"/>
              <p:cNvSpPr/>
              <p:nvPr/>
            </p:nvSpPr>
            <p:spPr bwMode="auto">
              <a:xfrm>
                <a:off x="7998442" y="3176704"/>
                <a:ext cx="545571" cy="544559"/>
              </a:xfrm>
              <a:custGeom>
                <a:gdLst>
                  <a:gd fmla="*/ 164 w 204" name="T0"/>
                  <a:gd fmla="*/ 0 h 204" name="T1"/>
                  <a:gd fmla="*/ 39 w 204" name="T2"/>
                  <a:gd fmla="*/ 0 h 204" name="T3"/>
                  <a:gd fmla="*/ 0 w 204" name="T4"/>
                  <a:gd fmla="*/ 39 h 204" name="T5"/>
                  <a:gd fmla="*/ 0 w 204" name="T6"/>
                  <a:gd fmla="*/ 81 h 204" name="T7"/>
                  <a:gd fmla="*/ 0 w 204" name="T8"/>
                  <a:gd fmla="*/ 164 h 204" name="T9"/>
                  <a:gd fmla="*/ 39 w 204" name="T10"/>
                  <a:gd fmla="*/ 204 h 204" name="T11"/>
                  <a:gd fmla="*/ 164 w 204" name="T12"/>
                  <a:gd fmla="*/ 204 h 204" name="T13"/>
                  <a:gd fmla="*/ 204 w 204" name="T14"/>
                  <a:gd fmla="*/ 164 h 204" name="T15"/>
                  <a:gd fmla="*/ 204 w 204" name="T16"/>
                  <a:gd fmla="*/ 81 h 204" name="T17"/>
                  <a:gd fmla="*/ 204 w 204" name="T18"/>
                  <a:gd fmla="*/ 39 h 204" name="T19"/>
                  <a:gd fmla="*/ 164 w 204" name="T20"/>
                  <a:gd fmla="*/ 0 h 204" name="T21"/>
                  <a:gd fmla="*/ 176 w 204" name="T22"/>
                  <a:gd fmla="*/ 23 h 204" name="T23"/>
                  <a:gd fmla="*/ 180 w 204" name="T24"/>
                  <a:gd fmla="*/ 23 h 204" name="T25"/>
                  <a:gd fmla="*/ 180 w 204" name="T26"/>
                  <a:gd fmla="*/ 28 h 204" name="T27"/>
                  <a:gd fmla="*/ 180 w 204" name="T28"/>
                  <a:gd fmla="*/ 58 h 204" name="T29"/>
                  <a:gd fmla="*/ 146 w 204" name="T30"/>
                  <a:gd fmla="*/ 58 h 204" name="T31"/>
                  <a:gd fmla="*/ 146 w 204" name="T32"/>
                  <a:gd fmla="*/ 24 h 204" name="T33"/>
                  <a:gd fmla="*/ 176 w 204" name="T34"/>
                  <a:gd fmla="*/ 23 h 204" name="T35"/>
                  <a:gd fmla="*/ 73 w 204" name="T36"/>
                  <a:gd fmla="*/ 81 h 204" name="T37"/>
                  <a:gd fmla="*/ 102 w 204" name="T38"/>
                  <a:gd fmla="*/ 66 h 204" name="T39"/>
                  <a:gd fmla="*/ 131 w 204" name="T40"/>
                  <a:gd fmla="*/ 81 h 204" name="T41"/>
                  <a:gd fmla="*/ 138 w 204" name="T42"/>
                  <a:gd fmla="*/ 102 h 204" name="T43"/>
                  <a:gd fmla="*/ 102 w 204" name="T44"/>
                  <a:gd fmla="*/ 138 h 204" name="T45"/>
                  <a:gd fmla="*/ 66 w 204" name="T46"/>
                  <a:gd fmla="*/ 102 h 204" name="T47"/>
                  <a:gd fmla="*/ 73 w 204" name="T48"/>
                  <a:gd fmla="*/ 81 h 204" name="T49"/>
                  <a:gd fmla="*/ 184 w 204" name="T50"/>
                  <a:gd fmla="*/ 164 h 204" name="T51"/>
                  <a:gd fmla="*/ 164 w 204" name="T52"/>
                  <a:gd fmla="*/ 184 h 204" name="T53"/>
                  <a:gd fmla="*/ 39 w 204" name="T54"/>
                  <a:gd fmla="*/ 184 h 204" name="T55"/>
                  <a:gd fmla="*/ 20 w 204" name="T56"/>
                  <a:gd fmla="*/ 164 h 204" name="T57"/>
                  <a:gd fmla="*/ 20 w 204" name="T58"/>
                  <a:gd fmla="*/ 81 h 204" name="T59"/>
                  <a:gd fmla="*/ 50 w 204" name="T60"/>
                  <a:gd fmla="*/ 81 h 204" name="T61"/>
                  <a:gd fmla="*/ 46 w 204" name="T62"/>
                  <a:gd fmla="*/ 102 h 204" name="T63"/>
                  <a:gd fmla="*/ 102 w 204" name="T64"/>
                  <a:gd fmla="*/ 158 h 204" name="T65"/>
                  <a:gd fmla="*/ 157 w 204" name="T66"/>
                  <a:gd fmla="*/ 102 h 204" name="T67"/>
                  <a:gd fmla="*/ 153 w 204" name="T68"/>
                  <a:gd fmla="*/ 81 h 204" name="T69"/>
                  <a:gd fmla="*/ 184 w 204" name="T70"/>
                  <a:gd fmla="*/ 81 h 204" name="T71"/>
                  <a:gd fmla="*/ 184 w 204" name="T72"/>
                  <a:gd fmla="*/ 164 h 204" name="T7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b="b" l="0" r="r" t="0"/>
                <a:pathLst>
                  <a:path h="204" w="204">
                    <a:moveTo>
                      <a:pt x="164" y="0"/>
                    </a:moveTo>
                    <a:cubicBezTo>
                      <a:pt x="39" y="0"/>
                      <a:pt x="39" y="0"/>
                      <a:pt x="39" y="0"/>
                    </a:cubicBezTo>
                    <a:cubicBezTo>
                      <a:pt x="17" y="0"/>
                      <a:pt x="0" y="18"/>
                      <a:pt x="0" y="39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164"/>
                      <a:pt x="0" y="164"/>
                      <a:pt x="0" y="164"/>
                    </a:cubicBezTo>
                    <a:cubicBezTo>
                      <a:pt x="0" y="186"/>
                      <a:pt x="17" y="204"/>
                      <a:pt x="39" y="204"/>
                    </a:cubicBezTo>
                    <a:cubicBezTo>
                      <a:pt x="164" y="204"/>
                      <a:pt x="164" y="204"/>
                      <a:pt x="164" y="204"/>
                    </a:cubicBezTo>
                    <a:cubicBezTo>
                      <a:pt x="186" y="204"/>
                      <a:pt x="204" y="186"/>
                      <a:pt x="204" y="164"/>
                    </a:cubicBezTo>
                    <a:cubicBezTo>
                      <a:pt x="204" y="81"/>
                      <a:pt x="204" y="81"/>
                      <a:pt x="204" y="81"/>
                    </a:cubicBezTo>
                    <a:cubicBezTo>
                      <a:pt x="204" y="39"/>
                      <a:pt x="204" y="39"/>
                      <a:pt x="204" y="39"/>
                    </a:cubicBezTo>
                    <a:cubicBezTo>
                      <a:pt x="204" y="18"/>
                      <a:pt x="186" y="0"/>
                      <a:pt x="164" y="0"/>
                    </a:cubicBezTo>
                    <a:close/>
                    <a:moveTo>
                      <a:pt x="176" y="23"/>
                    </a:moveTo>
                    <a:cubicBezTo>
                      <a:pt x="180" y="23"/>
                      <a:pt x="180" y="23"/>
                      <a:pt x="180" y="23"/>
                    </a:cubicBezTo>
                    <a:cubicBezTo>
                      <a:pt x="180" y="28"/>
                      <a:pt x="180" y="28"/>
                      <a:pt x="180" y="28"/>
                    </a:cubicBezTo>
                    <a:cubicBezTo>
                      <a:pt x="180" y="58"/>
                      <a:pt x="180" y="58"/>
                      <a:pt x="180" y="58"/>
                    </a:cubicBezTo>
                    <a:cubicBezTo>
                      <a:pt x="146" y="58"/>
                      <a:pt x="146" y="58"/>
                      <a:pt x="146" y="58"/>
                    </a:cubicBezTo>
                    <a:cubicBezTo>
                      <a:pt x="146" y="24"/>
                      <a:pt x="146" y="24"/>
                      <a:pt x="146" y="24"/>
                    </a:cubicBezTo>
                    <a:lnTo>
                      <a:pt x="176" y="23"/>
                    </a:lnTo>
                    <a:close/>
                    <a:moveTo>
                      <a:pt x="73" y="81"/>
                    </a:moveTo>
                    <a:cubicBezTo>
                      <a:pt x="79" y="72"/>
                      <a:pt x="90" y="66"/>
                      <a:pt x="102" y="66"/>
                    </a:cubicBezTo>
                    <a:cubicBezTo>
                      <a:pt x="114" y="66"/>
                      <a:pt x="124" y="72"/>
                      <a:pt x="131" y="81"/>
                    </a:cubicBezTo>
                    <a:cubicBezTo>
                      <a:pt x="135" y="87"/>
                      <a:pt x="138" y="94"/>
                      <a:pt x="138" y="102"/>
                    </a:cubicBezTo>
                    <a:cubicBezTo>
                      <a:pt x="138" y="122"/>
                      <a:pt x="121" y="138"/>
                      <a:pt x="102" y="138"/>
                    </a:cubicBezTo>
                    <a:cubicBezTo>
                      <a:pt x="82" y="138"/>
                      <a:pt x="66" y="122"/>
                      <a:pt x="66" y="102"/>
                    </a:cubicBezTo>
                    <a:cubicBezTo>
                      <a:pt x="66" y="94"/>
                      <a:pt x="68" y="87"/>
                      <a:pt x="73" y="81"/>
                    </a:cubicBezTo>
                    <a:close/>
                    <a:moveTo>
                      <a:pt x="184" y="164"/>
                    </a:moveTo>
                    <a:cubicBezTo>
                      <a:pt x="184" y="175"/>
                      <a:pt x="175" y="184"/>
                      <a:pt x="164" y="184"/>
                    </a:cubicBezTo>
                    <a:cubicBezTo>
                      <a:pt x="39" y="184"/>
                      <a:pt x="39" y="184"/>
                      <a:pt x="39" y="184"/>
                    </a:cubicBezTo>
                    <a:cubicBezTo>
                      <a:pt x="28" y="184"/>
                      <a:pt x="20" y="175"/>
                      <a:pt x="20" y="164"/>
                    </a:cubicBezTo>
                    <a:cubicBezTo>
                      <a:pt x="20" y="81"/>
                      <a:pt x="20" y="81"/>
                      <a:pt x="20" y="81"/>
                    </a:cubicBezTo>
                    <a:cubicBezTo>
                      <a:pt x="50" y="81"/>
                      <a:pt x="50" y="81"/>
                      <a:pt x="50" y="81"/>
                    </a:cubicBezTo>
                    <a:cubicBezTo>
                      <a:pt x="47" y="87"/>
                      <a:pt x="46" y="95"/>
                      <a:pt x="46" y="102"/>
                    </a:cubicBezTo>
                    <a:cubicBezTo>
                      <a:pt x="46" y="133"/>
                      <a:pt x="71" y="158"/>
                      <a:pt x="102" y="158"/>
                    </a:cubicBezTo>
                    <a:cubicBezTo>
                      <a:pt x="132" y="158"/>
                      <a:pt x="157" y="133"/>
                      <a:pt x="157" y="102"/>
                    </a:cubicBezTo>
                    <a:cubicBezTo>
                      <a:pt x="157" y="95"/>
                      <a:pt x="156" y="87"/>
                      <a:pt x="153" y="81"/>
                    </a:cubicBezTo>
                    <a:cubicBezTo>
                      <a:pt x="184" y="81"/>
                      <a:pt x="184" y="81"/>
                      <a:pt x="184" y="81"/>
                    </a:cubicBezTo>
                    <a:lnTo>
                      <a:pt x="184" y="16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16" name="组合 15"/>
            <p:cNvGrpSpPr/>
            <p:nvPr/>
          </p:nvGrpSpPr>
          <p:grpSpPr>
            <a:xfrm>
              <a:off x="8208532" y="4113526"/>
              <a:ext cx="2213143" cy="857260"/>
              <a:chOff x="1732858" y="5001250"/>
              <a:chExt cx="2213143" cy="857260"/>
            </a:xfrm>
          </p:grpSpPr>
          <p:sp>
            <p:nvSpPr>
              <p:cNvPr id="17" name="文本框 9"/>
              <p:cNvSpPr txBox="1"/>
              <p:nvPr/>
            </p:nvSpPr>
            <p:spPr bwMode="auto">
              <a:xfrm>
                <a:off x="1732858" y="5001250"/>
                <a:ext cx="2213143" cy="2830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anchor="ctr" anchorCtr="1" bIns="0" lIns="0" rIns="0" tIns="0" wrap="none">
                <a:normAutofit lnSpcReduction="10000"/>
                <a:scene3d>
                  <a:camera prst="orthographicFront"/>
                  <a:lightRig dir="t" rig="threePt"/>
                </a:scene3d>
                <a:sp3d>
                  <a:bevelT h="0" w="0"/>
                </a:sp3d>
              </a:bodyPr>
              <a:lstStyle/>
              <a:p>
                <a:pPr algn="ctr" lvl="1" marL="0"/>
                <a:r>
                  <a:rPr altLang="en-US" b="1" lang="zh-CN" sz="1400">
                    <a:solidFill>
                      <a:schemeClr val="accent3"/>
                    </a:solidFill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  <p:sp>
            <p:nvSpPr>
              <p:cNvPr id="18" name="文本框 10"/>
              <p:cNvSpPr txBox="1"/>
              <p:nvPr/>
            </p:nvSpPr>
            <p:spPr bwMode="auto">
              <a:xfrm>
                <a:off x="1732858" y="5284280"/>
                <a:ext cx="2213143" cy="5742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anchor="ctr" anchorCtr="1" bIns="0" lIns="0" rIns="0" tIns="0" wrap="square">
                <a:normAutofit fontScale="92500" lnSpcReduction="20000"/>
                <a:scene3d>
                  <a:camera prst="orthographicFront"/>
                  <a:lightRig dir="t" rig="threePt"/>
                </a:scene3d>
                <a:sp3d>
                  <a:bevelT h="0" w="0"/>
                </a:sp3d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r>
                  <a:rPr altLang="en-US" lang="zh-CN" sz="1000">
                    <a:ea charset="-122" panose="020b0503020204020204" pitchFamily="34" typeface="微软雅黑"/>
                  </a:rPr>
                  <a:t>此部分内容作为文字排版占位显示 </a:t>
                </a:r>
                <a:br>
                  <a:rPr altLang="en-US" lang="zh-CN" sz="1000">
                    <a:ea charset="-122" panose="020b0503020204020204" pitchFamily="34" typeface="微软雅黑"/>
                  </a:rPr>
                </a:br>
                <a:r>
                  <a:rPr altLang="en-US" lang="zh-CN" sz="1000">
                    <a:ea charset="-122" panose="020b0503020204020204" pitchFamily="34" typeface="微软雅黑"/>
                  </a:rPr>
                  <a:t>（建议使用主题字体）</a:t>
                </a:r>
              </a:p>
            </p:txBody>
          </p:sp>
        </p:grpSp>
      </p:grpSp>
      <p:grpSp>
        <p:nvGrpSpPr>
          <p:cNvPr id="7" name="组合 6"/>
          <p:cNvGrpSpPr/>
          <p:nvPr/>
        </p:nvGrpSpPr>
        <p:grpSpPr>
          <a:xfrm>
            <a:off x="5438554" y="2814777"/>
            <a:ext cx="2002402" cy="1529378"/>
            <a:chOff x="4532701" y="2931616"/>
            <a:chExt cx="2669869" cy="2039170"/>
          </a:xfrm>
        </p:grpSpPr>
        <p:grpSp>
          <p:nvGrpSpPr>
            <p:cNvPr id="8" name="组合 7"/>
            <p:cNvGrpSpPr/>
            <p:nvPr/>
          </p:nvGrpSpPr>
          <p:grpSpPr>
            <a:xfrm>
              <a:off x="4532701" y="2931616"/>
              <a:ext cx="2604671" cy="1050002"/>
              <a:chOff x="4532701" y="2931616"/>
              <a:chExt cx="2604671" cy="1050002"/>
            </a:xfrm>
          </p:grpSpPr>
          <p:sp>
            <p:nvSpPr>
              <p:cNvPr id="12" name="五边形 53"/>
              <p:cNvSpPr/>
              <p:nvPr/>
            </p:nvSpPr>
            <p:spPr>
              <a:xfrm>
                <a:off x="5378991" y="3044795"/>
                <a:ext cx="1758381" cy="823643"/>
              </a:xfrm>
              <a:prstGeom prst="homePlate">
                <a:avLst>
                  <a:gd fmla="val 40279" name="adj"/>
                </a:avLst>
              </a:prstGeom>
              <a:solidFill>
                <a:srgbClr val="7F7F7F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wrap="none">
                <a:normAutofit/>
              </a:bodyPr>
              <a:lstStyle/>
              <a:p>
                <a:pPr defTabSz="914378" lvl="0">
                  <a:defRPr/>
                </a:pPr>
                <a:r>
                  <a:rPr altLang="en-US" b="1" lang="zh-CN" sz="1400">
                    <a:solidFill>
                      <a:schemeClr val="bg1"/>
                    </a:solidFill>
                    <a:ea charset="-122" panose="020b0503020204020204" pitchFamily="34" typeface="微软雅黑"/>
                  </a:rPr>
                  <a:t>    标题文本预设</a:t>
                </a:r>
              </a:p>
            </p:txBody>
          </p:sp>
          <p:sp>
            <p:nvSpPr>
              <p:cNvPr id="13" name="椭圆 12"/>
              <p:cNvSpPr/>
              <p:nvPr/>
            </p:nvSpPr>
            <p:spPr>
              <a:xfrm>
                <a:off x="4532701" y="2931616"/>
                <a:ext cx="1050001" cy="1050002"/>
              </a:xfrm>
              <a:prstGeom prst="ellipse">
                <a:avLst/>
              </a:prstGeom>
              <a:solidFill>
                <a:schemeClr val="accent4">
                  <a:lumMod val="100000"/>
                </a:schemeClr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4" name="任意多边形 55"/>
              <p:cNvSpPr>
                <a:spLocks noChangeAspect="1"/>
              </p:cNvSpPr>
              <p:nvPr/>
            </p:nvSpPr>
            <p:spPr bwMode="auto">
              <a:xfrm>
                <a:off x="4744435" y="3139671"/>
                <a:ext cx="634556" cy="633890"/>
              </a:xfrm>
              <a:custGeom>
                <a:gdLst>
                  <a:gd fmla="*/ 374 w 400" name="T0"/>
                  <a:gd fmla="*/ 100 h 400" name="T1"/>
                  <a:gd fmla="*/ 301 w 400" name="T2"/>
                  <a:gd fmla="*/ 27 h 400" name="T3"/>
                  <a:gd fmla="*/ 200 w 400" name="T4"/>
                  <a:gd fmla="*/ 0 h 400" name="T5"/>
                  <a:gd fmla="*/ 100 w 400" name="T6"/>
                  <a:gd fmla="*/ 27 h 400" name="T7"/>
                  <a:gd fmla="*/ 27 w 400" name="T8"/>
                  <a:gd fmla="*/ 100 h 400" name="T9"/>
                  <a:gd fmla="*/ 0 w 400" name="T10"/>
                  <a:gd fmla="*/ 200 h 400" name="T11"/>
                  <a:gd fmla="*/ 27 w 400" name="T12"/>
                  <a:gd fmla="*/ 301 h 400" name="T13"/>
                  <a:gd fmla="*/ 100 w 400" name="T14"/>
                  <a:gd fmla="*/ 374 h 400" name="T15"/>
                  <a:gd fmla="*/ 200 w 400" name="T16"/>
                  <a:gd fmla="*/ 400 h 400" name="T17"/>
                  <a:gd fmla="*/ 301 w 400" name="T18"/>
                  <a:gd fmla="*/ 374 h 400" name="T19"/>
                  <a:gd fmla="*/ 374 w 400" name="T20"/>
                  <a:gd fmla="*/ 301 h 400" name="T21"/>
                  <a:gd fmla="*/ 400 w 400" name="T22"/>
                  <a:gd fmla="*/ 200 h 400" name="T23"/>
                  <a:gd fmla="*/ 374 w 400" name="T24"/>
                  <a:gd fmla="*/ 100 h 400" name="T25"/>
                  <a:gd fmla="*/ 330 w 400" name="T26"/>
                  <a:gd fmla="*/ 170 h 400" name="T27"/>
                  <a:gd fmla="*/ 188 w 400" name="T28"/>
                  <a:gd fmla="*/ 311 h 400" name="T29"/>
                  <a:gd fmla="*/ 176 w 400" name="T30"/>
                  <a:gd fmla="*/ 316 h 400" name="T31"/>
                  <a:gd fmla="*/ 165 w 400" name="T32"/>
                  <a:gd fmla="*/ 311 h 400" name="T33"/>
                  <a:gd fmla="*/ 70 w 400" name="T34"/>
                  <a:gd fmla="*/ 217 h 400" name="T35"/>
                  <a:gd fmla="*/ 66 w 400" name="T36"/>
                  <a:gd fmla="*/ 205 h 400" name="T37"/>
                  <a:gd fmla="*/ 70 w 400" name="T38"/>
                  <a:gd fmla="*/ 193 h 400" name="T39"/>
                  <a:gd fmla="*/ 94 w 400" name="T40"/>
                  <a:gd fmla="*/ 170 h 400" name="T41"/>
                  <a:gd fmla="*/ 106 w 400" name="T42"/>
                  <a:gd fmla="*/ 165 h 400" name="T43"/>
                  <a:gd fmla="*/ 118 w 400" name="T44"/>
                  <a:gd fmla="*/ 170 h 400" name="T45"/>
                  <a:gd fmla="*/ 176 w 400" name="T46"/>
                  <a:gd fmla="*/ 229 h 400" name="T47"/>
                  <a:gd fmla="*/ 283 w 400" name="T48"/>
                  <a:gd fmla="*/ 123 h 400" name="T49"/>
                  <a:gd fmla="*/ 295 w 400" name="T50"/>
                  <a:gd fmla="*/ 118 h 400" name="T51"/>
                  <a:gd fmla="*/ 306 w 400" name="T52"/>
                  <a:gd fmla="*/ 123 h 400" name="T53"/>
                  <a:gd fmla="*/ 330 w 400" name="T54"/>
                  <a:gd fmla="*/ 146 h 400" name="T55"/>
                  <a:gd fmla="*/ 335 w 400" name="T56"/>
                  <a:gd fmla="*/ 158 h 400" name="T57"/>
                  <a:gd fmla="*/ 330 w 400" name="T58"/>
                  <a:gd fmla="*/ 170 h 400" name="T59"/>
                  <a:gd fmla="*/ 330 w 400" name="T60"/>
                  <a:gd fmla="*/ 170 h 400" name="T61"/>
                  <a:gd fmla="*/ 330 w 400" name="T62"/>
                  <a:gd fmla="*/ 170 h 400" name="T6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b="b" l="0" r="r" t="0"/>
                <a:pathLst>
                  <a:path h="400" w="400">
                    <a:moveTo>
                      <a:pt x="374" y="100"/>
                    </a:moveTo>
                    <a:cubicBezTo>
                      <a:pt x="356" y="69"/>
                      <a:pt x="331" y="45"/>
                      <a:pt x="301" y="27"/>
                    </a:cubicBezTo>
                    <a:cubicBezTo>
                      <a:pt x="270" y="9"/>
                      <a:pt x="237" y="0"/>
                      <a:pt x="200" y="0"/>
                    </a:cubicBezTo>
                    <a:cubicBezTo>
                      <a:pt x="164" y="0"/>
                      <a:pt x="130" y="9"/>
                      <a:pt x="100" y="27"/>
                    </a:cubicBezTo>
                    <a:cubicBezTo>
                      <a:pt x="69" y="45"/>
                      <a:pt x="45" y="69"/>
                      <a:pt x="27" y="100"/>
                    </a:cubicBezTo>
                    <a:cubicBezTo>
                      <a:pt x="9" y="130"/>
                      <a:pt x="0" y="164"/>
                      <a:pt x="0" y="200"/>
                    </a:cubicBezTo>
                    <a:cubicBezTo>
                      <a:pt x="0" y="237"/>
                      <a:pt x="9" y="270"/>
                      <a:pt x="27" y="301"/>
                    </a:cubicBezTo>
                    <a:cubicBezTo>
                      <a:pt x="45" y="331"/>
                      <a:pt x="69" y="356"/>
                      <a:pt x="100" y="374"/>
                    </a:cubicBezTo>
                    <a:cubicBezTo>
                      <a:pt x="130" y="391"/>
                      <a:pt x="164" y="400"/>
                      <a:pt x="200" y="400"/>
                    </a:cubicBezTo>
                    <a:cubicBezTo>
                      <a:pt x="237" y="400"/>
                      <a:pt x="270" y="391"/>
                      <a:pt x="301" y="374"/>
                    </a:cubicBezTo>
                    <a:cubicBezTo>
                      <a:pt x="331" y="356"/>
                      <a:pt x="356" y="331"/>
                      <a:pt x="374" y="301"/>
                    </a:cubicBezTo>
                    <a:cubicBezTo>
                      <a:pt x="392" y="270"/>
                      <a:pt x="400" y="237"/>
                      <a:pt x="400" y="200"/>
                    </a:cubicBezTo>
                    <a:cubicBezTo>
                      <a:pt x="400" y="164"/>
                      <a:pt x="392" y="130"/>
                      <a:pt x="374" y="100"/>
                    </a:cubicBezTo>
                    <a:close/>
                    <a:moveTo>
                      <a:pt x="330" y="170"/>
                    </a:moveTo>
                    <a:cubicBezTo>
                      <a:pt x="188" y="311"/>
                      <a:pt x="188" y="311"/>
                      <a:pt x="188" y="311"/>
                    </a:cubicBezTo>
                    <a:cubicBezTo>
                      <a:pt x="185" y="315"/>
                      <a:pt x="181" y="316"/>
                      <a:pt x="176" y="316"/>
                    </a:cubicBezTo>
                    <a:cubicBezTo>
                      <a:pt x="172" y="316"/>
                      <a:pt x="168" y="315"/>
                      <a:pt x="165" y="311"/>
                    </a:cubicBezTo>
                    <a:cubicBezTo>
                      <a:pt x="70" y="217"/>
                      <a:pt x="70" y="217"/>
                      <a:pt x="70" y="217"/>
                    </a:cubicBezTo>
                    <a:cubicBezTo>
                      <a:pt x="67" y="214"/>
                      <a:pt x="66" y="210"/>
                      <a:pt x="66" y="205"/>
                    </a:cubicBezTo>
                    <a:cubicBezTo>
                      <a:pt x="66" y="200"/>
                      <a:pt x="67" y="196"/>
                      <a:pt x="70" y="193"/>
                    </a:cubicBezTo>
                    <a:cubicBezTo>
                      <a:pt x="94" y="170"/>
                      <a:pt x="94" y="170"/>
                      <a:pt x="94" y="170"/>
                    </a:cubicBezTo>
                    <a:cubicBezTo>
                      <a:pt x="97" y="166"/>
                      <a:pt x="101" y="165"/>
                      <a:pt x="106" y="165"/>
                    </a:cubicBezTo>
                    <a:cubicBezTo>
                      <a:pt x="110" y="165"/>
                      <a:pt x="114" y="166"/>
                      <a:pt x="118" y="170"/>
                    </a:cubicBezTo>
                    <a:cubicBezTo>
                      <a:pt x="176" y="229"/>
                      <a:pt x="176" y="229"/>
                      <a:pt x="176" y="229"/>
                    </a:cubicBezTo>
                    <a:cubicBezTo>
                      <a:pt x="283" y="123"/>
                      <a:pt x="283" y="123"/>
                      <a:pt x="283" y="123"/>
                    </a:cubicBezTo>
                    <a:cubicBezTo>
                      <a:pt x="286" y="119"/>
                      <a:pt x="290" y="118"/>
                      <a:pt x="295" y="118"/>
                    </a:cubicBezTo>
                    <a:cubicBezTo>
                      <a:pt x="299" y="118"/>
                      <a:pt x="303" y="119"/>
                      <a:pt x="306" y="123"/>
                    </a:cubicBezTo>
                    <a:cubicBezTo>
                      <a:pt x="330" y="146"/>
                      <a:pt x="330" y="146"/>
                      <a:pt x="330" y="146"/>
                    </a:cubicBezTo>
                    <a:cubicBezTo>
                      <a:pt x="333" y="149"/>
                      <a:pt x="335" y="153"/>
                      <a:pt x="335" y="158"/>
                    </a:cubicBezTo>
                    <a:cubicBezTo>
                      <a:pt x="335" y="163"/>
                      <a:pt x="333" y="167"/>
                      <a:pt x="330" y="170"/>
                    </a:cubicBezTo>
                    <a:close/>
                    <a:moveTo>
                      <a:pt x="330" y="170"/>
                    </a:moveTo>
                    <a:cubicBezTo>
                      <a:pt x="330" y="170"/>
                      <a:pt x="330" y="170"/>
                      <a:pt x="330" y="170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9" name="组合 8"/>
            <p:cNvGrpSpPr/>
            <p:nvPr/>
          </p:nvGrpSpPr>
          <p:grpSpPr>
            <a:xfrm>
              <a:off x="4989427" y="4113526"/>
              <a:ext cx="2213143" cy="857260"/>
              <a:chOff x="1732858" y="5001250"/>
              <a:chExt cx="2213143" cy="857260"/>
            </a:xfrm>
          </p:grpSpPr>
          <p:sp>
            <p:nvSpPr>
              <p:cNvPr id="10" name="文本框 51"/>
              <p:cNvSpPr txBox="1"/>
              <p:nvPr/>
            </p:nvSpPr>
            <p:spPr bwMode="auto">
              <a:xfrm>
                <a:off x="1732858" y="5001250"/>
                <a:ext cx="2213143" cy="2830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anchor="ctr" anchorCtr="1" bIns="0" lIns="0" rIns="0" tIns="0" wrap="none">
                <a:normAutofit lnSpcReduction="10000"/>
                <a:scene3d>
                  <a:camera prst="orthographicFront"/>
                  <a:lightRig dir="t" rig="threePt"/>
                </a:scene3d>
                <a:sp3d>
                  <a:bevelT h="0" w="0"/>
                </a:sp3d>
              </a:bodyPr>
              <a:lstStyle/>
              <a:p>
                <a:pPr algn="ctr" lvl="1" marL="0"/>
                <a:r>
                  <a:rPr altLang="en-US" b="1" lang="zh-CN" sz="1400">
                    <a:solidFill>
                      <a:schemeClr val="accent4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  <p:sp>
            <p:nvSpPr>
              <p:cNvPr id="11" name="文本框 52"/>
              <p:cNvSpPr txBox="1"/>
              <p:nvPr/>
            </p:nvSpPr>
            <p:spPr bwMode="auto">
              <a:xfrm>
                <a:off x="1732858" y="5284280"/>
                <a:ext cx="2213143" cy="5742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anchor="ctr" anchorCtr="1" bIns="0" lIns="0" rIns="0" tIns="0" wrap="square">
                <a:normAutofit fontScale="92500" lnSpcReduction="20000"/>
                <a:scene3d>
                  <a:camera prst="orthographicFront"/>
                  <a:lightRig dir="t" rig="threePt"/>
                </a:scene3d>
                <a:sp3d>
                  <a:bevelT h="0" w="0"/>
                </a:sp3d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r>
                  <a:rPr altLang="en-US" lang="zh-CN" sz="1000">
                    <a:ea charset="-122" panose="020b0503020204020204" pitchFamily="34" typeface="微软雅黑"/>
                  </a:rPr>
                  <a:t>此部分内容作为文字排版占位显示 </a:t>
                </a:r>
                <a:br>
                  <a:rPr altLang="en-US" lang="zh-CN" sz="1000">
                    <a:ea charset="-122" panose="020b0503020204020204" pitchFamily="34" typeface="微软雅黑"/>
                  </a:rPr>
                </a:br>
                <a:r>
                  <a:rPr altLang="en-US" lang="zh-CN" sz="1000">
                    <a:ea charset="-122" panose="020b0503020204020204" pitchFamily="34" typeface="微软雅黑"/>
                  </a:rPr>
                  <a:t>（建议使用主题字体）</a:t>
                </a:r>
              </a:p>
            </p:txBody>
          </p:sp>
        </p:grpSp>
      </p:grpSp>
      <p:sp>
        <p:nvSpPr>
          <p:cNvPr id="36" name="Title 1"/>
          <p:cNvSpPr txBox="1"/>
          <p:nvPr/>
        </p:nvSpPr>
        <p:spPr>
          <a:xfrm>
            <a:off x="857880" y="200199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b="1" lang="zh-CN" smtClean="0" sz="18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点击添加标题</a:t>
            </a:r>
          </a:p>
        </p:txBody>
      </p:sp>
      <p:pic>
        <p:nvPicPr>
          <p:cNvPr id="37" name="图片 36">
            <a:extLst>
              <a:ext uri="{FF2B5EF4-FFF2-40B4-BE49-F238E27FC236}">
                <a16:creationId xmlns:a16="http://schemas.microsoft.com/office/drawing/2014/main" id="{FAE65FCD-A077-46C1-9677-61614B6E4AF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2450187">
            <a:off x="-4580479" y="36322"/>
            <a:ext cx="6855716" cy="5996349"/>
          </a:xfrm>
          <a:prstGeom prst="rect">
            <a:avLst/>
          </a:prstGeom>
        </p:spPr>
      </p:pic>
      <p:pic>
        <p:nvPicPr>
          <p:cNvPr id="38" name="图片 37">
            <a:extLst>
              <a:ext uri="{FF2B5EF4-FFF2-40B4-BE49-F238E27FC236}">
                <a16:creationId xmlns:a16="http://schemas.microsoft.com/office/drawing/2014/main" id="{0925331F-59E4-4FBF-B1D8-528A1FE539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 rot="16200000">
            <a:off x="6187267" y="-2196181"/>
            <a:ext cx="6855716" cy="5996349"/>
          </a:xfrm>
          <a:prstGeom prst="rect">
            <a:avLst/>
          </a:prstGeom>
        </p:spPr>
      </p:pic>
    </p:spTree>
    <p:extLst>
      <p:ext uri="{BB962C8B-B14F-4D97-AF65-F5344CB8AC3E}">
        <p14:creationId val="444016229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4" nodeType="clickPar">
                      <p:stCondLst>
                        <p:cond delay="indefinite"/>
                        <p:cond delay="0" evt="onBegin">
                          <p:tn val="23"/>
                        </p:cond>
                      </p:stCondLst>
                      <p:childTnLst>
                        <p:par>
                          <p:cTn fill="hold" id="2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6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8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1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3" name="Group 105"/>
          <p:cNvGrpSpPr/>
          <p:nvPr/>
        </p:nvGrpSpPr>
        <p:grpSpPr>
          <a:xfrm>
            <a:off x="1600044" y="2725926"/>
            <a:ext cx="2582724" cy="1616879"/>
            <a:chOff x="3048000" y="2862263"/>
            <a:chExt cx="1914526" cy="1198563"/>
          </a:xfrm>
        </p:grpSpPr>
        <p:sp>
          <p:nvSpPr>
            <p:cNvPr id="31" name="Freeform: Shape 113"/>
            <p:cNvSpPr/>
            <p:nvPr/>
          </p:nvSpPr>
          <p:spPr bwMode="auto">
            <a:xfrm>
              <a:off x="3351213" y="2862263"/>
              <a:ext cx="1308100" cy="593725"/>
            </a:xfrm>
            <a:custGeom>
              <a:cxnLst>
                <a:cxn ang="0">
                  <a:pos x="0" y="172"/>
                </a:cxn>
                <a:cxn ang="0">
                  <a:pos x="414" y="0"/>
                </a:cxn>
                <a:cxn ang="0">
                  <a:pos x="824" y="172"/>
                </a:cxn>
                <a:cxn ang="0">
                  <a:pos x="414" y="374"/>
                </a:cxn>
                <a:cxn ang="0">
                  <a:pos x="0" y="172"/>
                </a:cxn>
              </a:cxnLst>
              <a:rect b="b" l="0" r="r" t="0"/>
              <a:pathLst>
                <a:path h="374" w="824">
                  <a:moveTo>
                    <a:pt x="0" y="172"/>
                  </a:moveTo>
                  <a:lnTo>
                    <a:pt x="414" y="0"/>
                  </a:lnTo>
                  <a:lnTo>
                    <a:pt x="824" y="172"/>
                  </a:lnTo>
                  <a:lnTo>
                    <a:pt x="414" y="374"/>
                  </a:lnTo>
                  <a:lnTo>
                    <a:pt x="0" y="172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2" name="Freeform: Shape 114"/>
            <p:cNvSpPr/>
            <p:nvPr/>
          </p:nvSpPr>
          <p:spPr bwMode="auto">
            <a:xfrm>
              <a:off x="4008438" y="3135313"/>
              <a:ext cx="954088" cy="925513"/>
            </a:xfrm>
            <a:custGeom>
              <a:cxnLst>
                <a:cxn ang="0">
                  <a:pos x="0" y="583"/>
                </a:cxn>
                <a:cxn ang="0">
                  <a:pos x="601" y="290"/>
                </a:cxn>
                <a:cxn ang="0">
                  <a:pos x="410" y="0"/>
                </a:cxn>
                <a:cxn ang="0">
                  <a:pos x="0" y="202"/>
                </a:cxn>
                <a:cxn ang="0">
                  <a:pos x="0" y="583"/>
                </a:cxn>
              </a:cxnLst>
              <a:rect b="b" l="0" r="r" t="0"/>
              <a:pathLst>
                <a:path h="583" w="601">
                  <a:moveTo>
                    <a:pt x="0" y="583"/>
                  </a:moveTo>
                  <a:lnTo>
                    <a:pt x="601" y="290"/>
                  </a:lnTo>
                  <a:lnTo>
                    <a:pt x="410" y="0"/>
                  </a:lnTo>
                  <a:lnTo>
                    <a:pt x="0" y="202"/>
                  </a:lnTo>
                  <a:lnTo>
                    <a:pt x="0" y="58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3" name="Freeform: Shape 115"/>
            <p:cNvSpPr/>
            <p:nvPr/>
          </p:nvSpPr>
          <p:spPr bwMode="auto">
            <a:xfrm>
              <a:off x="3048000" y="3135313"/>
              <a:ext cx="960438" cy="925513"/>
            </a:xfrm>
            <a:custGeom>
              <a:cxnLst>
                <a:cxn ang="0">
                  <a:pos x="605" y="202"/>
                </a:cxn>
                <a:cxn ang="0">
                  <a:pos x="191" y="0"/>
                </a:cxn>
                <a:cxn ang="0">
                  <a:pos x="0" y="290"/>
                </a:cxn>
                <a:cxn ang="0">
                  <a:pos x="605" y="583"/>
                </a:cxn>
                <a:cxn ang="0">
                  <a:pos x="605" y="202"/>
                </a:cxn>
              </a:cxnLst>
              <a:rect b="b" l="0" r="r" t="0"/>
              <a:pathLst>
                <a:path h="583" w="605">
                  <a:moveTo>
                    <a:pt x="605" y="202"/>
                  </a:moveTo>
                  <a:lnTo>
                    <a:pt x="191" y="0"/>
                  </a:lnTo>
                  <a:lnTo>
                    <a:pt x="0" y="290"/>
                  </a:lnTo>
                  <a:lnTo>
                    <a:pt x="605" y="583"/>
                  </a:lnTo>
                  <a:lnTo>
                    <a:pt x="605" y="20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</p:grpSp>
      <p:grpSp>
        <p:nvGrpSpPr>
          <p:cNvPr id="24" name="Group 106"/>
          <p:cNvGrpSpPr/>
          <p:nvPr/>
        </p:nvGrpSpPr>
        <p:grpSpPr>
          <a:xfrm>
            <a:off x="2039065" y="1783640"/>
            <a:ext cx="1702542" cy="1216406"/>
            <a:chOff x="3373438" y="2163763"/>
            <a:chExt cx="1262063" cy="901700"/>
          </a:xfrm>
        </p:grpSpPr>
        <p:sp>
          <p:nvSpPr>
            <p:cNvPr id="28" name="Freeform: Shape 110"/>
            <p:cNvSpPr/>
            <p:nvPr/>
          </p:nvSpPr>
          <p:spPr bwMode="auto">
            <a:xfrm>
              <a:off x="3676650" y="2163763"/>
              <a:ext cx="657225" cy="296863"/>
            </a:xfrm>
            <a:custGeom>
              <a:cxnLst>
                <a:cxn ang="0">
                  <a:pos x="0" y="88"/>
                </a:cxn>
                <a:cxn ang="0">
                  <a:pos x="209" y="0"/>
                </a:cxn>
                <a:cxn ang="0">
                  <a:pos x="414" y="88"/>
                </a:cxn>
                <a:cxn ang="0">
                  <a:pos x="209" y="187"/>
                </a:cxn>
                <a:cxn ang="0">
                  <a:pos x="0" y="88"/>
                </a:cxn>
              </a:cxnLst>
              <a:rect b="b" l="0" r="r" t="0"/>
              <a:pathLst>
                <a:path h="187" w="413">
                  <a:moveTo>
                    <a:pt x="0" y="88"/>
                  </a:moveTo>
                  <a:lnTo>
                    <a:pt x="209" y="0"/>
                  </a:lnTo>
                  <a:lnTo>
                    <a:pt x="414" y="88"/>
                  </a:lnTo>
                  <a:lnTo>
                    <a:pt x="209" y="187"/>
                  </a:lnTo>
                  <a:lnTo>
                    <a:pt x="0" y="88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9" name="Freeform: Shape 111"/>
            <p:cNvSpPr/>
            <p:nvPr/>
          </p:nvSpPr>
          <p:spPr bwMode="auto">
            <a:xfrm>
              <a:off x="4008438" y="2303463"/>
              <a:ext cx="627063" cy="762000"/>
            </a:xfrm>
            <a:custGeom>
              <a:cxnLst>
                <a:cxn ang="0">
                  <a:pos x="0" y="480"/>
                </a:cxn>
                <a:cxn ang="0">
                  <a:pos x="395" y="286"/>
                </a:cxn>
                <a:cxn ang="0">
                  <a:pos x="205" y="0"/>
                </a:cxn>
                <a:cxn ang="0">
                  <a:pos x="0" y="99"/>
                </a:cxn>
                <a:cxn ang="0">
                  <a:pos x="0" y="480"/>
                </a:cxn>
              </a:cxnLst>
              <a:rect b="b" l="0" r="r" t="0"/>
              <a:pathLst>
                <a:path h="480" w="395">
                  <a:moveTo>
                    <a:pt x="0" y="480"/>
                  </a:moveTo>
                  <a:lnTo>
                    <a:pt x="395" y="286"/>
                  </a:lnTo>
                  <a:lnTo>
                    <a:pt x="205" y="0"/>
                  </a:lnTo>
                  <a:lnTo>
                    <a:pt x="0" y="99"/>
                  </a:lnTo>
                  <a:lnTo>
                    <a:pt x="0" y="48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0" name="Freeform: Shape 112"/>
            <p:cNvSpPr/>
            <p:nvPr/>
          </p:nvSpPr>
          <p:spPr bwMode="auto">
            <a:xfrm>
              <a:off x="3373438" y="2303463"/>
              <a:ext cx="635000" cy="762000"/>
            </a:xfrm>
            <a:custGeom>
              <a:cxnLst>
                <a:cxn ang="0">
                  <a:pos x="400" y="99"/>
                </a:cxn>
                <a:cxn ang="0">
                  <a:pos x="191" y="0"/>
                </a:cxn>
                <a:cxn ang="0">
                  <a:pos x="0" y="286"/>
                </a:cxn>
                <a:cxn ang="0">
                  <a:pos x="400" y="480"/>
                </a:cxn>
                <a:cxn ang="0">
                  <a:pos x="400" y="99"/>
                </a:cxn>
              </a:cxnLst>
              <a:rect b="b" l="0" r="r" t="0"/>
              <a:pathLst>
                <a:path h="480" w="400">
                  <a:moveTo>
                    <a:pt x="400" y="99"/>
                  </a:moveTo>
                  <a:lnTo>
                    <a:pt x="191" y="0"/>
                  </a:lnTo>
                  <a:lnTo>
                    <a:pt x="0" y="286"/>
                  </a:lnTo>
                  <a:lnTo>
                    <a:pt x="400" y="480"/>
                  </a:lnTo>
                  <a:lnTo>
                    <a:pt x="400" y="99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</p:grpSp>
      <p:grpSp>
        <p:nvGrpSpPr>
          <p:cNvPr id="25" name="Group 107"/>
          <p:cNvGrpSpPr/>
          <p:nvPr/>
        </p:nvGrpSpPr>
        <p:grpSpPr>
          <a:xfrm>
            <a:off x="2478084" y="989120"/>
            <a:ext cx="824502" cy="818076"/>
            <a:chOff x="3698875" y="1574800"/>
            <a:chExt cx="611188" cy="606425"/>
          </a:xfrm>
        </p:grpSpPr>
        <p:sp>
          <p:nvSpPr>
            <p:cNvPr id="26" name="Freeform: Shape 108"/>
            <p:cNvSpPr/>
            <p:nvPr/>
          </p:nvSpPr>
          <p:spPr bwMode="auto">
            <a:xfrm>
              <a:off x="4008438" y="1574800"/>
              <a:ext cx="301625" cy="606425"/>
            </a:xfrm>
            <a:custGeom>
              <a:cxnLst>
                <a:cxn ang="0">
                  <a:pos x="0" y="382"/>
                </a:cxn>
                <a:cxn ang="0">
                  <a:pos x="190" y="286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382"/>
                </a:cxn>
              </a:cxnLst>
              <a:rect b="b" l="0" r="r" t="0"/>
              <a:pathLst>
                <a:path h="382" w="190">
                  <a:moveTo>
                    <a:pt x="0" y="382"/>
                  </a:moveTo>
                  <a:lnTo>
                    <a:pt x="190" y="286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382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7" name="Freeform: Shape 109"/>
            <p:cNvSpPr/>
            <p:nvPr/>
          </p:nvSpPr>
          <p:spPr bwMode="auto">
            <a:xfrm>
              <a:off x="3698875" y="1574800"/>
              <a:ext cx="309563" cy="606425"/>
            </a:xfrm>
            <a:custGeom>
              <a:cxnLst>
                <a:cxn ang="0">
                  <a:pos x="195" y="0"/>
                </a:cxn>
                <a:cxn ang="0">
                  <a:pos x="195" y="0"/>
                </a:cxn>
                <a:cxn ang="0">
                  <a:pos x="0" y="286"/>
                </a:cxn>
                <a:cxn ang="0">
                  <a:pos x="195" y="382"/>
                </a:cxn>
                <a:cxn ang="0">
                  <a:pos x="195" y="0"/>
                </a:cxn>
              </a:cxnLst>
              <a:rect b="b" l="0" r="r" t="0"/>
              <a:pathLst>
                <a:path h="382" w="195">
                  <a:moveTo>
                    <a:pt x="195" y="0"/>
                  </a:moveTo>
                  <a:lnTo>
                    <a:pt x="195" y="0"/>
                  </a:lnTo>
                  <a:lnTo>
                    <a:pt x="0" y="286"/>
                  </a:lnTo>
                  <a:lnTo>
                    <a:pt x="195" y="382"/>
                  </a:lnTo>
                  <a:lnTo>
                    <a:pt x="195" y="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3968421" y="1371216"/>
            <a:ext cx="2789487" cy="663965"/>
            <a:chOff x="3968421" y="1371216"/>
            <a:chExt cx="2789487" cy="663965"/>
          </a:xfrm>
        </p:grpSpPr>
        <p:grpSp>
          <p:nvGrpSpPr>
            <p:cNvPr id="5" name="Group 124"/>
            <p:cNvGrpSpPr/>
            <p:nvPr/>
          </p:nvGrpSpPr>
          <p:grpSpPr>
            <a:xfrm>
              <a:off x="3968421" y="1371216"/>
              <a:ext cx="629810" cy="629729"/>
              <a:chOff x="4036332" y="2175671"/>
              <a:chExt cx="740664" cy="740570"/>
            </a:xfrm>
          </p:grpSpPr>
          <p:sp>
            <p:nvSpPr>
              <p:cNvPr id="21" name="Oval 126"/>
              <p:cNvSpPr/>
              <p:nvPr/>
            </p:nvSpPr>
            <p:spPr>
              <a:xfrm flipV="1">
                <a:off x="4036332" y="2175671"/>
                <a:ext cx="740664" cy="74057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2" name="Freeform: Shape 127"/>
              <p:cNvSpPr/>
              <p:nvPr/>
            </p:nvSpPr>
            <p:spPr bwMode="auto">
              <a:xfrm>
                <a:off x="4209814" y="2351959"/>
                <a:ext cx="393700" cy="387995"/>
              </a:xfrm>
              <a:custGeom>
                <a:cxnLst>
                  <a:cxn ang="0">
                    <a:pos x="59" y="63"/>
                  </a:cxn>
                  <a:cxn ang="0">
                    <a:pos x="55" y="61"/>
                  </a:cxn>
                  <a:cxn ang="0">
                    <a:pos x="42" y="48"/>
                  </a:cxn>
                  <a:cxn ang="0">
                    <a:pos x="27" y="53"/>
                  </a:cxn>
                  <a:cxn ang="0">
                    <a:pos x="0" y="26"/>
                  </a:cxn>
                  <a:cxn ang="0">
                    <a:pos x="27" y="0"/>
                  </a:cxn>
                  <a:cxn ang="0">
                    <a:pos x="54" y="26"/>
                  </a:cxn>
                  <a:cxn ang="0">
                    <a:pos x="49" y="41"/>
                  </a:cxn>
                  <a:cxn ang="0">
                    <a:pos x="62" y="54"/>
                  </a:cxn>
                  <a:cxn ang="0">
                    <a:pos x="64" y="58"/>
                  </a:cxn>
                  <a:cxn ang="0">
                    <a:pos x="59" y="63"/>
                  </a:cxn>
                  <a:cxn ang="0">
                    <a:pos x="27" y="9"/>
                  </a:cxn>
                  <a:cxn ang="0">
                    <a:pos x="10" y="26"/>
                  </a:cxn>
                  <a:cxn ang="0">
                    <a:pos x="27" y="43"/>
                  </a:cxn>
                  <a:cxn ang="0">
                    <a:pos x="44" y="26"/>
                  </a:cxn>
                  <a:cxn ang="0">
                    <a:pos x="27" y="9"/>
                  </a:cxn>
                </a:cxnLst>
                <a:rect b="b" l="0" r="r" t="0"/>
                <a:pathLst>
                  <a:path h="62" w="64">
                    <a:moveTo>
                      <a:pt x="59" y="63"/>
                    </a:moveTo>
                    <a:cubicBezTo>
                      <a:pt x="57" y="63"/>
                      <a:pt x="56" y="62"/>
                      <a:pt x="55" y="61"/>
                    </a:cubicBezTo>
                    <a:cubicBezTo>
                      <a:pt x="42" y="48"/>
                      <a:pt x="42" y="48"/>
                      <a:pt x="42" y="48"/>
                    </a:cubicBezTo>
                    <a:cubicBezTo>
                      <a:pt x="38" y="51"/>
                      <a:pt x="33" y="53"/>
                      <a:pt x="27" y="53"/>
                    </a:cubicBezTo>
                    <a:cubicBezTo>
                      <a:pt x="12" y="53"/>
                      <a:pt x="0" y="41"/>
                      <a:pt x="0" y="26"/>
                    </a:cubicBezTo>
                    <a:cubicBezTo>
                      <a:pt x="0" y="12"/>
                      <a:pt x="12" y="0"/>
                      <a:pt x="27" y="0"/>
                    </a:cubicBezTo>
                    <a:cubicBezTo>
                      <a:pt x="42" y="0"/>
                      <a:pt x="54" y="12"/>
                      <a:pt x="54" y="26"/>
                    </a:cubicBezTo>
                    <a:cubicBezTo>
                      <a:pt x="54" y="32"/>
                      <a:pt x="52" y="37"/>
                      <a:pt x="49" y="41"/>
                    </a:cubicBezTo>
                    <a:cubicBezTo>
                      <a:pt x="62" y="54"/>
                      <a:pt x="62" y="54"/>
                      <a:pt x="62" y="54"/>
                    </a:cubicBezTo>
                    <a:cubicBezTo>
                      <a:pt x="63" y="55"/>
                      <a:pt x="64" y="57"/>
                      <a:pt x="64" y="58"/>
                    </a:cubicBezTo>
                    <a:cubicBezTo>
                      <a:pt x="64" y="61"/>
                      <a:pt x="61" y="63"/>
                      <a:pt x="59" y="63"/>
                    </a:cubicBezTo>
                    <a:close/>
                    <a:moveTo>
                      <a:pt x="27" y="9"/>
                    </a:moveTo>
                    <a:cubicBezTo>
                      <a:pt x="18" y="9"/>
                      <a:pt x="10" y="17"/>
                      <a:pt x="10" y="26"/>
                    </a:cubicBezTo>
                    <a:cubicBezTo>
                      <a:pt x="10" y="36"/>
                      <a:pt x="18" y="43"/>
                      <a:pt x="27" y="43"/>
                    </a:cubicBezTo>
                    <a:cubicBezTo>
                      <a:pt x="37" y="43"/>
                      <a:pt x="44" y="36"/>
                      <a:pt x="44" y="26"/>
                    </a:cubicBezTo>
                    <a:cubicBezTo>
                      <a:pt x="44" y="17"/>
                      <a:pt x="37" y="9"/>
                      <a:pt x="27" y="9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6" name="Group 137"/>
            <p:cNvGrpSpPr/>
            <p:nvPr/>
          </p:nvGrpSpPr>
          <p:grpSpPr>
            <a:xfrm>
              <a:off x="4598231" y="1385578"/>
              <a:ext cx="2159677" cy="649603"/>
              <a:chOff x="8601584" y="1451933"/>
              <a:chExt cx="2196245" cy="866137"/>
            </a:xfrm>
          </p:grpSpPr>
          <p:sp>
            <p:nvSpPr>
              <p:cNvPr id="19" name="TextBox 138"/>
              <p:cNvSpPr txBox="1"/>
              <p:nvPr/>
            </p:nvSpPr>
            <p:spPr bwMode="auto">
              <a:xfrm>
                <a:off x="8601584" y="1451933"/>
                <a:ext cx="2196244" cy="309958"/>
              </a:xfrm>
              <a:prstGeom prst="rect">
                <a:avLst/>
              </a:prstGeom>
              <a:noFill/>
              <a:extLst/>
            </p:spPr>
            <p:txBody>
              <a:bodyPr anchor="ctr" anchorCtr="0" bIns="0" lIns="216000" rIns="360000" tIns="0" wrap="none">
                <a:normAutofit/>
              </a:bodyPr>
              <a:lstStyle/>
              <a:p>
                <a:pPr algn="l" latinLnBrk="0"/>
                <a:r>
                  <a:rPr altLang="en-US" lang="zh-CN" sz="1400">
                    <a:solidFill>
                      <a:schemeClr val="accent3">
                        <a:lumMod val="100000"/>
                      </a:schemeClr>
                    </a:solidFill>
                    <a:effectLst/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  <p:sp>
            <p:nvSpPr>
              <p:cNvPr id="20" name="TextBox 139"/>
              <p:cNvSpPr txBox="1"/>
              <p:nvPr/>
            </p:nvSpPr>
            <p:spPr bwMode="auto">
              <a:xfrm>
                <a:off x="8601585" y="1761891"/>
                <a:ext cx="2196244" cy="556179"/>
              </a:xfrm>
              <a:prstGeom prst="rect">
                <a:avLst/>
              </a:prstGeom>
              <a:noFill/>
              <a:extLst/>
            </p:spPr>
            <p:txBody>
              <a:bodyPr bIns="0" lIns="216000" rIns="360000" tIns="0" wrap="square">
                <a:normAutofit fontScale="92500" lnSpcReduction="20000"/>
              </a:bodyPr>
              <a:lstStyle/>
              <a:p>
                <a:pPr algn="l" latinLnBrk="0">
                  <a:lnSpc>
                    <a:spcPct val="120000"/>
                  </a:lnSpc>
                </a:pPr>
                <a:r>
                  <a:rPr altLang="en-US" b="0" lang="zh-CN" sz="10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ea charset="-122" panose="020b0503020204020204" pitchFamily="34" typeface="微软雅黑"/>
                  </a:rPr>
                  <a:t>此部分内容作为文字排版占位显示 </a:t>
                </a:r>
                <a:br>
                  <a:rPr altLang="en-US" b="0" lang="zh-CN" sz="10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ea charset="-122" panose="020b0503020204020204" pitchFamily="34" typeface="微软雅黑"/>
                  </a:rPr>
                </a:br>
                <a:r>
                  <a:rPr altLang="en-US" b="0" lang="zh-CN" sz="10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ea charset="-122" panose="020b0503020204020204" pitchFamily="34" typeface="微软雅黑"/>
                  </a:rPr>
                  <a:t>（建议使用主题字体）</a:t>
                </a:r>
              </a:p>
            </p:txBody>
          </p:sp>
        </p:grpSp>
      </p:grpSp>
      <p:grpSp>
        <p:nvGrpSpPr>
          <p:cNvPr id="34" name="组合 33"/>
          <p:cNvGrpSpPr/>
          <p:nvPr/>
        </p:nvGrpSpPr>
        <p:grpSpPr>
          <a:xfrm>
            <a:off x="4315448" y="2263035"/>
            <a:ext cx="2789487" cy="663965"/>
            <a:chOff x="4315448" y="2263035"/>
            <a:chExt cx="2789487" cy="663965"/>
          </a:xfrm>
        </p:grpSpPr>
        <p:grpSp>
          <p:nvGrpSpPr>
            <p:cNvPr id="7" name="Group 120"/>
            <p:cNvGrpSpPr/>
            <p:nvPr/>
          </p:nvGrpSpPr>
          <p:grpSpPr>
            <a:xfrm>
              <a:off x="4315448" y="2263035"/>
              <a:ext cx="629810" cy="629729"/>
              <a:chOff x="2350182" y="2175671"/>
              <a:chExt cx="740664" cy="740570"/>
            </a:xfrm>
          </p:grpSpPr>
          <p:sp>
            <p:nvSpPr>
              <p:cNvPr id="17" name="Oval 122"/>
              <p:cNvSpPr/>
              <p:nvPr/>
            </p:nvSpPr>
            <p:spPr>
              <a:xfrm flipV="1">
                <a:off x="2350182" y="2175671"/>
                <a:ext cx="740664" cy="74057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8" name="Freeform: Shape 123"/>
              <p:cNvSpPr/>
              <p:nvPr/>
            </p:nvSpPr>
            <p:spPr bwMode="auto">
              <a:xfrm>
                <a:off x="2518499" y="2358005"/>
                <a:ext cx="404030" cy="375902"/>
              </a:xfrm>
              <a:custGeom>
                <a:cxnLst>
                  <a:cxn ang="0">
                    <a:pos x="13" y="39"/>
                  </a:cxn>
                  <a:cxn ang="0">
                    <a:pos x="8" y="39"/>
                  </a:cxn>
                  <a:cxn ang="0">
                    <a:pos x="0" y="33"/>
                  </a:cxn>
                  <a:cxn ang="0">
                    <a:pos x="5" y="19"/>
                  </a:cxn>
                  <a:cxn ang="0">
                    <a:pos x="15" y="22"/>
                  </a:cxn>
                  <a:cxn ang="0">
                    <a:pos x="20" y="21"/>
                  </a:cxn>
                  <a:cxn ang="0">
                    <a:pos x="20" y="24"/>
                  </a:cxn>
                  <a:cxn ang="0">
                    <a:pos x="23" y="34"/>
                  </a:cxn>
                  <a:cxn ang="0">
                    <a:pos x="13" y="39"/>
                  </a:cxn>
                  <a:cxn ang="0">
                    <a:pos x="15" y="19"/>
                  </a:cxn>
                  <a:cxn ang="0">
                    <a:pos x="5" y="9"/>
                  </a:cxn>
                  <a:cxn ang="0">
                    <a:pos x="15" y="0"/>
                  </a:cxn>
                  <a:cxn ang="0">
                    <a:pos x="25" y="9"/>
                  </a:cxn>
                  <a:cxn ang="0">
                    <a:pos x="15" y="19"/>
                  </a:cxn>
                  <a:cxn ang="0">
                    <a:pos x="53" y="68"/>
                  </a:cxn>
                  <a:cxn ang="0">
                    <a:pos x="20" y="68"/>
                  </a:cxn>
                  <a:cxn ang="0">
                    <a:pos x="10" y="58"/>
                  </a:cxn>
                  <a:cxn ang="0">
                    <a:pos x="23" y="36"/>
                  </a:cxn>
                  <a:cxn ang="0">
                    <a:pos x="37" y="41"/>
                  </a:cxn>
                  <a:cxn ang="0">
                    <a:pos x="50" y="36"/>
                  </a:cxn>
                  <a:cxn ang="0">
                    <a:pos x="64" y="58"/>
                  </a:cxn>
                  <a:cxn ang="0">
                    <a:pos x="53" y="68"/>
                  </a:cxn>
                  <a:cxn ang="0">
                    <a:pos x="37" y="39"/>
                  </a:cxn>
                  <a:cxn ang="0">
                    <a:pos x="22" y="24"/>
                  </a:cxn>
                  <a:cxn ang="0">
                    <a:pos x="37" y="9"/>
                  </a:cxn>
                  <a:cxn ang="0">
                    <a:pos x="51" y="24"/>
                  </a:cxn>
                  <a:cxn ang="0">
                    <a:pos x="37" y="39"/>
                  </a:cxn>
                  <a:cxn ang="0">
                    <a:pos x="59" y="19"/>
                  </a:cxn>
                  <a:cxn ang="0">
                    <a:pos x="49" y="9"/>
                  </a:cxn>
                  <a:cxn ang="0">
                    <a:pos x="59" y="0"/>
                  </a:cxn>
                  <a:cxn ang="0">
                    <a:pos x="68" y="9"/>
                  </a:cxn>
                  <a:cxn ang="0">
                    <a:pos x="59" y="19"/>
                  </a:cxn>
                  <a:cxn ang="0">
                    <a:pos x="66" y="39"/>
                  </a:cxn>
                  <a:cxn ang="0">
                    <a:pos x="61" y="39"/>
                  </a:cxn>
                  <a:cxn ang="0">
                    <a:pos x="51" y="34"/>
                  </a:cxn>
                  <a:cxn ang="0">
                    <a:pos x="54" y="24"/>
                  </a:cxn>
                  <a:cxn ang="0">
                    <a:pos x="54" y="21"/>
                  </a:cxn>
                  <a:cxn ang="0">
                    <a:pos x="59" y="22"/>
                  </a:cxn>
                  <a:cxn ang="0">
                    <a:pos x="69" y="19"/>
                  </a:cxn>
                  <a:cxn ang="0">
                    <a:pos x="73" y="33"/>
                  </a:cxn>
                  <a:cxn ang="0">
                    <a:pos x="66" y="39"/>
                  </a:cxn>
                </a:cxnLst>
                <a:rect b="b" l="0" r="r" t="0"/>
                <a:pathLst>
                  <a:path h="68" w="73">
                    <a:moveTo>
                      <a:pt x="13" y="39"/>
                    </a:moveTo>
                    <a:cubicBezTo>
                      <a:pt x="8" y="39"/>
                      <a:pt x="8" y="39"/>
                      <a:pt x="8" y="39"/>
                    </a:cubicBezTo>
                    <a:cubicBezTo>
                      <a:pt x="4" y="39"/>
                      <a:pt x="0" y="37"/>
                      <a:pt x="0" y="33"/>
                    </a:cubicBezTo>
                    <a:cubicBezTo>
                      <a:pt x="0" y="29"/>
                      <a:pt x="0" y="19"/>
                      <a:pt x="5" y="19"/>
                    </a:cubicBezTo>
                    <a:cubicBezTo>
                      <a:pt x="6" y="19"/>
                      <a:pt x="10" y="22"/>
                      <a:pt x="15" y="22"/>
                    </a:cubicBezTo>
                    <a:cubicBezTo>
                      <a:pt x="17" y="22"/>
                      <a:pt x="18" y="22"/>
                      <a:pt x="20" y="21"/>
                    </a:cubicBezTo>
                    <a:cubicBezTo>
                      <a:pt x="20" y="22"/>
                      <a:pt x="20" y="23"/>
                      <a:pt x="20" y="24"/>
                    </a:cubicBezTo>
                    <a:cubicBezTo>
                      <a:pt x="20" y="27"/>
                      <a:pt x="21" y="31"/>
                      <a:pt x="23" y="34"/>
                    </a:cubicBezTo>
                    <a:cubicBezTo>
                      <a:pt x="19" y="34"/>
                      <a:pt x="15" y="36"/>
                      <a:pt x="13" y="39"/>
                    </a:cubicBezTo>
                    <a:close/>
                    <a:moveTo>
                      <a:pt x="15" y="19"/>
                    </a:moveTo>
                    <a:cubicBezTo>
                      <a:pt x="10" y="19"/>
                      <a:pt x="5" y="15"/>
                      <a:pt x="5" y="9"/>
                    </a:cubicBezTo>
                    <a:cubicBezTo>
                      <a:pt x="5" y="4"/>
                      <a:pt x="10" y="0"/>
                      <a:pt x="15" y="0"/>
                    </a:cubicBezTo>
                    <a:cubicBezTo>
                      <a:pt x="20" y="0"/>
                      <a:pt x="25" y="4"/>
                      <a:pt x="25" y="9"/>
                    </a:cubicBezTo>
                    <a:cubicBezTo>
                      <a:pt x="25" y="15"/>
                      <a:pt x="20" y="19"/>
                      <a:pt x="15" y="19"/>
                    </a:cubicBezTo>
                    <a:close/>
                    <a:moveTo>
                      <a:pt x="53" y="68"/>
                    </a:moveTo>
                    <a:cubicBezTo>
                      <a:pt x="20" y="68"/>
                      <a:pt x="20" y="68"/>
                      <a:pt x="20" y="68"/>
                    </a:cubicBezTo>
                    <a:cubicBezTo>
                      <a:pt x="14" y="68"/>
                      <a:pt x="10" y="64"/>
                      <a:pt x="10" y="58"/>
                    </a:cubicBezTo>
                    <a:cubicBezTo>
                      <a:pt x="10" y="49"/>
                      <a:pt x="12" y="36"/>
                      <a:pt x="23" y="36"/>
                    </a:cubicBezTo>
                    <a:cubicBezTo>
                      <a:pt x="25" y="36"/>
                      <a:pt x="29" y="41"/>
                      <a:pt x="37" y="41"/>
                    </a:cubicBezTo>
                    <a:cubicBezTo>
                      <a:pt x="44" y="41"/>
                      <a:pt x="49" y="36"/>
                      <a:pt x="50" y="36"/>
                    </a:cubicBezTo>
                    <a:cubicBezTo>
                      <a:pt x="62" y="36"/>
                      <a:pt x="64" y="49"/>
                      <a:pt x="64" y="58"/>
                    </a:cubicBezTo>
                    <a:cubicBezTo>
                      <a:pt x="64" y="64"/>
                      <a:pt x="60" y="68"/>
                      <a:pt x="53" y="68"/>
                    </a:cubicBezTo>
                    <a:close/>
                    <a:moveTo>
                      <a:pt x="37" y="39"/>
                    </a:moveTo>
                    <a:cubicBezTo>
                      <a:pt x="29" y="39"/>
                      <a:pt x="22" y="32"/>
                      <a:pt x="22" y="24"/>
                    </a:cubicBezTo>
                    <a:cubicBezTo>
                      <a:pt x="22" y="16"/>
                      <a:pt x="29" y="9"/>
                      <a:pt x="37" y="9"/>
                    </a:cubicBezTo>
                    <a:cubicBezTo>
                      <a:pt x="45" y="9"/>
                      <a:pt x="51" y="16"/>
                      <a:pt x="51" y="24"/>
                    </a:cubicBezTo>
                    <a:cubicBezTo>
                      <a:pt x="51" y="32"/>
                      <a:pt x="45" y="39"/>
                      <a:pt x="37" y="39"/>
                    </a:cubicBezTo>
                    <a:close/>
                    <a:moveTo>
                      <a:pt x="59" y="19"/>
                    </a:moveTo>
                    <a:cubicBezTo>
                      <a:pt x="53" y="19"/>
                      <a:pt x="49" y="15"/>
                      <a:pt x="49" y="9"/>
                    </a:cubicBezTo>
                    <a:cubicBezTo>
                      <a:pt x="49" y="4"/>
                      <a:pt x="53" y="0"/>
                      <a:pt x="59" y="0"/>
                    </a:cubicBezTo>
                    <a:cubicBezTo>
                      <a:pt x="64" y="0"/>
                      <a:pt x="68" y="4"/>
                      <a:pt x="68" y="9"/>
                    </a:cubicBezTo>
                    <a:cubicBezTo>
                      <a:pt x="68" y="15"/>
                      <a:pt x="64" y="19"/>
                      <a:pt x="59" y="19"/>
                    </a:cubicBezTo>
                    <a:close/>
                    <a:moveTo>
                      <a:pt x="66" y="39"/>
                    </a:moveTo>
                    <a:cubicBezTo>
                      <a:pt x="61" y="39"/>
                      <a:pt x="61" y="39"/>
                      <a:pt x="61" y="39"/>
                    </a:cubicBezTo>
                    <a:cubicBezTo>
                      <a:pt x="58" y="36"/>
                      <a:pt x="55" y="34"/>
                      <a:pt x="51" y="34"/>
                    </a:cubicBezTo>
                    <a:cubicBezTo>
                      <a:pt x="53" y="31"/>
                      <a:pt x="54" y="27"/>
                      <a:pt x="54" y="24"/>
                    </a:cubicBezTo>
                    <a:cubicBezTo>
                      <a:pt x="54" y="23"/>
                      <a:pt x="54" y="22"/>
                      <a:pt x="54" y="21"/>
                    </a:cubicBezTo>
                    <a:cubicBezTo>
                      <a:pt x="55" y="22"/>
                      <a:pt x="57" y="22"/>
                      <a:pt x="59" y="22"/>
                    </a:cubicBezTo>
                    <a:cubicBezTo>
                      <a:pt x="64" y="22"/>
                      <a:pt x="68" y="19"/>
                      <a:pt x="69" y="19"/>
                    </a:cubicBezTo>
                    <a:cubicBezTo>
                      <a:pt x="73" y="19"/>
                      <a:pt x="73" y="29"/>
                      <a:pt x="73" y="33"/>
                    </a:cubicBezTo>
                    <a:cubicBezTo>
                      <a:pt x="73" y="37"/>
                      <a:pt x="70" y="39"/>
                      <a:pt x="66" y="39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8" name="Group 143"/>
            <p:cNvGrpSpPr/>
            <p:nvPr/>
          </p:nvGrpSpPr>
          <p:grpSpPr>
            <a:xfrm>
              <a:off x="4945258" y="2277397"/>
              <a:ext cx="2159677" cy="649603"/>
              <a:chOff x="8601584" y="1451933"/>
              <a:chExt cx="2196245" cy="866137"/>
            </a:xfrm>
          </p:grpSpPr>
          <p:sp>
            <p:nvSpPr>
              <p:cNvPr id="15" name="TextBox 144"/>
              <p:cNvSpPr txBox="1"/>
              <p:nvPr/>
            </p:nvSpPr>
            <p:spPr bwMode="auto">
              <a:xfrm>
                <a:off x="8601584" y="1451933"/>
                <a:ext cx="2196244" cy="309958"/>
              </a:xfrm>
              <a:prstGeom prst="rect">
                <a:avLst/>
              </a:prstGeom>
              <a:noFill/>
              <a:extLst/>
            </p:spPr>
            <p:txBody>
              <a:bodyPr anchor="ctr" anchorCtr="0" bIns="0" lIns="216000" rIns="360000" tIns="0" wrap="none">
                <a:normAutofit/>
              </a:bodyPr>
              <a:lstStyle/>
              <a:p>
                <a:pPr algn="l" latinLnBrk="0"/>
                <a:r>
                  <a:rPr altLang="en-US" lang="zh-CN" sz="1400">
                    <a:solidFill>
                      <a:schemeClr val="accent2">
                        <a:lumMod val="100000"/>
                      </a:schemeClr>
                    </a:solidFill>
                    <a:effectLst/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  <p:sp>
            <p:nvSpPr>
              <p:cNvPr id="16" name="TextBox 145"/>
              <p:cNvSpPr txBox="1"/>
              <p:nvPr/>
            </p:nvSpPr>
            <p:spPr bwMode="auto">
              <a:xfrm>
                <a:off x="8601585" y="1761891"/>
                <a:ext cx="2196244" cy="556179"/>
              </a:xfrm>
              <a:prstGeom prst="rect">
                <a:avLst/>
              </a:prstGeom>
              <a:noFill/>
              <a:extLst/>
            </p:spPr>
            <p:txBody>
              <a:bodyPr bIns="0" lIns="216000" rIns="360000" tIns="0" wrap="square">
                <a:normAutofit fontScale="92500" lnSpcReduction="20000"/>
              </a:bodyPr>
              <a:lstStyle/>
              <a:p>
                <a:pPr algn="l" latinLnBrk="0">
                  <a:lnSpc>
                    <a:spcPct val="120000"/>
                  </a:lnSpc>
                </a:pPr>
                <a:r>
                  <a:rPr altLang="en-US" b="0" lang="zh-CN" sz="10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ea charset="-122" panose="020b0503020204020204" pitchFamily="34" typeface="微软雅黑"/>
                  </a:rPr>
                  <a:t>此部分内容作为文字排版占位显示 </a:t>
                </a:r>
                <a:br>
                  <a:rPr altLang="en-US" b="0" lang="zh-CN" sz="10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ea charset="-122" panose="020b0503020204020204" pitchFamily="34" typeface="微软雅黑"/>
                  </a:rPr>
                </a:br>
                <a:r>
                  <a:rPr altLang="en-US" b="0" lang="zh-CN" sz="10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ea charset="-122" panose="020b0503020204020204" pitchFamily="34" typeface="微软雅黑"/>
                  </a:rPr>
                  <a:t>（建议使用主题字体）</a:t>
                </a:r>
              </a:p>
            </p:txBody>
          </p:sp>
        </p:grpSp>
      </p:grpSp>
      <p:grpSp>
        <p:nvGrpSpPr>
          <p:cNvPr id="35" name="组合 34"/>
          <p:cNvGrpSpPr/>
          <p:nvPr/>
        </p:nvGrpSpPr>
        <p:grpSpPr>
          <a:xfrm>
            <a:off x="4754469" y="3159468"/>
            <a:ext cx="2789487" cy="663965"/>
            <a:chOff x="4754469" y="3159468"/>
            <a:chExt cx="2789487" cy="663965"/>
          </a:xfrm>
        </p:grpSpPr>
        <p:grpSp>
          <p:nvGrpSpPr>
            <p:cNvPr id="9" name="Group 116"/>
            <p:cNvGrpSpPr/>
            <p:nvPr/>
          </p:nvGrpSpPr>
          <p:grpSpPr>
            <a:xfrm>
              <a:off x="4754469" y="3159468"/>
              <a:ext cx="629810" cy="629729"/>
              <a:chOff x="664032" y="2175671"/>
              <a:chExt cx="740664" cy="740570"/>
            </a:xfrm>
          </p:grpSpPr>
          <p:sp>
            <p:nvSpPr>
              <p:cNvPr id="13" name="Oval 118"/>
              <p:cNvSpPr/>
              <p:nvPr/>
            </p:nvSpPr>
            <p:spPr>
              <a:xfrm flipV="1">
                <a:off x="664032" y="2175671"/>
                <a:ext cx="740664" cy="74057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4" name="Freeform: Shape 119"/>
              <p:cNvSpPr/>
              <p:nvPr/>
            </p:nvSpPr>
            <p:spPr bwMode="auto">
              <a:xfrm>
                <a:off x="795332" y="2353188"/>
                <a:ext cx="478065" cy="385536"/>
              </a:xfrm>
              <a:custGeom>
                <a:cxnLst>
                  <a:cxn ang="0">
                    <a:pos x="55" y="27"/>
                  </a:cxn>
                  <a:cxn ang="0">
                    <a:pos x="54" y="27"/>
                  </a:cxn>
                  <a:cxn ang="0">
                    <a:pos x="54" y="27"/>
                  </a:cxn>
                  <a:cxn ang="0">
                    <a:pos x="53" y="27"/>
                  </a:cxn>
                  <a:cxn ang="0">
                    <a:pos x="28" y="6"/>
                  </a:cxn>
                  <a:cxn ang="0">
                    <a:pos x="4" y="27"/>
                  </a:cxn>
                  <a:cxn ang="0">
                    <a:pos x="3" y="27"/>
                  </a:cxn>
                  <a:cxn ang="0">
                    <a:pos x="2" y="27"/>
                  </a:cxn>
                  <a:cxn ang="0">
                    <a:pos x="0" y="24"/>
                  </a:cxn>
                  <a:cxn ang="0">
                    <a:pos x="0" y="23"/>
                  </a:cxn>
                  <a:cxn ang="0">
                    <a:pos x="26" y="1"/>
                  </a:cxn>
                  <a:cxn ang="0">
                    <a:pos x="31" y="1"/>
                  </a:cxn>
                  <a:cxn ang="0">
                    <a:pos x="40" y="8"/>
                  </a:cxn>
                  <a:cxn ang="0">
                    <a:pos x="40" y="1"/>
                  </a:cxn>
                  <a:cxn ang="0">
                    <a:pos x="41" y="0"/>
                  </a:cxn>
                  <a:cxn ang="0">
                    <a:pos x="48" y="0"/>
                  </a:cxn>
                  <a:cxn ang="0">
                    <a:pos x="49" y="1"/>
                  </a:cxn>
                  <a:cxn ang="0">
                    <a:pos x="49" y="16"/>
                  </a:cxn>
                  <a:cxn ang="0">
                    <a:pos x="57" y="23"/>
                  </a:cxn>
                  <a:cxn ang="0">
                    <a:pos x="57" y="24"/>
                  </a:cxn>
                  <a:cxn ang="0">
                    <a:pos x="55" y="27"/>
                  </a:cxn>
                  <a:cxn ang="0">
                    <a:pos x="49" y="44"/>
                  </a:cxn>
                  <a:cxn ang="0">
                    <a:pos x="47" y="46"/>
                  </a:cxn>
                  <a:cxn ang="0">
                    <a:pos x="33" y="46"/>
                  </a:cxn>
                  <a:cxn ang="0">
                    <a:pos x="33" y="32"/>
                  </a:cxn>
                  <a:cxn ang="0">
                    <a:pos x="24" y="32"/>
                  </a:cxn>
                  <a:cxn ang="0">
                    <a:pos x="24" y="46"/>
                  </a:cxn>
                  <a:cxn ang="0">
                    <a:pos x="10" y="46"/>
                  </a:cxn>
                  <a:cxn ang="0">
                    <a:pos x="8" y="44"/>
                  </a:cxn>
                  <a:cxn ang="0">
                    <a:pos x="8" y="27"/>
                  </a:cxn>
                  <a:cxn ang="0">
                    <a:pos x="8" y="26"/>
                  </a:cxn>
                  <a:cxn ang="0">
                    <a:pos x="28" y="9"/>
                  </a:cxn>
                  <a:cxn ang="0">
                    <a:pos x="49" y="26"/>
                  </a:cxn>
                  <a:cxn ang="0">
                    <a:pos x="49" y="27"/>
                  </a:cxn>
                  <a:cxn ang="0">
                    <a:pos x="49" y="44"/>
                  </a:cxn>
                </a:cxnLst>
                <a:rect b="b" l="0" r="r" t="0"/>
                <a:pathLst>
                  <a:path h="46" w="57">
                    <a:moveTo>
                      <a:pt x="55" y="27"/>
                    </a:moveTo>
                    <a:cubicBezTo>
                      <a:pt x="55" y="27"/>
                      <a:pt x="54" y="27"/>
                      <a:pt x="54" y="27"/>
                    </a:cubicBezTo>
                    <a:cubicBezTo>
                      <a:pt x="54" y="27"/>
                      <a:pt x="54" y="27"/>
                      <a:pt x="54" y="27"/>
                    </a:cubicBezTo>
                    <a:cubicBezTo>
                      <a:pt x="54" y="27"/>
                      <a:pt x="53" y="27"/>
                      <a:pt x="53" y="27"/>
                    </a:cubicBezTo>
                    <a:cubicBezTo>
                      <a:pt x="28" y="6"/>
                      <a:pt x="28" y="6"/>
                      <a:pt x="28" y="6"/>
                    </a:cubicBezTo>
                    <a:cubicBezTo>
                      <a:pt x="4" y="27"/>
                      <a:pt x="4" y="27"/>
                      <a:pt x="4" y="27"/>
                    </a:cubicBezTo>
                    <a:cubicBezTo>
                      <a:pt x="4" y="27"/>
                      <a:pt x="3" y="27"/>
                      <a:pt x="3" y="27"/>
                    </a:cubicBezTo>
                    <a:cubicBezTo>
                      <a:pt x="3" y="27"/>
                      <a:pt x="2" y="27"/>
                      <a:pt x="2" y="27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24"/>
                      <a:pt x="0" y="23"/>
                      <a:pt x="0" y="23"/>
                    </a:cubicBezTo>
                    <a:cubicBezTo>
                      <a:pt x="26" y="1"/>
                      <a:pt x="26" y="1"/>
                      <a:pt x="26" y="1"/>
                    </a:cubicBezTo>
                    <a:cubicBezTo>
                      <a:pt x="27" y="0"/>
                      <a:pt x="30" y="0"/>
                      <a:pt x="31" y="1"/>
                    </a:cubicBezTo>
                    <a:cubicBezTo>
                      <a:pt x="40" y="8"/>
                      <a:pt x="40" y="8"/>
                      <a:pt x="40" y="8"/>
                    </a:cubicBezTo>
                    <a:cubicBezTo>
                      <a:pt x="40" y="1"/>
                      <a:pt x="40" y="1"/>
                      <a:pt x="40" y="1"/>
                    </a:cubicBezTo>
                    <a:cubicBezTo>
                      <a:pt x="40" y="1"/>
                      <a:pt x="40" y="0"/>
                      <a:pt x="41" y="0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49" y="0"/>
                      <a:pt x="49" y="1"/>
                      <a:pt x="49" y="1"/>
                    </a:cubicBezTo>
                    <a:cubicBezTo>
                      <a:pt x="49" y="16"/>
                      <a:pt x="49" y="16"/>
                      <a:pt x="49" y="16"/>
                    </a:cubicBezTo>
                    <a:cubicBezTo>
                      <a:pt x="57" y="23"/>
                      <a:pt x="57" y="23"/>
                      <a:pt x="57" y="23"/>
                    </a:cubicBezTo>
                    <a:cubicBezTo>
                      <a:pt x="57" y="23"/>
                      <a:pt x="57" y="24"/>
                      <a:pt x="57" y="24"/>
                    </a:cubicBezTo>
                    <a:lnTo>
                      <a:pt x="55" y="27"/>
                    </a:lnTo>
                    <a:close/>
                    <a:moveTo>
                      <a:pt x="49" y="44"/>
                    </a:moveTo>
                    <a:cubicBezTo>
                      <a:pt x="49" y="45"/>
                      <a:pt x="48" y="46"/>
                      <a:pt x="47" y="46"/>
                    </a:cubicBezTo>
                    <a:cubicBezTo>
                      <a:pt x="33" y="46"/>
                      <a:pt x="33" y="46"/>
                      <a:pt x="33" y="46"/>
                    </a:cubicBezTo>
                    <a:cubicBezTo>
                      <a:pt x="33" y="32"/>
                      <a:pt x="33" y="32"/>
                      <a:pt x="33" y="32"/>
                    </a:cubicBezTo>
                    <a:cubicBezTo>
                      <a:pt x="24" y="32"/>
                      <a:pt x="24" y="32"/>
                      <a:pt x="24" y="32"/>
                    </a:cubicBezTo>
                    <a:cubicBezTo>
                      <a:pt x="24" y="46"/>
                      <a:pt x="24" y="46"/>
                      <a:pt x="24" y="46"/>
                    </a:cubicBezTo>
                    <a:cubicBezTo>
                      <a:pt x="10" y="46"/>
                      <a:pt x="10" y="46"/>
                      <a:pt x="10" y="46"/>
                    </a:cubicBezTo>
                    <a:cubicBezTo>
                      <a:pt x="9" y="46"/>
                      <a:pt x="8" y="45"/>
                      <a:pt x="8" y="44"/>
                    </a:cubicBezTo>
                    <a:cubicBezTo>
                      <a:pt x="8" y="27"/>
                      <a:pt x="8" y="27"/>
                      <a:pt x="8" y="27"/>
                    </a:cubicBezTo>
                    <a:cubicBezTo>
                      <a:pt x="8" y="27"/>
                      <a:pt x="8" y="26"/>
                      <a:pt x="8" y="26"/>
                    </a:cubicBezTo>
                    <a:cubicBezTo>
                      <a:pt x="28" y="9"/>
                      <a:pt x="28" y="9"/>
                      <a:pt x="28" y="9"/>
                    </a:cubicBezTo>
                    <a:cubicBezTo>
                      <a:pt x="49" y="26"/>
                      <a:pt x="49" y="26"/>
                      <a:pt x="49" y="26"/>
                    </a:cubicBezTo>
                    <a:cubicBezTo>
                      <a:pt x="49" y="26"/>
                      <a:pt x="49" y="27"/>
                      <a:pt x="49" y="27"/>
                    </a:cubicBezTo>
                    <a:lnTo>
                      <a:pt x="49" y="4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10" name="Group 146"/>
            <p:cNvGrpSpPr/>
            <p:nvPr/>
          </p:nvGrpSpPr>
          <p:grpSpPr>
            <a:xfrm>
              <a:off x="5384279" y="3173830"/>
              <a:ext cx="2159677" cy="649603"/>
              <a:chOff x="8601584" y="1451933"/>
              <a:chExt cx="2196245" cy="866137"/>
            </a:xfrm>
          </p:grpSpPr>
          <p:sp>
            <p:nvSpPr>
              <p:cNvPr id="11" name="TextBox 147"/>
              <p:cNvSpPr txBox="1"/>
              <p:nvPr/>
            </p:nvSpPr>
            <p:spPr bwMode="auto">
              <a:xfrm>
                <a:off x="8601584" y="1451933"/>
                <a:ext cx="2196244" cy="309958"/>
              </a:xfrm>
              <a:prstGeom prst="rect">
                <a:avLst/>
              </a:prstGeom>
              <a:noFill/>
              <a:extLst/>
            </p:spPr>
            <p:txBody>
              <a:bodyPr anchor="ctr" anchorCtr="0" bIns="0" lIns="216000" rIns="360000" tIns="0" wrap="none">
                <a:normAutofit/>
              </a:bodyPr>
              <a:lstStyle/>
              <a:p>
                <a:pPr algn="l" latinLnBrk="0"/>
                <a:r>
                  <a:rPr altLang="en-US" lang="zh-CN" sz="1400">
                    <a:solidFill>
                      <a:schemeClr val="accent1">
                        <a:lumMod val="100000"/>
                      </a:schemeClr>
                    </a:solidFill>
                    <a:effectLst/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  <p:sp>
            <p:nvSpPr>
              <p:cNvPr id="12" name="TextBox 148"/>
              <p:cNvSpPr txBox="1"/>
              <p:nvPr/>
            </p:nvSpPr>
            <p:spPr bwMode="auto">
              <a:xfrm>
                <a:off x="8601585" y="1761891"/>
                <a:ext cx="2196244" cy="556179"/>
              </a:xfrm>
              <a:prstGeom prst="rect">
                <a:avLst/>
              </a:prstGeom>
              <a:noFill/>
              <a:extLst/>
            </p:spPr>
            <p:txBody>
              <a:bodyPr bIns="0" lIns="216000" rIns="360000" tIns="0" wrap="square">
                <a:normAutofit fontScale="92500" lnSpcReduction="20000"/>
              </a:bodyPr>
              <a:lstStyle/>
              <a:p>
                <a:pPr algn="l" latinLnBrk="0">
                  <a:lnSpc>
                    <a:spcPct val="120000"/>
                  </a:lnSpc>
                </a:pPr>
                <a:r>
                  <a:rPr altLang="en-US" b="0" lang="zh-CN" sz="10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ea charset="-122" panose="020b0503020204020204" pitchFamily="34" typeface="微软雅黑"/>
                  </a:rPr>
                  <a:t>此部分内容作为文字排版占位显示 </a:t>
                </a:r>
                <a:br>
                  <a:rPr altLang="en-US" b="0" lang="zh-CN" sz="10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ea charset="-122" panose="020b0503020204020204" pitchFamily="34" typeface="微软雅黑"/>
                  </a:rPr>
                </a:br>
                <a:r>
                  <a:rPr altLang="en-US" b="0" lang="zh-CN" sz="100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ea charset="-122" panose="020b0503020204020204" pitchFamily="34" typeface="微软雅黑"/>
                  </a:rPr>
                  <a:t>（建议使用主题字体）</a:t>
                </a:r>
              </a:p>
            </p:txBody>
          </p:sp>
        </p:grpSp>
      </p:grpSp>
      <p:sp>
        <p:nvSpPr>
          <p:cNvPr id="36" name="Title 1"/>
          <p:cNvSpPr txBox="1"/>
          <p:nvPr/>
        </p:nvSpPr>
        <p:spPr>
          <a:xfrm>
            <a:off x="857880" y="200199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b="1" lang="zh-CN" smtClean="0" sz="18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点击添加标题</a:t>
            </a:r>
          </a:p>
        </p:txBody>
      </p:sp>
      <p:pic>
        <p:nvPicPr>
          <p:cNvPr id="37" name="图片 36">
            <a:extLst>
              <a:ext uri="{FF2B5EF4-FFF2-40B4-BE49-F238E27FC236}">
                <a16:creationId xmlns:a16="http://schemas.microsoft.com/office/drawing/2014/main" id="{2F53DD1C-2E5A-4DDB-980B-6F443C98EE6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2450187">
            <a:off x="-4580479" y="36322"/>
            <a:ext cx="6855716" cy="5996349"/>
          </a:xfrm>
          <a:prstGeom prst="rect">
            <a:avLst/>
          </a:prstGeom>
        </p:spPr>
      </p:pic>
      <p:pic>
        <p:nvPicPr>
          <p:cNvPr id="38" name="图片 37">
            <a:extLst>
              <a:ext uri="{FF2B5EF4-FFF2-40B4-BE49-F238E27FC236}">
                <a16:creationId xmlns:a16="http://schemas.microsoft.com/office/drawing/2014/main" id="{01BAA67A-54E3-413A-B8DA-D22149DA13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 rot="16200000">
            <a:off x="6187267" y="-2196181"/>
            <a:ext cx="6855716" cy="5996349"/>
          </a:xfrm>
          <a:prstGeom prst="rect">
            <a:avLst/>
          </a:prstGeom>
        </p:spPr>
      </p:pic>
    </p:spTree>
    <p:extLst>
      <p:ext uri="{BB962C8B-B14F-4D97-AF65-F5344CB8AC3E}">
        <p14:creationId val="4064047177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1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3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28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33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" nodeType="clickPar">
                      <p:stCondLst>
                        <p:cond delay="indefinite"/>
                        <p:cond delay="0" evt="onBegin">
                          <p:tn val="36"/>
                        </p:cond>
                      </p:stCondLst>
                      <p:childTnLst>
                        <p:par>
                          <p:cTn fill="hold" id="3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9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41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2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4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Group 5"/>
          <p:cNvGrpSpPr/>
          <p:nvPr/>
        </p:nvGrpSpPr>
        <p:grpSpPr>
          <a:xfrm>
            <a:off x="3233142" y="1222666"/>
            <a:ext cx="2677717" cy="2700000"/>
            <a:chOff x="4306165" y="1925649"/>
            <a:chExt cx="3570289" cy="3600000"/>
          </a:xfrm>
        </p:grpSpPr>
        <p:grpSp>
          <p:nvGrpSpPr>
            <p:cNvPr id="23" name="Group 6"/>
            <p:cNvGrpSpPr>
              <a:grpSpLocks noChangeAspect="1"/>
            </p:cNvGrpSpPr>
            <p:nvPr/>
          </p:nvGrpSpPr>
          <p:grpSpPr>
            <a:xfrm rot="18900000">
              <a:off x="4306165" y="1925649"/>
              <a:ext cx="3570289" cy="3600000"/>
              <a:chOff x="8022565" y="1756836"/>
              <a:chExt cx="3057587" cy="3083031"/>
            </a:xfrm>
          </p:grpSpPr>
          <p:grpSp>
            <p:nvGrpSpPr>
              <p:cNvPr id="28" name="Group 11"/>
              <p:cNvGrpSpPr/>
              <p:nvPr/>
            </p:nvGrpSpPr>
            <p:grpSpPr>
              <a:xfrm>
                <a:off x="8022565" y="1783300"/>
                <a:ext cx="3057585" cy="3056567"/>
                <a:chOff x="1911669" y="890908"/>
                <a:chExt cx="4768056" cy="4767263"/>
              </a:xfrm>
            </p:grpSpPr>
            <p:sp>
              <p:nvSpPr>
                <p:cNvPr id="47" name="Block Arc 30"/>
                <p:cNvSpPr/>
                <p:nvPr/>
              </p:nvSpPr>
              <p:spPr>
                <a:xfrm>
                  <a:off x="1911669" y="890908"/>
                  <a:ext cx="4768056" cy="4767263"/>
                </a:xfrm>
                <a:prstGeom prst="blockArc">
                  <a:avLst>
                    <a:gd fmla="val 10817486" name="adj1"/>
                    <a:gd fmla="val 16183941" name="adj2"/>
                    <a:gd fmla="val 9951" name="adj3"/>
                  </a:avLst>
                </a:prstGeom>
                <a:solidFill>
                  <a:schemeClr val="accent1"/>
                </a:solidFill>
                <a:ln algn="ctr" cap="flat" cmpd="sng" w="9525">
                  <a:noFill/>
                  <a:prstDash val="solid"/>
                </a:ln>
                <a:effec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grpSp>
              <p:nvGrpSpPr>
                <p:cNvPr id="48" name="Group 31"/>
                <p:cNvGrpSpPr/>
                <p:nvPr/>
              </p:nvGrpSpPr>
              <p:grpSpPr>
                <a:xfrm>
                  <a:off x="2835440" y="1789433"/>
                  <a:ext cx="2923688" cy="2928938"/>
                  <a:chOff x="2430695" y="1482792"/>
                  <a:chExt cx="3879888" cy="3886854"/>
                </a:xfrm>
              </p:grpSpPr>
              <p:sp>
                <p:nvSpPr>
                  <p:cNvPr id="49" name="Block Arc 32"/>
                  <p:cNvSpPr/>
                  <p:nvPr/>
                </p:nvSpPr>
                <p:spPr>
                  <a:xfrm>
                    <a:off x="2430695" y="1482792"/>
                    <a:ext cx="3879888" cy="3886854"/>
                  </a:xfrm>
                  <a:prstGeom prst="blockArc">
                    <a:avLst>
                      <a:gd fmla="val 10792808" name="adj1"/>
                      <a:gd fmla="val 16214982" name="adj2"/>
                      <a:gd fmla="val 15945" name="adj3"/>
                    </a:avLst>
                  </a:prstGeom>
                  <a:solidFill>
                    <a:schemeClr val="accent2"/>
                  </a:solidFill>
                  <a:ln algn="ctr" cap="flat" cmpd="sng" w="9525">
                    <a:noFill/>
                    <a:prstDash val="solid"/>
                  </a:ln>
                  <a:effectLst/>
                </p:spPr>
                <p:txBody>
                  <a:bodyPr anchor="ctr"/>
                  <a:lstStyle/>
                  <a:p>
                    <a:pPr algn="ctr"/>
                    <a:endParaRPr/>
                  </a:p>
                </p:txBody>
              </p:sp>
              <p:sp>
                <p:nvSpPr>
                  <p:cNvPr id="50" name="Block Arc 33"/>
                  <p:cNvSpPr/>
                  <p:nvPr/>
                </p:nvSpPr>
                <p:spPr>
                  <a:xfrm>
                    <a:off x="3538632" y="2555100"/>
                    <a:ext cx="1769330" cy="1767519"/>
                  </a:xfrm>
                  <a:prstGeom prst="blockArc">
                    <a:avLst>
                      <a:gd fmla="val 10792808" name="adj1"/>
                      <a:gd fmla="val 16040204" name="adj2"/>
                      <a:gd fmla="val 25863" name="adj3"/>
                    </a:avLst>
                  </a:prstGeom>
                  <a:solidFill>
                    <a:schemeClr val="accent3"/>
                  </a:solidFill>
                  <a:ln algn="ctr" cap="flat" cmpd="sng" w="9525">
                    <a:noFill/>
                    <a:prstDash val="solid"/>
                  </a:ln>
                  <a:effectLst/>
                </p:spPr>
                <p:txBody>
                  <a:bodyPr anchor="ctr"/>
                  <a:lstStyle/>
                  <a:p>
                    <a:pPr algn="ctr"/>
                    <a:endParaRPr/>
                  </a:p>
                </p:txBody>
              </p:sp>
            </p:grpSp>
          </p:grpSp>
          <p:sp>
            <p:nvSpPr>
              <p:cNvPr id="29" name="Block Arc 12"/>
              <p:cNvSpPr/>
              <p:nvPr/>
            </p:nvSpPr>
            <p:spPr bwMode="auto">
              <a:xfrm flipH="1">
                <a:off x="8322827" y="2083562"/>
                <a:ext cx="2456044" cy="2456043"/>
              </a:xfrm>
              <a:prstGeom prst="blockArc">
                <a:avLst>
                  <a:gd fmla="val 10802836" name="adj1"/>
                  <a:gd fmla="val 16193992" name="adj2"/>
                  <a:gd fmla="val 12234" name="adj3"/>
                </a:avLst>
              </a:prstGeom>
              <a:solidFill>
                <a:schemeClr val="bg2">
                  <a:lumMod val="75000"/>
                </a:schemeClr>
              </a:solidFill>
              <a:ln algn="ctr" cap="flat" cmpd="sng" w="9525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0" name="Block Arc 13"/>
              <p:cNvSpPr/>
              <p:nvPr/>
            </p:nvSpPr>
            <p:spPr bwMode="auto">
              <a:xfrm flipH="1">
                <a:off x="8882638" y="2640319"/>
                <a:ext cx="1336422" cy="1317082"/>
              </a:xfrm>
              <a:prstGeom prst="blockArc">
                <a:avLst>
                  <a:gd fmla="val 10792808" name="adj1"/>
                  <a:gd fmla="val 16167251" name="adj2"/>
                  <a:gd fmla="val 17804" name="adj3"/>
                </a:avLst>
              </a:prstGeom>
              <a:solidFill>
                <a:schemeClr val="bg2">
                  <a:lumMod val="75000"/>
                </a:schemeClr>
              </a:solidFill>
              <a:ln algn="ctr" cap="flat" cmpd="sng" w="9525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grpSp>
            <p:nvGrpSpPr>
              <p:cNvPr id="31" name="Group 14"/>
              <p:cNvGrpSpPr/>
              <p:nvPr/>
            </p:nvGrpSpPr>
            <p:grpSpPr>
              <a:xfrm>
                <a:off x="8386891" y="2096104"/>
                <a:ext cx="984431" cy="1406067"/>
                <a:chOff x="2479504" y="1378466"/>
                <a:chExt cx="1535140" cy="2193013"/>
              </a:xfrm>
            </p:grpSpPr>
            <p:sp>
              <p:nvSpPr>
                <p:cNvPr id="44" name="TextBox 27"/>
                <p:cNvSpPr txBox="1"/>
                <p:nvPr/>
              </p:nvSpPr>
              <p:spPr bwMode="auto">
                <a:xfrm rot="2700000">
                  <a:off x="2144392" y="1713578"/>
                  <a:ext cx="1009951" cy="3397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spcFirstLastPara="1" wrap="none">
                  <a:prstTxWarp prst="textArchUp">
                    <a:avLst/>
                  </a:prstTxWarp>
                  <a:normAutofit fontScale="70000" lnSpcReduction="20000"/>
                </a:bodyPr>
                <a:lstStyle/>
                <a:p>
                  <a:pPr algn="ctr" defTabSz="914400" fontAlgn="auto">
                    <a:defRPr/>
                  </a:pPr>
                  <a:r>
                    <a:rPr kern="0" lang="id-ID" sz="1200">
                      <a:solidFill>
                        <a:schemeClr val="bg1"/>
                      </a:solidFill>
                    </a:rPr>
                    <a:t>1</a:t>
                  </a:r>
                </a:p>
              </p:txBody>
            </p:sp>
            <p:sp>
              <p:nvSpPr>
                <p:cNvPr id="45" name="TextBox 28"/>
                <p:cNvSpPr txBox="1"/>
                <p:nvPr/>
              </p:nvSpPr>
              <p:spPr bwMode="auto">
                <a:xfrm rot="2700000">
                  <a:off x="2792415" y="2355399"/>
                  <a:ext cx="1009949" cy="3397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spcFirstLastPara="1" wrap="none">
                  <a:prstTxWarp prst="textArchUp">
                    <a:avLst/>
                  </a:prstTxWarp>
                  <a:normAutofit fontScale="70000" lnSpcReduction="20000"/>
                </a:bodyPr>
                <a:lstStyle/>
                <a:p>
                  <a:pPr algn="ctr" defTabSz="914400" fontAlgn="auto">
                    <a:defRPr/>
                  </a:pPr>
                  <a:r>
                    <a:rPr b="1" kern="0" lang="id-ID" sz="1200">
                      <a:solidFill>
                        <a:schemeClr val="bg1"/>
                      </a:solidFill>
                    </a:rPr>
                    <a:t>2</a:t>
                  </a:r>
                </a:p>
              </p:txBody>
            </p:sp>
            <p:sp>
              <p:nvSpPr>
                <p:cNvPr id="46" name="TextBox 29"/>
                <p:cNvSpPr txBox="1"/>
                <p:nvPr/>
              </p:nvSpPr>
              <p:spPr bwMode="auto">
                <a:xfrm rot="2700000">
                  <a:off x="3339752" y="2896587"/>
                  <a:ext cx="1010116" cy="339668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spcFirstLastPara="1" wrap="none">
                  <a:prstTxWarp prst="textArchUp">
                    <a:avLst/>
                  </a:prstTxWarp>
                  <a:normAutofit fontScale="70000" lnSpcReduction="20000"/>
                </a:bodyPr>
                <a:lstStyle/>
                <a:p>
                  <a:pPr algn="ctr" defTabSz="914400" fontAlgn="auto">
                    <a:defRPr/>
                  </a:pPr>
                  <a:r>
                    <a:rPr b="1" kern="0" lang="id-ID" sz="1200">
                      <a:solidFill>
                        <a:schemeClr val="bg1"/>
                      </a:solidFill>
                    </a:rPr>
                    <a:t>3</a:t>
                  </a:r>
                </a:p>
              </p:txBody>
            </p:sp>
          </p:grpSp>
          <p:grpSp>
            <p:nvGrpSpPr>
              <p:cNvPr id="32" name="Group 15"/>
              <p:cNvGrpSpPr/>
              <p:nvPr/>
            </p:nvGrpSpPr>
            <p:grpSpPr>
              <a:xfrm flipV="1">
                <a:off x="8322828" y="2057098"/>
                <a:ext cx="2456044" cy="2456043"/>
                <a:chOff x="2379903" y="1359220"/>
                <a:chExt cx="3830000" cy="3830639"/>
              </a:xfrm>
              <a:solidFill>
                <a:schemeClr val="bg2">
                  <a:lumMod val="75000"/>
                </a:schemeClr>
              </a:solidFill>
            </p:grpSpPr>
            <p:sp>
              <p:nvSpPr>
                <p:cNvPr id="42" name="Block Arc 25"/>
                <p:cNvSpPr/>
                <p:nvPr/>
              </p:nvSpPr>
              <p:spPr>
                <a:xfrm>
                  <a:off x="2379903" y="1359220"/>
                  <a:ext cx="3830000" cy="3830639"/>
                </a:xfrm>
                <a:prstGeom prst="blockArc">
                  <a:avLst>
                    <a:gd fmla="val 10802836" name="adj1"/>
                    <a:gd fmla="val 16207129" name="adj2"/>
                    <a:gd fmla="val 11613" name="adj3"/>
                  </a:avLst>
                </a:prstGeom>
                <a:solidFill>
                  <a:schemeClr val="bg2">
                    <a:lumMod val="75000"/>
                  </a:schemeClr>
                </a:solidFill>
                <a:ln algn="ctr" cap="flat" cmpd="sng" w="9525">
                  <a:noFill/>
                  <a:prstDash val="solid"/>
                </a:ln>
                <a:effec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43" name="Block Arc 26"/>
                <p:cNvSpPr/>
                <p:nvPr/>
              </p:nvSpPr>
              <p:spPr bwMode="auto">
                <a:xfrm>
                  <a:off x="3295738" y="2225995"/>
                  <a:ext cx="2041185" cy="2055814"/>
                </a:xfrm>
                <a:prstGeom prst="blockArc">
                  <a:avLst>
                    <a:gd fmla="val 10792808" name="adj1"/>
                    <a:gd fmla="val 16140419" name="adj2"/>
                    <a:gd fmla="val 18385" name="adj3"/>
                  </a:avLst>
                </a:prstGeom>
                <a:solidFill>
                  <a:schemeClr val="bg2">
                    <a:lumMod val="75000"/>
                  </a:schemeClr>
                </a:solidFill>
                <a:ln algn="ctr" cap="flat" cmpd="sng" w="9525">
                  <a:noFill/>
                  <a:prstDash val="solid"/>
                </a:ln>
                <a:effec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  <p:grpSp>
            <p:nvGrpSpPr>
              <p:cNvPr id="33" name="Group 16"/>
              <p:cNvGrpSpPr/>
              <p:nvPr/>
            </p:nvGrpSpPr>
            <p:grpSpPr>
              <a:xfrm flipV="1">
                <a:off x="8022566" y="1756836"/>
                <a:ext cx="3057586" cy="3056567"/>
                <a:chOff x="1910557" y="2526690"/>
                <a:chExt cx="4768056" cy="4767262"/>
              </a:xfrm>
            </p:grpSpPr>
            <p:sp>
              <p:nvSpPr>
                <p:cNvPr id="38" name="Block Arc 21"/>
                <p:cNvSpPr/>
                <p:nvPr/>
              </p:nvSpPr>
              <p:spPr bwMode="auto">
                <a:xfrm flipH="1">
                  <a:off x="1910557" y="2526690"/>
                  <a:ext cx="4768056" cy="4767262"/>
                </a:xfrm>
                <a:prstGeom prst="blockArc">
                  <a:avLst>
                    <a:gd fmla="val 10817486" name="adj1"/>
                    <a:gd fmla="val 16183941" name="adj2"/>
                    <a:gd fmla="val 9951" name="adj3"/>
                  </a:avLst>
                </a:prstGeom>
                <a:solidFill>
                  <a:schemeClr val="accent6"/>
                </a:solidFill>
                <a:ln algn="ctr" cap="flat" cmpd="sng" w="9525">
                  <a:noFill/>
                  <a:prstDash val="solid"/>
                </a:ln>
                <a:effec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grpSp>
              <p:nvGrpSpPr>
                <p:cNvPr id="39" name="Group 22"/>
                <p:cNvGrpSpPr/>
                <p:nvPr/>
              </p:nvGrpSpPr>
              <p:grpSpPr>
                <a:xfrm flipH="1">
                  <a:off x="2831153" y="3449027"/>
                  <a:ext cx="2907816" cy="2905125"/>
                  <a:chOff x="2451759" y="1514392"/>
                  <a:chExt cx="3858825" cy="3855254"/>
                </a:xfrm>
              </p:grpSpPr>
              <p:sp>
                <p:nvSpPr>
                  <p:cNvPr id="40" name="Block Arc 23"/>
                  <p:cNvSpPr/>
                  <p:nvPr/>
                </p:nvSpPr>
                <p:spPr>
                  <a:xfrm>
                    <a:off x="2451759" y="1514392"/>
                    <a:ext cx="3858825" cy="3855254"/>
                  </a:xfrm>
                  <a:prstGeom prst="blockArc">
                    <a:avLst>
                      <a:gd fmla="val 10792808" name="adj1"/>
                      <a:gd fmla="val 16118087" name="adj2"/>
                      <a:gd fmla="val 14300" name="adj3"/>
                    </a:avLst>
                  </a:prstGeom>
                  <a:solidFill>
                    <a:schemeClr val="accent5"/>
                  </a:solidFill>
                  <a:ln algn="ctr" cap="flat" cmpd="sng" w="9525">
                    <a:noFill/>
                    <a:prstDash val="solid"/>
                  </a:ln>
                  <a:effectLst/>
                </p:spPr>
                <p:txBody>
                  <a:bodyPr anchor="ctr"/>
                  <a:lstStyle/>
                  <a:p>
                    <a:pPr algn="ctr"/>
                    <a:endParaRPr/>
                  </a:p>
                </p:txBody>
              </p:sp>
              <p:sp>
                <p:nvSpPr>
                  <p:cNvPr id="41" name="Block Arc 24"/>
                  <p:cNvSpPr/>
                  <p:nvPr/>
                </p:nvSpPr>
                <p:spPr>
                  <a:xfrm>
                    <a:off x="3429103" y="2555100"/>
                    <a:ext cx="1876754" cy="1767519"/>
                  </a:xfrm>
                  <a:prstGeom prst="blockArc">
                    <a:avLst>
                      <a:gd fmla="val 10792808" name="adj1"/>
                      <a:gd fmla="val 16132623" name="adj2"/>
                      <a:gd fmla="val 24443" name="adj3"/>
                    </a:avLst>
                  </a:prstGeom>
                  <a:solidFill>
                    <a:schemeClr val="accent4"/>
                  </a:solidFill>
                  <a:ln algn="ctr" cap="flat" cmpd="sng" w="9525">
                    <a:noFill/>
                    <a:prstDash val="solid"/>
                  </a:ln>
                  <a:effectLst/>
                </p:spPr>
                <p:txBody>
                  <a:bodyPr anchor="ctr"/>
                  <a:lstStyle/>
                  <a:p>
                    <a:pPr algn="ctr"/>
                    <a:endParaRPr/>
                  </a:p>
                </p:txBody>
              </p:sp>
            </p:grpSp>
          </p:grpSp>
          <p:grpSp>
            <p:nvGrpSpPr>
              <p:cNvPr id="34" name="Group 17"/>
              <p:cNvGrpSpPr/>
              <p:nvPr/>
            </p:nvGrpSpPr>
            <p:grpSpPr>
              <a:xfrm rot="10800000">
                <a:off x="9576132" y="3289368"/>
                <a:ext cx="957526" cy="1383186"/>
                <a:chOff x="2827519" y="1107924"/>
                <a:chExt cx="1493180" cy="2157329"/>
              </a:xfrm>
            </p:grpSpPr>
            <p:sp>
              <p:nvSpPr>
                <p:cNvPr id="35" name="TextBox 18"/>
                <p:cNvSpPr txBox="1"/>
                <p:nvPr/>
              </p:nvSpPr>
              <p:spPr bwMode="auto">
                <a:xfrm rot="13500000">
                  <a:off x="2492406" y="1443037"/>
                  <a:ext cx="1009951" cy="3397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spcFirstLastPara="1" wrap="none">
                  <a:prstTxWarp prst="textArchUp">
                    <a:avLst/>
                  </a:prstTxWarp>
                  <a:normAutofit fontScale="70000" lnSpcReduction="20000"/>
                </a:bodyPr>
                <a:lstStyle/>
                <a:p>
                  <a:pPr algn="ctr" defTabSz="914400" fontAlgn="auto">
                    <a:defRPr/>
                  </a:pPr>
                  <a:r>
                    <a:rPr kern="0" lang="id-ID" sz="1200">
                      <a:solidFill>
                        <a:schemeClr val="bg1"/>
                      </a:solidFill>
                    </a:rPr>
                    <a:t>6</a:t>
                  </a:r>
                </a:p>
              </p:txBody>
            </p:sp>
            <p:sp>
              <p:nvSpPr>
                <p:cNvPr id="36" name="TextBox 19"/>
                <p:cNvSpPr txBox="1"/>
                <p:nvPr/>
              </p:nvSpPr>
              <p:spPr bwMode="auto">
                <a:xfrm rot="13500000">
                  <a:off x="3126609" y="2092366"/>
                  <a:ext cx="1009951" cy="339724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spcFirstLastPara="1" wrap="none">
                  <a:prstTxWarp prst="textArchUp">
                    <a:avLst/>
                  </a:prstTxWarp>
                  <a:normAutofit fontScale="70000" lnSpcReduction="20000"/>
                </a:bodyPr>
                <a:lstStyle/>
                <a:p>
                  <a:pPr algn="ctr" defTabSz="914400" fontAlgn="auto">
                    <a:defRPr/>
                  </a:pPr>
                  <a:r>
                    <a:rPr b="1" kern="0" lang="id-ID" sz="1200">
                      <a:solidFill>
                        <a:schemeClr val="bg1"/>
                      </a:solidFill>
                    </a:rPr>
                    <a:t>5</a:t>
                  </a:r>
                </a:p>
              </p:txBody>
            </p:sp>
            <p:sp>
              <p:nvSpPr>
                <p:cNvPr id="37" name="TextBox 20"/>
                <p:cNvSpPr txBox="1"/>
                <p:nvPr/>
              </p:nvSpPr>
              <p:spPr bwMode="auto">
                <a:xfrm rot="13500000">
                  <a:off x="3645806" y="2590360"/>
                  <a:ext cx="1010118" cy="339668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spcFirstLastPara="1" wrap="none">
                  <a:prstTxWarp prst="textArchUp">
                    <a:avLst/>
                  </a:prstTxWarp>
                  <a:normAutofit fontScale="70000" lnSpcReduction="20000"/>
                </a:bodyPr>
                <a:lstStyle/>
                <a:p>
                  <a:pPr algn="ctr" defTabSz="914400" fontAlgn="auto">
                    <a:defRPr/>
                  </a:pPr>
                  <a:r>
                    <a:rPr b="1" kern="0" lang="id-ID" sz="1200">
                      <a:solidFill>
                        <a:schemeClr val="bg1"/>
                      </a:solidFill>
                    </a:rPr>
                    <a:t>4</a:t>
                  </a:r>
                </a:p>
              </p:txBody>
            </p:sp>
          </p:grpSp>
        </p:grpSp>
        <p:sp>
          <p:nvSpPr>
            <p:cNvPr id="24" name="TextBox 7"/>
            <p:cNvSpPr txBox="1"/>
            <p:nvPr/>
          </p:nvSpPr>
          <p:spPr>
            <a:xfrm>
              <a:off x="5810438" y="4206849"/>
              <a:ext cx="569387" cy="246221"/>
            </a:xfrm>
            <a:prstGeom prst="rect">
              <a:avLst/>
            </a:prstGeom>
            <a:noFill/>
          </p:spPr>
          <p:txBody>
            <a:bodyPr wrap="none">
              <a:normAutofit fontScale="70000" lnSpcReduction="20000"/>
            </a:bodyPr>
            <a:lstStyle/>
            <a:p>
              <a:pPr algn="ctr"/>
              <a:r>
                <a:rPr altLang="en-US" lang="zh-CN" sz="1000">
                  <a:solidFill>
                    <a:schemeClr val="bg1"/>
                  </a:solidFill>
                  <a:ea charset="-122" panose="020b0503020204020204" pitchFamily="34" typeface="微软雅黑"/>
                </a:rPr>
                <a:t>关键词</a:t>
              </a:r>
            </a:p>
          </p:txBody>
        </p:sp>
        <p:sp>
          <p:nvSpPr>
            <p:cNvPr id="25" name="TextBox 8"/>
            <p:cNvSpPr txBox="1"/>
            <p:nvPr/>
          </p:nvSpPr>
          <p:spPr>
            <a:xfrm>
              <a:off x="5795270" y="4851062"/>
              <a:ext cx="569387" cy="246221"/>
            </a:xfrm>
            <a:prstGeom prst="rect">
              <a:avLst/>
            </a:prstGeom>
            <a:noFill/>
          </p:spPr>
          <p:txBody>
            <a:bodyPr wrap="none">
              <a:normAutofit fontScale="70000" lnSpcReduction="20000"/>
            </a:bodyPr>
            <a:lstStyle/>
            <a:p>
              <a:pPr algn="ctr"/>
              <a:r>
                <a:rPr altLang="en-US" lang="zh-CN" sz="1000">
                  <a:solidFill>
                    <a:schemeClr val="bg1"/>
                  </a:solidFill>
                  <a:ea charset="-122" panose="020b0503020204020204" pitchFamily="34" typeface="微软雅黑"/>
                </a:rPr>
                <a:t>关键词</a:t>
              </a:r>
            </a:p>
          </p:txBody>
        </p:sp>
        <p:sp>
          <p:nvSpPr>
            <p:cNvPr id="26" name="TextBox 9"/>
            <p:cNvSpPr txBox="1"/>
            <p:nvPr/>
          </p:nvSpPr>
          <p:spPr>
            <a:xfrm>
              <a:off x="5817120" y="3005992"/>
              <a:ext cx="569387" cy="246221"/>
            </a:xfrm>
            <a:prstGeom prst="rect">
              <a:avLst/>
            </a:prstGeom>
            <a:noFill/>
          </p:spPr>
          <p:txBody>
            <a:bodyPr wrap="none">
              <a:normAutofit fontScale="70000" lnSpcReduction="20000"/>
            </a:bodyPr>
            <a:lstStyle/>
            <a:p>
              <a:pPr algn="ctr"/>
              <a:r>
                <a:rPr altLang="en-US" lang="zh-CN" sz="1000">
                  <a:solidFill>
                    <a:schemeClr val="bg1"/>
                  </a:solidFill>
                  <a:ea charset="-122" panose="020b0503020204020204" pitchFamily="34" typeface="微软雅黑"/>
                </a:rPr>
                <a:t>关键词</a:t>
              </a:r>
            </a:p>
          </p:txBody>
        </p:sp>
        <p:sp>
          <p:nvSpPr>
            <p:cNvPr id="27" name="TextBox 10"/>
            <p:cNvSpPr txBox="1"/>
            <p:nvPr/>
          </p:nvSpPr>
          <p:spPr>
            <a:xfrm>
              <a:off x="5795269" y="2375869"/>
              <a:ext cx="569387" cy="246221"/>
            </a:xfrm>
            <a:prstGeom prst="rect">
              <a:avLst/>
            </a:prstGeom>
            <a:noFill/>
          </p:spPr>
          <p:txBody>
            <a:bodyPr wrap="none">
              <a:normAutofit fontScale="70000" lnSpcReduction="20000"/>
            </a:bodyPr>
            <a:lstStyle/>
            <a:p>
              <a:pPr algn="ctr"/>
              <a:r>
                <a:rPr altLang="en-US" lang="zh-CN" sz="1000">
                  <a:solidFill>
                    <a:schemeClr val="bg1"/>
                  </a:solidFill>
                  <a:ea charset="-122" panose="020b0503020204020204" pitchFamily="34" typeface="微软雅黑"/>
                </a:rPr>
                <a:t>关键词</a:t>
              </a: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1297817" y="1145499"/>
            <a:ext cx="6386321" cy="2433575"/>
            <a:chOff x="1297817" y="1145499"/>
            <a:chExt cx="6386321" cy="2433575"/>
          </a:xfrm>
        </p:grpSpPr>
        <p:grpSp>
          <p:nvGrpSpPr>
            <p:cNvPr id="5" name="Group 42"/>
            <p:cNvGrpSpPr/>
            <p:nvPr/>
          </p:nvGrpSpPr>
          <p:grpSpPr>
            <a:xfrm>
              <a:off x="1297817" y="1145499"/>
              <a:ext cx="1749106" cy="649603"/>
              <a:chOff x="714323" y="2169079"/>
              <a:chExt cx="3109173" cy="866137"/>
            </a:xfrm>
          </p:grpSpPr>
          <p:sp>
            <p:nvSpPr>
              <p:cNvPr id="21" name="TextBox 43"/>
              <p:cNvSpPr txBox="1"/>
              <p:nvPr/>
            </p:nvSpPr>
            <p:spPr bwMode="auto">
              <a:xfrm>
                <a:off x="714323" y="2169079"/>
                <a:ext cx="3109173" cy="309958"/>
              </a:xfrm>
              <a:prstGeom prst="rect">
                <a:avLst/>
              </a:prstGeom>
              <a:noFill/>
              <a:extLst/>
            </p:spPr>
            <p:txBody>
              <a:bodyPr anchor="ctr" anchorCtr="0" bIns="0" lIns="0" rIns="360000" tIns="0" wrap="none">
                <a:normAutofit/>
              </a:bodyPr>
              <a:lstStyle/>
              <a:p>
                <a:pPr algn="r" latinLnBrk="0"/>
                <a:r>
                  <a:rPr altLang="en-US" lang="zh-CN" sz="1400">
                    <a:solidFill>
                      <a:schemeClr val="accent1">
                        <a:lumMod val="100000"/>
                      </a:schemeClr>
                    </a:solidFill>
                    <a:effectLst/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  <p:sp>
            <p:nvSpPr>
              <p:cNvPr id="22" name="TextBox 44"/>
              <p:cNvSpPr txBox="1"/>
              <p:nvPr/>
            </p:nvSpPr>
            <p:spPr bwMode="auto">
              <a:xfrm>
                <a:off x="714323" y="2479037"/>
                <a:ext cx="3109173" cy="556179"/>
              </a:xfrm>
              <a:prstGeom prst="rect">
                <a:avLst/>
              </a:prstGeom>
              <a:noFill/>
              <a:extLst/>
            </p:spPr>
            <p:txBody>
              <a:bodyPr anchor="ctr" anchorCtr="0" bIns="0" lIns="0" rIns="360000" tIns="0" wrap="square">
                <a:normAutofit fontScale="92500" lnSpcReduction="20000"/>
              </a:bodyPr>
              <a:lstStyle/>
              <a:p>
                <a:pPr algn="r" latinLnBrk="0">
                  <a:lnSpc>
                    <a:spcPct val="120000"/>
                  </a:lnSpc>
                </a:pPr>
                <a:r>
                  <a:rPr altLang="en-US" b="0" lang="zh-CN" sz="1000">
                    <a:solidFill>
                      <a:schemeClr val="tx1"/>
                    </a:solidFill>
                    <a:effectLst/>
                    <a:ea charset="-122" panose="020b0503020204020204" pitchFamily="34" typeface="微软雅黑"/>
                  </a:rPr>
                  <a:t>此部分内容作为文字排版占位显示 </a:t>
                </a:r>
                <a:br>
                  <a:rPr altLang="en-US" b="0" lang="zh-CN" sz="1000">
                    <a:solidFill>
                      <a:schemeClr val="tx1"/>
                    </a:solidFill>
                    <a:effectLst/>
                    <a:ea charset="-122" panose="020b0503020204020204" pitchFamily="34" typeface="微软雅黑"/>
                  </a:rPr>
                </a:br>
                <a:r>
                  <a:rPr altLang="en-US" b="0" lang="zh-CN" sz="1000">
                    <a:solidFill>
                      <a:schemeClr val="tx1"/>
                    </a:solidFill>
                    <a:effectLst/>
                    <a:ea charset="-122" panose="020b0503020204020204" pitchFamily="34" typeface="微软雅黑"/>
                  </a:rPr>
                  <a:t>（建议使用主题字体）</a:t>
                </a:r>
              </a:p>
            </p:txBody>
          </p:sp>
        </p:grpSp>
        <p:grpSp>
          <p:nvGrpSpPr>
            <p:cNvPr id="6" name="Group 45"/>
            <p:cNvGrpSpPr/>
            <p:nvPr/>
          </p:nvGrpSpPr>
          <p:grpSpPr>
            <a:xfrm>
              <a:off x="1297817" y="2036227"/>
              <a:ext cx="1749106" cy="649603"/>
              <a:chOff x="714323" y="2169079"/>
              <a:chExt cx="3109173" cy="866137"/>
            </a:xfrm>
          </p:grpSpPr>
          <p:sp>
            <p:nvSpPr>
              <p:cNvPr id="19" name="TextBox 46"/>
              <p:cNvSpPr txBox="1"/>
              <p:nvPr/>
            </p:nvSpPr>
            <p:spPr bwMode="auto">
              <a:xfrm>
                <a:off x="714323" y="2169079"/>
                <a:ext cx="3109173" cy="309958"/>
              </a:xfrm>
              <a:prstGeom prst="rect">
                <a:avLst/>
              </a:prstGeom>
              <a:noFill/>
              <a:extLst/>
            </p:spPr>
            <p:txBody>
              <a:bodyPr anchor="ctr" anchorCtr="0" bIns="0" lIns="0" rIns="360000" tIns="0" wrap="none">
                <a:normAutofit/>
              </a:bodyPr>
              <a:lstStyle/>
              <a:p>
                <a:pPr algn="r" latinLnBrk="0"/>
                <a:r>
                  <a:rPr altLang="en-US" lang="zh-CN" sz="1400">
                    <a:solidFill>
                      <a:schemeClr val="accent2">
                        <a:lumMod val="100000"/>
                      </a:schemeClr>
                    </a:solidFill>
                    <a:effectLst/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  <p:sp>
            <p:nvSpPr>
              <p:cNvPr id="20" name="TextBox 47"/>
              <p:cNvSpPr txBox="1"/>
              <p:nvPr/>
            </p:nvSpPr>
            <p:spPr bwMode="auto">
              <a:xfrm>
                <a:off x="714323" y="2479037"/>
                <a:ext cx="3109173" cy="556179"/>
              </a:xfrm>
              <a:prstGeom prst="rect">
                <a:avLst/>
              </a:prstGeom>
              <a:noFill/>
              <a:extLst/>
            </p:spPr>
            <p:txBody>
              <a:bodyPr anchor="ctr" anchorCtr="0" bIns="0" lIns="0" rIns="360000" tIns="0" wrap="square">
                <a:normAutofit fontScale="92500" lnSpcReduction="20000"/>
              </a:bodyPr>
              <a:lstStyle/>
              <a:p>
                <a:pPr algn="r" latinLnBrk="0">
                  <a:lnSpc>
                    <a:spcPct val="120000"/>
                  </a:lnSpc>
                </a:pPr>
                <a:r>
                  <a:rPr altLang="en-US" b="0" lang="zh-CN" sz="1000">
                    <a:solidFill>
                      <a:schemeClr val="tx1"/>
                    </a:solidFill>
                    <a:effectLst/>
                    <a:ea charset="-122" panose="020b0503020204020204" pitchFamily="34" typeface="微软雅黑"/>
                  </a:rPr>
                  <a:t>此部分内容作为文字排版占位显示 </a:t>
                </a:r>
                <a:br>
                  <a:rPr altLang="en-US" b="0" lang="zh-CN" sz="1000">
                    <a:solidFill>
                      <a:schemeClr val="tx1"/>
                    </a:solidFill>
                    <a:effectLst/>
                    <a:ea charset="-122" panose="020b0503020204020204" pitchFamily="34" typeface="微软雅黑"/>
                  </a:rPr>
                </a:br>
                <a:r>
                  <a:rPr altLang="en-US" b="0" lang="zh-CN" sz="1000">
                    <a:solidFill>
                      <a:schemeClr val="tx1"/>
                    </a:solidFill>
                    <a:effectLst/>
                    <a:ea charset="-122" panose="020b0503020204020204" pitchFamily="34" typeface="微软雅黑"/>
                  </a:rPr>
                  <a:t>（建议使用主题字体）</a:t>
                </a:r>
              </a:p>
            </p:txBody>
          </p:sp>
        </p:grpSp>
        <p:grpSp>
          <p:nvGrpSpPr>
            <p:cNvPr id="7" name="Group 48"/>
            <p:cNvGrpSpPr/>
            <p:nvPr/>
          </p:nvGrpSpPr>
          <p:grpSpPr>
            <a:xfrm>
              <a:off x="1297817" y="2926955"/>
              <a:ext cx="1749106" cy="649603"/>
              <a:chOff x="714323" y="2169079"/>
              <a:chExt cx="3109173" cy="866137"/>
            </a:xfrm>
          </p:grpSpPr>
          <p:sp>
            <p:nvSpPr>
              <p:cNvPr id="17" name="TextBox 49"/>
              <p:cNvSpPr txBox="1"/>
              <p:nvPr/>
            </p:nvSpPr>
            <p:spPr bwMode="auto">
              <a:xfrm>
                <a:off x="714323" y="2169079"/>
                <a:ext cx="3109173" cy="309958"/>
              </a:xfrm>
              <a:prstGeom prst="rect">
                <a:avLst/>
              </a:prstGeom>
              <a:noFill/>
              <a:extLst/>
            </p:spPr>
            <p:txBody>
              <a:bodyPr anchor="ctr" anchorCtr="0" bIns="0" lIns="0" rIns="360000" tIns="0" wrap="none">
                <a:normAutofit/>
              </a:bodyPr>
              <a:lstStyle/>
              <a:p>
                <a:pPr algn="r" latinLnBrk="0"/>
                <a:r>
                  <a:rPr altLang="en-US" lang="zh-CN" sz="1400">
                    <a:solidFill>
                      <a:schemeClr val="accent3">
                        <a:lumMod val="100000"/>
                      </a:schemeClr>
                    </a:solidFill>
                    <a:effectLst/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  <p:sp>
            <p:nvSpPr>
              <p:cNvPr id="18" name="TextBox 50"/>
              <p:cNvSpPr txBox="1"/>
              <p:nvPr/>
            </p:nvSpPr>
            <p:spPr bwMode="auto">
              <a:xfrm>
                <a:off x="714323" y="2479037"/>
                <a:ext cx="3109173" cy="556179"/>
              </a:xfrm>
              <a:prstGeom prst="rect">
                <a:avLst/>
              </a:prstGeom>
              <a:noFill/>
              <a:extLst/>
            </p:spPr>
            <p:txBody>
              <a:bodyPr anchor="ctr" anchorCtr="0" bIns="0" lIns="0" rIns="360000" tIns="0" wrap="square">
                <a:normAutofit fontScale="92500" lnSpcReduction="20000"/>
              </a:bodyPr>
              <a:lstStyle/>
              <a:p>
                <a:pPr algn="r" latinLnBrk="0">
                  <a:lnSpc>
                    <a:spcPct val="120000"/>
                  </a:lnSpc>
                </a:pPr>
                <a:r>
                  <a:rPr altLang="en-US" b="0" lang="zh-CN" sz="1000">
                    <a:solidFill>
                      <a:schemeClr val="tx1"/>
                    </a:solidFill>
                    <a:effectLst/>
                    <a:ea charset="-122" panose="020b0503020204020204" pitchFamily="34" typeface="微软雅黑"/>
                  </a:rPr>
                  <a:t>此部分内容作为文字排版占位显示 </a:t>
                </a:r>
                <a:br>
                  <a:rPr altLang="en-US" b="0" lang="zh-CN" sz="1000">
                    <a:solidFill>
                      <a:schemeClr val="tx1"/>
                    </a:solidFill>
                    <a:effectLst/>
                    <a:ea charset="-122" panose="020b0503020204020204" pitchFamily="34" typeface="微软雅黑"/>
                  </a:rPr>
                </a:br>
                <a:r>
                  <a:rPr altLang="en-US" b="0" lang="zh-CN" sz="1000">
                    <a:solidFill>
                      <a:schemeClr val="tx1"/>
                    </a:solidFill>
                    <a:effectLst/>
                    <a:ea charset="-122" panose="020b0503020204020204" pitchFamily="34" typeface="微软雅黑"/>
                  </a:rPr>
                  <a:t>（建议使用主题字体）</a:t>
                </a:r>
              </a:p>
            </p:txBody>
          </p:sp>
        </p:grpSp>
        <p:grpSp>
          <p:nvGrpSpPr>
            <p:cNvPr id="8" name="Group 51"/>
            <p:cNvGrpSpPr/>
            <p:nvPr/>
          </p:nvGrpSpPr>
          <p:grpSpPr>
            <a:xfrm>
              <a:off x="6073698" y="2033476"/>
              <a:ext cx="1610440" cy="649603"/>
              <a:chOff x="9477009" y="3764961"/>
              <a:chExt cx="2001228" cy="866137"/>
            </a:xfrm>
          </p:grpSpPr>
          <p:sp>
            <p:nvSpPr>
              <p:cNvPr id="15" name="TextBox 52"/>
              <p:cNvSpPr txBox="1"/>
              <p:nvPr/>
            </p:nvSpPr>
            <p:spPr bwMode="auto">
              <a:xfrm>
                <a:off x="9477009" y="3764961"/>
                <a:ext cx="2001228" cy="309958"/>
              </a:xfrm>
              <a:prstGeom prst="rect">
                <a:avLst/>
              </a:prstGeom>
              <a:noFill/>
              <a:extLst/>
            </p:spPr>
            <p:txBody>
              <a:bodyPr anchor="ctr" anchorCtr="0" bIns="0" lIns="360000" rIns="0" tIns="0" wrap="none">
                <a:normAutofit/>
              </a:bodyPr>
              <a:lstStyle/>
              <a:p>
                <a:pPr algn="l" latinLnBrk="0"/>
                <a:r>
                  <a:rPr altLang="en-US" lang="zh-CN" sz="1400">
                    <a:solidFill>
                      <a:schemeClr val="accent5">
                        <a:lumMod val="100000"/>
                      </a:schemeClr>
                    </a:solidFill>
                    <a:effectLst/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  <p:sp>
            <p:nvSpPr>
              <p:cNvPr id="16" name="TextBox 53"/>
              <p:cNvSpPr txBox="1"/>
              <p:nvPr/>
            </p:nvSpPr>
            <p:spPr bwMode="auto">
              <a:xfrm>
                <a:off x="9477009" y="4074919"/>
                <a:ext cx="2001228" cy="556179"/>
              </a:xfrm>
              <a:prstGeom prst="rect">
                <a:avLst/>
              </a:prstGeom>
              <a:noFill/>
              <a:extLst/>
            </p:spPr>
            <p:txBody>
              <a:bodyPr anchor="ctr" anchorCtr="0" bIns="0" lIns="360000" rIns="0" tIns="0" wrap="square">
                <a:normAutofit fontScale="92500" lnSpcReduction="20000"/>
              </a:bodyPr>
              <a:lstStyle/>
              <a:p>
                <a:pPr algn="l" latinLnBrk="0">
                  <a:lnSpc>
                    <a:spcPct val="120000"/>
                  </a:lnSpc>
                </a:pPr>
                <a:r>
                  <a:rPr altLang="en-US" b="0" lang="zh-CN" sz="1000">
                    <a:solidFill>
                      <a:schemeClr val="tx1"/>
                    </a:solidFill>
                    <a:effectLst/>
                    <a:ea charset="-122" panose="020b0503020204020204" pitchFamily="34" typeface="微软雅黑"/>
                  </a:rPr>
                  <a:t>此部分内容作为文字排版占位显示 </a:t>
                </a:r>
                <a:br>
                  <a:rPr altLang="en-US" b="0" lang="zh-CN" sz="1000">
                    <a:solidFill>
                      <a:schemeClr val="tx1"/>
                    </a:solidFill>
                    <a:effectLst/>
                    <a:ea charset="-122" panose="020b0503020204020204" pitchFamily="34" typeface="微软雅黑"/>
                  </a:rPr>
                </a:br>
                <a:r>
                  <a:rPr altLang="en-US" b="0" lang="zh-CN" sz="1000">
                    <a:solidFill>
                      <a:schemeClr val="tx1"/>
                    </a:solidFill>
                    <a:effectLst/>
                    <a:ea charset="-122" panose="020b0503020204020204" pitchFamily="34" typeface="微软雅黑"/>
                  </a:rPr>
                  <a:t>（建议使用主题字体）</a:t>
                </a:r>
              </a:p>
            </p:txBody>
          </p:sp>
        </p:grpSp>
        <p:grpSp>
          <p:nvGrpSpPr>
            <p:cNvPr id="9" name="Group 54"/>
            <p:cNvGrpSpPr/>
            <p:nvPr/>
          </p:nvGrpSpPr>
          <p:grpSpPr>
            <a:xfrm>
              <a:off x="6073698" y="2929471"/>
              <a:ext cx="1610440" cy="649603"/>
              <a:chOff x="9477009" y="3764961"/>
              <a:chExt cx="2001228" cy="866137"/>
            </a:xfrm>
          </p:grpSpPr>
          <p:sp>
            <p:nvSpPr>
              <p:cNvPr id="13" name="TextBox 55"/>
              <p:cNvSpPr txBox="1"/>
              <p:nvPr/>
            </p:nvSpPr>
            <p:spPr bwMode="auto">
              <a:xfrm>
                <a:off x="9477009" y="3764961"/>
                <a:ext cx="2001228" cy="309958"/>
              </a:xfrm>
              <a:prstGeom prst="rect">
                <a:avLst/>
              </a:prstGeom>
              <a:noFill/>
              <a:extLst/>
            </p:spPr>
            <p:txBody>
              <a:bodyPr anchor="ctr" anchorCtr="0" bIns="0" lIns="360000" rIns="0" tIns="0" wrap="none">
                <a:normAutofit/>
              </a:bodyPr>
              <a:lstStyle/>
              <a:p>
                <a:pPr algn="l" latinLnBrk="0"/>
                <a:r>
                  <a:rPr altLang="en-US" lang="zh-CN" sz="1400">
                    <a:solidFill>
                      <a:schemeClr val="accent6">
                        <a:lumMod val="100000"/>
                      </a:schemeClr>
                    </a:solidFill>
                    <a:effectLst/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  <p:sp>
            <p:nvSpPr>
              <p:cNvPr id="14" name="TextBox 56"/>
              <p:cNvSpPr txBox="1"/>
              <p:nvPr/>
            </p:nvSpPr>
            <p:spPr bwMode="auto">
              <a:xfrm>
                <a:off x="9477009" y="4074919"/>
                <a:ext cx="2001228" cy="556179"/>
              </a:xfrm>
              <a:prstGeom prst="rect">
                <a:avLst/>
              </a:prstGeom>
              <a:noFill/>
              <a:extLst/>
            </p:spPr>
            <p:txBody>
              <a:bodyPr anchor="ctr" anchorCtr="0" bIns="0" lIns="360000" rIns="0" tIns="0" wrap="square">
                <a:normAutofit fontScale="92500" lnSpcReduction="20000"/>
              </a:bodyPr>
              <a:lstStyle/>
              <a:p>
                <a:pPr algn="l" latinLnBrk="0">
                  <a:lnSpc>
                    <a:spcPct val="120000"/>
                  </a:lnSpc>
                </a:pPr>
                <a:r>
                  <a:rPr altLang="en-US" b="0" lang="zh-CN" sz="1000">
                    <a:solidFill>
                      <a:schemeClr val="tx1"/>
                    </a:solidFill>
                    <a:effectLst/>
                    <a:ea charset="-122" panose="020b0503020204020204" pitchFamily="34" typeface="微软雅黑"/>
                  </a:rPr>
                  <a:t>此部分内容作为文字排版占位显示 </a:t>
                </a:r>
                <a:br>
                  <a:rPr altLang="en-US" b="0" lang="zh-CN" sz="1000">
                    <a:solidFill>
                      <a:schemeClr val="tx1"/>
                    </a:solidFill>
                    <a:effectLst/>
                    <a:ea charset="-122" panose="020b0503020204020204" pitchFamily="34" typeface="微软雅黑"/>
                  </a:rPr>
                </a:br>
                <a:r>
                  <a:rPr altLang="en-US" b="0" lang="zh-CN" sz="1000">
                    <a:solidFill>
                      <a:schemeClr val="tx1"/>
                    </a:solidFill>
                    <a:effectLst/>
                    <a:ea charset="-122" panose="020b0503020204020204" pitchFamily="34" typeface="微软雅黑"/>
                  </a:rPr>
                  <a:t>（建议使用主题字体）</a:t>
                </a:r>
              </a:p>
            </p:txBody>
          </p:sp>
        </p:grpSp>
        <p:grpSp>
          <p:nvGrpSpPr>
            <p:cNvPr id="10" name="Group 57"/>
            <p:cNvGrpSpPr/>
            <p:nvPr/>
          </p:nvGrpSpPr>
          <p:grpSpPr>
            <a:xfrm>
              <a:off x="6073698" y="1149248"/>
              <a:ext cx="1610440" cy="649603"/>
              <a:chOff x="9477009" y="3764961"/>
              <a:chExt cx="2001228" cy="866137"/>
            </a:xfrm>
          </p:grpSpPr>
          <p:sp>
            <p:nvSpPr>
              <p:cNvPr id="11" name="TextBox 58"/>
              <p:cNvSpPr txBox="1"/>
              <p:nvPr/>
            </p:nvSpPr>
            <p:spPr bwMode="auto">
              <a:xfrm>
                <a:off x="9477009" y="3764961"/>
                <a:ext cx="2001228" cy="309958"/>
              </a:xfrm>
              <a:prstGeom prst="rect">
                <a:avLst/>
              </a:prstGeom>
              <a:noFill/>
              <a:extLst/>
            </p:spPr>
            <p:txBody>
              <a:bodyPr anchor="ctr" anchorCtr="0" bIns="0" lIns="360000" rIns="0" tIns="0" wrap="none">
                <a:normAutofit/>
              </a:bodyPr>
              <a:lstStyle/>
              <a:p>
                <a:pPr algn="l" latinLnBrk="0"/>
                <a:r>
                  <a:rPr altLang="en-US" lang="zh-CN" sz="1400">
                    <a:solidFill>
                      <a:schemeClr val="accent4">
                        <a:lumMod val="100000"/>
                      </a:schemeClr>
                    </a:solidFill>
                    <a:effectLst/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  <p:sp>
            <p:nvSpPr>
              <p:cNvPr id="12" name="TextBox 59"/>
              <p:cNvSpPr txBox="1"/>
              <p:nvPr/>
            </p:nvSpPr>
            <p:spPr bwMode="auto">
              <a:xfrm>
                <a:off x="9477009" y="4074919"/>
                <a:ext cx="2001228" cy="556179"/>
              </a:xfrm>
              <a:prstGeom prst="rect">
                <a:avLst/>
              </a:prstGeom>
              <a:noFill/>
              <a:extLst/>
            </p:spPr>
            <p:txBody>
              <a:bodyPr anchor="ctr" anchorCtr="0" bIns="0" lIns="360000" rIns="0" tIns="0" wrap="square">
                <a:normAutofit fontScale="92500" lnSpcReduction="20000"/>
              </a:bodyPr>
              <a:lstStyle/>
              <a:p>
                <a:pPr algn="l" latinLnBrk="0">
                  <a:lnSpc>
                    <a:spcPct val="120000"/>
                  </a:lnSpc>
                </a:pPr>
                <a:r>
                  <a:rPr altLang="en-US" b="0" lang="zh-CN" sz="1000">
                    <a:solidFill>
                      <a:schemeClr val="tx1"/>
                    </a:solidFill>
                    <a:effectLst/>
                    <a:ea charset="-122" panose="020b0503020204020204" pitchFamily="34" typeface="微软雅黑"/>
                  </a:rPr>
                  <a:t>此部分内容作为文字排版占位显示 </a:t>
                </a:r>
                <a:br>
                  <a:rPr altLang="en-US" b="0" lang="zh-CN" sz="1000">
                    <a:solidFill>
                      <a:schemeClr val="tx1"/>
                    </a:solidFill>
                    <a:effectLst/>
                    <a:ea charset="-122" panose="020b0503020204020204" pitchFamily="34" typeface="微软雅黑"/>
                  </a:rPr>
                </a:br>
                <a:r>
                  <a:rPr altLang="en-US" b="0" lang="zh-CN" sz="1000">
                    <a:solidFill>
                      <a:schemeClr val="tx1"/>
                    </a:solidFill>
                    <a:effectLst/>
                    <a:ea charset="-122" panose="020b0503020204020204" pitchFamily="34" typeface="微软雅黑"/>
                  </a:rPr>
                  <a:t>（建议使用主题字体）</a:t>
                </a:r>
              </a:p>
            </p:txBody>
          </p:sp>
        </p:grpSp>
      </p:grpSp>
      <p:sp>
        <p:nvSpPr>
          <p:cNvPr id="51" name="Title 1"/>
          <p:cNvSpPr txBox="1"/>
          <p:nvPr/>
        </p:nvSpPr>
        <p:spPr>
          <a:xfrm>
            <a:off x="857880" y="200199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b="1" lang="zh-CN" smtClean="0" sz="18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点击添加标题</a:t>
            </a:r>
          </a:p>
        </p:txBody>
      </p:sp>
      <p:pic>
        <p:nvPicPr>
          <p:cNvPr id="52" name="图片 51">
            <a:extLst>
              <a:ext uri="{FF2B5EF4-FFF2-40B4-BE49-F238E27FC236}">
                <a16:creationId xmlns:a16="http://schemas.microsoft.com/office/drawing/2014/main" id="{DF582800-88F7-4858-8FC3-FAF797FF658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2450187">
            <a:off x="-4580479" y="36322"/>
            <a:ext cx="6855716" cy="5996349"/>
          </a:xfrm>
          <a:prstGeom prst="rect">
            <a:avLst/>
          </a:prstGeom>
        </p:spPr>
      </p:pic>
      <p:pic>
        <p:nvPicPr>
          <p:cNvPr id="53" name="图片 52">
            <a:extLst>
              <a:ext uri="{FF2B5EF4-FFF2-40B4-BE49-F238E27FC236}">
                <a16:creationId xmlns:a16="http://schemas.microsoft.com/office/drawing/2014/main" id="{B0329FBB-59F2-4738-BE4F-813C89025A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 rot="16200000">
            <a:off x="6187267" y="-2196181"/>
            <a:ext cx="6855716" cy="5996349"/>
          </a:xfrm>
          <a:prstGeom prst="rect">
            <a:avLst/>
          </a:prstGeom>
        </p:spPr>
      </p:pic>
    </p:spTree>
    <p:extLst>
      <p:ext uri="{BB962C8B-B14F-4D97-AF65-F5344CB8AC3E}">
        <p14:creationId val="240543170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decel="100000" fill="hold" id="5" nodeType="click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250" fill="hold" id="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25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250" fill="hold" id="9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250" id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fill="hold" id="12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6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 nodeType="clickPar">
                      <p:stCondLst>
                        <p:cond delay="indefinite"/>
                      </p:stCondLst>
                      <p:childTnLst>
                        <p:par>
                          <p:cTn fill="hold" id="1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9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1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2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4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A6E8FA05-00CA-4E8A-A206-FDBBDE1B664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2450187">
            <a:off x="-2294788" y="50967"/>
            <a:ext cx="6855716" cy="5996349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107E2528-3EDD-498D-A5CF-BF7B945E85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 rot="16200000">
            <a:off x="5270267" y="-1506546"/>
            <a:ext cx="6855716" cy="5996349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9C3954C6-5AA5-453E-B541-2BCED1831675}"/>
              </a:ext>
            </a:extLst>
          </p:cNvPr>
          <p:cNvSpPr/>
          <p:nvPr/>
        </p:nvSpPr>
        <p:spPr>
          <a:xfrm>
            <a:off x="2987824" y="1131590"/>
            <a:ext cx="3715849" cy="1310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mtClean="0" spc="300" sz="8000">
                <a:solidFill>
                  <a:schemeClr val="tx1">
                    <a:lumMod val="65000"/>
                    <a:lumOff val="35000"/>
                  </a:schemeClr>
                </a:solidFill>
                <a:latin charset="0" panose="020b0503020202020204" pitchFamily="34" typeface="Agency FB"/>
                <a:ea charset="-122" panose="020b0503020204020204" pitchFamily="34" typeface="微软雅黑"/>
                <a:cs typeface="+mn-ea"/>
                <a:sym typeface="+mn-lt"/>
              </a:rPr>
              <a:t>2019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45384B3-0D0E-48F4-BCED-5249F9DAAC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8309" y="2873205"/>
            <a:ext cx="4534011" cy="274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square">
            <a:spAutoFit/>
          </a:bodyPr>
          <a:lstStyle/>
          <a:p>
            <a:pPr algn="ctr">
              <a:defRPr/>
            </a:pPr>
            <a:r>
              <a:rPr altLang="en-US" lang="zh-CN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年终总结  新年计划  述职报告  工作汇报</a:t>
            </a: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09E00A4F-9D85-4634-933E-717B0E82D0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4410" y="2196097"/>
            <a:ext cx="5041807" cy="67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square">
            <a:spAutoFit/>
          </a:bodyPr>
          <a:lstStyle/>
          <a:p>
            <a:pPr algn="ctr">
              <a:defRPr/>
            </a:pPr>
            <a:r>
              <a:rPr altLang="en-US" lang="zh-CN" sz="44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演示完毕 谢谢欣赏</a:t>
            </a:r>
          </a:p>
        </p:txBody>
      </p:sp>
    </p:spTree>
    <p:extLst>
      <p:ext uri="{BB962C8B-B14F-4D97-AF65-F5344CB8AC3E}">
        <p14:creationId val="884963254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2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4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6" nodeType="afterEffect" presetClass="entr" presetID="5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autoRev="1" dur="500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autoRev="1" decel="50000" dur="500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calcmode="lin" from="(-#ppt_h/2)" to="(#ppt_y)" valueType="num">
                                      <p:cBhvr>
                                        <p:cTn dur="1000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dur="1000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1" id="23" nodeType="afterEffect" presetClass="emph" presetID="3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autoRev="1" dur="250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autoRev="1" dur="250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autoRev="1" dur="250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autoRev="1" dur="250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grpId="0" id="2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"/>
      <p:bldP grpId="0" spid="8"/>
      <p:bldP grpId="0" spid="9"/>
      <p:bldP grpId="1" spid="9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44D62154-68EB-48CD-A66D-FF1A99FE2E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2450187">
            <a:off x="-2294788" y="50967"/>
            <a:ext cx="6855716" cy="5996349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BD09CE11-7042-4354-97AB-A0B8A801B1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 rot="16200000">
            <a:off x="5270267" y="-1506546"/>
            <a:ext cx="6855716" cy="5996349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4CEE929E-2C38-4D72-BA95-2BB41C2C132B}"/>
              </a:ext>
            </a:extLst>
          </p:cNvPr>
          <p:cNvSpPr/>
          <p:nvPr/>
        </p:nvSpPr>
        <p:spPr>
          <a:xfrm>
            <a:off x="4093793" y="1092512"/>
            <a:ext cx="1054271" cy="2529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pc="300" sz="8000">
                <a:solidFill>
                  <a:schemeClr val="tx1">
                    <a:lumMod val="65000"/>
                    <a:lumOff val="35000"/>
                  </a:schemeClr>
                </a:solidFill>
                <a:latin charset="0" panose="020b0503020202020204" pitchFamily="34" typeface="Agency FB"/>
                <a:ea charset="-122" panose="020b0503020204020204" pitchFamily="34" typeface="微软雅黑"/>
                <a:cs typeface="+mn-ea"/>
                <a:sym typeface="+mn-lt"/>
              </a:rPr>
              <a:t>01</a:t>
            </a:r>
          </a:p>
        </p:txBody>
      </p:sp>
      <p:sp>
        <p:nvSpPr>
          <p:cNvPr id="6" name="TextBox 7">
            <a:extLst>
              <a:ext uri="{FF2B5EF4-FFF2-40B4-BE49-F238E27FC236}">
                <a16:creationId xmlns:a16="http://schemas.microsoft.com/office/drawing/2014/main" id="{EE1BE6C4-0F0A-4C09-BE21-00CCBE4185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5756" y="2227788"/>
            <a:ext cx="4392488" cy="67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square">
            <a:spAutoFit/>
          </a:bodyPr>
          <a:lstStyle/>
          <a:p>
            <a:pPr algn="ctr">
              <a:defRPr/>
            </a:pPr>
            <a:r>
              <a:rPr altLang="en-US" lang="zh-CN" smtClean="0" sz="44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点击添加标题</a:t>
            </a:r>
          </a:p>
        </p:txBody>
      </p:sp>
    </p:spTree>
    <p:extLst>
      <p:ext uri="{BB962C8B-B14F-4D97-AF65-F5344CB8AC3E}">
        <p14:creationId val="4086974715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2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4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6" nodeType="afterEffect" presetClass="entr" presetID="5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autoRev="1" dur="500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autoRev="1" decel="50000" dur="500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calcmode="lin" from="(-#ppt_h/2)" to="(#ppt_y)" valueType="num">
                                      <p:cBhvr>
                                        <p:cTn dur="1000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dur="1000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1" id="23" nodeType="afterEffect" presetClass="emph" presetID="3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autoRev="1" dur="250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autoRev="1" dur="250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autoRev="1" dur="250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autoRev="1" dur="250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6"/>
      <p:bldP grpId="1" spid="6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Group 3"/>
          <p:cNvGrpSpPr/>
          <p:nvPr/>
        </p:nvGrpSpPr>
        <p:grpSpPr>
          <a:xfrm>
            <a:off x="2412405" y="1423108"/>
            <a:ext cx="1952874" cy="2571169"/>
            <a:chOff x="2251455" y="1453526"/>
            <a:chExt cx="2147724" cy="2827719"/>
          </a:xfrm>
        </p:grpSpPr>
        <p:sp>
          <p:nvSpPr>
            <p:cNvPr id="49" name="Rectangle: Rounded Corners 4"/>
            <p:cNvSpPr/>
            <p:nvPr/>
          </p:nvSpPr>
          <p:spPr>
            <a:xfrm>
              <a:off x="3263905" y="2286403"/>
              <a:ext cx="122825" cy="1994842"/>
            </a:xfrm>
            <a:prstGeom prst="roundRect">
              <a:avLst>
                <a:gd fmla="val 50000" name="adj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0" name="Rectangle: Rounded Corners 5"/>
            <p:cNvSpPr/>
            <p:nvPr/>
          </p:nvSpPr>
          <p:spPr>
            <a:xfrm rot="18638012">
              <a:off x="3465912" y="3772852"/>
              <a:ext cx="122825" cy="559327"/>
            </a:xfrm>
            <a:prstGeom prst="roundRect">
              <a:avLst>
                <a:gd fmla="val 50000" name="adj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1" name="Rectangle: Rounded Corners 6"/>
            <p:cNvSpPr/>
            <p:nvPr/>
          </p:nvSpPr>
          <p:spPr>
            <a:xfrm flipH="1" rot="2961988">
              <a:off x="3073088" y="3772851"/>
              <a:ext cx="122825" cy="559327"/>
            </a:xfrm>
            <a:prstGeom prst="roundRect">
              <a:avLst>
                <a:gd fmla="val 50000" name="adj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2" name="Rectangle: Top Corners Rounded 7"/>
            <p:cNvSpPr/>
            <p:nvPr/>
          </p:nvSpPr>
          <p:spPr>
            <a:xfrm rot="10800000">
              <a:off x="2320243" y="1524367"/>
              <a:ext cx="2010148" cy="1281432"/>
            </a:xfrm>
            <a:prstGeom prst="round2SameRect">
              <a:avLst>
                <a:gd fmla="val 8651" name="adj1"/>
                <a:gd fmla="val 0" name="adj2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3" name="Rectangle 8"/>
            <p:cNvSpPr/>
            <p:nvPr/>
          </p:nvSpPr>
          <p:spPr>
            <a:xfrm>
              <a:off x="2251455" y="1453526"/>
              <a:ext cx="2147724" cy="141683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4" name="Rectangle: Top Corners Rounded 9"/>
            <p:cNvSpPr/>
            <p:nvPr/>
          </p:nvSpPr>
          <p:spPr>
            <a:xfrm rot="10800000">
              <a:off x="2388557" y="1624517"/>
              <a:ext cx="1873522" cy="1103192"/>
            </a:xfrm>
            <a:prstGeom prst="round2SameRect">
              <a:avLst>
                <a:gd fmla="val 8651" name="adj1"/>
                <a:gd fmla="val 0" name="adj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</p:grpSp>
      <p:grpSp>
        <p:nvGrpSpPr>
          <p:cNvPr id="5" name="Group 10"/>
          <p:cNvGrpSpPr/>
          <p:nvPr/>
        </p:nvGrpSpPr>
        <p:grpSpPr>
          <a:xfrm>
            <a:off x="1059719" y="1644658"/>
            <a:ext cx="2108233" cy="2628515"/>
            <a:chOff x="763805" y="1583131"/>
            <a:chExt cx="2318591" cy="2890803"/>
          </a:xfrm>
          <a:solidFill>
            <a:schemeClr val="accent1"/>
          </a:solidFill>
        </p:grpSpPr>
        <p:sp>
          <p:nvSpPr>
            <p:cNvPr id="44" name="Rectangle 11"/>
            <p:cNvSpPr/>
            <p:nvPr/>
          </p:nvSpPr>
          <p:spPr>
            <a:xfrm flipV="1" rot="19738724">
              <a:off x="2188157" y="1976141"/>
              <a:ext cx="894239" cy="5459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45" name="Group 12"/>
            <p:cNvGrpSpPr/>
            <p:nvPr/>
          </p:nvGrpSpPr>
          <p:grpSpPr>
            <a:xfrm>
              <a:off x="763805" y="1583131"/>
              <a:ext cx="1541131" cy="2890803"/>
              <a:chOff x="1482726" y="1941513"/>
              <a:chExt cx="1290638" cy="2420937"/>
            </a:xfrm>
            <a:grpFill/>
          </p:grpSpPr>
          <p:sp>
            <p:nvSpPr>
              <p:cNvPr id="46" name="Freeform: Shape 13"/>
              <p:cNvSpPr/>
              <p:nvPr/>
            </p:nvSpPr>
            <p:spPr bwMode="auto">
              <a:xfrm>
                <a:off x="1482726" y="2428875"/>
                <a:ext cx="1290638" cy="1933575"/>
              </a:xfrm>
              <a:custGeom>
                <a:cxnLst>
                  <a:cxn ang="0">
                    <a:pos x="490" y="13"/>
                  </a:cxn>
                  <a:cxn ang="0">
                    <a:pos x="442" y="12"/>
                  </a:cxn>
                  <a:cxn ang="0">
                    <a:pos x="269" y="31"/>
                  </a:cxn>
                  <a:cxn ang="0">
                    <a:pos x="224" y="11"/>
                  </a:cxn>
                  <a:cxn ang="0">
                    <a:pos x="224" y="11"/>
                  </a:cxn>
                  <a:cxn ang="0">
                    <a:pos x="200" y="36"/>
                  </a:cxn>
                  <a:cxn ang="0">
                    <a:pos x="176" y="11"/>
                  </a:cxn>
                  <a:cxn ang="0">
                    <a:pos x="135" y="30"/>
                  </a:cxn>
                  <a:cxn ang="0">
                    <a:pos x="15" y="333"/>
                  </a:cxn>
                  <a:cxn ang="0">
                    <a:pos x="53" y="368"/>
                  </a:cxn>
                  <a:cxn ang="0">
                    <a:pos x="56" y="368"/>
                  </a:cxn>
                  <a:cxn ang="0">
                    <a:pos x="91" y="327"/>
                  </a:cxn>
                  <a:cxn ang="0">
                    <a:pos x="99" y="192"/>
                  </a:cxn>
                  <a:cxn ang="0">
                    <a:pos x="99" y="315"/>
                  </a:cxn>
                  <a:cxn ang="0">
                    <a:pos x="100" y="352"/>
                  </a:cxn>
                  <a:cxn ang="0">
                    <a:pos x="80" y="713"/>
                  </a:cxn>
                  <a:cxn ang="0">
                    <a:pos x="122" y="762"/>
                  </a:cxn>
                  <a:cxn ang="0">
                    <a:pos x="126" y="762"/>
                  </a:cxn>
                  <a:cxn ang="0">
                    <a:pos x="171" y="720"/>
                  </a:cxn>
                  <a:cxn ang="0">
                    <a:pos x="193" y="402"/>
                  </a:cxn>
                  <a:cxn ang="0">
                    <a:pos x="200" y="402"/>
                  </a:cxn>
                  <a:cxn ang="0">
                    <a:pos x="208" y="402"/>
                  </a:cxn>
                  <a:cxn ang="0">
                    <a:pos x="238" y="721"/>
                  </a:cxn>
                  <a:cxn ang="0">
                    <a:pos x="283" y="762"/>
                  </a:cxn>
                  <a:cxn ang="0">
                    <a:pos x="287" y="762"/>
                  </a:cxn>
                  <a:cxn ang="0">
                    <a:pos x="328" y="713"/>
                  </a:cxn>
                  <a:cxn ang="0">
                    <a:pos x="303" y="350"/>
                  </a:cxn>
                  <a:cxn ang="0">
                    <a:pos x="301" y="315"/>
                  </a:cxn>
                  <a:cxn ang="0">
                    <a:pos x="301" y="133"/>
                  </a:cxn>
                  <a:cxn ang="0">
                    <a:pos x="342" y="138"/>
                  </a:cxn>
                  <a:cxn ang="0">
                    <a:pos x="488" y="73"/>
                  </a:cxn>
                  <a:cxn ang="0">
                    <a:pos x="500" y="26"/>
                  </a:cxn>
                </a:cxnLst>
                <a:rect b="b" l="0" r="r" t="0"/>
                <a:pathLst>
                  <a:path h="762" w="507">
                    <a:moveTo>
                      <a:pt x="490" y="13"/>
                    </a:moveTo>
                    <a:cubicBezTo>
                      <a:pt x="477" y="1"/>
                      <a:pt x="456" y="0"/>
                      <a:pt x="442" y="12"/>
                    </a:cubicBezTo>
                    <a:cubicBezTo>
                      <a:pt x="369" y="67"/>
                      <a:pt x="343" y="79"/>
                      <a:pt x="269" y="31"/>
                    </a:cubicBezTo>
                    <a:cubicBezTo>
                      <a:pt x="263" y="27"/>
                      <a:pt x="237" y="14"/>
                      <a:pt x="224" y="11"/>
                    </a:cubicBezTo>
                    <a:cubicBezTo>
                      <a:pt x="224" y="11"/>
                      <a:pt x="224" y="11"/>
                      <a:pt x="224" y="11"/>
                    </a:cubicBezTo>
                    <a:cubicBezTo>
                      <a:pt x="200" y="36"/>
                      <a:pt x="200" y="36"/>
                      <a:pt x="200" y="36"/>
                    </a:cubicBezTo>
                    <a:cubicBezTo>
                      <a:pt x="176" y="11"/>
                      <a:pt x="176" y="11"/>
                      <a:pt x="176" y="11"/>
                    </a:cubicBezTo>
                    <a:cubicBezTo>
                      <a:pt x="164" y="14"/>
                      <a:pt x="137" y="28"/>
                      <a:pt x="135" y="30"/>
                    </a:cubicBezTo>
                    <a:cubicBezTo>
                      <a:pt x="64" y="73"/>
                      <a:pt x="0" y="140"/>
                      <a:pt x="15" y="333"/>
                    </a:cubicBezTo>
                    <a:cubicBezTo>
                      <a:pt x="17" y="353"/>
                      <a:pt x="33" y="368"/>
                      <a:pt x="53" y="368"/>
                    </a:cubicBezTo>
                    <a:cubicBezTo>
                      <a:pt x="54" y="368"/>
                      <a:pt x="55" y="368"/>
                      <a:pt x="56" y="368"/>
                    </a:cubicBezTo>
                    <a:cubicBezTo>
                      <a:pt x="77" y="367"/>
                      <a:pt x="93" y="348"/>
                      <a:pt x="91" y="327"/>
                    </a:cubicBezTo>
                    <a:cubicBezTo>
                      <a:pt x="87" y="267"/>
                      <a:pt x="90" y="224"/>
                      <a:pt x="99" y="192"/>
                    </a:cubicBezTo>
                    <a:cubicBezTo>
                      <a:pt x="99" y="315"/>
                      <a:pt x="99" y="315"/>
                      <a:pt x="99" y="315"/>
                    </a:cubicBezTo>
                    <a:cubicBezTo>
                      <a:pt x="99" y="328"/>
                      <a:pt x="99" y="319"/>
                      <a:pt x="100" y="352"/>
                    </a:cubicBezTo>
                    <a:cubicBezTo>
                      <a:pt x="80" y="713"/>
                      <a:pt x="80" y="713"/>
                      <a:pt x="80" y="713"/>
                    </a:cubicBezTo>
                    <a:cubicBezTo>
                      <a:pt x="79" y="738"/>
                      <a:pt x="97" y="760"/>
                      <a:pt x="122" y="762"/>
                    </a:cubicBezTo>
                    <a:cubicBezTo>
                      <a:pt x="123" y="762"/>
                      <a:pt x="125" y="762"/>
                      <a:pt x="126" y="762"/>
                    </a:cubicBezTo>
                    <a:cubicBezTo>
                      <a:pt x="149" y="762"/>
                      <a:pt x="169" y="744"/>
                      <a:pt x="171" y="720"/>
                    </a:cubicBezTo>
                    <a:cubicBezTo>
                      <a:pt x="193" y="402"/>
                      <a:pt x="193" y="402"/>
                      <a:pt x="193" y="402"/>
                    </a:cubicBezTo>
                    <a:cubicBezTo>
                      <a:pt x="195" y="402"/>
                      <a:pt x="199" y="402"/>
                      <a:pt x="200" y="402"/>
                    </a:cubicBezTo>
                    <a:cubicBezTo>
                      <a:pt x="204" y="402"/>
                      <a:pt x="205" y="402"/>
                      <a:pt x="208" y="402"/>
                    </a:cubicBezTo>
                    <a:cubicBezTo>
                      <a:pt x="238" y="721"/>
                      <a:pt x="238" y="721"/>
                      <a:pt x="238" y="721"/>
                    </a:cubicBezTo>
                    <a:cubicBezTo>
                      <a:pt x="240" y="744"/>
                      <a:pt x="259" y="762"/>
                      <a:pt x="283" y="762"/>
                    </a:cubicBezTo>
                    <a:cubicBezTo>
                      <a:pt x="284" y="762"/>
                      <a:pt x="285" y="762"/>
                      <a:pt x="287" y="762"/>
                    </a:cubicBezTo>
                    <a:cubicBezTo>
                      <a:pt x="312" y="760"/>
                      <a:pt x="330" y="738"/>
                      <a:pt x="328" y="713"/>
                    </a:cubicBezTo>
                    <a:cubicBezTo>
                      <a:pt x="328" y="713"/>
                      <a:pt x="303" y="351"/>
                      <a:pt x="303" y="350"/>
                    </a:cubicBezTo>
                    <a:cubicBezTo>
                      <a:pt x="301" y="315"/>
                      <a:pt x="301" y="325"/>
                      <a:pt x="301" y="315"/>
                    </a:cubicBezTo>
                    <a:cubicBezTo>
                      <a:pt x="301" y="133"/>
                      <a:pt x="301" y="133"/>
                      <a:pt x="301" y="133"/>
                    </a:cubicBezTo>
                    <a:cubicBezTo>
                      <a:pt x="315" y="136"/>
                      <a:pt x="329" y="138"/>
                      <a:pt x="342" y="138"/>
                    </a:cubicBezTo>
                    <a:cubicBezTo>
                      <a:pt x="395" y="138"/>
                      <a:pt x="441" y="108"/>
                      <a:pt x="488" y="73"/>
                    </a:cubicBezTo>
                    <a:cubicBezTo>
                      <a:pt x="503" y="62"/>
                      <a:pt x="507" y="42"/>
                      <a:pt x="500" y="26"/>
                    </a:cubicBez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7" name="Freeform: Shape 14"/>
              <p:cNvSpPr/>
              <p:nvPr/>
            </p:nvSpPr>
            <p:spPr bwMode="auto">
              <a:xfrm>
                <a:off x="1931988" y="2530475"/>
                <a:ext cx="122238" cy="484188"/>
              </a:xfrm>
              <a:custGeom>
                <a:cxnLst>
                  <a:cxn ang="0">
                    <a:pos x="40" y="305"/>
                  </a:cxn>
                  <a:cxn ang="0">
                    <a:pos x="38" y="305"/>
                  </a:cxn>
                  <a:cxn ang="0">
                    <a:pos x="0" y="254"/>
                  </a:cxn>
                  <a:cxn ang="0">
                    <a:pos x="38" y="0"/>
                  </a:cxn>
                  <a:cxn ang="0">
                    <a:pos x="40" y="0"/>
                  </a:cxn>
                  <a:cxn ang="0">
                    <a:pos x="77" y="254"/>
                  </a:cxn>
                  <a:cxn ang="0">
                    <a:pos x="40" y="305"/>
                  </a:cxn>
                </a:cxnLst>
                <a:rect b="b" l="0" r="r" t="0"/>
                <a:pathLst>
                  <a:path h="305" w="77">
                    <a:moveTo>
                      <a:pt x="40" y="305"/>
                    </a:moveTo>
                    <a:lnTo>
                      <a:pt x="38" y="305"/>
                    </a:lnTo>
                    <a:lnTo>
                      <a:pt x="0" y="254"/>
                    </a:lnTo>
                    <a:lnTo>
                      <a:pt x="38" y="0"/>
                    </a:lnTo>
                    <a:lnTo>
                      <a:pt x="40" y="0"/>
                    </a:lnTo>
                    <a:lnTo>
                      <a:pt x="77" y="254"/>
                    </a:lnTo>
                    <a:lnTo>
                      <a:pt x="40" y="30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8" name="Freeform: Shape 15"/>
              <p:cNvSpPr/>
              <p:nvPr/>
            </p:nvSpPr>
            <p:spPr bwMode="auto">
              <a:xfrm>
                <a:off x="1743076" y="1941513"/>
                <a:ext cx="501650" cy="501650"/>
              </a:xfrm>
              <a:custGeom>
                <a:cxnLst>
                  <a:cxn ang="0">
                    <a:pos x="197" y="99"/>
                  </a:cxn>
                  <a:cxn ang="0">
                    <a:pos x="98" y="198"/>
                  </a:cxn>
                  <a:cxn ang="0">
                    <a:pos x="0" y="99"/>
                  </a:cxn>
                  <a:cxn ang="0">
                    <a:pos x="98" y="0"/>
                  </a:cxn>
                  <a:cxn ang="0">
                    <a:pos x="197" y="99"/>
                  </a:cxn>
                  <a:cxn ang="0">
                    <a:pos x="197" y="99"/>
                  </a:cxn>
                  <a:cxn ang="0">
                    <a:pos x="197" y="99"/>
                  </a:cxn>
                </a:cxnLst>
                <a:rect b="b" l="0" r="r" t="0"/>
                <a:pathLst>
                  <a:path h="198" w="197">
                    <a:moveTo>
                      <a:pt x="197" y="99"/>
                    </a:moveTo>
                    <a:cubicBezTo>
                      <a:pt x="197" y="153"/>
                      <a:pt x="153" y="198"/>
                      <a:pt x="98" y="198"/>
                    </a:cubicBezTo>
                    <a:cubicBezTo>
                      <a:pt x="44" y="198"/>
                      <a:pt x="0" y="153"/>
                      <a:pt x="0" y="99"/>
                    </a:cubicBezTo>
                    <a:cubicBezTo>
                      <a:pt x="0" y="44"/>
                      <a:pt x="44" y="0"/>
                      <a:pt x="98" y="0"/>
                    </a:cubicBezTo>
                    <a:cubicBezTo>
                      <a:pt x="153" y="0"/>
                      <a:pt x="197" y="44"/>
                      <a:pt x="197" y="99"/>
                    </a:cubicBezTo>
                    <a:close/>
                    <a:moveTo>
                      <a:pt x="197" y="99"/>
                    </a:moveTo>
                    <a:cubicBezTo>
                      <a:pt x="197" y="99"/>
                      <a:pt x="197" y="99"/>
                      <a:pt x="197" y="99"/>
                    </a:cubicBez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</p:grpSp>
      <p:grpSp>
        <p:nvGrpSpPr>
          <p:cNvPr id="55" name="组合 54"/>
          <p:cNvGrpSpPr/>
          <p:nvPr/>
        </p:nvGrpSpPr>
        <p:grpSpPr>
          <a:xfrm>
            <a:off x="4941452" y="901787"/>
            <a:ext cx="3142828" cy="3685692"/>
            <a:chOff x="4941452" y="901787"/>
            <a:chExt cx="3142828" cy="3685692"/>
          </a:xfrm>
        </p:grpSpPr>
        <p:grpSp>
          <p:nvGrpSpPr>
            <p:cNvPr id="8" name="Group 22"/>
            <p:cNvGrpSpPr/>
            <p:nvPr/>
          </p:nvGrpSpPr>
          <p:grpSpPr>
            <a:xfrm>
              <a:off x="4941452" y="1713561"/>
              <a:ext cx="1520912" cy="2324038"/>
              <a:chOff x="712331" y="1623831"/>
              <a:chExt cx="1672669" cy="2555930"/>
            </a:xfrm>
          </p:grpSpPr>
          <p:sp>
            <p:nvSpPr>
              <p:cNvPr id="38" name="Freeform: Shape 23"/>
              <p:cNvSpPr/>
              <p:nvPr/>
            </p:nvSpPr>
            <p:spPr bwMode="auto">
              <a:xfrm>
                <a:off x="712331" y="1623831"/>
                <a:ext cx="871582" cy="2555930"/>
              </a:xfrm>
              <a:custGeom>
                <a:cxnLst>
                  <a:cxn ang="0">
                    <a:pos x="408" y="0"/>
                  </a:cxn>
                  <a:cxn ang="0">
                    <a:pos x="339" y="1520"/>
                  </a:cxn>
                  <a:cxn ang="0">
                    <a:pos x="0" y="1420"/>
                  </a:cxn>
                  <a:cxn ang="0">
                    <a:pos x="408" y="0"/>
                  </a:cxn>
                </a:cxnLst>
                <a:rect b="b" l="0" r="r" t="0"/>
                <a:pathLst>
                  <a:path h="1520" w="408">
                    <a:moveTo>
                      <a:pt x="408" y="0"/>
                    </a:moveTo>
                    <a:lnTo>
                      <a:pt x="339" y="1520"/>
                    </a:lnTo>
                    <a:lnTo>
                      <a:pt x="0" y="1420"/>
                    </a:lnTo>
                    <a:lnTo>
                      <a:pt x="408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9" name="Freeform: Shape 24"/>
              <p:cNvSpPr/>
              <p:nvPr/>
            </p:nvSpPr>
            <p:spPr bwMode="auto">
              <a:xfrm>
                <a:off x="1436514" y="1623831"/>
                <a:ext cx="948486" cy="2555930"/>
              </a:xfrm>
              <a:custGeom>
                <a:cxnLst>
                  <a:cxn ang="0">
                    <a:pos x="0" y="1520"/>
                  </a:cxn>
                  <a:cxn ang="0">
                    <a:pos x="69" y="0"/>
                  </a:cxn>
                  <a:cxn ang="0">
                    <a:pos x="444" y="1394"/>
                  </a:cxn>
                  <a:cxn ang="0">
                    <a:pos x="0" y="1520"/>
                  </a:cxn>
                </a:cxnLst>
                <a:rect b="b" l="0" r="r" t="0"/>
                <a:pathLst>
                  <a:path h="1520" w="443">
                    <a:moveTo>
                      <a:pt x="0" y="1520"/>
                    </a:moveTo>
                    <a:lnTo>
                      <a:pt x="69" y="0"/>
                    </a:lnTo>
                    <a:lnTo>
                      <a:pt x="444" y="1394"/>
                    </a:lnTo>
                    <a:lnTo>
                      <a:pt x="0" y="152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2" name="组合 1"/>
            <p:cNvGrpSpPr/>
            <p:nvPr/>
          </p:nvGrpSpPr>
          <p:grpSpPr>
            <a:xfrm>
              <a:off x="5479413" y="901787"/>
              <a:ext cx="2604867" cy="3685692"/>
              <a:chOff x="5479413" y="901787"/>
              <a:chExt cx="2604867" cy="3685692"/>
            </a:xfrm>
          </p:grpSpPr>
          <p:grpSp>
            <p:nvGrpSpPr>
              <p:cNvPr id="6" name="Group 16"/>
              <p:cNvGrpSpPr/>
              <p:nvPr/>
            </p:nvGrpSpPr>
            <p:grpSpPr>
              <a:xfrm>
                <a:off x="5697053" y="1213587"/>
                <a:ext cx="1515086" cy="2824012"/>
                <a:chOff x="1543325" y="1073969"/>
                <a:chExt cx="1666260" cy="3105791"/>
              </a:xfrm>
            </p:grpSpPr>
            <p:sp>
              <p:nvSpPr>
                <p:cNvPr id="42" name="Freeform: Shape 17"/>
                <p:cNvSpPr/>
                <p:nvPr/>
              </p:nvSpPr>
              <p:spPr bwMode="auto">
                <a:xfrm>
                  <a:off x="2263234" y="1073969"/>
                  <a:ext cx="946351" cy="3105791"/>
                </a:xfrm>
                <a:custGeom>
                  <a:cxnLst>
                    <a:cxn ang="0">
                      <a:pos x="0" y="1847"/>
                    </a:cxn>
                    <a:cxn ang="0">
                      <a:pos x="71" y="0"/>
                    </a:cxn>
                    <a:cxn ang="0">
                      <a:pos x="443" y="1695"/>
                    </a:cxn>
                    <a:cxn ang="0">
                      <a:pos x="0" y="1847"/>
                    </a:cxn>
                  </a:cxnLst>
                  <a:rect b="b" l="0" r="r" t="0"/>
                  <a:pathLst>
                    <a:path h="1847" w="442">
                      <a:moveTo>
                        <a:pt x="0" y="1847"/>
                      </a:moveTo>
                      <a:lnTo>
                        <a:pt x="71" y="0"/>
                      </a:lnTo>
                      <a:lnTo>
                        <a:pt x="443" y="1695"/>
                      </a:lnTo>
                      <a:lnTo>
                        <a:pt x="0" y="1847"/>
                      </a:lnTo>
                      <a:close/>
                    </a:path>
                  </a:pathLst>
                </a:custGeom>
                <a:solidFill>
                  <a:schemeClr val="accent2">
                    <a:lumMod val="50000"/>
                  </a:schemeClr>
                </a:solidFill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43" name="Freeform: Shape 18"/>
                <p:cNvSpPr/>
                <p:nvPr/>
              </p:nvSpPr>
              <p:spPr bwMode="auto">
                <a:xfrm>
                  <a:off x="1543325" y="1073969"/>
                  <a:ext cx="871582" cy="3105791"/>
                </a:xfrm>
                <a:custGeom>
                  <a:cxnLst>
                    <a:cxn ang="0">
                      <a:pos x="408" y="0"/>
                    </a:cxn>
                    <a:cxn ang="0">
                      <a:pos x="337" y="1847"/>
                    </a:cxn>
                    <a:cxn ang="0">
                      <a:pos x="0" y="1726"/>
                    </a:cxn>
                    <a:cxn ang="0">
                      <a:pos x="408" y="0"/>
                    </a:cxn>
                  </a:cxnLst>
                  <a:rect b="b" l="0" r="r" t="0"/>
                  <a:pathLst>
                    <a:path h="1847" w="408">
                      <a:moveTo>
                        <a:pt x="408" y="0"/>
                      </a:moveTo>
                      <a:lnTo>
                        <a:pt x="337" y="1847"/>
                      </a:lnTo>
                      <a:lnTo>
                        <a:pt x="0" y="1726"/>
                      </a:lnTo>
                      <a:lnTo>
                        <a:pt x="408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  <p:grpSp>
            <p:nvGrpSpPr>
              <p:cNvPr id="7" name="Group 19"/>
              <p:cNvGrpSpPr/>
              <p:nvPr/>
            </p:nvGrpSpPr>
            <p:grpSpPr>
              <a:xfrm>
                <a:off x="6710993" y="2244114"/>
                <a:ext cx="1373287" cy="1772079"/>
                <a:chOff x="2658437" y="2207322"/>
                <a:chExt cx="1510314" cy="1948897"/>
              </a:xfrm>
            </p:grpSpPr>
            <p:sp>
              <p:nvSpPr>
                <p:cNvPr id="40" name="Freeform: Shape 20"/>
                <p:cNvSpPr/>
                <p:nvPr/>
              </p:nvSpPr>
              <p:spPr bwMode="auto">
                <a:xfrm>
                  <a:off x="2658437" y="2207322"/>
                  <a:ext cx="816040" cy="1948897"/>
                </a:xfrm>
                <a:custGeom>
                  <a:cxnLst>
                    <a:cxn ang="0">
                      <a:pos x="382" y="0"/>
                    </a:cxn>
                    <a:cxn ang="0">
                      <a:pos x="315" y="1159"/>
                    </a:cxn>
                    <a:cxn ang="0">
                      <a:pos x="0" y="1083"/>
                    </a:cxn>
                    <a:cxn ang="0">
                      <a:pos x="382" y="0"/>
                    </a:cxn>
                  </a:cxnLst>
                  <a:rect b="b" l="0" r="r" t="0"/>
                  <a:pathLst>
                    <a:path h="1159" w="382">
                      <a:moveTo>
                        <a:pt x="382" y="0"/>
                      </a:moveTo>
                      <a:lnTo>
                        <a:pt x="315" y="1159"/>
                      </a:lnTo>
                      <a:lnTo>
                        <a:pt x="0" y="1083"/>
                      </a:lnTo>
                      <a:lnTo>
                        <a:pt x="382" y="0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41" name="Freeform: Shape 21"/>
                <p:cNvSpPr/>
                <p:nvPr/>
              </p:nvSpPr>
              <p:spPr bwMode="auto">
                <a:xfrm>
                  <a:off x="3331349" y="2207322"/>
                  <a:ext cx="837402" cy="1948897"/>
                </a:xfrm>
                <a:custGeom>
                  <a:cxnLst>
                    <a:cxn ang="0">
                      <a:pos x="0" y="1159"/>
                    </a:cxn>
                    <a:cxn ang="0">
                      <a:pos x="67" y="0"/>
                    </a:cxn>
                    <a:cxn ang="0">
                      <a:pos x="392" y="990"/>
                    </a:cxn>
                    <a:cxn ang="0">
                      <a:pos x="0" y="1159"/>
                    </a:cxn>
                  </a:cxnLst>
                  <a:rect b="b" l="0" r="r" t="0"/>
                  <a:pathLst>
                    <a:path h="1159" w="392">
                      <a:moveTo>
                        <a:pt x="0" y="1159"/>
                      </a:moveTo>
                      <a:lnTo>
                        <a:pt x="67" y="0"/>
                      </a:lnTo>
                      <a:lnTo>
                        <a:pt x="392" y="990"/>
                      </a:lnTo>
                      <a:lnTo>
                        <a:pt x="0" y="1159"/>
                      </a:lnTo>
                      <a:close/>
                    </a:path>
                  </a:pathLst>
                </a:custGeom>
                <a:solidFill>
                  <a:schemeClr val="accent4">
                    <a:lumMod val="75000"/>
                  </a:schemeClr>
                </a:solidFill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  <p:grpSp>
            <p:nvGrpSpPr>
              <p:cNvPr id="9" name="Group 25"/>
              <p:cNvGrpSpPr/>
              <p:nvPr/>
            </p:nvGrpSpPr>
            <p:grpSpPr>
              <a:xfrm>
                <a:off x="5596047" y="3225714"/>
                <a:ext cx="1726809" cy="1025941"/>
                <a:chOff x="1432241" y="3286866"/>
                <a:chExt cx="1899109" cy="1128309"/>
              </a:xfrm>
            </p:grpSpPr>
            <p:sp>
              <p:nvSpPr>
                <p:cNvPr id="36" name="Freeform: Shape 26"/>
                <p:cNvSpPr/>
                <p:nvPr/>
              </p:nvSpPr>
              <p:spPr bwMode="auto">
                <a:xfrm>
                  <a:off x="1432241" y="3286866"/>
                  <a:ext cx="957031" cy="1128309"/>
                </a:xfrm>
                <a:custGeom>
                  <a:cxnLst>
                    <a:cxn ang="0">
                      <a:pos x="448" y="671"/>
                    </a:cxn>
                    <a:cxn ang="0">
                      <a:pos x="0" y="536"/>
                    </a:cxn>
                    <a:cxn ang="0">
                      <a:pos x="448" y="0"/>
                    </a:cxn>
                    <a:cxn ang="0">
                      <a:pos x="448" y="671"/>
                    </a:cxn>
                  </a:cxnLst>
                  <a:rect b="b" l="0" r="r" t="0"/>
                  <a:pathLst>
                    <a:path h="671" w="448">
                      <a:moveTo>
                        <a:pt x="448" y="671"/>
                      </a:moveTo>
                      <a:lnTo>
                        <a:pt x="0" y="536"/>
                      </a:lnTo>
                      <a:lnTo>
                        <a:pt x="448" y="0"/>
                      </a:lnTo>
                      <a:lnTo>
                        <a:pt x="448" y="67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37" name="Freeform: Shape 27"/>
                <p:cNvSpPr/>
                <p:nvPr/>
              </p:nvSpPr>
              <p:spPr bwMode="auto">
                <a:xfrm>
                  <a:off x="2389272" y="3286866"/>
                  <a:ext cx="942078" cy="1128309"/>
                </a:xfrm>
                <a:custGeom>
                  <a:cxnLst>
                    <a:cxn ang="0">
                      <a:pos x="0" y="0"/>
                    </a:cxn>
                    <a:cxn ang="0">
                      <a:pos x="441" y="517"/>
                    </a:cxn>
                    <a:cxn ang="0">
                      <a:pos x="0" y="671"/>
                    </a:cxn>
                    <a:cxn ang="0">
                      <a:pos x="0" y="0"/>
                    </a:cxn>
                  </a:cxnLst>
                  <a:rect b="b" l="0" r="r" t="0"/>
                  <a:pathLst>
                    <a:path h="671" w="441">
                      <a:moveTo>
                        <a:pt x="0" y="0"/>
                      </a:moveTo>
                      <a:lnTo>
                        <a:pt x="441" y="517"/>
                      </a:lnTo>
                      <a:lnTo>
                        <a:pt x="0" y="67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>
                    <a:lumMod val="75000"/>
                  </a:schemeClr>
                </a:solidFill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  <p:sp>
            <p:nvSpPr>
              <p:cNvPr id="10" name="TextBox 28"/>
              <p:cNvSpPr txBox="1"/>
              <p:nvPr/>
            </p:nvSpPr>
            <p:spPr>
              <a:xfrm>
                <a:off x="5493644" y="1438782"/>
                <a:ext cx="462867" cy="276999"/>
              </a:xfrm>
              <a:prstGeom prst="rect">
                <a:avLst/>
              </a:prstGeom>
            </p:spPr>
            <p:txBody>
              <a:bodyPr anchor="b" bIns="0" lIns="0" rIns="0" tIns="0" wrap="none">
                <a:normAutofit fontScale="92500" lnSpcReduction="20000"/>
              </a:bodyPr>
              <a:lstStyle/>
              <a:p>
                <a:pPr defTabSz="914400" eaLnBrk="1" fontAlgn="auto" hangingPunct="1" indent="0" latinLnBrk="0" lvl="0" marL="0" marR="0" rtl="0">
                  <a:spcBef>
                    <a:spcPct val="0"/>
                  </a:spcBef>
                  <a:buClrTx/>
                  <a:buSzTx/>
                  <a:buFont charset="0" pitchFamily="34" typeface="Arial"/>
                  <a:buNone/>
                  <a:defRPr/>
                </a:pPr>
                <a:r>
                  <a:rPr b="1" baseline="0" cap="none" i="0" kern="1200" kumimoji="0" lang="en-US" noProof="0" normalizeH="0" spc="0" strike="noStrike" sz="2400" u="none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</a:rPr>
                  <a:t>80%</a:t>
                </a:r>
              </a:p>
            </p:txBody>
          </p:sp>
          <p:sp>
            <p:nvSpPr>
              <p:cNvPr id="11" name="TextBox 29"/>
              <p:cNvSpPr txBox="1"/>
              <p:nvPr/>
            </p:nvSpPr>
            <p:spPr>
              <a:xfrm>
                <a:off x="7240247" y="1969186"/>
                <a:ext cx="462867" cy="276999"/>
              </a:xfrm>
              <a:prstGeom prst="rect">
                <a:avLst/>
              </a:prstGeom>
            </p:spPr>
            <p:txBody>
              <a:bodyPr anchor="b" bIns="0" lIns="0" rIns="0" tIns="0" wrap="none">
                <a:normAutofit fontScale="92500" lnSpcReduction="20000"/>
              </a:bodyPr>
              <a:lstStyle/>
              <a:p>
                <a:pPr defTabSz="914400" eaLnBrk="1" fontAlgn="auto" hangingPunct="1" indent="0" latinLnBrk="0" lvl="0" marL="0" marR="0" rtl="0">
                  <a:spcBef>
                    <a:spcPct val="0"/>
                  </a:spcBef>
                  <a:buClrTx/>
                  <a:buSzTx/>
                  <a:buFont charset="0" pitchFamily="34" typeface="Arial"/>
                  <a:buNone/>
                  <a:defRPr/>
                </a:pPr>
                <a:r>
                  <a:rPr b="1" baseline="0" cap="none" i="0" kern="1200" kumimoji="0" lang="en-US" noProof="0" normalizeH="0" spc="0" strike="noStrike" sz="2400" u="none">
                    <a:ln>
                      <a:noFill/>
                    </a:ln>
                    <a:solidFill>
                      <a:schemeClr val="accent4"/>
                    </a:solidFill>
                    <a:effectLst/>
                    <a:uLnTx/>
                    <a:uFillTx/>
                  </a:rPr>
                  <a:t>50%</a:t>
                </a:r>
              </a:p>
            </p:txBody>
          </p:sp>
          <p:sp>
            <p:nvSpPr>
              <p:cNvPr id="12" name="TextBox 30"/>
              <p:cNvSpPr txBox="1"/>
              <p:nvPr/>
            </p:nvSpPr>
            <p:spPr>
              <a:xfrm>
                <a:off x="6268425" y="901787"/>
                <a:ext cx="462867" cy="276999"/>
              </a:xfrm>
              <a:prstGeom prst="rect">
                <a:avLst/>
              </a:prstGeom>
            </p:spPr>
            <p:txBody>
              <a:bodyPr anchor="b" bIns="0" lIns="0" rIns="0" tIns="0" wrap="none">
                <a:normAutofit fontScale="92500" lnSpcReduction="20000"/>
              </a:bodyPr>
              <a:lstStyle/>
              <a:p>
                <a:pPr defTabSz="914400" eaLnBrk="1" fontAlgn="auto" hangingPunct="1" indent="0" latinLnBrk="0" lvl="0" marL="0" marR="0">
                  <a:spcBef>
                    <a:spcPct val="0"/>
                  </a:spcBef>
                  <a:buClrTx/>
                  <a:buSzTx/>
                  <a:buFont charset="0" pitchFamily="34" typeface="Arial"/>
                  <a:buNone/>
                  <a:defRPr/>
                </a:pPr>
                <a:r>
                  <a:rPr b="1" baseline="0" cap="none" i="0" kern="1200" kumimoji="0" lang="en-US" noProof="0" normalizeH="0" spc="0" strike="noStrike" sz="2400" u="none">
                    <a:ln>
                      <a:noFill/>
                    </a:ln>
                    <a:solidFill>
                      <a:schemeClr val="accent2"/>
                    </a:solidFill>
                    <a:effectLst/>
                    <a:uLnTx/>
                    <a:uFillTx/>
                  </a:rPr>
                  <a:t>70%</a:t>
                </a:r>
              </a:p>
            </p:txBody>
          </p:sp>
          <p:sp>
            <p:nvSpPr>
              <p:cNvPr id="13" name="TextBox 31"/>
              <p:cNvSpPr txBox="1"/>
              <p:nvPr/>
            </p:nvSpPr>
            <p:spPr>
              <a:xfrm>
                <a:off x="6258125" y="4310480"/>
                <a:ext cx="462867" cy="276999"/>
              </a:xfrm>
              <a:prstGeom prst="rect">
                <a:avLst/>
              </a:prstGeom>
            </p:spPr>
            <p:txBody>
              <a:bodyPr anchor="b" bIns="0" lIns="0" rIns="0" tIns="0" wrap="none">
                <a:normAutofit fontScale="92500" lnSpcReduction="20000"/>
              </a:bodyPr>
              <a:lstStyle/>
              <a:p>
                <a:pPr defTabSz="914400" eaLnBrk="1" fontAlgn="auto" hangingPunct="1" indent="0" latinLnBrk="0" lvl="0" marL="0" marR="0" rtl="0">
                  <a:spcBef>
                    <a:spcPct val="0"/>
                  </a:spcBef>
                  <a:buClrTx/>
                  <a:buSzTx/>
                  <a:buFont charset="0" pitchFamily="34" typeface="Arial"/>
                  <a:buNone/>
                  <a:defRPr/>
                </a:pPr>
                <a:r>
                  <a:rPr b="1" baseline="0" cap="none" i="0" kern="1200" kumimoji="0" lang="en-US" noProof="0" normalizeH="0" spc="0" strike="noStrike" sz="2400" u="none">
                    <a:ln>
                      <a:noFill/>
                    </a:ln>
                    <a:solidFill>
                      <a:schemeClr val="accent3"/>
                    </a:solidFill>
                    <a:effectLst/>
                    <a:uLnTx/>
                    <a:uFillTx/>
                  </a:rPr>
                  <a:t>30%</a:t>
                </a:r>
              </a:p>
            </p:txBody>
          </p:sp>
          <p:grpSp>
            <p:nvGrpSpPr>
              <p:cNvPr id="14" name="Group 32"/>
              <p:cNvGrpSpPr/>
              <p:nvPr/>
            </p:nvGrpSpPr>
            <p:grpSpPr>
              <a:xfrm>
                <a:off x="5479413" y="2789950"/>
                <a:ext cx="448608" cy="435764"/>
                <a:chOff x="860271" y="1518068"/>
                <a:chExt cx="493370" cy="479245"/>
              </a:xfrm>
            </p:grpSpPr>
            <p:sp>
              <p:nvSpPr>
                <p:cNvPr id="34" name="Rectangle: Rounded Corners 33"/>
                <p:cNvSpPr/>
                <p:nvPr/>
              </p:nvSpPr>
              <p:spPr>
                <a:xfrm>
                  <a:off x="860271" y="1518068"/>
                  <a:ext cx="493370" cy="479245"/>
                </a:xfrm>
                <a:prstGeom prst="round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35" name="Freeform: Shape 34"/>
                <p:cNvSpPr/>
                <p:nvPr/>
              </p:nvSpPr>
              <p:spPr bwMode="auto">
                <a:xfrm>
                  <a:off x="997419" y="1671965"/>
                  <a:ext cx="219075" cy="171450"/>
                </a:xfrm>
                <a:custGeom>
                  <a:cxnLst>
                    <a:cxn ang="0">
                      <a:pos x="64" y="48"/>
                    </a:cxn>
                    <a:cxn ang="0">
                      <a:pos x="61" y="50"/>
                    </a:cxn>
                    <a:cxn ang="0">
                      <a:pos x="2" y="50"/>
                    </a:cxn>
                    <a:cxn ang="0">
                      <a:pos x="0" y="48"/>
                    </a:cxn>
                    <a:cxn ang="0">
                      <a:pos x="0" y="43"/>
                    </a:cxn>
                    <a:cxn ang="0">
                      <a:pos x="2" y="41"/>
                    </a:cxn>
                    <a:cxn ang="0">
                      <a:pos x="61" y="41"/>
                    </a:cxn>
                    <a:cxn ang="0">
                      <a:pos x="64" y="43"/>
                    </a:cxn>
                    <a:cxn ang="0">
                      <a:pos x="64" y="48"/>
                    </a:cxn>
                    <a:cxn ang="0">
                      <a:pos x="59" y="20"/>
                    </a:cxn>
                    <a:cxn ang="0">
                      <a:pos x="57" y="23"/>
                    </a:cxn>
                    <a:cxn ang="0">
                      <a:pos x="7" y="23"/>
                    </a:cxn>
                    <a:cxn ang="0">
                      <a:pos x="4" y="20"/>
                    </a:cxn>
                    <a:cxn ang="0">
                      <a:pos x="4" y="16"/>
                    </a:cxn>
                    <a:cxn ang="0">
                      <a:pos x="7" y="13"/>
                    </a:cxn>
                    <a:cxn ang="0">
                      <a:pos x="57" y="13"/>
                    </a:cxn>
                    <a:cxn ang="0">
                      <a:pos x="59" y="16"/>
                    </a:cxn>
                    <a:cxn ang="0">
                      <a:pos x="59" y="20"/>
                    </a:cxn>
                    <a:cxn ang="0">
                      <a:pos x="50" y="34"/>
                    </a:cxn>
                    <a:cxn ang="0">
                      <a:pos x="48" y="36"/>
                    </a:cxn>
                    <a:cxn ang="0">
                      <a:pos x="16" y="36"/>
                    </a:cxn>
                    <a:cxn ang="0">
                      <a:pos x="13" y="34"/>
                    </a:cxn>
                    <a:cxn ang="0">
                      <a:pos x="13" y="29"/>
                    </a:cxn>
                    <a:cxn ang="0">
                      <a:pos x="16" y="27"/>
                    </a:cxn>
                    <a:cxn ang="0">
                      <a:pos x="48" y="27"/>
                    </a:cxn>
                    <a:cxn ang="0">
                      <a:pos x="50" y="29"/>
                    </a:cxn>
                    <a:cxn ang="0">
                      <a:pos x="50" y="34"/>
                    </a:cxn>
                    <a:cxn ang="0">
                      <a:pos x="45" y="7"/>
                    </a:cxn>
                    <a:cxn ang="0">
                      <a:pos x="43" y="9"/>
                    </a:cxn>
                    <a:cxn ang="0">
                      <a:pos x="20" y="9"/>
                    </a:cxn>
                    <a:cxn ang="0">
                      <a:pos x="18" y="7"/>
                    </a:cxn>
                    <a:cxn ang="0">
                      <a:pos x="18" y="2"/>
                    </a:cxn>
                    <a:cxn ang="0">
                      <a:pos x="20" y="0"/>
                    </a:cxn>
                    <a:cxn ang="0">
                      <a:pos x="43" y="0"/>
                    </a:cxn>
                    <a:cxn ang="0">
                      <a:pos x="45" y="2"/>
                    </a:cxn>
                    <a:cxn ang="0">
                      <a:pos x="45" y="7"/>
                    </a:cxn>
                  </a:cxnLst>
                  <a:rect b="b" l="0" r="r" t="0"/>
                  <a:pathLst>
                    <a:path h="50" w="64">
                      <a:moveTo>
                        <a:pt x="64" y="48"/>
                      </a:moveTo>
                      <a:cubicBezTo>
                        <a:pt x="64" y="49"/>
                        <a:pt x="63" y="50"/>
                        <a:pt x="61" y="50"/>
                      </a:cubicBezTo>
                      <a:cubicBezTo>
                        <a:pt x="2" y="50"/>
                        <a:pt x="2" y="50"/>
                        <a:pt x="2" y="50"/>
                      </a:cubicBezTo>
                      <a:cubicBezTo>
                        <a:pt x="1" y="50"/>
                        <a:pt x="0" y="49"/>
                        <a:pt x="0" y="48"/>
                      </a:cubicBezTo>
                      <a:cubicBezTo>
                        <a:pt x="0" y="43"/>
                        <a:pt x="0" y="43"/>
                        <a:pt x="0" y="43"/>
                      </a:cubicBezTo>
                      <a:cubicBezTo>
                        <a:pt x="0" y="42"/>
                        <a:pt x="1" y="41"/>
                        <a:pt x="2" y="41"/>
                      </a:cubicBezTo>
                      <a:cubicBezTo>
                        <a:pt x="61" y="41"/>
                        <a:pt x="61" y="41"/>
                        <a:pt x="61" y="41"/>
                      </a:cubicBezTo>
                      <a:cubicBezTo>
                        <a:pt x="63" y="41"/>
                        <a:pt x="64" y="42"/>
                        <a:pt x="64" y="43"/>
                      </a:cubicBezTo>
                      <a:lnTo>
                        <a:pt x="64" y="48"/>
                      </a:lnTo>
                      <a:close/>
                      <a:moveTo>
                        <a:pt x="59" y="20"/>
                      </a:moveTo>
                      <a:cubicBezTo>
                        <a:pt x="59" y="22"/>
                        <a:pt x="58" y="23"/>
                        <a:pt x="57" y="23"/>
                      </a:cubicBezTo>
                      <a:cubicBezTo>
                        <a:pt x="7" y="23"/>
                        <a:pt x="7" y="23"/>
                        <a:pt x="7" y="23"/>
                      </a:cubicBezTo>
                      <a:cubicBezTo>
                        <a:pt x="5" y="23"/>
                        <a:pt x="4" y="22"/>
                        <a:pt x="4" y="20"/>
                      </a:cubicBezTo>
                      <a:cubicBezTo>
                        <a:pt x="4" y="16"/>
                        <a:pt x="4" y="16"/>
                        <a:pt x="4" y="16"/>
                      </a:cubicBezTo>
                      <a:cubicBezTo>
                        <a:pt x="4" y="14"/>
                        <a:pt x="5" y="13"/>
                        <a:pt x="7" y="13"/>
                      </a:cubicBezTo>
                      <a:cubicBezTo>
                        <a:pt x="57" y="13"/>
                        <a:pt x="57" y="13"/>
                        <a:pt x="57" y="13"/>
                      </a:cubicBezTo>
                      <a:cubicBezTo>
                        <a:pt x="58" y="13"/>
                        <a:pt x="59" y="14"/>
                        <a:pt x="59" y="16"/>
                      </a:cubicBezTo>
                      <a:lnTo>
                        <a:pt x="59" y="20"/>
                      </a:lnTo>
                      <a:close/>
                      <a:moveTo>
                        <a:pt x="50" y="34"/>
                      </a:moveTo>
                      <a:cubicBezTo>
                        <a:pt x="50" y="35"/>
                        <a:pt x="49" y="36"/>
                        <a:pt x="48" y="36"/>
                      </a:cubicBezTo>
                      <a:cubicBezTo>
                        <a:pt x="16" y="36"/>
                        <a:pt x="16" y="36"/>
                        <a:pt x="16" y="36"/>
                      </a:cubicBezTo>
                      <a:cubicBezTo>
                        <a:pt x="15" y="36"/>
                        <a:pt x="13" y="35"/>
                        <a:pt x="13" y="34"/>
                      </a:cubicBezTo>
                      <a:cubicBezTo>
                        <a:pt x="13" y="29"/>
                        <a:pt x="13" y="29"/>
                        <a:pt x="13" y="29"/>
                      </a:cubicBezTo>
                      <a:cubicBezTo>
                        <a:pt x="13" y="28"/>
                        <a:pt x="15" y="27"/>
                        <a:pt x="16" y="27"/>
                      </a:cubicBezTo>
                      <a:cubicBezTo>
                        <a:pt x="48" y="27"/>
                        <a:pt x="48" y="27"/>
                        <a:pt x="48" y="27"/>
                      </a:cubicBezTo>
                      <a:cubicBezTo>
                        <a:pt x="49" y="27"/>
                        <a:pt x="50" y="28"/>
                        <a:pt x="50" y="29"/>
                      </a:cubicBezTo>
                      <a:lnTo>
                        <a:pt x="50" y="34"/>
                      </a:lnTo>
                      <a:close/>
                      <a:moveTo>
                        <a:pt x="45" y="7"/>
                      </a:moveTo>
                      <a:cubicBezTo>
                        <a:pt x="45" y="8"/>
                        <a:pt x="44" y="9"/>
                        <a:pt x="43" y="9"/>
                      </a:cubicBezTo>
                      <a:cubicBezTo>
                        <a:pt x="20" y="9"/>
                        <a:pt x="20" y="9"/>
                        <a:pt x="20" y="9"/>
                      </a:cubicBezTo>
                      <a:cubicBezTo>
                        <a:pt x="19" y="9"/>
                        <a:pt x="18" y="8"/>
                        <a:pt x="18" y="7"/>
                      </a:cubicBezTo>
                      <a:cubicBezTo>
                        <a:pt x="18" y="2"/>
                        <a:pt x="18" y="2"/>
                        <a:pt x="18" y="2"/>
                      </a:cubicBezTo>
                      <a:cubicBezTo>
                        <a:pt x="18" y="1"/>
                        <a:pt x="19" y="0"/>
                        <a:pt x="20" y="0"/>
                      </a:cubicBezTo>
                      <a:cubicBezTo>
                        <a:pt x="43" y="0"/>
                        <a:pt x="43" y="0"/>
                        <a:pt x="43" y="0"/>
                      </a:cubicBezTo>
                      <a:cubicBezTo>
                        <a:pt x="44" y="0"/>
                        <a:pt x="45" y="1"/>
                        <a:pt x="45" y="2"/>
                      </a:cubicBezTo>
                      <a:lnTo>
                        <a:pt x="45" y="7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  <p:grpSp>
            <p:nvGrpSpPr>
              <p:cNvPr id="15" name="Group 35"/>
              <p:cNvGrpSpPr/>
              <p:nvPr/>
            </p:nvGrpSpPr>
            <p:grpSpPr>
              <a:xfrm>
                <a:off x="6265255" y="2303651"/>
                <a:ext cx="448608" cy="435764"/>
                <a:chOff x="840159" y="2185414"/>
                <a:chExt cx="493370" cy="479245"/>
              </a:xfrm>
            </p:grpSpPr>
            <p:sp>
              <p:nvSpPr>
                <p:cNvPr id="32" name="Rectangle: Rounded Corners 36"/>
                <p:cNvSpPr/>
                <p:nvPr/>
              </p:nvSpPr>
              <p:spPr>
                <a:xfrm>
                  <a:off x="840159" y="2185414"/>
                  <a:ext cx="493370" cy="479245"/>
                </a:xfrm>
                <a:prstGeom prst="roundRect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33" name="Freeform: Shape 37"/>
                <p:cNvSpPr/>
                <p:nvPr/>
              </p:nvSpPr>
              <p:spPr bwMode="auto">
                <a:xfrm>
                  <a:off x="971750" y="2314705"/>
                  <a:ext cx="230188" cy="220663"/>
                </a:xfrm>
                <a:custGeom>
                  <a:cxnLst>
                    <a:cxn ang="0">
                      <a:pos x="63" y="49"/>
                    </a:cxn>
                    <a:cxn ang="0">
                      <a:pos x="58" y="44"/>
                    </a:cxn>
                    <a:cxn ang="0">
                      <a:pos x="54" y="48"/>
                    </a:cxn>
                    <a:cxn ang="0">
                      <a:pos x="63" y="57"/>
                    </a:cxn>
                    <a:cxn ang="0">
                      <a:pos x="64" y="60"/>
                    </a:cxn>
                    <a:cxn ang="0">
                      <a:pos x="59" y="64"/>
                    </a:cxn>
                    <a:cxn ang="0">
                      <a:pos x="56" y="63"/>
                    </a:cxn>
                    <a:cxn ang="0">
                      <a:pos x="29" y="36"/>
                    </a:cxn>
                    <a:cxn ang="0">
                      <a:pos x="15" y="42"/>
                    </a:cxn>
                    <a:cxn ang="0">
                      <a:pos x="0" y="27"/>
                    </a:cxn>
                    <a:cxn ang="0">
                      <a:pos x="26" y="0"/>
                    </a:cxn>
                    <a:cxn ang="0">
                      <a:pos x="41" y="15"/>
                    </a:cxn>
                    <a:cxn ang="0">
                      <a:pos x="36" y="30"/>
                    </a:cxn>
                    <a:cxn ang="0">
                      <a:pos x="50" y="44"/>
                    </a:cxn>
                    <a:cxn ang="0">
                      <a:pos x="54" y="40"/>
                    </a:cxn>
                    <a:cxn ang="0">
                      <a:pos x="49" y="35"/>
                    </a:cxn>
                    <a:cxn ang="0">
                      <a:pos x="54" y="31"/>
                    </a:cxn>
                    <a:cxn ang="0">
                      <a:pos x="55" y="31"/>
                    </a:cxn>
                    <a:cxn ang="0">
                      <a:pos x="67" y="44"/>
                    </a:cxn>
                    <a:cxn ang="0">
                      <a:pos x="63" y="49"/>
                    </a:cxn>
                    <a:cxn ang="0">
                      <a:pos x="25" y="8"/>
                    </a:cxn>
                    <a:cxn ang="0">
                      <a:pos x="18" y="16"/>
                    </a:cxn>
                    <a:cxn ang="0">
                      <a:pos x="19" y="19"/>
                    </a:cxn>
                    <a:cxn ang="0">
                      <a:pos x="15" y="18"/>
                    </a:cxn>
                    <a:cxn ang="0">
                      <a:pos x="7" y="26"/>
                    </a:cxn>
                    <a:cxn ang="0">
                      <a:pos x="15" y="34"/>
                    </a:cxn>
                    <a:cxn ang="0">
                      <a:pos x="23" y="26"/>
                    </a:cxn>
                    <a:cxn ang="0">
                      <a:pos x="22" y="23"/>
                    </a:cxn>
                    <a:cxn ang="0">
                      <a:pos x="25" y="24"/>
                    </a:cxn>
                    <a:cxn ang="0">
                      <a:pos x="33" y="16"/>
                    </a:cxn>
                    <a:cxn ang="0">
                      <a:pos x="25" y="8"/>
                    </a:cxn>
                  </a:cxnLst>
                  <a:rect b="b" l="0" r="r" t="0"/>
                  <a:pathLst>
                    <a:path h="64" w="67">
                      <a:moveTo>
                        <a:pt x="63" y="49"/>
                      </a:moveTo>
                      <a:cubicBezTo>
                        <a:pt x="62" y="49"/>
                        <a:pt x="58" y="45"/>
                        <a:pt x="58" y="44"/>
                      </a:cubicBezTo>
                      <a:cubicBezTo>
                        <a:pt x="54" y="48"/>
                        <a:pt x="54" y="48"/>
                        <a:pt x="54" y="48"/>
                      </a:cubicBezTo>
                      <a:cubicBezTo>
                        <a:pt x="63" y="57"/>
                        <a:pt x="63" y="57"/>
                        <a:pt x="63" y="57"/>
                      </a:cubicBezTo>
                      <a:cubicBezTo>
                        <a:pt x="63" y="58"/>
                        <a:pt x="64" y="59"/>
                        <a:pt x="64" y="60"/>
                      </a:cubicBezTo>
                      <a:cubicBezTo>
                        <a:pt x="64" y="62"/>
                        <a:pt x="61" y="64"/>
                        <a:pt x="59" y="64"/>
                      </a:cubicBezTo>
                      <a:cubicBezTo>
                        <a:pt x="58" y="64"/>
                        <a:pt x="57" y="64"/>
                        <a:pt x="56" y="63"/>
                      </a:cubicBezTo>
                      <a:cubicBezTo>
                        <a:pt x="29" y="36"/>
                        <a:pt x="29" y="36"/>
                        <a:pt x="29" y="36"/>
                      </a:cubicBezTo>
                      <a:cubicBezTo>
                        <a:pt x="25" y="39"/>
                        <a:pt x="20" y="42"/>
                        <a:pt x="15" y="42"/>
                      </a:cubicBezTo>
                      <a:cubicBezTo>
                        <a:pt x="6" y="42"/>
                        <a:pt x="0" y="36"/>
                        <a:pt x="0" y="27"/>
                      </a:cubicBezTo>
                      <a:cubicBezTo>
                        <a:pt x="0" y="14"/>
                        <a:pt x="13" y="0"/>
                        <a:pt x="26" y="0"/>
                      </a:cubicBezTo>
                      <a:cubicBezTo>
                        <a:pt x="35" y="0"/>
                        <a:pt x="41" y="6"/>
                        <a:pt x="41" y="15"/>
                      </a:cubicBezTo>
                      <a:cubicBezTo>
                        <a:pt x="41" y="21"/>
                        <a:pt x="39" y="26"/>
                        <a:pt x="36" y="30"/>
                      </a:cubicBezTo>
                      <a:cubicBezTo>
                        <a:pt x="50" y="44"/>
                        <a:pt x="50" y="44"/>
                        <a:pt x="50" y="44"/>
                      </a:cubicBezTo>
                      <a:cubicBezTo>
                        <a:pt x="54" y="40"/>
                        <a:pt x="54" y="40"/>
                        <a:pt x="54" y="40"/>
                      </a:cubicBezTo>
                      <a:cubicBezTo>
                        <a:pt x="53" y="39"/>
                        <a:pt x="49" y="36"/>
                        <a:pt x="49" y="35"/>
                      </a:cubicBezTo>
                      <a:cubicBezTo>
                        <a:pt x="49" y="34"/>
                        <a:pt x="53" y="31"/>
                        <a:pt x="54" y="31"/>
                      </a:cubicBezTo>
                      <a:cubicBezTo>
                        <a:pt x="54" y="31"/>
                        <a:pt x="54" y="31"/>
                        <a:pt x="55" y="31"/>
                      </a:cubicBezTo>
                      <a:cubicBezTo>
                        <a:pt x="56" y="32"/>
                        <a:pt x="67" y="43"/>
                        <a:pt x="67" y="44"/>
                      </a:cubicBezTo>
                      <a:cubicBezTo>
                        <a:pt x="67" y="45"/>
                        <a:pt x="64" y="49"/>
                        <a:pt x="63" y="49"/>
                      </a:cubicBezTo>
                      <a:close/>
                      <a:moveTo>
                        <a:pt x="25" y="8"/>
                      </a:moveTo>
                      <a:cubicBezTo>
                        <a:pt x="21" y="8"/>
                        <a:pt x="18" y="12"/>
                        <a:pt x="18" y="16"/>
                      </a:cubicBezTo>
                      <a:cubicBezTo>
                        <a:pt x="18" y="17"/>
                        <a:pt x="18" y="18"/>
                        <a:pt x="19" y="19"/>
                      </a:cubicBezTo>
                      <a:cubicBezTo>
                        <a:pt x="17" y="19"/>
                        <a:pt x="16" y="18"/>
                        <a:pt x="15" y="18"/>
                      </a:cubicBezTo>
                      <a:cubicBezTo>
                        <a:pt x="11" y="18"/>
                        <a:pt x="7" y="22"/>
                        <a:pt x="7" y="26"/>
                      </a:cubicBezTo>
                      <a:cubicBezTo>
                        <a:pt x="7" y="30"/>
                        <a:pt x="11" y="34"/>
                        <a:pt x="15" y="34"/>
                      </a:cubicBezTo>
                      <a:cubicBezTo>
                        <a:pt x="19" y="34"/>
                        <a:pt x="23" y="30"/>
                        <a:pt x="23" y="26"/>
                      </a:cubicBezTo>
                      <a:cubicBezTo>
                        <a:pt x="23" y="25"/>
                        <a:pt x="23" y="24"/>
                        <a:pt x="22" y="23"/>
                      </a:cubicBezTo>
                      <a:cubicBezTo>
                        <a:pt x="23" y="23"/>
                        <a:pt x="24" y="24"/>
                        <a:pt x="25" y="24"/>
                      </a:cubicBezTo>
                      <a:cubicBezTo>
                        <a:pt x="30" y="24"/>
                        <a:pt x="33" y="20"/>
                        <a:pt x="33" y="16"/>
                      </a:cubicBezTo>
                      <a:cubicBezTo>
                        <a:pt x="33" y="12"/>
                        <a:pt x="30" y="8"/>
                        <a:pt x="25" y="8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  <p:grpSp>
            <p:nvGrpSpPr>
              <p:cNvPr id="16" name="Group 38"/>
              <p:cNvGrpSpPr/>
              <p:nvPr/>
            </p:nvGrpSpPr>
            <p:grpSpPr>
              <a:xfrm>
                <a:off x="6236598" y="3627913"/>
                <a:ext cx="448608" cy="435764"/>
                <a:chOff x="840159" y="2852760"/>
                <a:chExt cx="493370" cy="479245"/>
              </a:xfrm>
            </p:grpSpPr>
            <p:sp>
              <p:nvSpPr>
                <p:cNvPr id="30" name="Rectangle: Rounded Corners 39"/>
                <p:cNvSpPr/>
                <p:nvPr/>
              </p:nvSpPr>
              <p:spPr>
                <a:xfrm>
                  <a:off x="840159" y="2852760"/>
                  <a:ext cx="493370" cy="479245"/>
                </a:xfrm>
                <a:prstGeom prst="roundRect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31" name="Freeform: Shape 40"/>
                <p:cNvSpPr/>
                <p:nvPr/>
              </p:nvSpPr>
              <p:spPr bwMode="auto">
                <a:xfrm>
                  <a:off x="955869" y="2990792"/>
                  <a:ext cx="261950" cy="203180"/>
                </a:xfrm>
                <a:custGeom>
                  <a:cxnLst>
                    <a:cxn ang="0">
                      <a:pos x="67" y="55"/>
                    </a:cxn>
                    <a:cxn ang="0">
                      <a:pos x="65" y="56"/>
                    </a:cxn>
                    <a:cxn ang="0">
                      <a:pos x="8" y="56"/>
                    </a:cxn>
                    <a:cxn ang="0">
                      <a:pos x="6" y="55"/>
                    </a:cxn>
                    <a:cxn ang="0">
                      <a:pos x="0" y="36"/>
                    </a:cxn>
                    <a:cxn ang="0">
                      <a:pos x="36" y="0"/>
                    </a:cxn>
                    <a:cxn ang="0">
                      <a:pos x="72" y="36"/>
                    </a:cxn>
                    <a:cxn ang="0">
                      <a:pos x="67" y="55"/>
                    </a:cxn>
                    <a:cxn ang="0">
                      <a:pos x="11" y="30"/>
                    </a:cxn>
                    <a:cxn ang="0">
                      <a:pos x="6" y="36"/>
                    </a:cxn>
                    <a:cxn ang="0">
                      <a:pos x="11" y="41"/>
                    </a:cxn>
                    <a:cxn ang="0">
                      <a:pos x="16" y="36"/>
                    </a:cxn>
                    <a:cxn ang="0">
                      <a:pos x="11" y="30"/>
                    </a:cxn>
                    <a:cxn ang="0">
                      <a:pos x="18" y="12"/>
                    </a:cxn>
                    <a:cxn ang="0">
                      <a:pos x="13" y="18"/>
                    </a:cxn>
                    <a:cxn ang="0">
                      <a:pos x="18" y="23"/>
                    </a:cxn>
                    <a:cxn ang="0">
                      <a:pos x="24" y="18"/>
                    </a:cxn>
                    <a:cxn ang="0">
                      <a:pos x="18" y="12"/>
                    </a:cxn>
                    <a:cxn ang="0">
                      <a:pos x="45" y="22"/>
                    </a:cxn>
                    <a:cxn ang="0">
                      <a:pos x="43" y="18"/>
                    </a:cxn>
                    <a:cxn ang="0">
                      <a:pos x="40" y="20"/>
                    </a:cxn>
                    <a:cxn ang="0">
                      <a:pos x="36" y="36"/>
                    </a:cxn>
                    <a:cxn ang="0">
                      <a:pos x="29" y="41"/>
                    </a:cxn>
                    <a:cxn ang="0">
                      <a:pos x="34" y="51"/>
                    </a:cxn>
                    <a:cxn ang="0">
                      <a:pos x="44" y="45"/>
                    </a:cxn>
                    <a:cxn ang="0">
                      <a:pos x="41" y="37"/>
                    </a:cxn>
                    <a:cxn ang="0">
                      <a:pos x="45" y="22"/>
                    </a:cxn>
                    <a:cxn ang="0">
                      <a:pos x="36" y="5"/>
                    </a:cxn>
                    <a:cxn ang="0">
                      <a:pos x="31" y="10"/>
                    </a:cxn>
                    <a:cxn ang="0">
                      <a:pos x="36" y="15"/>
                    </a:cxn>
                    <a:cxn ang="0">
                      <a:pos x="42" y="10"/>
                    </a:cxn>
                    <a:cxn ang="0">
                      <a:pos x="36" y="5"/>
                    </a:cxn>
                    <a:cxn ang="0">
                      <a:pos x="54" y="12"/>
                    </a:cxn>
                    <a:cxn ang="0">
                      <a:pos x="49" y="18"/>
                    </a:cxn>
                    <a:cxn ang="0">
                      <a:pos x="54" y="23"/>
                    </a:cxn>
                    <a:cxn ang="0">
                      <a:pos x="60" y="18"/>
                    </a:cxn>
                    <a:cxn ang="0">
                      <a:pos x="54" y="12"/>
                    </a:cxn>
                    <a:cxn ang="0">
                      <a:pos x="62" y="30"/>
                    </a:cxn>
                    <a:cxn ang="0">
                      <a:pos x="57" y="36"/>
                    </a:cxn>
                    <a:cxn ang="0">
                      <a:pos x="62" y="41"/>
                    </a:cxn>
                    <a:cxn ang="0">
                      <a:pos x="67" y="36"/>
                    </a:cxn>
                    <a:cxn ang="0">
                      <a:pos x="62" y="30"/>
                    </a:cxn>
                  </a:cxnLst>
                  <a:rect b="b" l="0" r="r" t="0"/>
                  <a:pathLst>
                    <a:path h="56" w="72">
                      <a:moveTo>
                        <a:pt x="67" y="55"/>
                      </a:moveTo>
                      <a:cubicBezTo>
                        <a:pt x="66" y="56"/>
                        <a:pt x="66" y="56"/>
                        <a:pt x="65" y="56"/>
                      </a:cubicBezTo>
                      <a:cubicBezTo>
                        <a:pt x="8" y="56"/>
                        <a:pt x="8" y="56"/>
                        <a:pt x="8" y="56"/>
                      </a:cubicBezTo>
                      <a:cubicBezTo>
                        <a:pt x="7" y="56"/>
                        <a:pt x="7" y="56"/>
                        <a:pt x="6" y="55"/>
                      </a:cubicBezTo>
                      <a:cubicBezTo>
                        <a:pt x="2" y="49"/>
                        <a:pt x="0" y="42"/>
                        <a:pt x="0" y="36"/>
                      </a:cubicBezTo>
                      <a:cubicBezTo>
                        <a:pt x="0" y="16"/>
                        <a:pt x="17" y="0"/>
                        <a:pt x="36" y="0"/>
                      </a:cubicBezTo>
                      <a:cubicBezTo>
                        <a:pt x="56" y="0"/>
                        <a:pt x="72" y="16"/>
                        <a:pt x="72" y="36"/>
                      </a:cubicBezTo>
                      <a:cubicBezTo>
                        <a:pt x="72" y="42"/>
                        <a:pt x="70" y="49"/>
                        <a:pt x="67" y="55"/>
                      </a:cubicBezTo>
                      <a:close/>
                      <a:moveTo>
                        <a:pt x="11" y="30"/>
                      </a:moveTo>
                      <a:cubicBezTo>
                        <a:pt x="8" y="30"/>
                        <a:pt x="6" y="33"/>
                        <a:pt x="6" y="36"/>
                      </a:cubicBezTo>
                      <a:cubicBezTo>
                        <a:pt x="6" y="38"/>
                        <a:pt x="8" y="41"/>
                        <a:pt x="11" y="41"/>
                      </a:cubicBezTo>
                      <a:cubicBezTo>
                        <a:pt x="14" y="41"/>
                        <a:pt x="16" y="38"/>
                        <a:pt x="16" y="36"/>
                      </a:cubicBezTo>
                      <a:cubicBezTo>
                        <a:pt x="16" y="33"/>
                        <a:pt x="14" y="30"/>
                        <a:pt x="11" y="30"/>
                      </a:cubicBezTo>
                      <a:close/>
                      <a:moveTo>
                        <a:pt x="18" y="12"/>
                      </a:moveTo>
                      <a:cubicBezTo>
                        <a:pt x="16" y="12"/>
                        <a:pt x="13" y="15"/>
                        <a:pt x="13" y="18"/>
                      </a:cubicBezTo>
                      <a:cubicBezTo>
                        <a:pt x="13" y="20"/>
                        <a:pt x="16" y="23"/>
                        <a:pt x="18" y="23"/>
                      </a:cubicBezTo>
                      <a:cubicBezTo>
                        <a:pt x="21" y="23"/>
                        <a:pt x="24" y="20"/>
                        <a:pt x="24" y="18"/>
                      </a:cubicBezTo>
                      <a:cubicBezTo>
                        <a:pt x="24" y="15"/>
                        <a:pt x="21" y="12"/>
                        <a:pt x="18" y="12"/>
                      </a:cubicBezTo>
                      <a:close/>
                      <a:moveTo>
                        <a:pt x="45" y="22"/>
                      </a:moveTo>
                      <a:cubicBezTo>
                        <a:pt x="45" y="20"/>
                        <a:pt x="44" y="19"/>
                        <a:pt x="43" y="18"/>
                      </a:cubicBezTo>
                      <a:cubicBezTo>
                        <a:pt x="42" y="18"/>
                        <a:pt x="40" y="19"/>
                        <a:pt x="40" y="20"/>
                      </a:cubicBezTo>
                      <a:cubicBezTo>
                        <a:pt x="36" y="36"/>
                        <a:pt x="36" y="36"/>
                        <a:pt x="36" y="36"/>
                      </a:cubicBezTo>
                      <a:cubicBezTo>
                        <a:pt x="33" y="36"/>
                        <a:pt x="30" y="38"/>
                        <a:pt x="29" y="41"/>
                      </a:cubicBezTo>
                      <a:cubicBezTo>
                        <a:pt x="28" y="45"/>
                        <a:pt x="30" y="50"/>
                        <a:pt x="34" y="51"/>
                      </a:cubicBezTo>
                      <a:cubicBezTo>
                        <a:pt x="39" y="52"/>
                        <a:pt x="43" y="49"/>
                        <a:pt x="44" y="45"/>
                      </a:cubicBezTo>
                      <a:cubicBezTo>
                        <a:pt x="45" y="42"/>
                        <a:pt x="43" y="39"/>
                        <a:pt x="41" y="37"/>
                      </a:cubicBezTo>
                      <a:lnTo>
                        <a:pt x="45" y="22"/>
                      </a:lnTo>
                      <a:close/>
                      <a:moveTo>
                        <a:pt x="36" y="5"/>
                      </a:moveTo>
                      <a:cubicBezTo>
                        <a:pt x="34" y="5"/>
                        <a:pt x="31" y="7"/>
                        <a:pt x="31" y="10"/>
                      </a:cubicBezTo>
                      <a:cubicBezTo>
                        <a:pt x="31" y="13"/>
                        <a:pt x="34" y="15"/>
                        <a:pt x="36" y="15"/>
                      </a:cubicBezTo>
                      <a:cubicBezTo>
                        <a:pt x="39" y="15"/>
                        <a:pt x="42" y="13"/>
                        <a:pt x="42" y="10"/>
                      </a:cubicBezTo>
                      <a:cubicBezTo>
                        <a:pt x="42" y="7"/>
                        <a:pt x="39" y="5"/>
                        <a:pt x="36" y="5"/>
                      </a:cubicBezTo>
                      <a:close/>
                      <a:moveTo>
                        <a:pt x="54" y="12"/>
                      </a:moveTo>
                      <a:cubicBezTo>
                        <a:pt x="52" y="12"/>
                        <a:pt x="49" y="15"/>
                        <a:pt x="49" y="18"/>
                      </a:cubicBezTo>
                      <a:cubicBezTo>
                        <a:pt x="49" y="20"/>
                        <a:pt x="52" y="23"/>
                        <a:pt x="54" y="23"/>
                      </a:cubicBezTo>
                      <a:cubicBezTo>
                        <a:pt x="57" y="23"/>
                        <a:pt x="60" y="20"/>
                        <a:pt x="60" y="18"/>
                      </a:cubicBezTo>
                      <a:cubicBezTo>
                        <a:pt x="60" y="15"/>
                        <a:pt x="57" y="12"/>
                        <a:pt x="54" y="12"/>
                      </a:cubicBezTo>
                      <a:close/>
                      <a:moveTo>
                        <a:pt x="62" y="30"/>
                      </a:moveTo>
                      <a:cubicBezTo>
                        <a:pt x="59" y="30"/>
                        <a:pt x="57" y="33"/>
                        <a:pt x="57" y="36"/>
                      </a:cubicBezTo>
                      <a:cubicBezTo>
                        <a:pt x="57" y="38"/>
                        <a:pt x="59" y="41"/>
                        <a:pt x="62" y="41"/>
                      </a:cubicBezTo>
                      <a:cubicBezTo>
                        <a:pt x="65" y="41"/>
                        <a:pt x="67" y="38"/>
                        <a:pt x="67" y="36"/>
                      </a:cubicBezTo>
                      <a:cubicBezTo>
                        <a:pt x="67" y="33"/>
                        <a:pt x="65" y="30"/>
                        <a:pt x="62" y="3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  <p:grpSp>
            <p:nvGrpSpPr>
              <p:cNvPr id="17" name="Group 41"/>
              <p:cNvGrpSpPr/>
              <p:nvPr/>
            </p:nvGrpSpPr>
            <p:grpSpPr>
              <a:xfrm>
                <a:off x="7191099" y="3034497"/>
                <a:ext cx="448608" cy="435764"/>
                <a:chOff x="840159" y="3520106"/>
                <a:chExt cx="493370" cy="479245"/>
              </a:xfrm>
            </p:grpSpPr>
            <p:sp>
              <p:nvSpPr>
                <p:cNvPr id="28" name="Rectangle: Rounded Corners 42"/>
                <p:cNvSpPr/>
                <p:nvPr/>
              </p:nvSpPr>
              <p:spPr>
                <a:xfrm>
                  <a:off x="840159" y="3520106"/>
                  <a:ext cx="493370" cy="479245"/>
                </a:xfrm>
                <a:prstGeom prst="roundRect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29" name="Freeform: Shape 43"/>
                <p:cNvSpPr/>
                <p:nvPr/>
              </p:nvSpPr>
              <p:spPr bwMode="auto">
                <a:xfrm>
                  <a:off x="955869" y="3638690"/>
                  <a:ext cx="261950" cy="242077"/>
                </a:xfrm>
                <a:custGeom>
                  <a:cxnLst>
                    <a:cxn ang="0">
                      <a:pos x="67" y="20"/>
                    </a:cxn>
                    <a:cxn ang="0">
                      <a:pos x="46" y="36"/>
                    </a:cxn>
                    <a:cxn ang="0">
                      <a:pos x="42" y="40"/>
                    </a:cxn>
                    <a:cxn ang="0">
                      <a:pos x="39" y="47"/>
                    </a:cxn>
                    <a:cxn ang="0">
                      <a:pos x="44" y="52"/>
                    </a:cxn>
                    <a:cxn ang="0">
                      <a:pos x="52" y="58"/>
                    </a:cxn>
                    <a:cxn ang="0">
                      <a:pos x="52" y="61"/>
                    </a:cxn>
                    <a:cxn ang="0">
                      <a:pos x="51" y="62"/>
                    </a:cxn>
                    <a:cxn ang="0">
                      <a:pos x="17" y="62"/>
                    </a:cxn>
                    <a:cxn ang="0">
                      <a:pos x="16" y="61"/>
                    </a:cxn>
                    <a:cxn ang="0">
                      <a:pos x="16" y="58"/>
                    </a:cxn>
                    <a:cxn ang="0">
                      <a:pos x="24" y="52"/>
                    </a:cxn>
                    <a:cxn ang="0">
                      <a:pos x="29" y="47"/>
                    </a:cxn>
                    <a:cxn ang="0">
                      <a:pos x="26" y="40"/>
                    </a:cxn>
                    <a:cxn ang="0">
                      <a:pos x="22" y="36"/>
                    </a:cxn>
                    <a:cxn ang="0">
                      <a:pos x="0" y="20"/>
                    </a:cxn>
                    <a:cxn ang="0">
                      <a:pos x="0" y="15"/>
                    </a:cxn>
                    <a:cxn ang="0">
                      <a:pos x="4" y="11"/>
                    </a:cxn>
                    <a:cxn ang="0">
                      <a:pos x="16" y="11"/>
                    </a:cxn>
                    <a:cxn ang="0">
                      <a:pos x="16" y="7"/>
                    </a:cxn>
                    <a:cxn ang="0">
                      <a:pos x="22" y="0"/>
                    </a:cxn>
                    <a:cxn ang="0">
                      <a:pos x="45" y="0"/>
                    </a:cxn>
                    <a:cxn ang="0">
                      <a:pos x="52" y="7"/>
                    </a:cxn>
                    <a:cxn ang="0">
                      <a:pos x="52" y="11"/>
                    </a:cxn>
                    <a:cxn ang="0">
                      <a:pos x="63" y="11"/>
                    </a:cxn>
                    <a:cxn ang="0">
                      <a:pos x="67" y="15"/>
                    </a:cxn>
                    <a:cxn ang="0">
                      <a:pos x="67" y="20"/>
                    </a:cxn>
                    <a:cxn ang="0">
                      <a:pos x="16" y="16"/>
                    </a:cxn>
                    <a:cxn ang="0">
                      <a:pos x="6" y="16"/>
                    </a:cxn>
                    <a:cxn ang="0">
                      <a:pos x="6" y="20"/>
                    </a:cxn>
                    <a:cxn ang="0">
                      <a:pos x="19" y="31"/>
                    </a:cxn>
                    <a:cxn ang="0">
                      <a:pos x="16" y="16"/>
                    </a:cxn>
                    <a:cxn ang="0">
                      <a:pos x="62" y="16"/>
                    </a:cxn>
                    <a:cxn ang="0">
                      <a:pos x="52" y="16"/>
                    </a:cxn>
                    <a:cxn ang="0">
                      <a:pos x="49" y="31"/>
                    </a:cxn>
                    <a:cxn ang="0">
                      <a:pos x="62" y="20"/>
                    </a:cxn>
                    <a:cxn ang="0">
                      <a:pos x="62" y="16"/>
                    </a:cxn>
                  </a:cxnLst>
                  <a:rect b="b" l="0" r="r" t="0"/>
                  <a:pathLst>
                    <a:path h="62" w="67">
                      <a:moveTo>
                        <a:pt x="67" y="20"/>
                      </a:moveTo>
                      <a:cubicBezTo>
                        <a:pt x="67" y="27"/>
                        <a:pt x="58" y="36"/>
                        <a:pt x="46" y="36"/>
                      </a:cubicBezTo>
                      <a:cubicBezTo>
                        <a:pt x="44" y="38"/>
                        <a:pt x="42" y="40"/>
                        <a:pt x="42" y="40"/>
                      </a:cubicBezTo>
                      <a:cubicBezTo>
                        <a:pt x="40" y="42"/>
                        <a:pt x="39" y="44"/>
                        <a:pt x="39" y="47"/>
                      </a:cubicBezTo>
                      <a:cubicBezTo>
                        <a:pt x="39" y="49"/>
                        <a:pt x="40" y="52"/>
                        <a:pt x="44" y="52"/>
                      </a:cubicBezTo>
                      <a:cubicBezTo>
                        <a:pt x="48" y="52"/>
                        <a:pt x="52" y="54"/>
                        <a:pt x="52" y="58"/>
                      </a:cubicBezTo>
                      <a:cubicBezTo>
                        <a:pt x="52" y="61"/>
                        <a:pt x="52" y="61"/>
                        <a:pt x="52" y="61"/>
                      </a:cubicBezTo>
                      <a:cubicBezTo>
                        <a:pt x="52" y="62"/>
                        <a:pt x="51" y="62"/>
                        <a:pt x="51" y="62"/>
                      </a:cubicBezTo>
                      <a:cubicBezTo>
                        <a:pt x="17" y="62"/>
                        <a:pt x="17" y="62"/>
                        <a:pt x="17" y="62"/>
                      </a:cubicBezTo>
                      <a:cubicBezTo>
                        <a:pt x="16" y="62"/>
                        <a:pt x="16" y="62"/>
                        <a:pt x="16" y="61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54"/>
                        <a:pt x="20" y="52"/>
                        <a:pt x="24" y="52"/>
                      </a:cubicBezTo>
                      <a:cubicBezTo>
                        <a:pt x="27" y="52"/>
                        <a:pt x="29" y="49"/>
                        <a:pt x="29" y="47"/>
                      </a:cubicBezTo>
                      <a:cubicBezTo>
                        <a:pt x="29" y="44"/>
                        <a:pt x="28" y="42"/>
                        <a:pt x="26" y="40"/>
                      </a:cubicBezTo>
                      <a:cubicBezTo>
                        <a:pt x="25" y="40"/>
                        <a:pt x="24" y="38"/>
                        <a:pt x="22" y="36"/>
                      </a:cubicBezTo>
                      <a:cubicBezTo>
                        <a:pt x="10" y="36"/>
                        <a:pt x="0" y="27"/>
                        <a:pt x="0" y="20"/>
                      </a:cubicBezTo>
                      <a:cubicBezTo>
                        <a:pt x="0" y="15"/>
                        <a:pt x="0" y="15"/>
                        <a:pt x="0" y="15"/>
                      </a:cubicBezTo>
                      <a:cubicBezTo>
                        <a:pt x="0" y="12"/>
                        <a:pt x="2" y="11"/>
                        <a:pt x="4" y="11"/>
                      </a:cubicBezTo>
                      <a:cubicBezTo>
                        <a:pt x="16" y="11"/>
                        <a:pt x="16" y="11"/>
                        <a:pt x="16" y="11"/>
                      </a:cubicBezTo>
                      <a:cubicBezTo>
                        <a:pt x="16" y="7"/>
                        <a:pt x="16" y="7"/>
                        <a:pt x="16" y="7"/>
                      </a:cubicBezTo>
                      <a:cubicBezTo>
                        <a:pt x="16" y="3"/>
                        <a:pt x="19" y="0"/>
                        <a:pt x="22" y="0"/>
                      </a:cubicBezTo>
                      <a:cubicBezTo>
                        <a:pt x="45" y="0"/>
                        <a:pt x="45" y="0"/>
                        <a:pt x="45" y="0"/>
                      </a:cubicBezTo>
                      <a:cubicBezTo>
                        <a:pt x="49" y="0"/>
                        <a:pt x="52" y="3"/>
                        <a:pt x="52" y="7"/>
                      </a:cubicBezTo>
                      <a:cubicBezTo>
                        <a:pt x="52" y="11"/>
                        <a:pt x="52" y="11"/>
                        <a:pt x="52" y="11"/>
                      </a:cubicBezTo>
                      <a:cubicBezTo>
                        <a:pt x="63" y="11"/>
                        <a:pt x="63" y="11"/>
                        <a:pt x="63" y="11"/>
                      </a:cubicBezTo>
                      <a:cubicBezTo>
                        <a:pt x="66" y="11"/>
                        <a:pt x="67" y="12"/>
                        <a:pt x="67" y="15"/>
                      </a:cubicBezTo>
                      <a:lnTo>
                        <a:pt x="67" y="20"/>
                      </a:lnTo>
                      <a:close/>
                      <a:moveTo>
                        <a:pt x="16" y="16"/>
                      </a:moveTo>
                      <a:cubicBezTo>
                        <a:pt x="6" y="16"/>
                        <a:pt x="6" y="16"/>
                        <a:pt x="6" y="16"/>
                      </a:cubicBezTo>
                      <a:cubicBezTo>
                        <a:pt x="6" y="20"/>
                        <a:pt x="6" y="20"/>
                        <a:pt x="6" y="20"/>
                      </a:cubicBezTo>
                      <a:cubicBezTo>
                        <a:pt x="6" y="24"/>
                        <a:pt x="11" y="29"/>
                        <a:pt x="19" y="31"/>
                      </a:cubicBezTo>
                      <a:cubicBezTo>
                        <a:pt x="17" y="27"/>
                        <a:pt x="16" y="22"/>
                        <a:pt x="16" y="16"/>
                      </a:cubicBezTo>
                      <a:close/>
                      <a:moveTo>
                        <a:pt x="62" y="16"/>
                      </a:moveTo>
                      <a:cubicBezTo>
                        <a:pt x="52" y="16"/>
                        <a:pt x="52" y="16"/>
                        <a:pt x="52" y="16"/>
                      </a:cubicBezTo>
                      <a:cubicBezTo>
                        <a:pt x="52" y="22"/>
                        <a:pt x="51" y="27"/>
                        <a:pt x="49" y="31"/>
                      </a:cubicBezTo>
                      <a:cubicBezTo>
                        <a:pt x="57" y="29"/>
                        <a:pt x="62" y="24"/>
                        <a:pt x="62" y="20"/>
                      </a:cubicBezTo>
                      <a:lnTo>
                        <a:pt x="62" y="1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</p:grpSp>
      </p:grpSp>
      <p:grpSp>
        <p:nvGrpSpPr>
          <p:cNvPr id="18" name="Group 44"/>
          <p:cNvGrpSpPr/>
          <p:nvPr/>
        </p:nvGrpSpPr>
        <p:grpSpPr>
          <a:xfrm>
            <a:off x="2715611" y="1735228"/>
            <a:ext cx="1348423" cy="674436"/>
            <a:chOff x="2680170" y="1809490"/>
            <a:chExt cx="1482967" cy="741731"/>
          </a:xfrm>
        </p:grpSpPr>
        <p:grpSp>
          <p:nvGrpSpPr>
            <p:cNvPr id="19" name="Group 45"/>
            <p:cNvGrpSpPr/>
            <p:nvPr/>
          </p:nvGrpSpPr>
          <p:grpSpPr>
            <a:xfrm>
              <a:off x="2680170" y="1839066"/>
              <a:ext cx="1225539" cy="679566"/>
              <a:chOff x="2680170" y="1839066"/>
              <a:chExt cx="1225539" cy="679566"/>
            </a:xfrm>
          </p:grpSpPr>
          <p:sp>
            <p:nvSpPr>
              <p:cNvPr id="25" name="Rectangle 51"/>
              <p:cNvSpPr/>
              <p:nvPr/>
            </p:nvSpPr>
            <p:spPr>
              <a:xfrm flipV="1" rot="19277956">
                <a:off x="2680170" y="2259060"/>
                <a:ext cx="679566" cy="45719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6" name="Rectangle 52"/>
              <p:cNvSpPr/>
              <p:nvPr/>
            </p:nvSpPr>
            <p:spPr>
              <a:xfrm flipV="1" rot="18399238">
                <a:off x="3543067" y="2155989"/>
                <a:ext cx="679566" cy="45719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7" name="Rectangle 53"/>
              <p:cNvSpPr/>
              <p:nvPr/>
            </p:nvSpPr>
            <p:spPr>
              <a:xfrm flipV="1" rot="2328024">
                <a:off x="3173758" y="2239766"/>
                <a:ext cx="627353" cy="45719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20" name="Group 46"/>
            <p:cNvGrpSpPr/>
            <p:nvPr/>
          </p:nvGrpSpPr>
          <p:grpSpPr>
            <a:xfrm>
              <a:off x="2681807" y="1809490"/>
              <a:ext cx="1481330" cy="741731"/>
              <a:chOff x="2694507" y="1809490"/>
              <a:chExt cx="1481330" cy="741731"/>
            </a:xfrm>
          </p:grpSpPr>
          <p:sp>
            <p:nvSpPr>
              <p:cNvPr id="21" name="Oval 47"/>
              <p:cNvSpPr/>
              <p:nvPr/>
            </p:nvSpPr>
            <p:spPr>
              <a:xfrm>
                <a:off x="2694507" y="2371314"/>
                <a:ext cx="179907" cy="179907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2" name="Oval 48"/>
              <p:cNvSpPr/>
              <p:nvPr/>
            </p:nvSpPr>
            <p:spPr>
              <a:xfrm>
                <a:off x="3173951" y="1989397"/>
                <a:ext cx="179907" cy="17990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3" name="Oval 49"/>
              <p:cNvSpPr/>
              <p:nvPr/>
            </p:nvSpPr>
            <p:spPr>
              <a:xfrm>
                <a:off x="3599645" y="2356452"/>
                <a:ext cx="179907" cy="179907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4" name="Oval 50"/>
              <p:cNvSpPr/>
              <p:nvPr/>
            </p:nvSpPr>
            <p:spPr>
              <a:xfrm>
                <a:off x="3995930" y="1809490"/>
                <a:ext cx="179907" cy="179907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56" name="Title 1"/>
          <p:cNvSpPr txBox="1"/>
          <p:nvPr/>
        </p:nvSpPr>
        <p:spPr>
          <a:xfrm>
            <a:off x="857880" y="200199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b="1" lang="zh-CN" smtClean="0" sz="18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点击添加标题</a:t>
            </a:r>
          </a:p>
        </p:txBody>
      </p:sp>
      <p:pic>
        <p:nvPicPr>
          <p:cNvPr id="57" name="图片 56">
            <a:extLst>
              <a:ext uri="{FF2B5EF4-FFF2-40B4-BE49-F238E27FC236}">
                <a16:creationId xmlns:a16="http://schemas.microsoft.com/office/drawing/2014/main" id="{807C9275-B2A5-4736-A730-F66C81E35D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2450187">
            <a:off x="-4580479" y="36322"/>
            <a:ext cx="6855716" cy="5996349"/>
          </a:xfrm>
          <a:prstGeom prst="rect">
            <a:avLst/>
          </a:prstGeom>
        </p:spPr>
      </p:pic>
      <p:pic>
        <p:nvPicPr>
          <p:cNvPr id="58" name="图片 57">
            <a:extLst>
              <a:ext uri="{FF2B5EF4-FFF2-40B4-BE49-F238E27FC236}">
                <a16:creationId xmlns:a16="http://schemas.microsoft.com/office/drawing/2014/main" id="{875F6653-F360-49D8-BDE2-45161E97A63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 rot="16200000">
            <a:off x="6187267" y="-2196181"/>
            <a:ext cx="6855716" cy="5996349"/>
          </a:xfrm>
          <a:prstGeom prst="rect">
            <a:avLst/>
          </a:prstGeom>
        </p:spPr>
      </p:pic>
    </p:spTree>
    <p:extLst>
      <p:ext uri="{BB962C8B-B14F-4D97-AF65-F5344CB8AC3E}">
        <p14:creationId val="3852521139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2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6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4" nodeType="clickPar">
                      <p:stCondLst>
                        <p:cond delay="indefinite"/>
                      </p:stCondLst>
                      <p:childTnLst>
                        <p:par>
                          <p:cTn fill="hold" id="2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6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8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1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Group 4"/>
          <p:cNvGrpSpPr/>
          <p:nvPr/>
        </p:nvGrpSpPr>
        <p:grpSpPr>
          <a:xfrm>
            <a:off x="3023645" y="1221600"/>
            <a:ext cx="3096711" cy="2989704"/>
            <a:chOff x="4031526" y="1829045"/>
            <a:chExt cx="4128948" cy="3986272"/>
          </a:xfrm>
        </p:grpSpPr>
        <p:sp>
          <p:nvSpPr>
            <p:cNvPr id="17" name="Circle: Hollow 1"/>
            <p:cNvSpPr/>
            <p:nvPr/>
          </p:nvSpPr>
          <p:spPr>
            <a:xfrm>
              <a:off x="4349194" y="2115618"/>
              <a:ext cx="3493613" cy="3493613"/>
            </a:xfrm>
            <a:prstGeom prst="donut">
              <a:avLst>
                <a:gd fmla="val 2714" name="adj"/>
              </a:avLst>
            </a:prstGeom>
            <a:solidFill>
              <a:schemeClr val="bg1">
                <a:lumMod val="7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8" name="Oval 3"/>
            <p:cNvSpPr/>
            <p:nvPr/>
          </p:nvSpPr>
          <p:spPr>
            <a:xfrm rot="18900000">
              <a:off x="4031527" y="1829045"/>
              <a:ext cx="1768367" cy="1768367"/>
            </a:xfrm>
            <a:prstGeom prst="ellipse">
              <a:avLst/>
            </a:prstGeom>
            <a:solidFill>
              <a:schemeClr val="accent1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9" name="Oval 6"/>
            <p:cNvSpPr/>
            <p:nvPr/>
          </p:nvSpPr>
          <p:spPr>
            <a:xfrm rot="18900000">
              <a:off x="6392107" y="1829045"/>
              <a:ext cx="1768367" cy="1768367"/>
            </a:xfrm>
            <a:prstGeom prst="ellipse">
              <a:avLst/>
            </a:prstGeom>
            <a:solidFill>
              <a:schemeClr val="accent2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0" name="Oval 9"/>
            <p:cNvSpPr/>
            <p:nvPr/>
          </p:nvSpPr>
          <p:spPr>
            <a:xfrm rot="18900000">
              <a:off x="4031526" y="4046949"/>
              <a:ext cx="1768367" cy="1768367"/>
            </a:xfrm>
            <a:prstGeom prst="ellipse">
              <a:avLst/>
            </a:prstGeom>
            <a:solidFill>
              <a:schemeClr val="accent3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1" name="Oval 12"/>
            <p:cNvSpPr/>
            <p:nvPr/>
          </p:nvSpPr>
          <p:spPr>
            <a:xfrm rot="18900000">
              <a:off x="6392107" y="4046950"/>
              <a:ext cx="1768367" cy="1768367"/>
            </a:xfrm>
            <a:prstGeom prst="ellipse">
              <a:avLst/>
            </a:prstGeom>
            <a:solidFill>
              <a:schemeClr val="accent4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2" name="Freeform: Shape 26"/>
            <p:cNvSpPr/>
            <p:nvPr/>
          </p:nvSpPr>
          <p:spPr bwMode="auto">
            <a:xfrm>
              <a:off x="6959688" y="2367970"/>
              <a:ext cx="633204" cy="633204"/>
            </a:xfrm>
            <a:custGeom>
              <a:gdLst>
                <a:gd fmla="*/ 118 w 236" name="T0"/>
                <a:gd fmla="*/ 0 h 236" name="T1"/>
                <a:gd fmla="*/ 0 w 236" name="T2"/>
                <a:gd fmla="*/ 118 h 236" name="T3"/>
                <a:gd fmla="*/ 118 w 236" name="T4"/>
                <a:gd fmla="*/ 236 h 236" name="T5"/>
                <a:gd fmla="*/ 236 w 236" name="T6"/>
                <a:gd fmla="*/ 118 h 236" name="T7"/>
                <a:gd fmla="*/ 118 w 236" name="T8"/>
                <a:gd fmla="*/ 0 h 236" name="T9"/>
                <a:gd fmla="*/ 124 w 236" name="T10"/>
                <a:gd fmla="*/ 56 h 236" name="T11"/>
                <a:gd fmla="*/ 144 w 236" name="T12"/>
                <a:gd fmla="*/ 46 h 236" name="T13"/>
                <a:gd fmla="*/ 137 w 236" name="T14"/>
                <a:gd fmla="*/ 67 h 236" name="T15"/>
                <a:gd fmla="*/ 117 w 236" name="T16"/>
                <a:gd fmla="*/ 77 h 236" name="T17"/>
                <a:gd fmla="*/ 124 w 236" name="T18"/>
                <a:gd fmla="*/ 56 h 236" name="T19"/>
                <a:gd fmla="*/ 162 w 236" name="T20"/>
                <a:gd fmla="*/ 164 h 236" name="T21"/>
                <a:gd fmla="*/ 142 w 236" name="T22"/>
                <a:gd fmla="*/ 181 h 236" name="T23"/>
                <a:gd fmla="*/ 119 w 236" name="T24"/>
                <a:gd fmla="*/ 175 h 236" name="T25"/>
                <a:gd fmla="*/ 97 w 236" name="T26"/>
                <a:gd fmla="*/ 181 h 236" name="T27"/>
                <a:gd fmla="*/ 76 w 236" name="T28"/>
                <a:gd fmla="*/ 164 h 236" name="T29"/>
                <a:gd fmla="*/ 67 w 236" name="T30"/>
                <a:gd fmla="*/ 96 h 236" name="T31"/>
                <a:gd fmla="*/ 95 w 236" name="T32"/>
                <a:gd fmla="*/ 79 h 236" name="T33"/>
                <a:gd fmla="*/ 118 w 236" name="T34"/>
                <a:gd fmla="*/ 85 h 236" name="T35"/>
                <a:gd fmla="*/ 143 w 236" name="T36"/>
                <a:gd fmla="*/ 79 h 236" name="T37"/>
                <a:gd fmla="*/ 168 w 236" name="T38"/>
                <a:gd fmla="*/ 92 h 236" name="T39"/>
                <a:gd fmla="*/ 154 w 236" name="T40"/>
                <a:gd fmla="*/ 118 h 236" name="T41"/>
                <a:gd fmla="*/ 172 w 236" name="T42"/>
                <a:gd fmla="*/ 145 h 236" name="T43"/>
                <a:gd fmla="*/ 162 w 236" name="T44"/>
                <a:gd fmla="*/ 164 h 236" name="T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b="b" l="0" r="r" t="0"/>
              <a:pathLst>
                <a:path h="236" w="236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cubicBezTo>
                    <a:pt x="0" y="183"/>
                    <a:pt x="53" y="236"/>
                    <a:pt x="118" y="236"/>
                  </a:cubicBezTo>
                  <a:cubicBezTo>
                    <a:pt x="183" y="236"/>
                    <a:pt x="236" y="183"/>
                    <a:pt x="236" y="118"/>
                  </a:cubicBezTo>
                  <a:cubicBezTo>
                    <a:pt x="236" y="53"/>
                    <a:pt x="183" y="0"/>
                    <a:pt x="118" y="0"/>
                  </a:cubicBezTo>
                  <a:close/>
                  <a:moveTo>
                    <a:pt x="124" y="56"/>
                  </a:moveTo>
                  <a:cubicBezTo>
                    <a:pt x="129" y="50"/>
                    <a:pt x="137" y="46"/>
                    <a:pt x="144" y="46"/>
                  </a:cubicBezTo>
                  <a:cubicBezTo>
                    <a:pt x="144" y="54"/>
                    <a:pt x="141" y="62"/>
                    <a:pt x="137" y="67"/>
                  </a:cubicBezTo>
                  <a:cubicBezTo>
                    <a:pt x="132" y="73"/>
                    <a:pt x="124" y="78"/>
                    <a:pt x="117" y="77"/>
                  </a:cubicBezTo>
                  <a:cubicBezTo>
                    <a:pt x="115" y="69"/>
                    <a:pt x="119" y="61"/>
                    <a:pt x="124" y="56"/>
                  </a:cubicBezTo>
                  <a:close/>
                  <a:moveTo>
                    <a:pt x="162" y="164"/>
                  </a:moveTo>
                  <a:cubicBezTo>
                    <a:pt x="157" y="172"/>
                    <a:pt x="151" y="180"/>
                    <a:pt x="142" y="181"/>
                  </a:cubicBezTo>
                  <a:cubicBezTo>
                    <a:pt x="133" y="181"/>
                    <a:pt x="130" y="175"/>
                    <a:pt x="119" y="175"/>
                  </a:cubicBezTo>
                  <a:cubicBezTo>
                    <a:pt x="109" y="175"/>
                    <a:pt x="106" y="180"/>
                    <a:pt x="97" y="181"/>
                  </a:cubicBezTo>
                  <a:cubicBezTo>
                    <a:pt x="88" y="181"/>
                    <a:pt x="82" y="172"/>
                    <a:pt x="76" y="164"/>
                  </a:cubicBezTo>
                  <a:cubicBezTo>
                    <a:pt x="64" y="147"/>
                    <a:pt x="55" y="116"/>
                    <a:pt x="67" y="96"/>
                  </a:cubicBezTo>
                  <a:cubicBezTo>
                    <a:pt x="73" y="85"/>
                    <a:pt x="84" y="79"/>
                    <a:pt x="95" y="79"/>
                  </a:cubicBezTo>
                  <a:cubicBezTo>
                    <a:pt x="104" y="79"/>
                    <a:pt x="112" y="85"/>
                    <a:pt x="118" y="85"/>
                  </a:cubicBezTo>
                  <a:cubicBezTo>
                    <a:pt x="123" y="85"/>
                    <a:pt x="133" y="77"/>
                    <a:pt x="143" y="79"/>
                  </a:cubicBezTo>
                  <a:cubicBezTo>
                    <a:pt x="148" y="79"/>
                    <a:pt x="160" y="80"/>
                    <a:pt x="168" y="92"/>
                  </a:cubicBezTo>
                  <a:cubicBezTo>
                    <a:pt x="167" y="92"/>
                    <a:pt x="153" y="100"/>
                    <a:pt x="154" y="118"/>
                  </a:cubicBezTo>
                  <a:cubicBezTo>
                    <a:pt x="154" y="138"/>
                    <a:pt x="171" y="145"/>
                    <a:pt x="172" y="145"/>
                  </a:cubicBezTo>
                  <a:cubicBezTo>
                    <a:pt x="171" y="145"/>
                    <a:pt x="169" y="155"/>
                    <a:pt x="162" y="16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3" name="Freeform: Shape 27"/>
            <p:cNvSpPr/>
            <p:nvPr/>
          </p:nvSpPr>
          <p:spPr bwMode="auto">
            <a:xfrm>
              <a:off x="6959689" y="4604289"/>
              <a:ext cx="633204" cy="633204"/>
            </a:xfrm>
            <a:custGeom>
              <a:gdLst>
                <a:gd fmla="*/ 118 w 236" name="T0"/>
                <a:gd fmla="*/ 0 h 236" name="T1"/>
                <a:gd fmla="*/ 0 w 236" name="T2"/>
                <a:gd fmla="*/ 118 h 236" name="T3"/>
                <a:gd fmla="*/ 118 w 236" name="T4"/>
                <a:gd fmla="*/ 236 h 236" name="T5"/>
                <a:gd fmla="*/ 236 w 236" name="T6"/>
                <a:gd fmla="*/ 118 h 236" name="T7"/>
                <a:gd fmla="*/ 118 w 236" name="T8"/>
                <a:gd fmla="*/ 0 h 236" name="T9"/>
                <a:gd fmla="*/ 106 w 236" name="T10"/>
                <a:gd fmla="*/ 171 h 236" name="T11"/>
                <a:gd fmla="*/ 54 w 236" name="T12"/>
                <a:gd fmla="*/ 163 h 236" name="T13"/>
                <a:gd fmla="*/ 54 w 236" name="T14"/>
                <a:gd fmla="*/ 121 h 236" name="T15"/>
                <a:gd fmla="*/ 106 w 236" name="T16"/>
                <a:gd fmla="*/ 121 h 236" name="T17"/>
                <a:gd fmla="*/ 106 w 236" name="T18"/>
                <a:gd fmla="*/ 171 h 236" name="T19"/>
                <a:gd fmla="*/ 106 w 236" name="T20"/>
                <a:gd fmla="*/ 114 h 236" name="T21"/>
                <a:gd fmla="*/ 54 w 236" name="T22"/>
                <a:gd fmla="*/ 114 h 236" name="T23"/>
                <a:gd fmla="*/ 54 w 236" name="T24"/>
                <a:gd fmla="*/ 72 h 236" name="T25"/>
                <a:gd fmla="*/ 106 w 236" name="T26"/>
                <a:gd fmla="*/ 64 h 236" name="T27"/>
                <a:gd fmla="*/ 106 w 236" name="T28"/>
                <a:gd fmla="*/ 114 h 236" name="T29"/>
                <a:gd fmla="*/ 182 w 236" name="T30"/>
                <a:gd fmla="*/ 182 h 236" name="T31"/>
                <a:gd fmla="*/ 113 w 236" name="T32"/>
                <a:gd fmla="*/ 172 h 236" name="T33"/>
                <a:gd fmla="*/ 113 w 236" name="T34"/>
                <a:gd fmla="*/ 121 h 236" name="T35"/>
                <a:gd fmla="*/ 182 w 236" name="T36"/>
                <a:gd fmla="*/ 121 h 236" name="T37"/>
                <a:gd fmla="*/ 182 w 236" name="T38"/>
                <a:gd fmla="*/ 182 h 236" name="T39"/>
                <a:gd fmla="*/ 182 w 236" name="T40"/>
                <a:gd fmla="*/ 114 h 236" name="T41"/>
                <a:gd fmla="*/ 113 w 236" name="T42"/>
                <a:gd fmla="*/ 114 h 236" name="T43"/>
                <a:gd fmla="*/ 113 w 236" name="T44"/>
                <a:gd fmla="*/ 63 h 236" name="T45"/>
                <a:gd fmla="*/ 182 w 236" name="T46"/>
                <a:gd fmla="*/ 53 h 236" name="T47"/>
                <a:gd fmla="*/ 182 w 236" name="T48"/>
                <a:gd fmla="*/ 114 h 236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236" w="236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cubicBezTo>
                    <a:pt x="0" y="183"/>
                    <a:pt x="53" y="236"/>
                    <a:pt x="118" y="236"/>
                  </a:cubicBezTo>
                  <a:cubicBezTo>
                    <a:pt x="183" y="236"/>
                    <a:pt x="236" y="183"/>
                    <a:pt x="236" y="118"/>
                  </a:cubicBezTo>
                  <a:cubicBezTo>
                    <a:pt x="236" y="53"/>
                    <a:pt x="183" y="0"/>
                    <a:pt x="118" y="0"/>
                  </a:cubicBezTo>
                  <a:close/>
                  <a:moveTo>
                    <a:pt x="106" y="171"/>
                  </a:moveTo>
                  <a:cubicBezTo>
                    <a:pt x="54" y="163"/>
                    <a:pt x="54" y="163"/>
                    <a:pt x="54" y="163"/>
                  </a:cubicBezTo>
                  <a:cubicBezTo>
                    <a:pt x="54" y="121"/>
                    <a:pt x="54" y="121"/>
                    <a:pt x="54" y="121"/>
                  </a:cubicBezTo>
                  <a:cubicBezTo>
                    <a:pt x="106" y="121"/>
                    <a:pt x="106" y="121"/>
                    <a:pt x="106" y="121"/>
                  </a:cubicBezTo>
                  <a:lnTo>
                    <a:pt x="106" y="171"/>
                  </a:lnTo>
                  <a:close/>
                  <a:moveTo>
                    <a:pt x="106" y="114"/>
                  </a:moveTo>
                  <a:cubicBezTo>
                    <a:pt x="54" y="114"/>
                    <a:pt x="54" y="114"/>
                    <a:pt x="54" y="114"/>
                  </a:cubicBezTo>
                  <a:cubicBezTo>
                    <a:pt x="54" y="72"/>
                    <a:pt x="54" y="72"/>
                    <a:pt x="54" y="72"/>
                  </a:cubicBezTo>
                  <a:cubicBezTo>
                    <a:pt x="106" y="64"/>
                    <a:pt x="106" y="64"/>
                    <a:pt x="106" y="64"/>
                  </a:cubicBezTo>
                  <a:lnTo>
                    <a:pt x="106" y="114"/>
                  </a:lnTo>
                  <a:close/>
                  <a:moveTo>
                    <a:pt x="182" y="182"/>
                  </a:moveTo>
                  <a:cubicBezTo>
                    <a:pt x="113" y="172"/>
                    <a:pt x="113" y="172"/>
                    <a:pt x="113" y="172"/>
                  </a:cubicBezTo>
                  <a:cubicBezTo>
                    <a:pt x="113" y="121"/>
                    <a:pt x="113" y="121"/>
                    <a:pt x="113" y="121"/>
                  </a:cubicBezTo>
                  <a:cubicBezTo>
                    <a:pt x="182" y="121"/>
                    <a:pt x="182" y="121"/>
                    <a:pt x="182" y="121"/>
                  </a:cubicBezTo>
                  <a:lnTo>
                    <a:pt x="182" y="182"/>
                  </a:lnTo>
                  <a:close/>
                  <a:moveTo>
                    <a:pt x="182" y="114"/>
                  </a:moveTo>
                  <a:cubicBezTo>
                    <a:pt x="113" y="114"/>
                    <a:pt x="113" y="114"/>
                    <a:pt x="113" y="114"/>
                  </a:cubicBezTo>
                  <a:cubicBezTo>
                    <a:pt x="113" y="63"/>
                    <a:pt x="113" y="63"/>
                    <a:pt x="113" y="63"/>
                  </a:cubicBezTo>
                  <a:cubicBezTo>
                    <a:pt x="182" y="53"/>
                    <a:pt x="182" y="53"/>
                    <a:pt x="182" y="53"/>
                  </a:cubicBezTo>
                  <a:lnTo>
                    <a:pt x="182" y="1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4" name="Freeform: Shape 28"/>
            <p:cNvSpPr/>
            <p:nvPr/>
          </p:nvSpPr>
          <p:spPr bwMode="auto">
            <a:xfrm>
              <a:off x="4607307" y="2367970"/>
              <a:ext cx="633204" cy="633204"/>
            </a:xfrm>
            <a:custGeom>
              <a:gdLst>
                <a:gd fmla="*/ 223 w 228" name="T0"/>
                <a:gd fmla="*/ 95 h 228" name="T1"/>
                <a:gd fmla="*/ 196 w 228" name="T2"/>
                <a:gd fmla="*/ 90 h 228" name="T3"/>
                <a:gd fmla="*/ 189 w 228" name="T4"/>
                <a:gd fmla="*/ 74 h 228" name="T5"/>
                <a:gd fmla="*/ 205 w 228" name="T6"/>
                <a:gd fmla="*/ 50 h 228" name="T7"/>
                <a:gd fmla="*/ 205 w 228" name="T8"/>
                <a:gd fmla="*/ 43 h 228" name="T9"/>
                <a:gd fmla="*/ 185 w 228" name="T10"/>
                <a:gd fmla="*/ 24 h 228" name="T11"/>
                <a:gd fmla="*/ 178 w 228" name="T12"/>
                <a:gd fmla="*/ 23 h 228" name="T13"/>
                <a:gd fmla="*/ 155 w 228" name="T14"/>
                <a:gd fmla="*/ 39 h 228" name="T15"/>
                <a:gd fmla="*/ 138 w 228" name="T16"/>
                <a:gd fmla="*/ 32 h 228" name="T17"/>
                <a:gd fmla="*/ 133 w 228" name="T18"/>
                <a:gd fmla="*/ 5 h 228" name="T19"/>
                <a:gd fmla="*/ 127 w 228" name="T20"/>
                <a:gd fmla="*/ 0 h 228" name="T21"/>
                <a:gd fmla="*/ 100 w 228" name="T22"/>
                <a:gd fmla="*/ 0 h 228" name="T23"/>
                <a:gd fmla="*/ 94 w 228" name="T24"/>
                <a:gd fmla="*/ 5 h 228" name="T25"/>
                <a:gd fmla="*/ 89 w 228" name="T26"/>
                <a:gd fmla="*/ 32 h 228" name="T27"/>
                <a:gd fmla="*/ 73 w 228" name="T28"/>
                <a:gd fmla="*/ 39 h 228" name="T29"/>
                <a:gd fmla="*/ 50 w 228" name="T30"/>
                <a:gd fmla="*/ 23 h 228" name="T31"/>
                <a:gd fmla="*/ 43 w 228" name="T32"/>
                <a:gd fmla="*/ 24 h 228" name="T33"/>
                <a:gd fmla="*/ 23 w 228" name="T34"/>
                <a:gd fmla="*/ 43 h 228" name="T35"/>
                <a:gd fmla="*/ 23 w 228" name="T36"/>
                <a:gd fmla="*/ 51 h 228" name="T37"/>
                <a:gd fmla="*/ 39 w 228" name="T38"/>
                <a:gd fmla="*/ 74 h 228" name="T39"/>
                <a:gd fmla="*/ 32 w 228" name="T40"/>
                <a:gd fmla="*/ 90 h 228" name="T41"/>
                <a:gd fmla="*/ 5 w 228" name="T42"/>
                <a:gd fmla="*/ 95 h 228" name="T43"/>
                <a:gd fmla="*/ 0 w 228" name="T44"/>
                <a:gd fmla="*/ 100 h 228" name="T45"/>
                <a:gd fmla="*/ 0 w 228" name="T46"/>
                <a:gd fmla="*/ 128 h 228" name="T47"/>
                <a:gd fmla="*/ 5 w 228" name="T48"/>
                <a:gd fmla="*/ 134 h 228" name="T49"/>
                <a:gd fmla="*/ 32 w 228" name="T50"/>
                <a:gd fmla="*/ 139 h 228" name="T51"/>
                <a:gd fmla="*/ 39 w 228" name="T52"/>
                <a:gd fmla="*/ 155 h 228" name="T53"/>
                <a:gd fmla="*/ 23 w 228" name="T54"/>
                <a:gd fmla="*/ 178 h 228" name="T55"/>
                <a:gd fmla="*/ 24 w 228" name="T56"/>
                <a:gd fmla="*/ 185 h 228" name="T57"/>
                <a:gd fmla="*/ 43 w 228" name="T58"/>
                <a:gd fmla="*/ 204 h 228" name="T59"/>
                <a:gd fmla="*/ 51 w 228" name="T60"/>
                <a:gd fmla="*/ 205 h 228" name="T61"/>
                <a:gd fmla="*/ 73 w 228" name="T62"/>
                <a:gd fmla="*/ 189 h 228" name="T63"/>
                <a:gd fmla="*/ 89 w 228" name="T64"/>
                <a:gd fmla="*/ 196 h 228" name="T65"/>
                <a:gd fmla="*/ 94 w 228" name="T66"/>
                <a:gd fmla="*/ 223 h 228" name="T67"/>
                <a:gd fmla="*/ 100 w 228" name="T68"/>
                <a:gd fmla="*/ 228 h 228" name="T69"/>
                <a:gd fmla="*/ 127 w 228" name="T70"/>
                <a:gd fmla="*/ 228 h 228" name="T71"/>
                <a:gd fmla="*/ 133 w 228" name="T72"/>
                <a:gd fmla="*/ 223 h 228" name="T73"/>
                <a:gd fmla="*/ 138 w 228" name="T74"/>
                <a:gd fmla="*/ 196 h 228" name="T75"/>
                <a:gd fmla="*/ 154 w 228" name="T76"/>
                <a:gd fmla="*/ 190 h 228" name="T77"/>
                <a:gd fmla="*/ 177 w 228" name="T78"/>
                <a:gd fmla="*/ 205 h 228" name="T79"/>
                <a:gd fmla="*/ 185 w 228" name="T80"/>
                <a:gd fmla="*/ 205 h 228" name="T81"/>
                <a:gd fmla="*/ 204 w 228" name="T82"/>
                <a:gd fmla="*/ 185 h 228" name="T83"/>
                <a:gd fmla="*/ 205 w 228" name="T84"/>
                <a:gd fmla="*/ 178 h 228" name="T85"/>
                <a:gd fmla="*/ 189 w 228" name="T86"/>
                <a:gd fmla="*/ 155 h 228" name="T87"/>
                <a:gd fmla="*/ 196 w 228" name="T88"/>
                <a:gd fmla="*/ 139 h 228" name="T89"/>
                <a:gd fmla="*/ 223 w 228" name="T90"/>
                <a:gd fmla="*/ 134 h 228" name="T91"/>
                <a:gd fmla="*/ 228 w 228" name="T92"/>
                <a:gd fmla="*/ 128 h 228" name="T93"/>
                <a:gd fmla="*/ 228 w 228" name="T94"/>
                <a:gd fmla="*/ 100 h 228" name="T95"/>
                <a:gd fmla="*/ 223 w 228" name="T96"/>
                <a:gd fmla="*/ 95 h 228" name="T97"/>
                <a:gd fmla="*/ 114 w 228" name="T98"/>
                <a:gd fmla="*/ 149 h 228" name="T99"/>
                <a:gd fmla="*/ 79 w 228" name="T100"/>
                <a:gd fmla="*/ 114 h 228" name="T101"/>
                <a:gd fmla="*/ 114 w 228" name="T102"/>
                <a:gd fmla="*/ 79 h 228" name="T103"/>
                <a:gd fmla="*/ 149 w 228" name="T104"/>
                <a:gd fmla="*/ 114 h 228" name="T105"/>
                <a:gd fmla="*/ 114 w 228" name="T106"/>
                <a:gd fmla="*/ 149 h 228" name="T10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b="b" l="0" r="r" t="0"/>
              <a:pathLst>
                <a:path h="228" w="228">
                  <a:moveTo>
                    <a:pt x="223" y="95"/>
                  </a:moveTo>
                  <a:cubicBezTo>
                    <a:pt x="196" y="90"/>
                    <a:pt x="196" y="90"/>
                    <a:pt x="196" y="90"/>
                  </a:cubicBezTo>
                  <a:cubicBezTo>
                    <a:pt x="194" y="84"/>
                    <a:pt x="192" y="79"/>
                    <a:pt x="189" y="74"/>
                  </a:cubicBezTo>
                  <a:cubicBezTo>
                    <a:pt x="205" y="50"/>
                    <a:pt x="205" y="50"/>
                    <a:pt x="205" y="50"/>
                  </a:cubicBezTo>
                  <a:cubicBezTo>
                    <a:pt x="207" y="48"/>
                    <a:pt x="206" y="45"/>
                    <a:pt x="205" y="43"/>
                  </a:cubicBezTo>
                  <a:cubicBezTo>
                    <a:pt x="185" y="24"/>
                    <a:pt x="185" y="24"/>
                    <a:pt x="185" y="24"/>
                  </a:cubicBezTo>
                  <a:cubicBezTo>
                    <a:pt x="183" y="22"/>
                    <a:pt x="180" y="21"/>
                    <a:pt x="178" y="23"/>
                  </a:cubicBezTo>
                  <a:cubicBezTo>
                    <a:pt x="155" y="39"/>
                    <a:pt x="155" y="39"/>
                    <a:pt x="155" y="39"/>
                  </a:cubicBezTo>
                  <a:cubicBezTo>
                    <a:pt x="149" y="36"/>
                    <a:pt x="144" y="34"/>
                    <a:pt x="138" y="32"/>
                  </a:cubicBezTo>
                  <a:cubicBezTo>
                    <a:pt x="133" y="5"/>
                    <a:pt x="133" y="5"/>
                    <a:pt x="133" y="5"/>
                  </a:cubicBezTo>
                  <a:cubicBezTo>
                    <a:pt x="133" y="2"/>
                    <a:pt x="130" y="0"/>
                    <a:pt x="127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97" y="0"/>
                    <a:pt x="95" y="2"/>
                    <a:pt x="94" y="5"/>
                  </a:cubicBezTo>
                  <a:cubicBezTo>
                    <a:pt x="89" y="32"/>
                    <a:pt x="89" y="32"/>
                    <a:pt x="89" y="32"/>
                  </a:cubicBezTo>
                  <a:cubicBezTo>
                    <a:pt x="83" y="34"/>
                    <a:pt x="78" y="36"/>
                    <a:pt x="73" y="39"/>
                  </a:cubicBezTo>
                  <a:cubicBezTo>
                    <a:pt x="50" y="23"/>
                    <a:pt x="50" y="23"/>
                    <a:pt x="50" y="23"/>
                  </a:cubicBezTo>
                  <a:cubicBezTo>
                    <a:pt x="48" y="22"/>
                    <a:pt x="45" y="22"/>
                    <a:pt x="43" y="24"/>
                  </a:cubicBezTo>
                  <a:cubicBezTo>
                    <a:pt x="23" y="43"/>
                    <a:pt x="23" y="43"/>
                    <a:pt x="23" y="43"/>
                  </a:cubicBezTo>
                  <a:cubicBezTo>
                    <a:pt x="22" y="45"/>
                    <a:pt x="21" y="49"/>
                    <a:pt x="23" y="51"/>
                  </a:cubicBezTo>
                  <a:cubicBezTo>
                    <a:pt x="39" y="74"/>
                    <a:pt x="39" y="74"/>
                    <a:pt x="39" y="74"/>
                  </a:cubicBezTo>
                  <a:cubicBezTo>
                    <a:pt x="36" y="79"/>
                    <a:pt x="34" y="84"/>
                    <a:pt x="32" y="90"/>
                  </a:cubicBezTo>
                  <a:cubicBezTo>
                    <a:pt x="5" y="95"/>
                    <a:pt x="5" y="95"/>
                    <a:pt x="5" y="95"/>
                  </a:cubicBezTo>
                  <a:cubicBezTo>
                    <a:pt x="2" y="95"/>
                    <a:pt x="0" y="98"/>
                    <a:pt x="0" y="100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0" y="131"/>
                    <a:pt x="2" y="133"/>
                    <a:pt x="5" y="134"/>
                  </a:cubicBezTo>
                  <a:cubicBezTo>
                    <a:pt x="32" y="139"/>
                    <a:pt x="32" y="139"/>
                    <a:pt x="32" y="139"/>
                  </a:cubicBezTo>
                  <a:cubicBezTo>
                    <a:pt x="34" y="144"/>
                    <a:pt x="36" y="150"/>
                    <a:pt x="39" y="155"/>
                  </a:cubicBezTo>
                  <a:cubicBezTo>
                    <a:pt x="23" y="178"/>
                    <a:pt x="23" y="178"/>
                    <a:pt x="23" y="178"/>
                  </a:cubicBezTo>
                  <a:cubicBezTo>
                    <a:pt x="22" y="180"/>
                    <a:pt x="22" y="183"/>
                    <a:pt x="24" y="185"/>
                  </a:cubicBezTo>
                  <a:cubicBezTo>
                    <a:pt x="43" y="204"/>
                    <a:pt x="43" y="204"/>
                    <a:pt x="43" y="204"/>
                  </a:cubicBezTo>
                  <a:cubicBezTo>
                    <a:pt x="45" y="206"/>
                    <a:pt x="48" y="207"/>
                    <a:pt x="51" y="205"/>
                  </a:cubicBezTo>
                  <a:cubicBezTo>
                    <a:pt x="73" y="189"/>
                    <a:pt x="73" y="189"/>
                    <a:pt x="73" y="189"/>
                  </a:cubicBezTo>
                  <a:cubicBezTo>
                    <a:pt x="78" y="192"/>
                    <a:pt x="84" y="194"/>
                    <a:pt x="89" y="196"/>
                  </a:cubicBezTo>
                  <a:cubicBezTo>
                    <a:pt x="94" y="223"/>
                    <a:pt x="94" y="223"/>
                    <a:pt x="94" y="223"/>
                  </a:cubicBezTo>
                  <a:cubicBezTo>
                    <a:pt x="95" y="226"/>
                    <a:pt x="97" y="228"/>
                    <a:pt x="100" y="228"/>
                  </a:cubicBezTo>
                  <a:cubicBezTo>
                    <a:pt x="127" y="228"/>
                    <a:pt x="127" y="228"/>
                    <a:pt x="127" y="228"/>
                  </a:cubicBezTo>
                  <a:cubicBezTo>
                    <a:pt x="130" y="228"/>
                    <a:pt x="133" y="226"/>
                    <a:pt x="133" y="223"/>
                  </a:cubicBezTo>
                  <a:cubicBezTo>
                    <a:pt x="138" y="196"/>
                    <a:pt x="138" y="196"/>
                    <a:pt x="138" y="196"/>
                  </a:cubicBezTo>
                  <a:cubicBezTo>
                    <a:pt x="144" y="194"/>
                    <a:pt x="149" y="192"/>
                    <a:pt x="154" y="190"/>
                  </a:cubicBezTo>
                  <a:cubicBezTo>
                    <a:pt x="177" y="205"/>
                    <a:pt x="177" y="205"/>
                    <a:pt x="177" y="205"/>
                  </a:cubicBezTo>
                  <a:cubicBezTo>
                    <a:pt x="180" y="207"/>
                    <a:pt x="183" y="207"/>
                    <a:pt x="185" y="205"/>
                  </a:cubicBezTo>
                  <a:cubicBezTo>
                    <a:pt x="204" y="185"/>
                    <a:pt x="204" y="185"/>
                    <a:pt x="204" y="185"/>
                  </a:cubicBezTo>
                  <a:cubicBezTo>
                    <a:pt x="206" y="183"/>
                    <a:pt x="206" y="180"/>
                    <a:pt x="205" y="178"/>
                  </a:cubicBezTo>
                  <a:cubicBezTo>
                    <a:pt x="189" y="155"/>
                    <a:pt x="189" y="155"/>
                    <a:pt x="189" y="155"/>
                  </a:cubicBezTo>
                  <a:cubicBezTo>
                    <a:pt x="192" y="150"/>
                    <a:pt x="194" y="144"/>
                    <a:pt x="196" y="139"/>
                  </a:cubicBezTo>
                  <a:cubicBezTo>
                    <a:pt x="223" y="134"/>
                    <a:pt x="223" y="134"/>
                    <a:pt x="223" y="134"/>
                  </a:cubicBezTo>
                  <a:cubicBezTo>
                    <a:pt x="226" y="133"/>
                    <a:pt x="228" y="131"/>
                    <a:pt x="228" y="128"/>
                  </a:cubicBezTo>
                  <a:cubicBezTo>
                    <a:pt x="228" y="100"/>
                    <a:pt x="228" y="100"/>
                    <a:pt x="228" y="100"/>
                  </a:cubicBezTo>
                  <a:cubicBezTo>
                    <a:pt x="228" y="98"/>
                    <a:pt x="226" y="95"/>
                    <a:pt x="223" y="95"/>
                  </a:cubicBezTo>
                  <a:close/>
                  <a:moveTo>
                    <a:pt x="114" y="149"/>
                  </a:moveTo>
                  <a:cubicBezTo>
                    <a:pt x="95" y="149"/>
                    <a:pt x="79" y="133"/>
                    <a:pt x="79" y="114"/>
                  </a:cubicBezTo>
                  <a:cubicBezTo>
                    <a:pt x="79" y="95"/>
                    <a:pt x="95" y="79"/>
                    <a:pt x="114" y="79"/>
                  </a:cubicBezTo>
                  <a:cubicBezTo>
                    <a:pt x="133" y="79"/>
                    <a:pt x="149" y="95"/>
                    <a:pt x="149" y="114"/>
                  </a:cubicBezTo>
                  <a:cubicBezTo>
                    <a:pt x="149" y="133"/>
                    <a:pt x="133" y="149"/>
                    <a:pt x="114" y="14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5" name="Freeform: Shape 29"/>
            <p:cNvSpPr/>
            <p:nvPr/>
          </p:nvSpPr>
          <p:spPr bwMode="auto">
            <a:xfrm>
              <a:off x="4599107" y="4610102"/>
              <a:ext cx="633204" cy="633204"/>
            </a:xfrm>
            <a:custGeom>
              <a:gdLst>
                <a:gd fmla="*/ 130 w 236" name="T0"/>
                <a:gd fmla="*/ 1 h 236" name="T1"/>
                <a:gd fmla="*/ 118 w 236" name="T2"/>
                <a:gd fmla="*/ 0 h 236" name="T3"/>
                <a:gd fmla="*/ 30 w 236" name="T4"/>
                <a:gd fmla="*/ 40 h 236" name="T5"/>
                <a:gd fmla="*/ 68 w 236" name="T6"/>
                <a:gd fmla="*/ 105 h 236" name="T7"/>
                <a:gd fmla="*/ 130 w 236" name="T8"/>
                <a:gd fmla="*/ 1 h 236" name="T9"/>
                <a:gd fmla="*/ 20 w 236" name="T10"/>
                <a:gd fmla="*/ 52 h 236" name="T11"/>
                <a:gd fmla="*/ 0 w 236" name="T12"/>
                <a:gd fmla="*/ 118 h 236" name="T13"/>
                <a:gd fmla="*/ 5 w 236" name="T14"/>
                <a:gd fmla="*/ 153 h 236" name="T15"/>
                <a:gd fmla="*/ 81 w 236" name="T16"/>
                <a:gd fmla="*/ 153 h 236" name="T17"/>
                <a:gd fmla="*/ 20 w 236" name="T18"/>
                <a:gd fmla="*/ 52 h 236" name="T19"/>
                <a:gd fmla="*/ 225 w 236" name="T20"/>
                <a:gd fmla="*/ 68 h 236" name="T21"/>
                <a:gd fmla="*/ 145 w 236" name="T22"/>
                <a:gd fmla="*/ 3 h 236" name="T23"/>
                <a:gd fmla="*/ 106 w 236" name="T24"/>
                <a:gd fmla="*/ 68 h 236" name="T25"/>
                <a:gd fmla="*/ 225 w 236" name="T26"/>
                <a:gd fmla="*/ 68 h 236" name="T27"/>
                <a:gd fmla="*/ 130 w 236" name="T28"/>
                <a:gd fmla="*/ 167 h 236" name="T29"/>
                <a:gd fmla="*/ 11 w 236" name="T30"/>
                <a:gd fmla="*/ 167 h 236" name="T31"/>
                <a:gd fmla="*/ 96 w 236" name="T32"/>
                <a:gd fmla="*/ 234 h 236" name="T33"/>
                <a:gd fmla="*/ 93 w 236" name="T34"/>
                <a:gd fmla="*/ 232 h 236" name="T35"/>
                <a:gd fmla="*/ 130 w 236" name="T36"/>
                <a:gd fmla="*/ 167 h 236" name="T37"/>
                <a:gd fmla="*/ 230 w 236" name="T38"/>
                <a:gd fmla="*/ 82 h 236" name="T39"/>
                <a:gd fmla="*/ 155 w 236" name="T40"/>
                <a:gd fmla="*/ 82 h 236" name="T41"/>
                <a:gd fmla="*/ 215 w 236" name="T42"/>
                <a:gd fmla="*/ 186 h 236" name="T43"/>
                <a:gd fmla="*/ 236 w 236" name="T44"/>
                <a:gd fmla="*/ 118 h 236" name="T45"/>
                <a:gd fmla="*/ 230 w 236" name="T46"/>
                <a:gd fmla="*/ 82 h 236" name="T47"/>
                <a:gd fmla="*/ 108 w 236" name="T48"/>
                <a:gd fmla="*/ 236 h 236" name="T49"/>
                <a:gd fmla="*/ 118 w 236" name="T50"/>
                <a:gd fmla="*/ 236 h 236" name="T51"/>
                <a:gd fmla="*/ 205 w 236" name="T52"/>
                <a:gd fmla="*/ 198 h 236" name="T53"/>
                <a:gd fmla="*/ 167 w 236" name="T54"/>
                <a:gd fmla="*/ 132 h 236" name="T55"/>
                <a:gd fmla="*/ 108 w 236" name="T56"/>
                <a:gd fmla="*/ 236 h 236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236" w="236">
                  <a:moveTo>
                    <a:pt x="130" y="1"/>
                  </a:moveTo>
                  <a:cubicBezTo>
                    <a:pt x="126" y="0"/>
                    <a:pt x="122" y="0"/>
                    <a:pt x="118" y="0"/>
                  </a:cubicBezTo>
                  <a:cubicBezTo>
                    <a:pt x="83" y="0"/>
                    <a:pt x="51" y="16"/>
                    <a:pt x="30" y="40"/>
                  </a:cubicBezTo>
                  <a:cubicBezTo>
                    <a:pt x="68" y="105"/>
                    <a:pt x="68" y="105"/>
                    <a:pt x="68" y="105"/>
                  </a:cubicBezTo>
                  <a:lnTo>
                    <a:pt x="130" y="1"/>
                  </a:lnTo>
                  <a:close/>
                  <a:moveTo>
                    <a:pt x="20" y="52"/>
                  </a:moveTo>
                  <a:cubicBezTo>
                    <a:pt x="7" y="71"/>
                    <a:pt x="0" y="94"/>
                    <a:pt x="0" y="118"/>
                  </a:cubicBezTo>
                  <a:cubicBezTo>
                    <a:pt x="0" y="130"/>
                    <a:pt x="2" y="142"/>
                    <a:pt x="5" y="153"/>
                  </a:cubicBezTo>
                  <a:cubicBezTo>
                    <a:pt x="81" y="153"/>
                    <a:pt x="81" y="153"/>
                    <a:pt x="81" y="153"/>
                  </a:cubicBezTo>
                  <a:lnTo>
                    <a:pt x="20" y="52"/>
                  </a:lnTo>
                  <a:close/>
                  <a:moveTo>
                    <a:pt x="225" y="68"/>
                  </a:moveTo>
                  <a:cubicBezTo>
                    <a:pt x="210" y="36"/>
                    <a:pt x="180" y="11"/>
                    <a:pt x="145" y="3"/>
                  </a:cubicBezTo>
                  <a:cubicBezTo>
                    <a:pt x="106" y="68"/>
                    <a:pt x="106" y="68"/>
                    <a:pt x="106" y="68"/>
                  </a:cubicBezTo>
                  <a:lnTo>
                    <a:pt x="225" y="68"/>
                  </a:lnTo>
                  <a:close/>
                  <a:moveTo>
                    <a:pt x="130" y="167"/>
                  </a:moveTo>
                  <a:cubicBezTo>
                    <a:pt x="11" y="167"/>
                    <a:pt x="11" y="167"/>
                    <a:pt x="11" y="167"/>
                  </a:cubicBezTo>
                  <a:cubicBezTo>
                    <a:pt x="26" y="201"/>
                    <a:pt x="58" y="227"/>
                    <a:pt x="96" y="234"/>
                  </a:cubicBezTo>
                  <a:cubicBezTo>
                    <a:pt x="93" y="232"/>
                    <a:pt x="93" y="232"/>
                    <a:pt x="93" y="232"/>
                  </a:cubicBezTo>
                  <a:lnTo>
                    <a:pt x="130" y="167"/>
                  </a:lnTo>
                  <a:close/>
                  <a:moveTo>
                    <a:pt x="230" y="82"/>
                  </a:moveTo>
                  <a:cubicBezTo>
                    <a:pt x="155" y="82"/>
                    <a:pt x="155" y="82"/>
                    <a:pt x="155" y="82"/>
                  </a:cubicBezTo>
                  <a:cubicBezTo>
                    <a:pt x="215" y="186"/>
                    <a:pt x="215" y="186"/>
                    <a:pt x="215" y="186"/>
                  </a:cubicBezTo>
                  <a:cubicBezTo>
                    <a:pt x="228" y="167"/>
                    <a:pt x="236" y="143"/>
                    <a:pt x="236" y="118"/>
                  </a:cubicBezTo>
                  <a:cubicBezTo>
                    <a:pt x="236" y="106"/>
                    <a:pt x="234" y="94"/>
                    <a:pt x="230" y="82"/>
                  </a:cubicBezTo>
                  <a:close/>
                  <a:moveTo>
                    <a:pt x="108" y="236"/>
                  </a:moveTo>
                  <a:cubicBezTo>
                    <a:pt x="111" y="236"/>
                    <a:pt x="115" y="236"/>
                    <a:pt x="118" y="236"/>
                  </a:cubicBezTo>
                  <a:cubicBezTo>
                    <a:pt x="152" y="236"/>
                    <a:pt x="183" y="221"/>
                    <a:pt x="205" y="198"/>
                  </a:cubicBezTo>
                  <a:cubicBezTo>
                    <a:pt x="167" y="132"/>
                    <a:pt x="167" y="132"/>
                    <a:pt x="167" y="132"/>
                  </a:cubicBezTo>
                  <a:lnTo>
                    <a:pt x="108" y="2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</p:grpSp>
      <p:grpSp>
        <p:nvGrpSpPr>
          <p:cNvPr id="5" name="Group 21"/>
          <p:cNvGrpSpPr/>
          <p:nvPr/>
        </p:nvGrpSpPr>
        <p:grpSpPr>
          <a:xfrm>
            <a:off x="821725" y="1485187"/>
            <a:ext cx="2201920" cy="755243"/>
            <a:chOff x="8328246" y="2276873"/>
            <a:chExt cx="2198694" cy="1006991"/>
          </a:xfrm>
        </p:grpSpPr>
        <p:sp>
          <p:nvSpPr>
            <p:cNvPr id="15" name="TextBox 22"/>
            <p:cNvSpPr txBox="1"/>
            <p:nvPr/>
          </p:nvSpPr>
          <p:spPr>
            <a:xfrm>
              <a:off x="8328247" y="2276873"/>
              <a:ext cx="2198693" cy="388226"/>
            </a:xfrm>
            <a:prstGeom prst="rect">
              <a:avLst/>
            </a:prstGeom>
            <a:noFill/>
          </p:spPr>
          <p:txBody>
            <a:bodyPr anchor="b" anchorCtr="0" bIns="0" lIns="0" rIns="360000" tIns="0" wrap="none">
              <a:normAutofit/>
            </a:bodyPr>
            <a:lstStyle/>
            <a:p>
              <a:pPr algn="r"/>
              <a:r>
                <a:rPr altLang="en-US" b="1" lang="zh-CN" sz="1600">
                  <a:solidFill>
                    <a:schemeClr val="accent1">
                      <a:lumMod val="100000"/>
                    </a:schemeClr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16" name="TextBox 23"/>
            <p:cNvSpPr txBox="1"/>
            <p:nvPr/>
          </p:nvSpPr>
          <p:spPr>
            <a:xfrm>
              <a:off x="8328246" y="2665098"/>
              <a:ext cx="2198693" cy="618766"/>
            </a:xfrm>
            <a:prstGeom prst="rect">
              <a:avLst/>
            </a:prstGeom>
          </p:spPr>
          <p:txBody>
            <a:bodyPr anchor="ctr" bIns="0" lIns="0" rIns="360000" tIns="0" vert="horz" wrap="square">
              <a:normAutofit fontScale="92500" lnSpcReduction="20000"/>
            </a:bodyPr>
            <a:lstStyle/>
            <a:p>
              <a:pPr algn="r">
                <a:lnSpc>
                  <a:spcPct val="120000"/>
                </a:lnSpc>
              </a:pPr>
              <a:r>
                <a:rPr altLang="en-US" lang="zh-CN" sz="105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此部分内容作为文字排版占位显示 </a:t>
              </a:r>
              <a:br>
                <a:rPr altLang="en-US" lang="zh-CN" sz="105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</a:br>
              <a:r>
                <a:rPr altLang="en-US" lang="zh-CN" sz="105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（建议使用主题字体）</a:t>
              </a:r>
            </a:p>
          </p:txBody>
        </p:sp>
      </p:grpSp>
      <p:grpSp>
        <p:nvGrpSpPr>
          <p:cNvPr id="6" name="Group 24"/>
          <p:cNvGrpSpPr/>
          <p:nvPr/>
        </p:nvGrpSpPr>
        <p:grpSpPr>
          <a:xfrm>
            <a:off x="6120356" y="1485187"/>
            <a:ext cx="2117690" cy="755243"/>
            <a:chOff x="1197898" y="2503545"/>
            <a:chExt cx="2198693" cy="1006991"/>
          </a:xfrm>
        </p:grpSpPr>
        <p:sp>
          <p:nvSpPr>
            <p:cNvPr id="13" name="TextBox 25"/>
            <p:cNvSpPr txBox="1"/>
            <p:nvPr/>
          </p:nvSpPr>
          <p:spPr>
            <a:xfrm>
              <a:off x="1197898" y="2503545"/>
              <a:ext cx="2198693" cy="388226"/>
            </a:xfrm>
            <a:prstGeom prst="rect">
              <a:avLst/>
            </a:prstGeom>
            <a:noFill/>
          </p:spPr>
          <p:txBody>
            <a:bodyPr anchor="b" anchorCtr="0" bIns="0" lIns="360000" rIns="0" tIns="0" wrap="none">
              <a:normAutofit/>
            </a:bodyPr>
            <a:lstStyle/>
            <a:p>
              <a:r>
                <a:rPr altLang="en-US" b="1" lang="zh-CN" sz="1600">
                  <a:solidFill>
                    <a:schemeClr val="accent2">
                      <a:lumMod val="100000"/>
                    </a:schemeClr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14" name="TextBox 39"/>
            <p:cNvSpPr txBox="1"/>
            <p:nvPr/>
          </p:nvSpPr>
          <p:spPr>
            <a:xfrm>
              <a:off x="1197898" y="2891770"/>
              <a:ext cx="2198693" cy="618766"/>
            </a:xfrm>
            <a:prstGeom prst="rect">
              <a:avLst/>
            </a:prstGeom>
          </p:spPr>
          <p:txBody>
            <a:bodyPr anchor="ctr" anchorCtr="0" bIns="0" lIns="360000" rIns="0" tIns="0" vert="horz" wrap="square">
              <a:normAutofit fontScale="92500" lnSpcReduction="20000"/>
            </a:bodyPr>
            <a:lstStyle/>
            <a:p>
              <a:pPr algn="l">
                <a:lnSpc>
                  <a:spcPct val="120000"/>
                </a:lnSpc>
              </a:pPr>
              <a:r>
                <a:rPr altLang="en-US" lang="zh-CN" sz="105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此部分内容作为文字排版占位显示 </a:t>
              </a:r>
              <a:br>
                <a:rPr altLang="en-US" lang="zh-CN" sz="105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</a:br>
              <a:r>
                <a:rPr altLang="en-US" lang="zh-CN" sz="105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（建议使用主题字体）</a:t>
              </a:r>
            </a:p>
          </p:txBody>
        </p:sp>
      </p:grpSp>
      <p:grpSp>
        <p:nvGrpSpPr>
          <p:cNvPr id="7" name="Group 40"/>
          <p:cNvGrpSpPr/>
          <p:nvPr/>
        </p:nvGrpSpPr>
        <p:grpSpPr>
          <a:xfrm>
            <a:off x="821725" y="3241130"/>
            <a:ext cx="2201920" cy="755243"/>
            <a:chOff x="8328246" y="2276873"/>
            <a:chExt cx="2198694" cy="1006991"/>
          </a:xfrm>
        </p:grpSpPr>
        <p:sp>
          <p:nvSpPr>
            <p:cNvPr id="11" name="TextBox 41"/>
            <p:cNvSpPr txBox="1"/>
            <p:nvPr/>
          </p:nvSpPr>
          <p:spPr>
            <a:xfrm>
              <a:off x="8328247" y="2276873"/>
              <a:ext cx="2198693" cy="388226"/>
            </a:xfrm>
            <a:prstGeom prst="rect">
              <a:avLst/>
            </a:prstGeom>
            <a:noFill/>
          </p:spPr>
          <p:txBody>
            <a:bodyPr anchor="b" anchorCtr="0" bIns="0" lIns="0" rIns="360000" tIns="0" wrap="none">
              <a:normAutofit/>
            </a:bodyPr>
            <a:lstStyle/>
            <a:p>
              <a:pPr algn="r"/>
              <a:r>
                <a:rPr altLang="en-US" b="1" lang="zh-CN" sz="1600">
                  <a:solidFill>
                    <a:schemeClr val="accent3">
                      <a:lumMod val="100000"/>
                    </a:schemeClr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12" name="TextBox 42"/>
            <p:cNvSpPr txBox="1"/>
            <p:nvPr/>
          </p:nvSpPr>
          <p:spPr>
            <a:xfrm>
              <a:off x="8328246" y="2665098"/>
              <a:ext cx="2198693" cy="618766"/>
            </a:xfrm>
            <a:prstGeom prst="rect">
              <a:avLst/>
            </a:prstGeom>
          </p:spPr>
          <p:txBody>
            <a:bodyPr anchor="ctr" bIns="0" lIns="0" rIns="360000" tIns="0" vert="horz" wrap="square">
              <a:normAutofit fontScale="92500" lnSpcReduction="20000"/>
            </a:bodyPr>
            <a:lstStyle/>
            <a:p>
              <a:pPr algn="r">
                <a:lnSpc>
                  <a:spcPct val="120000"/>
                </a:lnSpc>
              </a:pPr>
              <a:r>
                <a:rPr altLang="en-US" lang="zh-CN" sz="105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此部分内容作为文字排版占位显示 </a:t>
              </a:r>
              <a:br>
                <a:rPr altLang="en-US" lang="zh-CN" sz="105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</a:br>
              <a:r>
                <a:rPr altLang="en-US" lang="zh-CN" sz="105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（建议使用主题字体）</a:t>
              </a:r>
            </a:p>
          </p:txBody>
        </p:sp>
      </p:grpSp>
      <p:grpSp>
        <p:nvGrpSpPr>
          <p:cNvPr id="8" name="Group 43"/>
          <p:cNvGrpSpPr/>
          <p:nvPr/>
        </p:nvGrpSpPr>
        <p:grpSpPr>
          <a:xfrm>
            <a:off x="6120356" y="3241130"/>
            <a:ext cx="2117690" cy="755243"/>
            <a:chOff x="1197898" y="2503545"/>
            <a:chExt cx="2198693" cy="1006991"/>
          </a:xfrm>
        </p:grpSpPr>
        <p:sp>
          <p:nvSpPr>
            <p:cNvPr id="9" name="TextBox 44"/>
            <p:cNvSpPr txBox="1"/>
            <p:nvPr/>
          </p:nvSpPr>
          <p:spPr>
            <a:xfrm>
              <a:off x="1197898" y="2503545"/>
              <a:ext cx="2198693" cy="388226"/>
            </a:xfrm>
            <a:prstGeom prst="rect">
              <a:avLst/>
            </a:prstGeom>
            <a:noFill/>
          </p:spPr>
          <p:txBody>
            <a:bodyPr anchor="b" anchorCtr="0" bIns="0" lIns="360000" rIns="0" tIns="0" wrap="none">
              <a:normAutofit/>
            </a:bodyPr>
            <a:lstStyle/>
            <a:p>
              <a:r>
                <a:rPr altLang="en-US" b="1" lang="zh-CN" sz="1600">
                  <a:solidFill>
                    <a:schemeClr val="accent4">
                      <a:lumMod val="100000"/>
                    </a:schemeClr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10" name="TextBox 45"/>
            <p:cNvSpPr txBox="1"/>
            <p:nvPr/>
          </p:nvSpPr>
          <p:spPr>
            <a:xfrm>
              <a:off x="1197898" y="2891770"/>
              <a:ext cx="2198693" cy="618766"/>
            </a:xfrm>
            <a:prstGeom prst="rect">
              <a:avLst/>
            </a:prstGeom>
          </p:spPr>
          <p:txBody>
            <a:bodyPr anchor="ctr" anchorCtr="0" bIns="0" lIns="360000" rIns="0" tIns="0" vert="horz" wrap="square">
              <a:normAutofit fontScale="92500" lnSpcReduction="20000"/>
            </a:bodyPr>
            <a:lstStyle/>
            <a:p>
              <a:pPr algn="l">
                <a:lnSpc>
                  <a:spcPct val="120000"/>
                </a:lnSpc>
              </a:pPr>
              <a:r>
                <a:rPr altLang="en-US" lang="zh-CN" sz="105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此部分内容作为文字排版占位显示 </a:t>
              </a:r>
              <a:br>
                <a:rPr altLang="en-US" lang="zh-CN" sz="105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</a:br>
              <a:r>
                <a:rPr altLang="en-US" lang="zh-CN" sz="105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（建议使用主题字体）</a:t>
              </a:r>
            </a:p>
          </p:txBody>
        </p:sp>
      </p:grpSp>
      <p:sp>
        <p:nvSpPr>
          <p:cNvPr id="26" name="Title 1"/>
          <p:cNvSpPr txBox="1"/>
          <p:nvPr/>
        </p:nvSpPr>
        <p:spPr>
          <a:xfrm>
            <a:off x="857880" y="200199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b="1" lang="zh-CN" smtClean="0" sz="18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点击添加标题</a:t>
            </a:r>
          </a:p>
        </p:txBody>
      </p:sp>
      <p:pic>
        <p:nvPicPr>
          <p:cNvPr id="27" name="图片 26">
            <a:extLst>
              <a:ext uri="{FF2B5EF4-FFF2-40B4-BE49-F238E27FC236}">
                <a16:creationId xmlns:a16="http://schemas.microsoft.com/office/drawing/2014/main" id="{FB565A2D-4B70-421A-AA82-176ABA10EE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2450187">
            <a:off x="-4580479" y="36322"/>
            <a:ext cx="6855716" cy="5996349"/>
          </a:xfrm>
          <a:prstGeom prst="rect">
            <a:avLst/>
          </a:prstGeom>
        </p:spPr>
      </p:pic>
      <p:pic>
        <p:nvPicPr>
          <p:cNvPr id="28" name="图片 27">
            <a:extLst>
              <a:ext uri="{FF2B5EF4-FFF2-40B4-BE49-F238E27FC236}">
                <a16:creationId xmlns:a16="http://schemas.microsoft.com/office/drawing/2014/main" id="{A35CF588-D099-41CE-96B9-64044F529E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 rot="16200000">
            <a:off x="6187267" y="-2196181"/>
            <a:ext cx="6855716" cy="5996349"/>
          </a:xfrm>
          <a:prstGeom prst="rect">
            <a:avLst/>
          </a:prstGeom>
        </p:spPr>
      </p:pic>
    </p:spTree>
    <p:extLst>
      <p:ext uri="{BB962C8B-B14F-4D97-AF65-F5344CB8AC3E}">
        <p14:creationId val="1415685775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2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6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 nodeType="clickPar">
                      <p:stCondLst>
                        <p:cond delay="indefinite"/>
                      </p:stCondLst>
                      <p:childTnLst>
                        <p:par>
                          <p:cTn fill="hold" id="2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0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2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3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5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44464f05-f625-4321-b895-1bf70c7eb556"/>
          <p:cNvGrpSpPr>
            <a:grpSpLocks noChangeAspect="1"/>
          </p:cNvGrpSpPr>
          <p:nvPr/>
        </p:nvGrpSpPr>
        <p:grpSpPr>
          <a:xfrm>
            <a:off x="521170" y="1491630"/>
            <a:ext cx="8123010" cy="3070224"/>
            <a:chOff x="694894" y="1988840"/>
            <a:chExt cx="10830679" cy="4093631"/>
          </a:xfrm>
        </p:grpSpPr>
        <p:grpSp>
          <p:nvGrpSpPr>
            <p:cNvPr id="4" name="组合 3"/>
            <p:cNvGrpSpPr/>
            <p:nvPr/>
          </p:nvGrpSpPr>
          <p:grpSpPr>
            <a:xfrm>
              <a:off x="694894" y="1988840"/>
              <a:ext cx="10830679" cy="4093631"/>
              <a:chOff x="730250" y="2294469"/>
              <a:chExt cx="10830679" cy="4093631"/>
            </a:xfrm>
          </p:grpSpPr>
          <p:grpSp>
            <p:nvGrpSpPr>
              <p:cNvPr id="7" name="组合 6"/>
              <p:cNvGrpSpPr/>
              <p:nvPr/>
            </p:nvGrpSpPr>
            <p:grpSpPr>
              <a:xfrm>
                <a:off x="2996986" y="2428875"/>
                <a:ext cx="6198028" cy="3022800"/>
                <a:chOff x="2525905" y="2179178"/>
                <a:chExt cx="3073408" cy="1498912"/>
              </a:xfrm>
            </p:grpSpPr>
            <p:sp>
              <p:nvSpPr>
                <p:cNvPr id="29" name="任意多边形: 形状 28"/>
                <p:cNvSpPr/>
                <p:nvPr/>
              </p:nvSpPr>
              <p:spPr>
                <a:xfrm>
                  <a:off x="2650085" y="2303359"/>
                  <a:ext cx="2825048" cy="1374731"/>
                </a:xfrm>
                <a:custGeom>
                  <a:gdLst>
                    <a:gd fmla="*/ 1412524 w 2825048" name="connsiteX0"/>
                    <a:gd fmla="*/ 0 h 1412523" name="connsiteY0"/>
                    <a:gd fmla="*/ 2817755 w 2825048" name="connsiteX1"/>
                    <a:gd fmla="*/ 1268102 h 1412523" name="connsiteY1"/>
                    <a:gd fmla="*/ 2825048 w 2825048" name="connsiteX2"/>
                    <a:gd fmla="*/ 1412523 h 1412523" name="connsiteY2"/>
                    <a:gd fmla="*/ 0 w 2825048" name="connsiteX3"/>
                    <a:gd fmla="*/ 1412523 h 1412523" name="connsiteY3"/>
                    <a:gd fmla="*/ 7293 w 2825048" name="connsiteX4"/>
                    <a:gd fmla="*/ 1268102 h 1412523" name="connsiteY4"/>
                    <a:gd fmla="*/ 1412524 w 2825048" name="connsiteX5"/>
                    <a:gd fmla="*/ 0 h 1412523" name="connsiteY5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b="b" l="l" r="r" t="t"/>
                  <a:pathLst>
                    <a:path h="1412523" w="2825048">
                      <a:moveTo>
                        <a:pt x="1412524" y="0"/>
                      </a:moveTo>
                      <a:cubicBezTo>
                        <a:pt x="2143882" y="0"/>
                        <a:pt x="2745420" y="555828"/>
                        <a:pt x="2817755" y="1268102"/>
                      </a:cubicBezTo>
                      <a:lnTo>
                        <a:pt x="2825048" y="1412523"/>
                      </a:lnTo>
                      <a:lnTo>
                        <a:pt x="0" y="1412523"/>
                      </a:lnTo>
                      <a:lnTo>
                        <a:pt x="7293" y="1268102"/>
                      </a:lnTo>
                      <a:cubicBezTo>
                        <a:pt x="79628" y="555828"/>
                        <a:pt x="681166" y="0"/>
                        <a:pt x="1412524" y="0"/>
                      </a:cubicBezTo>
                      <a:close/>
                    </a:path>
                  </a:pathLst>
                </a:custGeom>
                <a:solidFill>
                  <a:schemeClr val="accent1">
                    <a:alpha val="3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30" name="任意多边形: 形状 29"/>
                <p:cNvSpPr/>
                <p:nvPr/>
              </p:nvSpPr>
              <p:spPr>
                <a:xfrm>
                  <a:off x="2525905" y="2179178"/>
                  <a:ext cx="3073408" cy="1498911"/>
                </a:xfrm>
                <a:custGeom>
                  <a:gdLst>
                    <a:gd fmla="*/ 1536704 w 3073408" name="connsiteX0"/>
                    <a:gd fmla="*/ 0 h 1536704" name="connsiteY0"/>
                    <a:gd fmla="*/ 3065474 w 3073408" name="connsiteX1"/>
                    <a:gd fmla="*/ 1379585 h 1536704" name="connsiteY1"/>
                    <a:gd fmla="*/ 3073408 w 3073408" name="connsiteX2"/>
                    <a:gd fmla="*/ 1536703 h 1536704" name="connsiteY2"/>
                    <a:gd fmla="*/ 2949228 w 3073408" name="connsiteX3"/>
                    <a:gd fmla="*/ 1536703 h 1536704" name="connsiteY3"/>
                    <a:gd fmla="*/ 2949228 w 3073408" name="connsiteX4"/>
                    <a:gd fmla="*/ 1536704 h 1536704" name="connsiteY4"/>
                    <a:gd fmla="*/ 124180 w 3073408" name="connsiteX5"/>
                    <a:gd fmla="*/ 1536704 h 1536704" name="connsiteY5"/>
                    <a:gd fmla="*/ 124180 w 3073408" name="connsiteX6"/>
                    <a:gd fmla="*/ 1536703 h 1536704" name="connsiteY6"/>
                    <a:gd fmla="*/ 0 w 3073408" name="connsiteX7"/>
                    <a:gd fmla="*/ 1536703 h 1536704" name="connsiteY7"/>
                    <a:gd fmla="*/ 7934 w 3073408" name="connsiteX8"/>
                    <a:gd fmla="*/ 1379585 h 1536704" name="connsiteY8"/>
                    <a:gd fmla="*/ 1536704 w 3073408" name="connsiteX9"/>
                    <a:gd fmla="*/ 0 h 1536704" name="connsiteY9"/>
                    <a:gd fmla="*/ 1536704 w 3073408" name="connsiteX10"/>
                    <a:gd fmla="*/ 0 h 2949228" name="connsiteY10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b="b" l="l" r="r" t="t"/>
                  <a:pathLst>
                    <a:path h="1536704" w="3073408">
                      <a:moveTo>
                        <a:pt x="1536704" y="0"/>
                      </a:moveTo>
                      <a:cubicBezTo>
                        <a:pt x="2332359" y="0"/>
                        <a:pt x="2986780" y="604693"/>
                        <a:pt x="3065474" y="1379585"/>
                      </a:cubicBezTo>
                      <a:lnTo>
                        <a:pt x="3073408" y="1536703"/>
                      </a:lnTo>
                      <a:lnTo>
                        <a:pt x="2949228" y="1536703"/>
                      </a:lnTo>
                      <a:lnTo>
                        <a:pt x="2949228" y="1536704"/>
                      </a:lnTo>
                      <a:lnTo>
                        <a:pt x="124180" y="1536704"/>
                      </a:lnTo>
                      <a:lnTo>
                        <a:pt x="124180" y="1536703"/>
                      </a:lnTo>
                      <a:lnTo>
                        <a:pt x="0" y="1536703"/>
                      </a:lnTo>
                      <a:lnTo>
                        <a:pt x="7934" y="1379585"/>
                      </a:lnTo>
                      <a:cubicBezTo>
                        <a:pt x="86629" y="604693"/>
                        <a:pt x="741050" y="0"/>
                        <a:pt x="1536704" y="0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bg1">
                      <a:lumMod val="85000"/>
                      <a:alpha val="48000"/>
                    </a:schemeClr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  <p:sp>
            <p:nvSpPr>
              <p:cNvPr id="8" name="椭圆 7"/>
              <p:cNvSpPr/>
              <p:nvPr/>
            </p:nvSpPr>
            <p:spPr>
              <a:xfrm>
                <a:off x="4108361" y="2970282"/>
                <a:ext cx="3975278" cy="341781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grpSp>
            <p:nvGrpSpPr>
              <p:cNvPr id="9" name="组合 8"/>
              <p:cNvGrpSpPr/>
              <p:nvPr/>
            </p:nvGrpSpPr>
            <p:grpSpPr>
              <a:xfrm>
                <a:off x="6858182" y="3946565"/>
                <a:ext cx="3073408" cy="1505110"/>
                <a:chOff x="2525905" y="2179178"/>
                <a:chExt cx="3073408" cy="1536704"/>
              </a:xfrm>
            </p:grpSpPr>
            <p:sp>
              <p:nvSpPr>
                <p:cNvPr id="27" name="任意多边形: 形状 26"/>
                <p:cNvSpPr/>
                <p:nvPr/>
              </p:nvSpPr>
              <p:spPr>
                <a:xfrm>
                  <a:off x="2650085" y="2303359"/>
                  <a:ext cx="2825048" cy="1412523"/>
                </a:xfrm>
                <a:custGeom>
                  <a:gdLst>
                    <a:gd fmla="*/ 1412524 w 2825048" name="connsiteX0"/>
                    <a:gd fmla="*/ 0 h 1412523" name="connsiteY0"/>
                    <a:gd fmla="*/ 2817755 w 2825048" name="connsiteX1"/>
                    <a:gd fmla="*/ 1268102 h 1412523" name="connsiteY1"/>
                    <a:gd fmla="*/ 2825048 w 2825048" name="connsiteX2"/>
                    <a:gd fmla="*/ 1412523 h 1412523" name="connsiteY2"/>
                    <a:gd fmla="*/ 0 w 2825048" name="connsiteX3"/>
                    <a:gd fmla="*/ 1412523 h 1412523" name="connsiteY3"/>
                    <a:gd fmla="*/ 7293 w 2825048" name="connsiteX4"/>
                    <a:gd fmla="*/ 1268102 h 1412523" name="connsiteY4"/>
                    <a:gd fmla="*/ 1412524 w 2825048" name="connsiteX5"/>
                    <a:gd fmla="*/ 0 h 1412523" name="connsiteY5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b="b" l="l" r="r" t="t"/>
                  <a:pathLst>
                    <a:path h="1412523" w="2825048">
                      <a:moveTo>
                        <a:pt x="1412524" y="0"/>
                      </a:moveTo>
                      <a:cubicBezTo>
                        <a:pt x="2143882" y="0"/>
                        <a:pt x="2745420" y="555828"/>
                        <a:pt x="2817755" y="1268102"/>
                      </a:cubicBezTo>
                      <a:lnTo>
                        <a:pt x="2825048" y="1412523"/>
                      </a:lnTo>
                      <a:lnTo>
                        <a:pt x="0" y="1412523"/>
                      </a:lnTo>
                      <a:lnTo>
                        <a:pt x="7293" y="1268102"/>
                      </a:lnTo>
                      <a:cubicBezTo>
                        <a:pt x="79628" y="555828"/>
                        <a:pt x="681166" y="0"/>
                        <a:pt x="1412524" y="0"/>
                      </a:cubicBezTo>
                      <a:close/>
                    </a:path>
                  </a:pathLst>
                </a:custGeom>
                <a:solidFill>
                  <a:schemeClr val="tx1">
                    <a:lumMod val="20000"/>
                    <a:lumOff val="80000"/>
                    <a:alpha val="7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28" name="任意多边形: 形状 27"/>
                <p:cNvSpPr/>
                <p:nvPr/>
              </p:nvSpPr>
              <p:spPr>
                <a:xfrm>
                  <a:off x="2525905" y="2179178"/>
                  <a:ext cx="3073408" cy="1536704"/>
                </a:xfrm>
                <a:custGeom>
                  <a:gdLst>
                    <a:gd fmla="*/ 1536704 w 3073408" name="connsiteX0"/>
                    <a:gd fmla="*/ 0 h 1536704" name="connsiteY0"/>
                    <a:gd fmla="*/ 3065474 w 3073408" name="connsiteX1"/>
                    <a:gd fmla="*/ 1379585 h 1536704" name="connsiteY1"/>
                    <a:gd fmla="*/ 3073408 w 3073408" name="connsiteX2"/>
                    <a:gd fmla="*/ 1536703 h 1536704" name="connsiteY2"/>
                    <a:gd fmla="*/ 2949228 w 3073408" name="connsiteX3"/>
                    <a:gd fmla="*/ 1536703 h 1536704" name="connsiteY3"/>
                    <a:gd fmla="*/ 2949228 w 3073408" name="connsiteX4"/>
                    <a:gd fmla="*/ 1536704 h 1536704" name="connsiteY4"/>
                    <a:gd fmla="*/ 124180 w 3073408" name="connsiteX5"/>
                    <a:gd fmla="*/ 1536704 h 1536704" name="connsiteY5"/>
                    <a:gd fmla="*/ 124180 w 3073408" name="connsiteX6"/>
                    <a:gd fmla="*/ 1536703 h 1536704" name="connsiteY6"/>
                    <a:gd fmla="*/ 0 w 3073408" name="connsiteX7"/>
                    <a:gd fmla="*/ 1536703 h 1536704" name="connsiteY7"/>
                    <a:gd fmla="*/ 7934 w 3073408" name="connsiteX8"/>
                    <a:gd fmla="*/ 1379585 h 1536704" name="connsiteY8"/>
                    <a:gd fmla="*/ 1536704 w 3073408" name="connsiteX9"/>
                    <a:gd fmla="*/ 0 h 1536704" name="connsiteY9"/>
                    <a:gd fmla="*/ 1536704 w 3073408" name="connsiteX10"/>
                    <a:gd fmla="*/ 0 h 2949228" name="connsiteY10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b="b" l="l" r="r" t="t"/>
                  <a:pathLst>
                    <a:path h="1536704" w="3073408">
                      <a:moveTo>
                        <a:pt x="1536704" y="0"/>
                      </a:moveTo>
                      <a:cubicBezTo>
                        <a:pt x="2332359" y="0"/>
                        <a:pt x="2986780" y="604693"/>
                        <a:pt x="3065474" y="1379585"/>
                      </a:cubicBezTo>
                      <a:lnTo>
                        <a:pt x="3073408" y="1536703"/>
                      </a:lnTo>
                      <a:lnTo>
                        <a:pt x="2949228" y="1536703"/>
                      </a:lnTo>
                      <a:lnTo>
                        <a:pt x="2949228" y="1536704"/>
                      </a:lnTo>
                      <a:lnTo>
                        <a:pt x="124180" y="1536704"/>
                      </a:lnTo>
                      <a:lnTo>
                        <a:pt x="124180" y="1536703"/>
                      </a:lnTo>
                      <a:lnTo>
                        <a:pt x="0" y="1536703"/>
                      </a:lnTo>
                      <a:lnTo>
                        <a:pt x="7934" y="1379585"/>
                      </a:lnTo>
                      <a:cubicBezTo>
                        <a:pt x="86629" y="604693"/>
                        <a:pt x="741050" y="0"/>
                        <a:pt x="1536704" y="0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bg1">
                      <a:lumMod val="85000"/>
                    </a:schemeClr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  <p:grpSp>
            <p:nvGrpSpPr>
              <p:cNvPr id="10" name="组合 9"/>
              <p:cNvGrpSpPr/>
              <p:nvPr/>
            </p:nvGrpSpPr>
            <p:grpSpPr>
              <a:xfrm>
                <a:off x="1592037" y="3946565"/>
                <a:ext cx="3073408" cy="1505110"/>
                <a:chOff x="2525905" y="2179178"/>
                <a:chExt cx="3073408" cy="1536704"/>
              </a:xfrm>
            </p:grpSpPr>
            <p:sp>
              <p:nvSpPr>
                <p:cNvPr id="25" name="任意多边形: 形状 24"/>
                <p:cNvSpPr/>
                <p:nvPr/>
              </p:nvSpPr>
              <p:spPr>
                <a:xfrm>
                  <a:off x="2650085" y="2303359"/>
                  <a:ext cx="2825048" cy="1412523"/>
                </a:xfrm>
                <a:custGeom>
                  <a:gdLst>
                    <a:gd fmla="*/ 1412524 w 2825048" name="connsiteX0"/>
                    <a:gd fmla="*/ 0 h 1412523" name="connsiteY0"/>
                    <a:gd fmla="*/ 2817755 w 2825048" name="connsiteX1"/>
                    <a:gd fmla="*/ 1268102 h 1412523" name="connsiteY1"/>
                    <a:gd fmla="*/ 2825048 w 2825048" name="connsiteX2"/>
                    <a:gd fmla="*/ 1412523 h 1412523" name="connsiteY2"/>
                    <a:gd fmla="*/ 0 w 2825048" name="connsiteX3"/>
                    <a:gd fmla="*/ 1412523 h 1412523" name="connsiteY3"/>
                    <a:gd fmla="*/ 7293 w 2825048" name="connsiteX4"/>
                    <a:gd fmla="*/ 1268102 h 1412523" name="connsiteY4"/>
                    <a:gd fmla="*/ 1412524 w 2825048" name="connsiteX5"/>
                    <a:gd fmla="*/ 0 h 1412523" name="connsiteY5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b="b" l="l" r="r" t="t"/>
                  <a:pathLst>
                    <a:path h="1412523" w="2825048">
                      <a:moveTo>
                        <a:pt x="1412524" y="0"/>
                      </a:moveTo>
                      <a:cubicBezTo>
                        <a:pt x="2143882" y="0"/>
                        <a:pt x="2745420" y="555828"/>
                        <a:pt x="2817755" y="1268102"/>
                      </a:cubicBezTo>
                      <a:lnTo>
                        <a:pt x="2825048" y="1412523"/>
                      </a:lnTo>
                      <a:lnTo>
                        <a:pt x="0" y="1412523"/>
                      </a:lnTo>
                      <a:lnTo>
                        <a:pt x="7293" y="1268102"/>
                      </a:lnTo>
                      <a:cubicBezTo>
                        <a:pt x="79628" y="555828"/>
                        <a:pt x="681166" y="0"/>
                        <a:pt x="1412524" y="0"/>
                      </a:cubicBezTo>
                      <a:close/>
                    </a:path>
                  </a:pathLst>
                </a:custGeom>
                <a:solidFill>
                  <a:schemeClr val="tx1">
                    <a:lumMod val="20000"/>
                    <a:lumOff val="80000"/>
                    <a:alpha val="7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26" name="任意多边形: 形状 25"/>
                <p:cNvSpPr/>
                <p:nvPr/>
              </p:nvSpPr>
              <p:spPr>
                <a:xfrm>
                  <a:off x="2525905" y="2179178"/>
                  <a:ext cx="3073408" cy="1536704"/>
                </a:xfrm>
                <a:custGeom>
                  <a:gdLst>
                    <a:gd fmla="*/ 1536704 w 3073408" name="connsiteX0"/>
                    <a:gd fmla="*/ 0 h 1536704" name="connsiteY0"/>
                    <a:gd fmla="*/ 3065474 w 3073408" name="connsiteX1"/>
                    <a:gd fmla="*/ 1379585 h 1536704" name="connsiteY1"/>
                    <a:gd fmla="*/ 3073408 w 3073408" name="connsiteX2"/>
                    <a:gd fmla="*/ 1536703 h 1536704" name="connsiteY2"/>
                    <a:gd fmla="*/ 2949228 w 3073408" name="connsiteX3"/>
                    <a:gd fmla="*/ 1536703 h 1536704" name="connsiteY3"/>
                    <a:gd fmla="*/ 2949228 w 3073408" name="connsiteX4"/>
                    <a:gd fmla="*/ 1536704 h 1536704" name="connsiteY4"/>
                    <a:gd fmla="*/ 124180 w 3073408" name="connsiteX5"/>
                    <a:gd fmla="*/ 1536704 h 1536704" name="connsiteY5"/>
                    <a:gd fmla="*/ 124180 w 3073408" name="connsiteX6"/>
                    <a:gd fmla="*/ 1536703 h 1536704" name="connsiteY6"/>
                    <a:gd fmla="*/ 0 w 3073408" name="connsiteX7"/>
                    <a:gd fmla="*/ 1536703 h 1536704" name="connsiteY7"/>
                    <a:gd fmla="*/ 7934 w 3073408" name="connsiteX8"/>
                    <a:gd fmla="*/ 1379585 h 1536704" name="connsiteY8"/>
                    <a:gd fmla="*/ 1536704 w 3073408" name="connsiteX9"/>
                    <a:gd fmla="*/ 0 h 1536704" name="connsiteY9"/>
                    <a:gd fmla="*/ 1536704 w 3073408" name="connsiteX10"/>
                    <a:gd fmla="*/ 0 h 2949228" name="connsiteY10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b="b" l="l" r="r" t="t"/>
                  <a:pathLst>
                    <a:path h="1536704" w="3073408">
                      <a:moveTo>
                        <a:pt x="1536704" y="0"/>
                      </a:moveTo>
                      <a:cubicBezTo>
                        <a:pt x="2332359" y="0"/>
                        <a:pt x="2986780" y="604693"/>
                        <a:pt x="3065474" y="1379585"/>
                      </a:cubicBezTo>
                      <a:lnTo>
                        <a:pt x="3073408" y="1536703"/>
                      </a:lnTo>
                      <a:lnTo>
                        <a:pt x="2949228" y="1536703"/>
                      </a:lnTo>
                      <a:lnTo>
                        <a:pt x="2949228" y="1536704"/>
                      </a:lnTo>
                      <a:lnTo>
                        <a:pt x="124180" y="1536704"/>
                      </a:lnTo>
                      <a:lnTo>
                        <a:pt x="124180" y="1536703"/>
                      </a:lnTo>
                      <a:lnTo>
                        <a:pt x="0" y="1536703"/>
                      </a:lnTo>
                      <a:lnTo>
                        <a:pt x="7934" y="1379585"/>
                      </a:lnTo>
                      <a:cubicBezTo>
                        <a:pt x="86629" y="604693"/>
                        <a:pt x="741050" y="0"/>
                        <a:pt x="1536704" y="0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bg1">
                      <a:lumMod val="85000"/>
                    </a:schemeClr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  <p:sp>
            <p:nvSpPr>
              <p:cNvPr id="11" name="矩形 10"/>
              <p:cNvSpPr/>
              <p:nvPr/>
            </p:nvSpPr>
            <p:spPr>
              <a:xfrm>
                <a:off x="8445229" y="2954139"/>
                <a:ext cx="3115700" cy="587084"/>
              </a:xfrm>
              <a:prstGeom prst="rect">
                <a:avLst/>
              </a:prstGeom>
            </p:spPr>
            <p:txBody>
              <a:bodyPr wrap="square">
                <a:normAutofit fontScale="77500" lnSpcReduction="2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altLang="en-US" lang="zh-CN" sz="1400">
                    <a:ea charset="-122" panose="020b0503020204020204" pitchFamily="34" typeface="微软雅黑"/>
                  </a:rPr>
                  <a:t>此部分内容作为文字排版占位显示（建议使用主题字体）</a:t>
                </a:r>
              </a:p>
            </p:txBody>
          </p:sp>
          <p:grpSp>
            <p:nvGrpSpPr>
              <p:cNvPr id="12" name="组合 11"/>
              <p:cNvGrpSpPr/>
              <p:nvPr/>
            </p:nvGrpSpPr>
            <p:grpSpPr>
              <a:xfrm>
                <a:off x="1706813" y="4222169"/>
                <a:ext cx="2852861" cy="1242171"/>
                <a:chOff x="2640681" y="2805953"/>
                <a:chExt cx="2852861" cy="1242171"/>
              </a:xfrm>
            </p:grpSpPr>
            <p:sp>
              <p:nvSpPr>
                <p:cNvPr id="20" name="任意多边形: 形状 19"/>
                <p:cNvSpPr/>
                <p:nvPr/>
              </p:nvSpPr>
              <p:spPr bwMode="auto">
                <a:xfrm>
                  <a:off x="4933416" y="3432164"/>
                  <a:ext cx="560126" cy="615958"/>
                </a:xfrm>
                <a:custGeom>
                  <a:gdLst>
                    <a:gd fmla="*/ 120 w 132" name="T0"/>
                    <a:gd fmla="*/ 119 h 145" name="T1"/>
                    <a:gd fmla="*/ 97 w 132" name="T2"/>
                    <a:gd fmla="*/ 108 h 145" name="T3"/>
                    <a:gd fmla="*/ 90 w 132" name="T4"/>
                    <a:gd fmla="*/ 103 h 145" name="T5"/>
                    <a:gd fmla="*/ 99 w 132" name="T6"/>
                    <a:gd fmla="*/ 105 h 145" name="T7"/>
                    <a:gd fmla="*/ 95 w 132" name="T8"/>
                    <a:gd fmla="*/ 91 h 145" name="T9"/>
                    <a:gd fmla="*/ 106 w 132" name="T10"/>
                    <a:gd fmla="*/ 97 h 145" name="T11"/>
                    <a:gd fmla="*/ 101 w 132" name="T12"/>
                    <a:gd fmla="*/ 84 h 145" name="T13"/>
                    <a:gd fmla="*/ 109 w 132" name="T14"/>
                    <a:gd fmla="*/ 89 h 145" name="T15"/>
                    <a:gd fmla="*/ 106 w 132" name="T16"/>
                    <a:gd fmla="*/ 75 h 145" name="T17"/>
                    <a:gd fmla="*/ 117 w 132" name="T18"/>
                    <a:gd fmla="*/ 75 h 145" name="T19"/>
                    <a:gd fmla="*/ 108 w 132" name="T20"/>
                    <a:gd fmla="*/ 65 h 145" name="T21"/>
                    <a:gd fmla="*/ 120 w 132" name="T22"/>
                    <a:gd fmla="*/ 60 h 145" name="T23"/>
                    <a:gd fmla="*/ 106 w 132" name="T24"/>
                    <a:gd fmla="*/ 41 h 145" name="T25"/>
                    <a:gd fmla="*/ 70 w 132" name="T26"/>
                    <a:gd fmla="*/ 0 h 145" name="T27"/>
                    <a:gd fmla="*/ 65 w 132" name="T28"/>
                    <a:gd fmla="*/ 0 h 145" name="T29"/>
                    <a:gd fmla="*/ 60 w 132" name="T30"/>
                    <a:gd fmla="*/ 0 h 145" name="T31"/>
                    <a:gd fmla="*/ 23 w 132" name="T32"/>
                    <a:gd fmla="*/ 41 h 145" name="T33"/>
                    <a:gd fmla="*/ 10 w 132" name="T34"/>
                    <a:gd fmla="*/ 60 h 145" name="T35"/>
                    <a:gd fmla="*/ 22 w 132" name="T36"/>
                    <a:gd fmla="*/ 65 h 145" name="T37"/>
                    <a:gd fmla="*/ 13 w 132" name="T38"/>
                    <a:gd fmla="*/ 75 h 145" name="T39"/>
                    <a:gd fmla="*/ 24 w 132" name="T40"/>
                    <a:gd fmla="*/ 75 h 145" name="T41"/>
                    <a:gd fmla="*/ 20 w 132" name="T42"/>
                    <a:gd fmla="*/ 89 h 145" name="T43"/>
                    <a:gd fmla="*/ 29 w 132" name="T44"/>
                    <a:gd fmla="*/ 84 h 145" name="T45"/>
                    <a:gd fmla="*/ 23 w 132" name="T46"/>
                    <a:gd fmla="*/ 97 h 145" name="T47"/>
                    <a:gd fmla="*/ 34 w 132" name="T48"/>
                    <a:gd fmla="*/ 91 h 145" name="T49"/>
                    <a:gd fmla="*/ 31 w 132" name="T50"/>
                    <a:gd fmla="*/ 105 h 145" name="T51"/>
                    <a:gd fmla="*/ 40 w 132" name="T52"/>
                    <a:gd fmla="*/ 103 h 145" name="T53"/>
                    <a:gd fmla="*/ 32 w 132" name="T54"/>
                    <a:gd fmla="*/ 108 h 145" name="T55"/>
                    <a:gd fmla="*/ 7 w 132" name="T56"/>
                    <a:gd fmla="*/ 117 h 145" name="T57"/>
                    <a:gd fmla="*/ 0 w 132" name="T58"/>
                    <a:gd fmla="*/ 121 h 145" name="T59"/>
                    <a:gd fmla="*/ 0 w 132" name="T60"/>
                    <a:gd fmla="*/ 145 h 145" name="T61"/>
                    <a:gd fmla="*/ 65 w 132" name="T62"/>
                    <a:gd fmla="*/ 145 h 145" name="T63"/>
                    <a:gd fmla="*/ 130 w 132" name="T64"/>
                    <a:gd fmla="*/ 145 h 145" name="T65"/>
                    <a:gd fmla="*/ 130 w 132" name="T66"/>
                    <a:gd fmla="*/ 130 h 145" name="T67"/>
                    <a:gd fmla="*/ 120 w 132" name="T68"/>
                    <a:gd fmla="*/ 119 h 145" name="T6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</a:cxnLst>
                  <a:rect b="b" l="0" r="r" t="0"/>
                  <a:pathLst>
                    <a:path h="145" w="132">
                      <a:moveTo>
                        <a:pt x="120" y="119"/>
                      </a:moveTo>
                      <a:cubicBezTo>
                        <a:pt x="112" y="115"/>
                        <a:pt x="105" y="111"/>
                        <a:pt x="97" y="108"/>
                      </a:cubicBezTo>
                      <a:cubicBezTo>
                        <a:pt x="94" y="107"/>
                        <a:pt x="91" y="105"/>
                        <a:pt x="90" y="103"/>
                      </a:cubicBezTo>
                      <a:cubicBezTo>
                        <a:pt x="92" y="104"/>
                        <a:pt x="95" y="105"/>
                        <a:pt x="99" y="105"/>
                      </a:cubicBezTo>
                      <a:cubicBezTo>
                        <a:pt x="97" y="100"/>
                        <a:pt x="96" y="95"/>
                        <a:pt x="95" y="91"/>
                      </a:cubicBezTo>
                      <a:cubicBezTo>
                        <a:pt x="98" y="94"/>
                        <a:pt x="102" y="96"/>
                        <a:pt x="106" y="97"/>
                      </a:cubicBezTo>
                      <a:cubicBezTo>
                        <a:pt x="104" y="93"/>
                        <a:pt x="102" y="88"/>
                        <a:pt x="101" y="84"/>
                      </a:cubicBezTo>
                      <a:cubicBezTo>
                        <a:pt x="103" y="86"/>
                        <a:pt x="106" y="88"/>
                        <a:pt x="109" y="89"/>
                      </a:cubicBezTo>
                      <a:cubicBezTo>
                        <a:pt x="107" y="84"/>
                        <a:pt x="106" y="79"/>
                        <a:pt x="106" y="75"/>
                      </a:cubicBezTo>
                      <a:cubicBezTo>
                        <a:pt x="109" y="76"/>
                        <a:pt x="113" y="75"/>
                        <a:pt x="117" y="75"/>
                      </a:cubicBezTo>
                      <a:cubicBezTo>
                        <a:pt x="113" y="71"/>
                        <a:pt x="110" y="68"/>
                        <a:pt x="108" y="65"/>
                      </a:cubicBezTo>
                      <a:cubicBezTo>
                        <a:pt x="111" y="64"/>
                        <a:pt x="115" y="63"/>
                        <a:pt x="120" y="60"/>
                      </a:cubicBezTo>
                      <a:cubicBezTo>
                        <a:pt x="112" y="57"/>
                        <a:pt x="108" y="49"/>
                        <a:pt x="106" y="41"/>
                      </a:cubicBezTo>
                      <a:cubicBezTo>
                        <a:pt x="104" y="19"/>
                        <a:pt x="90" y="2"/>
                        <a:pt x="70" y="0"/>
                      </a:cubicBezTo>
                      <a:cubicBezTo>
                        <a:pt x="65" y="0"/>
                        <a:pt x="65" y="0"/>
                        <a:pt x="65" y="0"/>
                      </a:cubicBezTo>
                      <a:cubicBezTo>
                        <a:pt x="60" y="0"/>
                        <a:pt x="60" y="0"/>
                        <a:pt x="60" y="0"/>
                      </a:cubicBezTo>
                      <a:cubicBezTo>
                        <a:pt x="39" y="2"/>
                        <a:pt x="26" y="19"/>
                        <a:pt x="23" y="41"/>
                      </a:cubicBezTo>
                      <a:cubicBezTo>
                        <a:pt x="21" y="49"/>
                        <a:pt x="18" y="57"/>
                        <a:pt x="10" y="60"/>
                      </a:cubicBezTo>
                      <a:cubicBezTo>
                        <a:pt x="14" y="63"/>
                        <a:pt x="18" y="64"/>
                        <a:pt x="22" y="65"/>
                      </a:cubicBezTo>
                      <a:cubicBezTo>
                        <a:pt x="20" y="68"/>
                        <a:pt x="17" y="71"/>
                        <a:pt x="13" y="75"/>
                      </a:cubicBezTo>
                      <a:cubicBezTo>
                        <a:pt x="16" y="75"/>
                        <a:pt x="20" y="76"/>
                        <a:pt x="24" y="75"/>
                      </a:cubicBezTo>
                      <a:cubicBezTo>
                        <a:pt x="23" y="79"/>
                        <a:pt x="22" y="84"/>
                        <a:pt x="20" y="89"/>
                      </a:cubicBezTo>
                      <a:cubicBezTo>
                        <a:pt x="23" y="88"/>
                        <a:pt x="26" y="86"/>
                        <a:pt x="29" y="84"/>
                      </a:cubicBezTo>
                      <a:cubicBezTo>
                        <a:pt x="27" y="88"/>
                        <a:pt x="25" y="93"/>
                        <a:pt x="23" y="97"/>
                      </a:cubicBezTo>
                      <a:cubicBezTo>
                        <a:pt x="28" y="96"/>
                        <a:pt x="31" y="94"/>
                        <a:pt x="34" y="91"/>
                      </a:cubicBezTo>
                      <a:cubicBezTo>
                        <a:pt x="34" y="95"/>
                        <a:pt x="32" y="100"/>
                        <a:pt x="31" y="105"/>
                      </a:cubicBezTo>
                      <a:cubicBezTo>
                        <a:pt x="34" y="105"/>
                        <a:pt x="37" y="104"/>
                        <a:pt x="40" y="103"/>
                      </a:cubicBezTo>
                      <a:cubicBezTo>
                        <a:pt x="38" y="105"/>
                        <a:pt x="36" y="107"/>
                        <a:pt x="32" y="108"/>
                      </a:cubicBezTo>
                      <a:cubicBezTo>
                        <a:pt x="24" y="111"/>
                        <a:pt x="15" y="114"/>
                        <a:pt x="7" y="117"/>
                      </a:cubicBezTo>
                      <a:cubicBezTo>
                        <a:pt x="5" y="118"/>
                        <a:pt x="2" y="120"/>
                        <a:pt x="0" y="121"/>
                      </a:cubicBezTo>
                      <a:cubicBezTo>
                        <a:pt x="0" y="145"/>
                        <a:pt x="0" y="145"/>
                        <a:pt x="0" y="145"/>
                      </a:cubicBezTo>
                      <a:cubicBezTo>
                        <a:pt x="65" y="145"/>
                        <a:pt x="65" y="145"/>
                        <a:pt x="65" y="145"/>
                      </a:cubicBezTo>
                      <a:cubicBezTo>
                        <a:pt x="130" y="145"/>
                        <a:pt x="130" y="145"/>
                        <a:pt x="130" y="145"/>
                      </a:cubicBezTo>
                      <a:cubicBezTo>
                        <a:pt x="130" y="145"/>
                        <a:pt x="132" y="135"/>
                        <a:pt x="130" y="130"/>
                      </a:cubicBezTo>
                      <a:cubicBezTo>
                        <a:pt x="129" y="128"/>
                        <a:pt x="126" y="123"/>
                        <a:pt x="120" y="119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21" name="任意多边形: 形状 20"/>
                <p:cNvSpPr/>
                <p:nvPr/>
              </p:nvSpPr>
              <p:spPr bwMode="auto">
                <a:xfrm>
                  <a:off x="2640681" y="3370929"/>
                  <a:ext cx="587142" cy="677194"/>
                </a:xfrm>
                <a:custGeom>
                  <a:gdLst>
                    <a:gd fmla="*/ 101 w 138" name="T0"/>
                    <a:gd fmla="*/ 124 h 159" name="T1"/>
                    <a:gd fmla="*/ 90 w 138" name="T2"/>
                    <a:gd fmla="*/ 109 h 159" name="T3"/>
                    <a:gd fmla="*/ 102 w 138" name="T4"/>
                    <a:gd fmla="*/ 92 h 159" name="T5"/>
                    <a:gd fmla="*/ 108 w 138" name="T6"/>
                    <a:gd fmla="*/ 88 h 159" name="T7"/>
                    <a:gd fmla="*/ 112 w 138" name="T8"/>
                    <a:gd fmla="*/ 79 h 159" name="T9"/>
                    <a:gd fmla="*/ 112 w 138" name="T10"/>
                    <a:gd fmla="*/ 68 h 159" name="T11"/>
                    <a:gd fmla="*/ 110 w 138" name="T12"/>
                    <a:gd fmla="*/ 61 h 159" name="T13"/>
                    <a:gd fmla="*/ 97 w 138" name="T14"/>
                    <a:gd fmla="*/ 30 h 159" name="T15"/>
                    <a:gd fmla="*/ 93 w 138" name="T16"/>
                    <a:gd fmla="*/ 26 h 159" name="T17"/>
                    <a:gd fmla="*/ 69 w 138" name="T18"/>
                    <a:gd fmla="*/ 1 h 159" name="T19"/>
                    <a:gd fmla="*/ 63 w 138" name="T20"/>
                    <a:gd fmla="*/ 3 h 159" name="T21"/>
                    <a:gd fmla="*/ 69 w 138" name="T22"/>
                    <a:gd fmla="*/ 9 h 159" name="T23"/>
                    <a:gd fmla="*/ 69 w 138" name="T24"/>
                    <a:gd fmla="*/ 15 h 159" name="T25"/>
                    <a:gd fmla="*/ 69 w 138" name="T26"/>
                    <a:gd fmla="*/ 15 h 159" name="T27"/>
                    <a:gd fmla="*/ 45 w 138" name="T28"/>
                    <a:gd fmla="*/ 9 h 159" name="T29"/>
                    <a:gd fmla="*/ 51 w 138" name="T30"/>
                    <a:gd fmla="*/ 22 h 159" name="T31"/>
                    <a:gd fmla="*/ 41 w 138" name="T32"/>
                    <a:gd fmla="*/ 12 h 159" name="T33"/>
                    <a:gd fmla="*/ 40 w 138" name="T34"/>
                    <a:gd fmla="*/ 31 h 159" name="T35"/>
                    <a:gd fmla="*/ 28 w 138" name="T36"/>
                    <a:gd fmla="*/ 59 h 159" name="T37"/>
                    <a:gd fmla="*/ 28 w 138" name="T38"/>
                    <a:gd fmla="*/ 61 h 159" name="T39"/>
                    <a:gd fmla="*/ 26 w 138" name="T40"/>
                    <a:gd fmla="*/ 68 h 159" name="T41"/>
                    <a:gd fmla="*/ 26 w 138" name="T42"/>
                    <a:gd fmla="*/ 79 h 159" name="T43"/>
                    <a:gd fmla="*/ 31 w 138" name="T44"/>
                    <a:gd fmla="*/ 88 h 159" name="T45"/>
                    <a:gd fmla="*/ 36 w 138" name="T46"/>
                    <a:gd fmla="*/ 92 h 159" name="T47"/>
                    <a:gd fmla="*/ 49 w 138" name="T48"/>
                    <a:gd fmla="*/ 109 h 159" name="T49"/>
                    <a:gd fmla="*/ 38 w 138" name="T50"/>
                    <a:gd fmla="*/ 124 h 159" name="T51"/>
                    <a:gd fmla="*/ 0 w 138" name="T52"/>
                    <a:gd fmla="*/ 142 h 159" name="T53"/>
                    <a:gd fmla="*/ 0 w 138" name="T54"/>
                    <a:gd fmla="*/ 159 h 159" name="T55"/>
                    <a:gd fmla="*/ 138 w 138" name="T56"/>
                    <a:gd fmla="*/ 159 h 159" name="T57"/>
                    <a:gd fmla="*/ 138 w 138" name="T58"/>
                    <a:gd fmla="*/ 141 h 159" name="T59"/>
                    <a:gd fmla="*/ 101 w 138" name="T60"/>
                    <a:gd fmla="*/ 124 h 159" name="T6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b="b" l="0" r="r" t="0"/>
                  <a:pathLst>
                    <a:path h="159" w="138">
                      <a:moveTo>
                        <a:pt x="101" y="124"/>
                      </a:moveTo>
                      <a:cubicBezTo>
                        <a:pt x="93" y="121"/>
                        <a:pt x="91" y="116"/>
                        <a:pt x="90" y="109"/>
                      </a:cubicBezTo>
                      <a:cubicBezTo>
                        <a:pt x="95" y="105"/>
                        <a:pt x="99" y="99"/>
                        <a:pt x="102" y="92"/>
                      </a:cubicBezTo>
                      <a:cubicBezTo>
                        <a:pt x="105" y="92"/>
                        <a:pt x="107" y="90"/>
                        <a:pt x="108" y="88"/>
                      </a:cubicBezTo>
                      <a:cubicBezTo>
                        <a:pt x="110" y="86"/>
                        <a:pt x="111" y="82"/>
                        <a:pt x="112" y="79"/>
                      </a:cubicBezTo>
                      <a:cubicBezTo>
                        <a:pt x="113" y="75"/>
                        <a:pt x="113" y="71"/>
                        <a:pt x="112" y="68"/>
                      </a:cubicBezTo>
                      <a:cubicBezTo>
                        <a:pt x="112" y="65"/>
                        <a:pt x="111" y="63"/>
                        <a:pt x="110" y="61"/>
                      </a:cubicBezTo>
                      <a:cubicBezTo>
                        <a:pt x="109" y="49"/>
                        <a:pt x="104" y="38"/>
                        <a:pt x="97" y="30"/>
                      </a:cubicBezTo>
                      <a:cubicBezTo>
                        <a:pt x="96" y="29"/>
                        <a:pt x="94" y="27"/>
                        <a:pt x="93" y="26"/>
                      </a:cubicBezTo>
                      <a:cubicBezTo>
                        <a:pt x="98" y="12"/>
                        <a:pt x="86" y="0"/>
                        <a:pt x="69" y="1"/>
                      </a:cubicBezTo>
                      <a:cubicBezTo>
                        <a:pt x="67" y="2"/>
                        <a:pt x="65" y="2"/>
                        <a:pt x="63" y="3"/>
                      </a:cubicBezTo>
                      <a:cubicBezTo>
                        <a:pt x="65" y="4"/>
                        <a:pt x="68" y="6"/>
                        <a:pt x="69" y="9"/>
                      </a:cubicBezTo>
                      <a:cubicBezTo>
                        <a:pt x="70" y="11"/>
                        <a:pt x="70" y="13"/>
                        <a:pt x="69" y="15"/>
                      </a:cubicBezTo>
                      <a:cubicBezTo>
                        <a:pt x="69" y="15"/>
                        <a:pt x="69" y="15"/>
                        <a:pt x="69" y="15"/>
                      </a:cubicBezTo>
                      <a:cubicBezTo>
                        <a:pt x="63" y="0"/>
                        <a:pt x="45" y="4"/>
                        <a:pt x="45" y="9"/>
                      </a:cubicBezTo>
                      <a:cubicBezTo>
                        <a:pt x="49" y="13"/>
                        <a:pt x="51" y="16"/>
                        <a:pt x="51" y="22"/>
                      </a:cubicBezTo>
                      <a:cubicBezTo>
                        <a:pt x="45" y="22"/>
                        <a:pt x="43" y="18"/>
                        <a:pt x="41" y="12"/>
                      </a:cubicBezTo>
                      <a:cubicBezTo>
                        <a:pt x="39" y="19"/>
                        <a:pt x="38" y="25"/>
                        <a:pt x="40" y="31"/>
                      </a:cubicBezTo>
                      <a:cubicBezTo>
                        <a:pt x="34" y="38"/>
                        <a:pt x="29" y="49"/>
                        <a:pt x="28" y="59"/>
                      </a:cubicBezTo>
                      <a:cubicBezTo>
                        <a:pt x="28" y="60"/>
                        <a:pt x="28" y="60"/>
                        <a:pt x="28" y="61"/>
                      </a:cubicBezTo>
                      <a:cubicBezTo>
                        <a:pt x="27" y="63"/>
                        <a:pt x="27" y="65"/>
                        <a:pt x="26" y="68"/>
                      </a:cubicBezTo>
                      <a:cubicBezTo>
                        <a:pt x="26" y="71"/>
                        <a:pt x="26" y="75"/>
                        <a:pt x="26" y="79"/>
                      </a:cubicBezTo>
                      <a:cubicBezTo>
                        <a:pt x="27" y="82"/>
                        <a:pt x="29" y="86"/>
                        <a:pt x="31" y="88"/>
                      </a:cubicBezTo>
                      <a:cubicBezTo>
                        <a:pt x="32" y="90"/>
                        <a:pt x="34" y="92"/>
                        <a:pt x="36" y="92"/>
                      </a:cubicBezTo>
                      <a:cubicBezTo>
                        <a:pt x="39" y="99"/>
                        <a:pt x="43" y="105"/>
                        <a:pt x="49" y="109"/>
                      </a:cubicBezTo>
                      <a:cubicBezTo>
                        <a:pt x="48" y="116"/>
                        <a:pt x="45" y="121"/>
                        <a:pt x="38" y="124"/>
                      </a:cubicBezTo>
                      <a:cubicBezTo>
                        <a:pt x="25" y="129"/>
                        <a:pt x="8" y="132"/>
                        <a:pt x="0" y="142"/>
                      </a:cubicBezTo>
                      <a:cubicBezTo>
                        <a:pt x="0" y="159"/>
                        <a:pt x="0" y="159"/>
                        <a:pt x="0" y="159"/>
                      </a:cubicBezTo>
                      <a:cubicBezTo>
                        <a:pt x="138" y="159"/>
                        <a:pt x="138" y="159"/>
                        <a:pt x="138" y="159"/>
                      </a:cubicBezTo>
                      <a:cubicBezTo>
                        <a:pt x="138" y="141"/>
                        <a:pt x="138" y="141"/>
                        <a:pt x="138" y="141"/>
                      </a:cubicBezTo>
                      <a:cubicBezTo>
                        <a:pt x="130" y="132"/>
                        <a:pt x="114" y="129"/>
                        <a:pt x="101" y="124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22" name="任意多边形: 形状 21"/>
                <p:cNvSpPr/>
                <p:nvPr/>
              </p:nvSpPr>
              <p:spPr bwMode="auto">
                <a:xfrm>
                  <a:off x="3227823" y="3376333"/>
                  <a:ext cx="556524" cy="671791"/>
                </a:xfrm>
                <a:custGeom>
                  <a:gdLst>
                    <a:gd fmla="*/ 112 w 131" name="T0"/>
                    <a:gd fmla="*/ 128 h 158" name="T1"/>
                    <a:gd fmla="*/ 111 w 131" name="T2"/>
                    <a:gd fmla="*/ 127 h 158" name="T3"/>
                    <a:gd fmla="*/ 105 w 131" name="T4"/>
                    <a:gd fmla="*/ 95 h 158" name="T5"/>
                    <a:gd fmla="*/ 104 w 131" name="T6"/>
                    <a:gd fmla="*/ 96 h 158" name="T7"/>
                    <a:gd fmla="*/ 68 w 131" name="T8"/>
                    <a:gd fmla="*/ 0 h 158" name="T9"/>
                    <a:gd fmla="*/ 35 w 131" name="T10"/>
                    <a:gd fmla="*/ 101 h 158" name="T11"/>
                    <a:gd fmla="*/ 47 w 131" name="T12"/>
                    <a:gd fmla="*/ 111 h 158" name="T13"/>
                    <a:gd fmla="*/ 36 w 131" name="T14"/>
                    <a:gd fmla="*/ 124 h 158" name="T15"/>
                    <a:gd fmla="*/ 0 w 131" name="T16"/>
                    <a:gd fmla="*/ 140 h 158" name="T17"/>
                    <a:gd fmla="*/ 0 w 131" name="T18"/>
                    <a:gd fmla="*/ 158 h 158" name="T19"/>
                    <a:gd fmla="*/ 131 w 131" name="T20"/>
                    <a:gd fmla="*/ 158 h 158" name="T21"/>
                    <a:gd fmla="*/ 131 w 131" name="T22"/>
                    <a:gd fmla="*/ 136 h 158" name="T23"/>
                    <a:gd fmla="*/ 112 w 131" name="T24"/>
                    <a:gd fmla="*/ 128 h 158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158" w="131">
                      <a:moveTo>
                        <a:pt x="112" y="128"/>
                      </a:moveTo>
                      <a:cubicBezTo>
                        <a:pt x="112" y="128"/>
                        <a:pt x="112" y="127"/>
                        <a:pt x="111" y="127"/>
                      </a:cubicBezTo>
                      <a:cubicBezTo>
                        <a:pt x="105" y="117"/>
                        <a:pt x="91" y="112"/>
                        <a:pt x="105" y="95"/>
                      </a:cubicBezTo>
                      <a:cubicBezTo>
                        <a:pt x="105" y="96"/>
                        <a:pt x="105" y="96"/>
                        <a:pt x="104" y="96"/>
                      </a:cubicBezTo>
                      <a:cubicBezTo>
                        <a:pt x="131" y="63"/>
                        <a:pt x="104" y="0"/>
                        <a:pt x="68" y="0"/>
                      </a:cubicBezTo>
                      <a:cubicBezTo>
                        <a:pt x="30" y="0"/>
                        <a:pt x="1" y="70"/>
                        <a:pt x="35" y="101"/>
                      </a:cubicBezTo>
                      <a:cubicBezTo>
                        <a:pt x="39" y="105"/>
                        <a:pt x="43" y="108"/>
                        <a:pt x="47" y="111"/>
                      </a:cubicBezTo>
                      <a:cubicBezTo>
                        <a:pt x="46" y="116"/>
                        <a:pt x="43" y="121"/>
                        <a:pt x="36" y="124"/>
                      </a:cubicBezTo>
                      <a:cubicBezTo>
                        <a:pt x="24" y="129"/>
                        <a:pt x="8" y="131"/>
                        <a:pt x="0" y="140"/>
                      </a:cubicBezTo>
                      <a:cubicBezTo>
                        <a:pt x="0" y="158"/>
                        <a:pt x="0" y="158"/>
                        <a:pt x="0" y="158"/>
                      </a:cubicBezTo>
                      <a:cubicBezTo>
                        <a:pt x="131" y="158"/>
                        <a:pt x="131" y="158"/>
                        <a:pt x="131" y="158"/>
                      </a:cubicBezTo>
                      <a:cubicBezTo>
                        <a:pt x="131" y="136"/>
                        <a:pt x="131" y="136"/>
                        <a:pt x="131" y="136"/>
                      </a:cubicBezTo>
                      <a:cubicBezTo>
                        <a:pt x="126" y="133"/>
                        <a:pt x="119" y="130"/>
                        <a:pt x="112" y="12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23" name="任意多边形: 形状 22"/>
                <p:cNvSpPr/>
                <p:nvPr/>
              </p:nvSpPr>
              <p:spPr bwMode="auto">
                <a:xfrm>
                  <a:off x="3784347" y="3401547"/>
                  <a:ext cx="556524" cy="646577"/>
                </a:xfrm>
                <a:custGeom>
                  <a:gdLst>
                    <a:gd fmla="*/ 121 w 131" name="T0"/>
                    <a:gd fmla="*/ 123 h 152" name="T1"/>
                    <a:gd fmla="*/ 110 w 131" name="T2"/>
                    <a:gd fmla="*/ 119 h 152" name="T3"/>
                    <a:gd fmla="*/ 108 w 131" name="T4"/>
                    <a:gd fmla="*/ 119 h 152" name="T5"/>
                    <a:gd fmla="*/ 110 w 131" name="T6"/>
                    <a:gd fmla="*/ 117 h 152" name="T7"/>
                    <a:gd fmla="*/ 120 w 131" name="T8"/>
                    <a:gd fmla="*/ 94 h 152" name="T9"/>
                    <a:gd fmla="*/ 110 w 131" name="T10"/>
                    <a:gd fmla="*/ 99 h 152" name="T11"/>
                    <a:gd fmla="*/ 110 w 131" name="T12"/>
                    <a:gd fmla="*/ 94 h 152" name="T13"/>
                    <a:gd fmla="*/ 117 w 131" name="T14"/>
                    <a:gd fmla="*/ 70 h 152" name="T15"/>
                    <a:gd fmla="*/ 110 w 131" name="T16"/>
                    <a:gd fmla="*/ 34 h 152" name="T17"/>
                    <a:gd fmla="*/ 100 w 131" name="T18"/>
                    <a:gd fmla="*/ 17 h 152" name="T19"/>
                    <a:gd fmla="*/ 89 w 131" name="T20"/>
                    <a:gd fmla="*/ 7 h 152" name="T21"/>
                    <a:gd fmla="*/ 79 w 131" name="T22"/>
                    <a:gd fmla="*/ 2 h 152" name="T23"/>
                    <a:gd fmla="*/ 74 w 131" name="T24"/>
                    <a:gd fmla="*/ 1 h 152" name="T25"/>
                    <a:gd fmla="*/ 67 w 131" name="T26"/>
                    <a:gd fmla="*/ 0 h 152" name="T27"/>
                    <a:gd fmla="*/ 66 w 131" name="T28"/>
                    <a:gd fmla="*/ 0 h 152" name="T29"/>
                    <a:gd fmla="*/ 60 w 131" name="T30"/>
                    <a:gd fmla="*/ 0 h 152" name="T31"/>
                    <a:gd fmla="*/ 55 w 131" name="T32"/>
                    <a:gd fmla="*/ 2 h 152" name="T33"/>
                    <a:gd fmla="*/ 44 w 131" name="T34"/>
                    <a:gd fmla="*/ 7 h 152" name="T35"/>
                    <a:gd fmla="*/ 34 w 131" name="T36"/>
                    <a:gd fmla="*/ 16 h 152" name="T37"/>
                    <a:gd fmla="*/ 24 w 131" name="T38"/>
                    <a:gd fmla="*/ 33 h 152" name="T39"/>
                    <a:gd fmla="*/ 17 w 131" name="T40"/>
                    <a:gd fmla="*/ 70 h 152" name="T41"/>
                    <a:gd fmla="*/ 24 w 131" name="T42"/>
                    <a:gd fmla="*/ 93 h 152" name="T43"/>
                    <a:gd fmla="*/ 24 w 131" name="T44"/>
                    <a:gd fmla="*/ 99 h 152" name="T45"/>
                    <a:gd fmla="*/ 14 w 131" name="T46"/>
                    <a:gd fmla="*/ 94 h 152" name="T47"/>
                    <a:gd fmla="*/ 24 w 131" name="T48"/>
                    <a:gd fmla="*/ 116 h 152" name="T49"/>
                    <a:gd fmla="*/ 26 w 131" name="T50"/>
                    <a:gd fmla="*/ 119 h 152" name="T51"/>
                    <a:gd fmla="*/ 24 w 131" name="T52"/>
                    <a:gd fmla="*/ 119 h 152" name="T53"/>
                    <a:gd fmla="*/ 13 w 131" name="T54"/>
                    <a:gd fmla="*/ 123 h 152" name="T55"/>
                    <a:gd fmla="*/ 3 w 131" name="T56"/>
                    <a:gd fmla="*/ 128 h 152" name="T57"/>
                    <a:gd fmla="*/ 0 w 131" name="T58"/>
                    <a:gd fmla="*/ 130 h 152" name="T59"/>
                    <a:gd fmla="*/ 0 w 131" name="T60"/>
                    <a:gd fmla="*/ 152 h 152" name="T61"/>
                    <a:gd fmla="*/ 131 w 131" name="T62"/>
                    <a:gd fmla="*/ 152 h 152" name="T63"/>
                    <a:gd fmla="*/ 131 w 131" name="T64"/>
                    <a:gd fmla="*/ 128 h 152" name="T65"/>
                    <a:gd fmla="*/ 121 w 131" name="T66"/>
                    <a:gd fmla="*/ 123 h 152" name="T6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b="b" l="0" r="r" t="0"/>
                  <a:pathLst>
                    <a:path h="152" w="131">
                      <a:moveTo>
                        <a:pt x="121" y="123"/>
                      </a:moveTo>
                      <a:cubicBezTo>
                        <a:pt x="117" y="122"/>
                        <a:pt x="114" y="120"/>
                        <a:pt x="110" y="119"/>
                      </a:cubicBezTo>
                      <a:cubicBezTo>
                        <a:pt x="108" y="119"/>
                        <a:pt x="108" y="119"/>
                        <a:pt x="108" y="119"/>
                      </a:cubicBezTo>
                      <a:cubicBezTo>
                        <a:pt x="109" y="118"/>
                        <a:pt x="110" y="117"/>
                        <a:pt x="110" y="117"/>
                      </a:cubicBezTo>
                      <a:cubicBezTo>
                        <a:pt x="115" y="111"/>
                        <a:pt x="119" y="104"/>
                        <a:pt x="120" y="94"/>
                      </a:cubicBezTo>
                      <a:cubicBezTo>
                        <a:pt x="115" y="97"/>
                        <a:pt x="112" y="99"/>
                        <a:pt x="110" y="99"/>
                      </a:cubicBezTo>
                      <a:cubicBezTo>
                        <a:pt x="106" y="101"/>
                        <a:pt x="108" y="99"/>
                        <a:pt x="110" y="94"/>
                      </a:cubicBezTo>
                      <a:cubicBezTo>
                        <a:pt x="113" y="89"/>
                        <a:pt x="116" y="81"/>
                        <a:pt x="117" y="70"/>
                      </a:cubicBezTo>
                      <a:cubicBezTo>
                        <a:pt x="118" y="60"/>
                        <a:pt x="116" y="46"/>
                        <a:pt x="110" y="34"/>
                      </a:cubicBezTo>
                      <a:cubicBezTo>
                        <a:pt x="108" y="28"/>
                        <a:pt x="104" y="22"/>
                        <a:pt x="100" y="17"/>
                      </a:cubicBezTo>
                      <a:cubicBezTo>
                        <a:pt x="97" y="13"/>
                        <a:pt x="93" y="10"/>
                        <a:pt x="89" y="7"/>
                      </a:cubicBezTo>
                      <a:cubicBezTo>
                        <a:pt x="86" y="5"/>
                        <a:pt x="83" y="3"/>
                        <a:pt x="79" y="2"/>
                      </a:cubicBezTo>
                      <a:cubicBezTo>
                        <a:pt x="77" y="1"/>
                        <a:pt x="76" y="1"/>
                        <a:pt x="74" y="1"/>
                      </a:cubicBezTo>
                      <a:cubicBezTo>
                        <a:pt x="72" y="0"/>
                        <a:pt x="69" y="0"/>
                        <a:pt x="67" y="0"/>
                      </a:cubicBezTo>
                      <a:cubicBezTo>
                        <a:pt x="67" y="0"/>
                        <a:pt x="67" y="0"/>
                        <a:pt x="66" y="0"/>
                      </a:cubicBezTo>
                      <a:cubicBezTo>
                        <a:pt x="64" y="0"/>
                        <a:pt x="62" y="0"/>
                        <a:pt x="60" y="0"/>
                      </a:cubicBezTo>
                      <a:cubicBezTo>
                        <a:pt x="58" y="1"/>
                        <a:pt x="57" y="1"/>
                        <a:pt x="55" y="2"/>
                      </a:cubicBezTo>
                      <a:cubicBezTo>
                        <a:pt x="51" y="3"/>
                        <a:pt x="48" y="4"/>
                        <a:pt x="44" y="7"/>
                      </a:cubicBezTo>
                      <a:cubicBezTo>
                        <a:pt x="41" y="9"/>
                        <a:pt x="37" y="12"/>
                        <a:pt x="34" y="16"/>
                      </a:cubicBezTo>
                      <a:cubicBezTo>
                        <a:pt x="30" y="21"/>
                        <a:pt x="26" y="27"/>
                        <a:pt x="24" y="33"/>
                      </a:cubicBezTo>
                      <a:cubicBezTo>
                        <a:pt x="18" y="46"/>
                        <a:pt x="16" y="59"/>
                        <a:pt x="17" y="70"/>
                      </a:cubicBezTo>
                      <a:cubicBezTo>
                        <a:pt x="18" y="80"/>
                        <a:pt x="21" y="88"/>
                        <a:pt x="24" y="93"/>
                      </a:cubicBezTo>
                      <a:cubicBezTo>
                        <a:pt x="26" y="99"/>
                        <a:pt x="28" y="102"/>
                        <a:pt x="24" y="99"/>
                      </a:cubicBezTo>
                      <a:cubicBezTo>
                        <a:pt x="22" y="98"/>
                        <a:pt x="19" y="97"/>
                        <a:pt x="14" y="94"/>
                      </a:cubicBezTo>
                      <a:cubicBezTo>
                        <a:pt x="16" y="103"/>
                        <a:pt x="19" y="111"/>
                        <a:pt x="24" y="116"/>
                      </a:cubicBezTo>
                      <a:cubicBezTo>
                        <a:pt x="24" y="117"/>
                        <a:pt x="25" y="118"/>
                        <a:pt x="26" y="119"/>
                      </a:cubicBezTo>
                      <a:cubicBezTo>
                        <a:pt x="24" y="119"/>
                        <a:pt x="24" y="119"/>
                        <a:pt x="24" y="119"/>
                      </a:cubicBezTo>
                      <a:cubicBezTo>
                        <a:pt x="20" y="120"/>
                        <a:pt x="17" y="122"/>
                        <a:pt x="13" y="123"/>
                      </a:cubicBezTo>
                      <a:cubicBezTo>
                        <a:pt x="9" y="124"/>
                        <a:pt x="6" y="126"/>
                        <a:pt x="3" y="128"/>
                      </a:cubicBezTo>
                      <a:cubicBezTo>
                        <a:pt x="2" y="129"/>
                        <a:pt x="1" y="130"/>
                        <a:pt x="0" y="130"/>
                      </a:cubicBezTo>
                      <a:cubicBezTo>
                        <a:pt x="0" y="152"/>
                        <a:pt x="0" y="152"/>
                        <a:pt x="0" y="152"/>
                      </a:cubicBezTo>
                      <a:cubicBezTo>
                        <a:pt x="131" y="152"/>
                        <a:pt x="131" y="152"/>
                        <a:pt x="131" y="152"/>
                      </a:cubicBezTo>
                      <a:cubicBezTo>
                        <a:pt x="131" y="128"/>
                        <a:pt x="131" y="128"/>
                        <a:pt x="131" y="128"/>
                      </a:cubicBezTo>
                      <a:cubicBezTo>
                        <a:pt x="128" y="126"/>
                        <a:pt x="125" y="124"/>
                        <a:pt x="121" y="12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24" name="任意多边形: 形状 23"/>
                <p:cNvSpPr/>
                <p:nvPr/>
              </p:nvSpPr>
              <p:spPr bwMode="auto">
                <a:xfrm>
                  <a:off x="4117134" y="2805953"/>
                  <a:ext cx="1037243" cy="1242169"/>
                </a:xfrm>
                <a:custGeom>
                  <a:gdLst>
                    <a:gd fmla="*/ 103 w 139" name="T0"/>
                    <a:gd fmla="*/ 128 h 167" name="T1"/>
                    <a:gd fmla="*/ 92 w 139" name="T2"/>
                    <a:gd fmla="*/ 113 h 167" name="T3"/>
                    <a:gd fmla="*/ 104 w 139" name="T4"/>
                    <a:gd fmla="*/ 95 h 167" name="T5"/>
                    <a:gd fmla="*/ 110 w 139" name="T6"/>
                    <a:gd fmla="*/ 91 h 167" name="T7"/>
                    <a:gd fmla="*/ 114 w 139" name="T8"/>
                    <a:gd fmla="*/ 81 h 167" name="T9"/>
                    <a:gd fmla="*/ 115 w 139" name="T10"/>
                    <a:gd fmla="*/ 70 h 167" name="T11"/>
                    <a:gd fmla="*/ 112 w 139" name="T12"/>
                    <a:gd fmla="*/ 63 h 167" name="T13"/>
                    <a:gd fmla="*/ 99 w 139" name="T14"/>
                    <a:gd fmla="*/ 31 h 167" name="T15"/>
                    <a:gd fmla="*/ 83 w 139" name="T16"/>
                    <a:gd fmla="*/ 19 h 167" name="T17"/>
                    <a:gd fmla="*/ 81 w 139" name="T18"/>
                    <a:gd fmla="*/ 2 h 167" name="T19"/>
                    <a:gd fmla="*/ 77 w 139" name="T20"/>
                    <a:gd fmla="*/ 14 h 167" name="T21"/>
                    <a:gd fmla="*/ 69 w 139" name="T22"/>
                    <a:gd fmla="*/ 0 h 167" name="T23"/>
                    <a:gd fmla="*/ 46 w 139" name="T24"/>
                    <a:gd fmla="*/ 27 h 167" name="T25"/>
                    <a:gd fmla="*/ 28 w 139" name="T26"/>
                    <a:gd fmla="*/ 61 h 167" name="T27"/>
                    <a:gd fmla="*/ 28 w 139" name="T28"/>
                    <a:gd fmla="*/ 63 h 167" name="T29"/>
                    <a:gd fmla="*/ 26 w 139" name="T30"/>
                    <a:gd fmla="*/ 70 h 167" name="T31"/>
                    <a:gd fmla="*/ 26 w 139" name="T32"/>
                    <a:gd fmla="*/ 81 h 167" name="T33"/>
                    <a:gd fmla="*/ 30 w 139" name="T34"/>
                    <a:gd fmla="*/ 91 h 167" name="T35"/>
                    <a:gd fmla="*/ 36 w 139" name="T36"/>
                    <a:gd fmla="*/ 95 h 167" name="T37"/>
                    <a:gd fmla="*/ 49 w 139" name="T38"/>
                    <a:gd fmla="*/ 113 h 167" name="T39"/>
                    <a:gd fmla="*/ 37 w 139" name="T40"/>
                    <a:gd fmla="*/ 128 h 167" name="T41"/>
                    <a:gd fmla="*/ 1 w 139" name="T42"/>
                    <a:gd fmla="*/ 144 h 167" name="T43"/>
                    <a:gd fmla="*/ 0 w 139" name="T44"/>
                    <a:gd fmla="*/ 143 h 167" name="T45"/>
                    <a:gd fmla="*/ 0 w 139" name="T46"/>
                    <a:gd fmla="*/ 167 h 167" name="T47"/>
                    <a:gd fmla="*/ 139 w 139" name="T48"/>
                    <a:gd fmla="*/ 167 h 167" name="T49"/>
                    <a:gd fmla="*/ 139 w 139" name="T50"/>
                    <a:gd fmla="*/ 143 h 167" name="T51"/>
                    <a:gd fmla="*/ 103 w 139" name="T52"/>
                    <a:gd fmla="*/ 128 h 167" name="T5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b="b" l="0" r="r" t="0"/>
                  <a:pathLst>
                    <a:path h="167" w="139">
                      <a:moveTo>
                        <a:pt x="103" y="128"/>
                      </a:moveTo>
                      <a:cubicBezTo>
                        <a:pt x="95" y="125"/>
                        <a:pt x="92" y="119"/>
                        <a:pt x="92" y="113"/>
                      </a:cubicBezTo>
                      <a:cubicBezTo>
                        <a:pt x="97" y="108"/>
                        <a:pt x="101" y="102"/>
                        <a:pt x="104" y="95"/>
                      </a:cubicBezTo>
                      <a:cubicBezTo>
                        <a:pt x="107" y="95"/>
                        <a:pt x="109" y="93"/>
                        <a:pt x="110" y="91"/>
                      </a:cubicBezTo>
                      <a:cubicBezTo>
                        <a:pt x="112" y="88"/>
                        <a:pt x="114" y="85"/>
                        <a:pt x="114" y="81"/>
                      </a:cubicBezTo>
                      <a:cubicBezTo>
                        <a:pt x="115" y="77"/>
                        <a:pt x="115" y="74"/>
                        <a:pt x="115" y="70"/>
                      </a:cubicBezTo>
                      <a:cubicBezTo>
                        <a:pt x="114" y="67"/>
                        <a:pt x="114" y="65"/>
                        <a:pt x="112" y="63"/>
                      </a:cubicBezTo>
                      <a:cubicBezTo>
                        <a:pt x="111" y="50"/>
                        <a:pt x="106" y="39"/>
                        <a:pt x="99" y="31"/>
                      </a:cubicBezTo>
                      <a:cubicBezTo>
                        <a:pt x="95" y="27"/>
                        <a:pt x="90" y="22"/>
                        <a:pt x="83" y="19"/>
                      </a:cubicBezTo>
                      <a:cubicBezTo>
                        <a:pt x="87" y="12"/>
                        <a:pt x="84" y="4"/>
                        <a:pt x="81" y="2"/>
                      </a:cubicBezTo>
                      <a:cubicBezTo>
                        <a:pt x="81" y="8"/>
                        <a:pt x="79" y="12"/>
                        <a:pt x="77" y="14"/>
                      </a:cubicBezTo>
                      <a:cubicBezTo>
                        <a:pt x="77" y="7"/>
                        <a:pt x="73" y="0"/>
                        <a:pt x="69" y="0"/>
                      </a:cubicBezTo>
                      <a:cubicBezTo>
                        <a:pt x="73" y="12"/>
                        <a:pt x="53" y="20"/>
                        <a:pt x="46" y="27"/>
                      </a:cubicBezTo>
                      <a:cubicBezTo>
                        <a:pt x="37" y="35"/>
                        <a:pt x="29" y="47"/>
                        <a:pt x="28" y="61"/>
                      </a:cubicBezTo>
                      <a:cubicBezTo>
                        <a:pt x="28" y="62"/>
                        <a:pt x="28" y="62"/>
                        <a:pt x="28" y="63"/>
                      </a:cubicBezTo>
                      <a:cubicBezTo>
                        <a:pt x="27" y="65"/>
                        <a:pt x="26" y="67"/>
                        <a:pt x="26" y="70"/>
                      </a:cubicBezTo>
                      <a:cubicBezTo>
                        <a:pt x="25" y="74"/>
                        <a:pt x="25" y="77"/>
                        <a:pt x="26" y="81"/>
                      </a:cubicBezTo>
                      <a:cubicBezTo>
                        <a:pt x="27" y="85"/>
                        <a:pt x="28" y="88"/>
                        <a:pt x="30" y="91"/>
                      </a:cubicBezTo>
                      <a:cubicBezTo>
                        <a:pt x="32" y="93"/>
                        <a:pt x="34" y="95"/>
                        <a:pt x="36" y="95"/>
                      </a:cubicBezTo>
                      <a:cubicBezTo>
                        <a:pt x="39" y="102"/>
                        <a:pt x="44" y="108"/>
                        <a:pt x="49" y="113"/>
                      </a:cubicBezTo>
                      <a:cubicBezTo>
                        <a:pt x="48" y="119"/>
                        <a:pt x="45" y="125"/>
                        <a:pt x="37" y="128"/>
                      </a:cubicBezTo>
                      <a:cubicBezTo>
                        <a:pt x="25" y="133"/>
                        <a:pt x="10" y="136"/>
                        <a:pt x="1" y="144"/>
                      </a:cubicBezTo>
                      <a:cubicBezTo>
                        <a:pt x="1" y="144"/>
                        <a:pt x="0" y="143"/>
                        <a:pt x="0" y="143"/>
                      </a:cubicBezTo>
                      <a:cubicBezTo>
                        <a:pt x="0" y="167"/>
                        <a:pt x="0" y="167"/>
                        <a:pt x="0" y="167"/>
                      </a:cubicBezTo>
                      <a:cubicBezTo>
                        <a:pt x="139" y="167"/>
                        <a:pt x="139" y="167"/>
                        <a:pt x="139" y="167"/>
                      </a:cubicBezTo>
                      <a:cubicBezTo>
                        <a:pt x="139" y="143"/>
                        <a:pt x="139" y="143"/>
                        <a:pt x="139" y="143"/>
                      </a:cubicBezTo>
                      <a:cubicBezTo>
                        <a:pt x="130" y="135"/>
                        <a:pt x="115" y="133"/>
                        <a:pt x="103" y="128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  <p:sp>
            <p:nvSpPr>
              <p:cNvPr id="13" name="矩形 12"/>
              <p:cNvSpPr/>
              <p:nvPr/>
            </p:nvSpPr>
            <p:spPr>
              <a:xfrm>
                <a:off x="730251" y="2954139"/>
                <a:ext cx="2993272" cy="609398"/>
              </a:xfrm>
              <a:prstGeom prst="rect">
                <a:avLst/>
              </a:prstGeom>
            </p:spPr>
            <p:txBody>
              <a:bodyPr wrap="square">
                <a:normAutofit fontScale="77500" lnSpcReduction="20000"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altLang="en-US" lang="zh-CN" sz="1400">
                    <a:ea charset="-122" panose="020b0503020204020204" pitchFamily="34" typeface="微软雅黑"/>
                  </a:rPr>
                  <a:t>此部分内容作为文字排版占位显示（建议使用主题字体）</a:t>
                </a:r>
              </a:p>
            </p:txBody>
          </p:sp>
          <p:sp>
            <p:nvSpPr>
              <p:cNvPr id="14" name="矩形 13"/>
              <p:cNvSpPr/>
              <p:nvPr/>
            </p:nvSpPr>
            <p:spPr>
              <a:xfrm>
                <a:off x="8445229" y="2294469"/>
                <a:ext cx="1889236" cy="400110"/>
              </a:xfrm>
              <a:prstGeom prst="rect">
                <a:avLst/>
              </a:prstGeom>
            </p:spPr>
            <p:txBody>
              <a:bodyPr wrap="none">
                <a:normAutofit fontScale="85000" lnSpcReduction="20000"/>
              </a:bodyPr>
              <a:lstStyle/>
              <a:p>
                <a:r>
                  <a:rPr altLang="en-US" b="1" lang="zh-CN" sz="2000">
                    <a:solidFill>
                      <a:schemeClr val="accent1"/>
                    </a:solidFill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  <p:sp>
            <p:nvSpPr>
              <p:cNvPr id="15" name="任意多边形: 形状 14"/>
              <p:cNvSpPr/>
              <p:nvPr/>
            </p:nvSpPr>
            <p:spPr bwMode="auto">
              <a:xfrm>
                <a:off x="7941833" y="4222170"/>
                <a:ext cx="1037243" cy="1242169"/>
              </a:xfrm>
              <a:custGeom>
                <a:gdLst>
                  <a:gd fmla="*/ 103 w 139" name="T0"/>
                  <a:gd fmla="*/ 128 h 167" name="T1"/>
                  <a:gd fmla="*/ 92 w 139" name="T2"/>
                  <a:gd fmla="*/ 113 h 167" name="T3"/>
                  <a:gd fmla="*/ 104 w 139" name="T4"/>
                  <a:gd fmla="*/ 95 h 167" name="T5"/>
                  <a:gd fmla="*/ 110 w 139" name="T6"/>
                  <a:gd fmla="*/ 91 h 167" name="T7"/>
                  <a:gd fmla="*/ 114 w 139" name="T8"/>
                  <a:gd fmla="*/ 81 h 167" name="T9"/>
                  <a:gd fmla="*/ 115 w 139" name="T10"/>
                  <a:gd fmla="*/ 70 h 167" name="T11"/>
                  <a:gd fmla="*/ 112 w 139" name="T12"/>
                  <a:gd fmla="*/ 63 h 167" name="T13"/>
                  <a:gd fmla="*/ 99 w 139" name="T14"/>
                  <a:gd fmla="*/ 31 h 167" name="T15"/>
                  <a:gd fmla="*/ 83 w 139" name="T16"/>
                  <a:gd fmla="*/ 19 h 167" name="T17"/>
                  <a:gd fmla="*/ 81 w 139" name="T18"/>
                  <a:gd fmla="*/ 2 h 167" name="T19"/>
                  <a:gd fmla="*/ 77 w 139" name="T20"/>
                  <a:gd fmla="*/ 14 h 167" name="T21"/>
                  <a:gd fmla="*/ 69 w 139" name="T22"/>
                  <a:gd fmla="*/ 0 h 167" name="T23"/>
                  <a:gd fmla="*/ 46 w 139" name="T24"/>
                  <a:gd fmla="*/ 27 h 167" name="T25"/>
                  <a:gd fmla="*/ 28 w 139" name="T26"/>
                  <a:gd fmla="*/ 61 h 167" name="T27"/>
                  <a:gd fmla="*/ 28 w 139" name="T28"/>
                  <a:gd fmla="*/ 63 h 167" name="T29"/>
                  <a:gd fmla="*/ 26 w 139" name="T30"/>
                  <a:gd fmla="*/ 70 h 167" name="T31"/>
                  <a:gd fmla="*/ 26 w 139" name="T32"/>
                  <a:gd fmla="*/ 81 h 167" name="T33"/>
                  <a:gd fmla="*/ 30 w 139" name="T34"/>
                  <a:gd fmla="*/ 91 h 167" name="T35"/>
                  <a:gd fmla="*/ 36 w 139" name="T36"/>
                  <a:gd fmla="*/ 95 h 167" name="T37"/>
                  <a:gd fmla="*/ 49 w 139" name="T38"/>
                  <a:gd fmla="*/ 113 h 167" name="T39"/>
                  <a:gd fmla="*/ 37 w 139" name="T40"/>
                  <a:gd fmla="*/ 128 h 167" name="T41"/>
                  <a:gd fmla="*/ 1 w 139" name="T42"/>
                  <a:gd fmla="*/ 144 h 167" name="T43"/>
                  <a:gd fmla="*/ 0 w 139" name="T44"/>
                  <a:gd fmla="*/ 143 h 167" name="T45"/>
                  <a:gd fmla="*/ 0 w 139" name="T46"/>
                  <a:gd fmla="*/ 167 h 167" name="T47"/>
                  <a:gd fmla="*/ 139 w 139" name="T48"/>
                  <a:gd fmla="*/ 167 h 167" name="T49"/>
                  <a:gd fmla="*/ 139 w 139" name="T50"/>
                  <a:gd fmla="*/ 143 h 167" name="T51"/>
                  <a:gd fmla="*/ 103 w 139" name="T52"/>
                  <a:gd fmla="*/ 128 h 167" name="T5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b="b" l="0" r="r" t="0"/>
                <a:pathLst>
                  <a:path h="167" w="139">
                    <a:moveTo>
                      <a:pt x="103" y="128"/>
                    </a:moveTo>
                    <a:cubicBezTo>
                      <a:pt x="95" y="125"/>
                      <a:pt x="92" y="119"/>
                      <a:pt x="92" y="113"/>
                    </a:cubicBezTo>
                    <a:cubicBezTo>
                      <a:pt x="97" y="108"/>
                      <a:pt x="101" y="102"/>
                      <a:pt x="104" y="95"/>
                    </a:cubicBezTo>
                    <a:cubicBezTo>
                      <a:pt x="107" y="95"/>
                      <a:pt x="109" y="93"/>
                      <a:pt x="110" y="91"/>
                    </a:cubicBezTo>
                    <a:cubicBezTo>
                      <a:pt x="112" y="88"/>
                      <a:pt x="114" y="85"/>
                      <a:pt x="114" y="81"/>
                    </a:cubicBezTo>
                    <a:cubicBezTo>
                      <a:pt x="115" y="77"/>
                      <a:pt x="115" y="74"/>
                      <a:pt x="115" y="70"/>
                    </a:cubicBezTo>
                    <a:cubicBezTo>
                      <a:pt x="114" y="67"/>
                      <a:pt x="114" y="65"/>
                      <a:pt x="112" y="63"/>
                    </a:cubicBezTo>
                    <a:cubicBezTo>
                      <a:pt x="111" y="50"/>
                      <a:pt x="106" y="39"/>
                      <a:pt x="99" y="31"/>
                    </a:cubicBezTo>
                    <a:cubicBezTo>
                      <a:pt x="95" y="27"/>
                      <a:pt x="90" y="22"/>
                      <a:pt x="83" y="19"/>
                    </a:cubicBezTo>
                    <a:cubicBezTo>
                      <a:pt x="87" y="12"/>
                      <a:pt x="84" y="4"/>
                      <a:pt x="81" y="2"/>
                    </a:cubicBezTo>
                    <a:cubicBezTo>
                      <a:pt x="81" y="8"/>
                      <a:pt x="79" y="12"/>
                      <a:pt x="77" y="14"/>
                    </a:cubicBezTo>
                    <a:cubicBezTo>
                      <a:pt x="77" y="7"/>
                      <a:pt x="73" y="0"/>
                      <a:pt x="69" y="0"/>
                    </a:cubicBezTo>
                    <a:cubicBezTo>
                      <a:pt x="73" y="12"/>
                      <a:pt x="53" y="20"/>
                      <a:pt x="46" y="27"/>
                    </a:cubicBezTo>
                    <a:cubicBezTo>
                      <a:pt x="37" y="35"/>
                      <a:pt x="29" y="47"/>
                      <a:pt x="28" y="61"/>
                    </a:cubicBezTo>
                    <a:cubicBezTo>
                      <a:pt x="28" y="62"/>
                      <a:pt x="28" y="62"/>
                      <a:pt x="28" y="63"/>
                    </a:cubicBezTo>
                    <a:cubicBezTo>
                      <a:pt x="27" y="65"/>
                      <a:pt x="26" y="67"/>
                      <a:pt x="26" y="70"/>
                    </a:cubicBezTo>
                    <a:cubicBezTo>
                      <a:pt x="25" y="74"/>
                      <a:pt x="25" y="77"/>
                      <a:pt x="26" y="81"/>
                    </a:cubicBezTo>
                    <a:cubicBezTo>
                      <a:pt x="27" y="85"/>
                      <a:pt x="28" y="88"/>
                      <a:pt x="30" y="91"/>
                    </a:cubicBezTo>
                    <a:cubicBezTo>
                      <a:pt x="32" y="93"/>
                      <a:pt x="34" y="95"/>
                      <a:pt x="36" y="95"/>
                    </a:cubicBezTo>
                    <a:cubicBezTo>
                      <a:pt x="39" y="102"/>
                      <a:pt x="44" y="108"/>
                      <a:pt x="49" y="113"/>
                    </a:cubicBezTo>
                    <a:cubicBezTo>
                      <a:pt x="48" y="119"/>
                      <a:pt x="45" y="125"/>
                      <a:pt x="37" y="128"/>
                    </a:cubicBezTo>
                    <a:cubicBezTo>
                      <a:pt x="25" y="133"/>
                      <a:pt x="10" y="136"/>
                      <a:pt x="1" y="144"/>
                    </a:cubicBezTo>
                    <a:cubicBezTo>
                      <a:pt x="1" y="144"/>
                      <a:pt x="0" y="143"/>
                      <a:pt x="0" y="143"/>
                    </a:cubicBezTo>
                    <a:cubicBezTo>
                      <a:pt x="0" y="167"/>
                      <a:pt x="0" y="167"/>
                      <a:pt x="0" y="167"/>
                    </a:cubicBezTo>
                    <a:cubicBezTo>
                      <a:pt x="139" y="167"/>
                      <a:pt x="139" y="167"/>
                      <a:pt x="139" y="167"/>
                    </a:cubicBezTo>
                    <a:cubicBezTo>
                      <a:pt x="139" y="143"/>
                      <a:pt x="139" y="143"/>
                      <a:pt x="139" y="143"/>
                    </a:cubicBezTo>
                    <a:cubicBezTo>
                      <a:pt x="130" y="135"/>
                      <a:pt x="115" y="133"/>
                      <a:pt x="103" y="12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6" name="矩形 15"/>
              <p:cNvSpPr/>
              <p:nvPr/>
            </p:nvSpPr>
            <p:spPr>
              <a:xfrm>
                <a:off x="1583781" y="2294469"/>
                <a:ext cx="2139741" cy="400110"/>
              </a:xfrm>
              <a:prstGeom prst="rect">
                <a:avLst/>
              </a:prstGeom>
            </p:spPr>
            <p:txBody>
              <a:bodyPr wrap="none">
                <a:normAutofit fontScale="85000" lnSpcReduction="20000"/>
              </a:bodyPr>
              <a:lstStyle/>
              <a:p>
                <a:pPr algn="r"/>
                <a:r>
                  <a:rPr altLang="en-US" b="1" lang="zh-CN" sz="2000">
                    <a:solidFill>
                      <a:schemeClr val="accent1"/>
                    </a:solidFill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  <p:cxnSp>
            <p:nvCxnSpPr>
              <p:cNvPr id="17" name="直接连接符 16"/>
              <p:cNvCxnSpPr/>
              <p:nvPr/>
            </p:nvCxnSpPr>
            <p:spPr>
              <a:xfrm>
                <a:off x="730250" y="5459295"/>
                <a:ext cx="10729913" cy="0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矩形 17"/>
              <p:cNvSpPr/>
              <p:nvPr/>
            </p:nvSpPr>
            <p:spPr>
              <a:xfrm>
                <a:off x="3399976" y="4502286"/>
                <a:ext cx="646331" cy="276999"/>
              </a:xfrm>
              <a:prstGeom prst="rect">
                <a:avLst/>
              </a:prstGeom>
            </p:spPr>
            <p:txBody>
              <a:bodyPr wrap="none">
                <a:normAutofit fontScale="77500" lnSpcReduction="20000"/>
              </a:bodyPr>
              <a:lstStyle/>
              <a:p>
                <a:pPr algn="ctr"/>
                <a:r>
                  <a:rPr altLang="en-US" lang="zh-CN" sz="1200">
                    <a:solidFill>
                      <a:schemeClr val="bg1"/>
                    </a:solidFill>
                    <a:ea charset="-122" panose="020b0503020204020204" pitchFamily="34" typeface="微软雅黑"/>
                  </a:rPr>
                  <a:t>关键词</a:t>
                </a:r>
              </a:p>
            </p:txBody>
          </p:sp>
          <p:sp>
            <p:nvSpPr>
              <p:cNvPr id="19" name="矩形 18"/>
              <p:cNvSpPr/>
              <p:nvPr/>
            </p:nvSpPr>
            <p:spPr>
              <a:xfrm>
                <a:off x="8133801" y="4502286"/>
                <a:ext cx="646331" cy="276999"/>
              </a:xfrm>
              <a:prstGeom prst="rect">
                <a:avLst/>
              </a:prstGeom>
            </p:spPr>
            <p:txBody>
              <a:bodyPr wrap="none">
                <a:normAutofit fontScale="77500" lnSpcReduction="20000"/>
              </a:bodyPr>
              <a:lstStyle/>
              <a:p>
                <a:pPr algn="ctr"/>
                <a:r>
                  <a:rPr altLang="en-US" lang="zh-CN" sz="1200">
                    <a:solidFill>
                      <a:schemeClr val="bg1"/>
                    </a:solidFill>
                    <a:ea charset="-122" panose="020b0503020204020204" pitchFamily="34" typeface="微软雅黑"/>
                  </a:rPr>
                  <a:t>关键词</a:t>
                </a:r>
              </a:p>
            </p:txBody>
          </p:sp>
        </p:grpSp>
        <p:sp>
          <p:nvSpPr>
            <p:cNvPr id="5" name="任意多边形: 形状 4"/>
            <p:cNvSpPr/>
            <p:nvPr/>
          </p:nvSpPr>
          <p:spPr>
            <a:xfrm>
              <a:off x="2628900" y="2523392"/>
              <a:ext cx="1046285" cy="1028700"/>
            </a:xfrm>
            <a:custGeom>
              <a:gdLst>
                <a:gd fmla="*/ 1046285 w 1046285" name="connsiteX0"/>
                <a:gd fmla="*/ 1028700 h 1028700" name="connsiteY0"/>
                <a:gd fmla="*/ 1046285 w 1046285" name="connsiteX1"/>
                <a:gd fmla="*/ 0 h 1028700" name="connsiteY1"/>
                <a:gd fmla="*/ 0 w 1046285" name="connsiteX2"/>
                <a:gd fmla="*/ 0 h 1028700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1028700" w="1046285">
                  <a:moveTo>
                    <a:pt x="1046285" y="1028700"/>
                  </a:moveTo>
                  <a:lnTo>
                    <a:pt x="1046285" y="0"/>
                  </a:lnTo>
                  <a:lnTo>
                    <a:pt x="0" y="0"/>
                  </a:lnTo>
                </a:path>
              </a:pathLst>
            </a:custGeom>
            <a:ln>
              <a:solidFill>
                <a:schemeClr val="accent1"/>
              </a:solidFill>
              <a:prstDash val="sysDash"/>
              <a:headEnd len="sm" type="none" w="sm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" name="任意多边形: 形状 5"/>
            <p:cNvSpPr/>
            <p:nvPr/>
          </p:nvSpPr>
          <p:spPr>
            <a:xfrm flipH="1">
              <a:off x="8434071" y="2523392"/>
              <a:ext cx="1046285" cy="1028700"/>
            </a:xfrm>
            <a:custGeom>
              <a:gdLst>
                <a:gd fmla="*/ 1046285 w 1046285" name="connsiteX0"/>
                <a:gd fmla="*/ 1028700 h 1028700" name="connsiteY0"/>
                <a:gd fmla="*/ 1046285 w 1046285" name="connsiteX1"/>
                <a:gd fmla="*/ 0 h 1028700" name="connsiteY1"/>
                <a:gd fmla="*/ 0 w 1046285" name="connsiteX2"/>
                <a:gd fmla="*/ 0 h 1028700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1028700" w="1046285">
                  <a:moveTo>
                    <a:pt x="1046285" y="1028700"/>
                  </a:moveTo>
                  <a:lnTo>
                    <a:pt x="1046285" y="0"/>
                  </a:lnTo>
                  <a:lnTo>
                    <a:pt x="0" y="0"/>
                  </a:lnTo>
                </a:path>
              </a:pathLst>
            </a:custGeom>
            <a:ln>
              <a:solidFill>
                <a:schemeClr val="accent1"/>
              </a:solidFill>
              <a:prstDash val="sysDash"/>
              <a:headEnd len="sm" type="none" w="sm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</p:grpSp>
      <p:sp>
        <p:nvSpPr>
          <p:cNvPr id="31" name="Title 1"/>
          <p:cNvSpPr txBox="1"/>
          <p:nvPr/>
        </p:nvSpPr>
        <p:spPr>
          <a:xfrm>
            <a:off x="857880" y="200199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b="1" lang="zh-CN" smtClean="0" sz="18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点击添加标题</a:t>
            </a:r>
          </a:p>
        </p:txBody>
      </p:sp>
      <p:pic>
        <p:nvPicPr>
          <p:cNvPr id="32" name="图片 31">
            <a:extLst>
              <a:ext uri="{FF2B5EF4-FFF2-40B4-BE49-F238E27FC236}">
                <a16:creationId xmlns:a16="http://schemas.microsoft.com/office/drawing/2014/main" id="{02C3253A-E531-4B89-B653-33B8CBE9229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2450187">
            <a:off x="-4580479" y="36322"/>
            <a:ext cx="6855716" cy="5996349"/>
          </a:xfrm>
          <a:prstGeom prst="rect">
            <a:avLst/>
          </a:prstGeom>
        </p:spPr>
      </p:pic>
      <p:pic>
        <p:nvPicPr>
          <p:cNvPr id="33" name="图片 32">
            <a:extLst>
              <a:ext uri="{FF2B5EF4-FFF2-40B4-BE49-F238E27FC236}">
                <a16:creationId xmlns:a16="http://schemas.microsoft.com/office/drawing/2014/main" id="{C7657F54-F3C5-416C-8E16-F09A86B7232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 rot="16200000">
            <a:off x="6187267" y="-2196181"/>
            <a:ext cx="6855716" cy="5996349"/>
          </a:xfrm>
          <a:prstGeom prst="rect">
            <a:avLst/>
          </a:prstGeom>
        </p:spPr>
      </p:pic>
    </p:spTree>
    <p:extLst>
      <p:ext uri="{BB962C8B-B14F-4D97-AF65-F5344CB8AC3E}">
        <p14:creationId val="3554317630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2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3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5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Group 4"/>
          <p:cNvGrpSpPr/>
          <p:nvPr/>
        </p:nvGrpSpPr>
        <p:grpSpPr>
          <a:xfrm>
            <a:off x="3275856" y="3257969"/>
            <a:ext cx="2639942" cy="1122982"/>
            <a:chOff x="5334003" y="2343151"/>
            <a:chExt cx="2892411" cy="1230379"/>
          </a:xfrm>
        </p:grpSpPr>
        <p:sp>
          <p:nvSpPr>
            <p:cNvPr id="29" name="Oval 14"/>
            <p:cNvSpPr/>
            <p:nvPr/>
          </p:nvSpPr>
          <p:spPr>
            <a:xfrm>
              <a:off x="5334003" y="2343151"/>
              <a:ext cx="2892411" cy="1230379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0" name="Oval 13"/>
            <p:cNvSpPr/>
            <p:nvPr/>
          </p:nvSpPr>
          <p:spPr>
            <a:xfrm>
              <a:off x="5693535" y="2496091"/>
              <a:ext cx="2173345" cy="9245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1" name="Oval 12"/>
            <p:cNvSpPr/>
            <p:nvPr/>
          </p:nvSpPr>
          <p:spPr>
            <a:xfrm>
              <a:off x="5968064" y="2612871"/>
              <a:ext cx="1624284" cy="69094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2" name="Oval 10"/>
            <p:cNvSpPr/>
            <p:nvPr/>
          </p:nvSpPr>
          <p:spPr>
            <a:xfrm>
              <a:off x="6306170" y="2742808"/>
              <a:ext cx="948070" cy="43106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</p:grpSp>
      <p:grpSp>
        <p:nvGrpSpPr>
          <p:cNvPr id="5" name="Group 79"/>
          <p:cNvGrpSpPr/>
          <p:nvPr/>
        </p:nvGrpSpPr>
        <p:grpSpPr>
          <a:xfrm>
            <a:off x="4705496" y="2326865"/>
            <a:ext cx="1085216" cy="1508808"/>
            <a:chOff x="2622651" y="2286465"/>
            <a:chExt cx="1101722" cy="1531746"/>
          </a:xfrm>
        </p:grpSpPr>
        <p:sp>
          <p:nvSpPr>
            <p:cNvPr id="27" name="Rectangle 17"/>
            <p:cNvSpPr/>
            <p:nvPr/>
          </p:nvSpPr>
          <p:spPr>
            <a:xfrm>
              <a:off x="2646144" y="2310520"/>
              <a:ext cx="44872" cy="1507691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8" name="Freeform: Shape 20"/>
            <p:cNvSpPr/>
            <p:nvPr/>
          </p:nvSpPr>
          <p:spPr>
            <a:xfrm flipV="1">
              <a:off x="2622651" y="2286465"/>
              <a:ext cx="1101722" cy="780022"/>
            </a:xfrm>
            <a:custGeom>
              <a:gdLst>
                <a:gd fmla="*/ 0 w 1403183" name="connsiteX0"/>
                <a:gd fmla="*/ 82868 h 993459" name="connsiteY0"/>
                <a:gd fmla="*/ 89060 w 1403183" name="connsiteX1"/>
                <a:gd fmla="*/ 82868 h 993459" name="connsiteY1"/>
                <a:gd fmla="*/ 0 w 1403183" name="connsiteX2"/>
                <a:gd fmla="*/ 0 h 993459" name="connsiteY2"/>
                <a:gd fmla="*/ 0 w 1403183" name="connsiteX3"/>
                <a:gd fmla="*/ 993459 h 993459" name="connsiteY3"/>
                <a:gd fmla="*/ 891540 w 1403183" name="connsiteX4"/>
                <a:gd fmla="*/ 993459 h 993459" name="connsiteY4"/>
                <a:gd fmla="*/ 1272540 w 1403183" name="connsiteX5"/>
                <a:gd fmla="*/ 993459 h 993459" name="connsiteY5"/>
                <a:gd fmla="*/ 1403183 w 1403183" name="connsiteX6"/>
                <a:gd fmla="*/ 993459 h 993459" name="connsiteY6"/>
                <a:gd fmla="*/ 1300854 w 1403183" name="connsiteX7"/>
                <a:gd fmla="*/ 82868 h 993459" name="connsiteY7"/>
                <a:gd fmla="*/ 891540 w 1403183" name="connsiteX8"/>
                <a:gd fmla="*/ 82868 h 993459" name="connsiteY8"/>
                <a:gd fmla="*/ 891540 w 1403183" name="connsiteX9"/>
                <a:gd fmla="*/ 82869 h 993459" name="connsiteY9"/>
                <a:gd fmla="*/ 0 w 1403183" name="connsiteX10"/>
                <a:gd fmla="*/ 82869 h 993459" name="connsiteY1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b="b" l="l" r="r" t="t"/>
              <a:pathLst>
                <a:path h="993459" w="1403183">
                  <a:moveTo>
                    <a:pt x="0" y="82868"/>
                  </a:moveTo>
                  <a:lnTo>
                    <a:pt x="89060" y="82868"/>
                  </a:lnTo>
                  <a:lnTo>
                    <a:pt x="0" y="0"/>
                  </a:lnTo>
                  <a:close/>
                  <a:moveTo>
                    <a:pt x="0" y="993459"/>
                  </a:moveTo>
                  <a:lnTo>
                    <a:pt x="891540" y="993459"/>
                  </a:lnTo>
                  <a:lnTo>
                    <a:pt x="1272540" y="993459"/>
                  </a:lnTo>
                  <a:lnTo>
                    <a:pt x="1403183" y="993459"/>
                  </a:lnTo>
                  <a:lnTo>
                    <a:pt x="1300854" y="82868"/>
                  </a:lnTo>
                  <a:lnTo>
                    <a:pt x="891540" y="82868"/>
                  </a:lnTo>
                  <a:lnTo>
                    <a:pt x="891540" y="82869"/>
                  </a:lnTo>
                  <a:lnTo>
                    <a:pt x="0" y="82869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</p:grpSp>
      <p:grpSp>
        <p:nvGrpSpPr>
          <p:cNvPr id="6" name="Group 80"/>
          <p:cNvGrpSpPr/>
          <p:nvPr/>
        </p:nvGrpSpPr>
        <p:grpSpPr>
          <a:xfrm>
            <a:off x="4586830" y="1383618"/>
            <a:ext cx="1085216" cy="2452778"/>
            <a:chOff x="2502174" y="1328876"/>
            <a:chExt cx="1101721" cy="2490069"/>
          </a:xfrm>
        </p:grpSpPr>
        <p:sp>
          <p:nvSpPr>
            <p:cNvPr id="25" name="Rectangle 16"/>
            <p:cNvSpPr/>
            <p:nvPr/>
          </p:nvSpPr>
          <p:spPr>
            <a:xfrm>
              <a:off x="2536577" y="1379731"/>
              <a:ext cx="44872" cy="2439214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6" name="Freeform: Shape 15"/>
            <p:cNvSpPr/>
            <p:nvPr/>
          </p:nvSpPr>
          <p:spPr>
            <a:xfrm flipV="1">
              <a:off x="2502174" y="1328876"/>
              <a:ext cx="1101721" cy="780022"/>
            </a:xfrm>
            <a:custGeom>
              <a:gdLst>
                <a:gd fmla="*/ 0 w 1403183" name="connsiteX0"/>
                <a:gd fmla="*/ 82868 h 993459" name="connsiteY0"/>
                <a:gd fmla="*/ 89060 w 1403183" name="connsiteX1"/>
                <a:gd fmla="*/ 82868 h 993459" name="connsiteY1"/>
                <a:gd fmla="*/ 0 w 1403183" name="connsiteX2"/>
                <a:gd fmla="*/ 0 h 993459" name="connsiteY2"/>
                <a:gd fmla="*/ 0 w 1403183" name="connsiteX3"/>
                <a:gd fmla="*/ 993459 h 993459" name="connsiteY3"/>
                <a:gd fmla="*/ 891540 w 1403183" name="connsiteX4"/>
                <a:gd fmla="*/ 993459 h 993459" name="connsiteY4"/>
                <a:gd fmla="*/ 1272540 w 1403183" name="connsiteX5"/>
                <a:gd fmla="*/ 993459 h 993459" name="connsiteY5"/>
                <a:gd fmla="*/ 1403183 w 1403183" name="connsiteX6"/>
                <a:gd fmla="*/ 993459 h 993459" name="connsiteY6"/>
                <a:gd fmla="*/ 1300854 w 1403183" name="connsiteX7"/>
                <a:gd fmla="*/ 82868 h 993459" name="connsiteY7"/>
                <a:gd fmla="*/ 891540 w 1403183" name="connsiteX8"/>
                <a:gd fmla="*/ 82868 h 993459" name="connsiteY8"/>
                <a:gd fmla="*/ 891540 w 1403183" name="connsiteX9"/>
                <a:gd fmla="*/ 82869 h 993459" name="connsiteY9"/>
                <a:gd fmla="*/ 0 w 1403183" name="connsiteX10"/>
                <a:gd fmla="*/ 82869 h 993459" name="connsiteY1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b="b" l="l" r="r" t="t"/>
              <a:pathLst>
                <a:path h="993459" w="1403183">
                  <a:moveTo>
                    <a:pt x="0" y="82868"/>
                  </a:moveTo>
                  <a:lnTo>
                    <a:pt x="89060" y="82868"/>
                  </a:lnTo>
                  <a:lnTo>
                    <a:pt x="0" y="0"/>
                  </a:lnTo>
                  <a:close/>
                  <a:moveTo>
                    <a:pt x="0" y="993459"/>
                  </a:moveTo>
                  <a:lnTo>
                    <a:pt x="891540" y="993459"/>
                  </a:lnTo>
                  <a:lnTo>
                    <a:pt x="1272540" y="993459"/>
                  </a:lnTo>
                  <a:lnTo>
                    <a:pt x="1403183" y="993459"/>
                  </a:lnTo>
                  <a:lnTo>
                    <a:pt x="1300854" y="82868"/>
                  </a:lnTo>
                  <a:lnTo>
                    <a:pt x="891540" y="82868"/>
                  </a:lnTo>
                  <a:lnTo>
                    <a:pt x="891540" y="82869"/>
                  </a:lnTo>
                  <a:lnTo>
                    <a:pt x="0" y="82869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</p:grpSp>
      <p:grpSp>
        <p:nvGrpSpPr>
          <p:cNvPr id="7" name="Group 78"/>
          <p:cNvGrpSpPr/>
          <p:nvPr/>
        </p:nvGrpSpPr>
        <p:grpSpPr>
          <a:xfrm>
            <a:off x="3307145" y="2417860"/>
            <a:ext cx="1096657" cy="1429683"/>
            <a:chOff x="1203017" y="2378842"/>
            <a:chExt cx="1113327" cy="1451419"/>
          </a:xfrm>
        </p:grpSpPr>
        <p:sp>
          <p:nvSpPr>
            <p:cNvPr id="23" name="Rectangle 18"/>
            <p:cNvSpPr/>
            <p:nvPr/>
          </p:nvSpPr>
          <p:spPr>
            <a:xfrm rot="21265748">
              <a:off x="2273267" y="2400409"/>
              <a:ext cx="43077" cy="1429852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4" name="Freeform: Shape 21"/>
            <p:cNvSpPr/>
            <p:nvPr/>
          </p:nvSpPr>
          <p:spPr>
            <a:xfrm flipH="1" flipV="1" rot="21293750">
              <a:off x="1203017" y="2378842"/>
              <a:ext cx="1101721" cy="780022"/>
            </a:xfrm>
            <a:custGeom>
              <a:gdLst>
                <a:gd fmla="*/ 0 w 1403183" name="connsiteX0"/>
                <a:gd fmla="*/ 82868 h 993459" name="connsiteY0"/>
                <a:gd fmla="*/ 89060 w 1403183" name="connsiteX1"/>
                <a:gd fmla="*/ 82868 h 993459" name="connsiteY1"/>
                <a:gd fmla="*/ 0 w 1403183" name="connsiteX2"/>
                <a:gd fmla="*/ 0 h 993459" name="connsiteY2"/>
                <a:gd fmla="*/ 0 w 1403183" name="connsiteX3"/>
                <a:gd fmla="*/ 993459 h 993459" name="connsiteY3"/>
                <a:gd fmla="*/ 891540 w 1403183" name="connsiteX4"/>
                <a:gd fmla="*/ 993459 h 993459" name="connsiteY4"/>
                <a:gd fmla="*/ 1272540 w 1403183" name="connsiteX5"/>
                <a:gd fmla="*/ 993459 h 993459" name="connsiteY5"/>
                <a:gd fmla="*/ 1403183 w 1403183" name="connsiteX6"/>
                <a:gd fmla="*/ 993459 h 993459" name="connsiteY6"/>
                <a:gd fmla="*/ 1300854 w 1403183" name="connsiteX7"/>
                <a:gd fmla="*/ 82868 h 993459" name="connsiteY7"/>
                <a:gd fmla="*/ 891540 w 1403183" name="connsiteX8"/>
                <a:gd fmla="*/ 82868 h 993459" name="connsiteY8"/>
                <a:gd fmla="*/ 891540 w 1403183" name="connsiteX9"/>
                <a:gd fmla="*/ 82869 h 993459" name="connsiteY9"/>
                <a:gd fmla="*/ 0 w 1403183" name="connsiteX10"/>
                <a:gd fmla="*/ 82869 h 993459" name="connsiteY1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b="b" l="l" r="r" t="t"/>
              <a:pathLst>
                <a:path h="993459" w="1403183">
                  <a:moveTo>
                    <a:pt x="0" y="82868"/>
                  </a:moveTo>
                  <a:lnTo>
                    <a:pt x="89060" y="82868"/>
                  </a:lnTo>
                  <a:lnTo>
                    <a:pt x="0" y="0"/>
                  </a:lnTo>
                  <a:close/>
                  <a:moveTo>
                    <a:pt x="0" y="993459"/>
                  </a:moveTo>
                  <a:lnTo>
                    <a:pt x="891540" y="993459"/>
                  </a:lnTo>
                  <a:lnTo>
                    <a:pt x="1272540" y="993459"/>
                  </a:lnTo>
                  <a:lnTo>
                    <a:pt x="1403183" y="993459"/>
                  </a:lnTo>
                  <a:lnTo>
                    <a:pt x="1300854" y="82868"/>
                  </a:lnTo>
                  <a:lnTo>
                    <a:pt x="891540" y="82868"/>
                  </a:lnTo>
                  <a:lnTo>
                    <a:pt x="891540" y="82869"/>
                  </a:lnTo>
                  <a:lnTo>
                    <a:pt x="0" y="82869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</p:grpSp>
      <p:grpSp>
        <p:nvGrpSpPr>
          <p:cNvPr id="8" name="Group 77"/>
          <p:cNvGrpSpPr/>
          <p:nvPr/>
        </p:nvGrpSpPr>
        <p:grpSpPr>
          <a:xfrm>
            <a:off x="3399551" y="1598882"/>
            <a:ext cx="1098641" cy="2256459"/>
            <a:chOff x="1296829" y="1547414"/>
            <a:chExt cx="1115341" cy="2290765"/>
          </a:xfrm>
        </p:grpSpPr>
        <p:sp>
          <p:nvSpPr>
            <p:cNvPr id="21" name="Rectangle 19"/>
            <p:cNvSpPr/>
            <p:nvPr/>
          </p:nvSpPr>
          <p:spPr>
            <a:xfrm rot="21426202">
              <a:off x="2369093" y="1554149"/>
              <a:ext cx="43077" cy="228403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2" name="Freeform: Shape 22"/>
            <p:cNvSpPr/>
            <p:nvPr/>
          </p:nvSpPr>
          <p:spPr>
            <a:xfrm flipH="1" flipV="1" rot="21430906">
              <a:off x="1296829" y="1547414"/>
              <a:ext cx="1101721" cy="780022"/>
            </a:xfrm>
            <a:custGeom>
              <a:gdLst>
                <a:gd fmla="*/ 0 w 1403183" name="connsiteX0"/>
                <a:gd fmla="*/ 82868 h 993459" name="connsiteY0"/>
                <a:gd fmla="*/ 89060 w 1403183" name="connsiteX1"/>
                <a:gd fmla="*/ 82868 h 993459" name="connsiteY1"/>
                <a:gd fmla="*/ 0 w 1403183" name="connsiteX2"/>
                <a:gd fmla="*/ 0 h 993459" name="connsiteY2"/>
                <a:gd fmla="*/ 0 w 1403183" name="connsiteX3"/>
                <a:gd fmla="*/ 993459 h 993459" name="connsiteY3"/>
                <a:gd fmla="*/ 891540 w 1403183" name="connsiteX4"/>
                <a:gd fmla="*/ 993459 h 993459" name="connsiteY4"/>
                <a:gd fmla="*/ 1272540 w 1403183" name="connsiteX5"/>
                <a:gd fmla="*/ 993459 h 993459" name="connsiteY5"/>
                <a:gd fmla="*/ 1403183 w 1403183" name="connsiteX6"/>
                <a:gd fmla="*/ 993459 h 993459" name="connsiteY6"/>
                <a:gd fmla="*/ 1300854 w 1403183" name="connsiteX7"/>
                <a:gd fmla="*/ 82868 h 993459" name="connsiteY7"/>
                <a:gd fmla="*/ 891540 w 1403183" name="connsiteX8"/>
                <a:gd fmla="*/ 82868 h 993459" name="connsiteY8"/>
                <a:gd fmla="*/ 891540 w 1403183" name="connsiteX9"/>
                <a:gd fmla="*/ 82869 h 993459" name="connsiteY9"/>
                <a:gd fmla="*/ 0 w 1403183" name="connsiteX10"/>
                <a:gd fmla="*/ 82869 h 993459" name="connsiteY1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b="b" l="l" r="r" t="t"/>
              <a:pathLst>
                <a:path h="993459" w="1403183">
                  <a:moveTo>
                    <a:pt x="0" y="82868"/>
                  </a:moveTo>
                  <a:lnTo>
                    <a:pt x="89060" y="82868"/>
                  </a:lnTo>
                  <a:lnTo>
                    <a:pt x="0" y="0"/>
                  </a:lnTo>
                  <a:close/>
                  <a:moveTo>
                    <a:pt x="0" y="993459"/>
                  </a:moveTo>
                  <a:lnTo>
                    <a:pt x="891540" y="993459"/>
                  </a:lnTo>
                  <a:lnTo>
                    <a:pt x="1272540" y="993459"/>
                  </a:lnTo>
                  <a:lnTo>
                    <a:pt x="1403183" y="993459"/>
                  </a:lnTo>
                  <a:lnTo>
                    <a:pt x="1300854" y="82868"/>
                  </a:lnTo>
                  <a:lnTo>
                    <a:pt x="891540" y="82868"/>
                  </a:lnTo>
                  <a:lnTo>
                    <a:pt x="891540" y="82869"/>
                  </a:lnTo>
                  <a:lnTo>
                    <a:pt x="0" y="8286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</p:grpSp>
      <p:sp>
        <p:nvSpPr>
          <p:cNvPr id="9" name="Oval 24"/>
          <p:cNvSpPr/>
          <p:nvPr/>
        </p:nvSpPr>
        <p:spPr bwMode="auto">
          <a:xfrm flipH="1">
            <a:off x="678992" y="1874484"/>
            <a:ext cx="145189" cy="145192"/>
          </a:xfrm>
          <a:prstGeom prst="ellipse">
            <a:avLst/>
          </a:prstGeom>
          <a:solidFill>
            <a:srgbClr val="768EA9"/>
          </a:solidFill>
          <a:ln w="9525">
            <a:noFill/>
            <a:round/>
          </a:ln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10" name="Oval 27"/>
          <p:cNvSpPr/>
          <p:nvPr/>
        </p:nvSpPr>
        <p:spPr bwMode="auto">
          <a:xfrm flipH="1">
            <a:off x="678992" y="2560482"/>
            <a:ext cx="145189" cy="145192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</a:ln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11" name="Oval 30"/>
          <p:cNvSpPr/>
          <p:nvPr/>
        </p:nvSpPr>
        <p:spPr bwMode="auto">
          <a:xfrm flipH="1">
            <a:off x="8387251" y="1851670"/>
            <a:ext cx="145189" cy="145192"/>
          </a:xfrm>
          <a:prstGeom prst="ellipse">
            <a:avLst/>
          </a:prstGeom>
          <a:solidFill>
            <a:schemeClr val="accent3"/>
          </a:solidFill>
          <a:ln w="9525">
            <a:noFill/>
            <a:round/>
          </a:ln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12" name="Oval 33"/>
          <p:cNvSpPr/>
          <p:nvPr/>
        </p:nvSpPr>
        <p:spPr bwMode="auto">
          <a:xfrm flipH="1">
            <a:off x="8387251" y="2537798"/>
            <a:ext cx="145189" cy="145192"/>
          </a:xfrm>
          <a:prstGeom prst="ellipse">
            <a:avLst/>
          </a:prstGeom>
          <a:solidFill>
            <a:schemeClr val="accent4"/>
          </a:solidFill>
          <a:ln w="9525">
            <a:noFill/>
            <a:round/>
          </a:ln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13" name="TextBox 148"/>
          <p:cNvSpPr txBox="1"/>
          <p:nvPr/>
        </p:nvSpPr>
        <p:spPr bwMode="auto">
          <a:xfrm>
            <a:off x="4646672" y="1383618"/>
            <a:ext cx="900941" cy="688289"/>
          </a:xfrm>
          <a:prstGeom prst="rect">
            <a:avLst/>
          </a:prstGeom>
          <a:noFill/>
          <a:extLst/>
        </p:spPr>
        <p:txBody>
          <a:bodyPr anchor="ctr" anchorCtr="1" bIns="46800" lIns="90000" rIns="90000" tIns="46800" wrap="none">
            <a:normAutofit/>
          </a:bodyPr>
          <a:lstStyle/>
          <a:p>
            <a:pPr latinLnBrk="0"/>
            <a:r>
              <a:rPr altLang="en-US" lang="zh-CN" sz="1400">
                <a:effectLst/>
                <a:ea charset="-122" panose="020b0503020204020204" pitchFamily="34" typeface="微软雅黑"/>
              </a:rPr>
              <a:t>标题文本</a:t>
            </a:r>
            <a:br>
              <a:rPr altLang="en-US" lang="zh-CN" sz="1400">
                <a:effectLst/>
                <a:ea charset="-122" panose="020b0503020204020204" pitchFamily="34" typeface="微软雅黑"/>
              </a:rPr>
            </a:br>
            <a:r>
              <a:rPr altLang="en-US" lang="zh-CN" sz="1400">
                <a:effectLst/>
                <a:ea charset="-122" panose="020b0503020204020204" pitchFamily="34" typeface="微软雅黑"/>
              </a:rPr>
              <a:t>预设</a:t>
            </a:r>
          </a:p>
        </p:txBody>
      </p:sp>
      <p:sp>
        <p:nvSpPr>
          <p:cNvPr id="14" name="TextBox 149"/>
          <p:cNvSpPr txBox="1"/>
          <p:nvPr/>
        </p:nvSpPr>
        <p:spPr bwMode="auto">
          <a:xfrm>
            <a:off x="4768621" y="2326865"/>
            <a:ext cx="900941" cy="689624"/>
          </a:xfrm>
          <a:prstGeom prst="rect">
            <a:avLst/>
          </a:prstGeom>
          <a:noFill/>
          <a:extLst/>
        </p:spPr>
        <p:txBody>
          <a:bodyPr anchor="ctr" anchorCtr="1" bIns="46800" lIns="90000" rIns="90000" tIns="46800" wrap="none">
            <a:normAutofit/>
          </a:bodyPr>
          <a:lstStyle/>
          <a:p>
            <a:pPr latinLnBrk="0"/>
            <a:r>
              <a:rPr altLang="en-US" lang="zh-CN" sz="1400">
                <a:effectLst/>
                <a:ea charset="-122" panose="020b0503020204020204" pitchFamily="34" typeface="微软雅黑"/>
              </a:rPr>
              <a:t>标题文本</a:t>
            </a:r>
            <a:br>
              <a:rPr altLang="en-US" lang="zh-CN" sz="1400">
                <a:effectLst/>
                <a:ea charset="-122" panose="020b0503020204020204" pitchFamily="34" typeface="微软雅黑"/>
              </a:rPr>
            </a:br>
            <a:r>
              <a:rPr altLang="en-US" lang="zh-CN" sz="1400">
                <a:effectLst/>
                <a:ea charset="-122" panose="020b0503020204020204" pitchFamily="34" typeface="微软雅黑"/>
              </a:rPr>
              <a:t>预设</a:t>
            </a:r>
          </a:p>
        </p:txBody>
      </p:sp>
      <p:sp>
        <p:nvSpPr>
          <p:cNvPr id="15" name="TextBox 150"/>
          <p:cNvSpPr txBox="1"/>
          <p:nvPr/>
        </p:nvSpPr>
        <p:spPr bwMode="auto">
          <a:xfrm>
            <a:off x="3410420" y="2423615"/>
            <a:ext cx="900941" cy="664454"/>
          </a:xfrm>
          <a:prstGeom prst="rect">
            <a:avLst/>
          </a:prstGeom>
          <a:noFill/>
          <a:extLst/>
        </p:spPr>
        <p:txBody>
          <a:bodyPr anchor="ctr" anchorCtr="1" bIns="46800" lIns="90000" rIns="90000" tIns="46800" wrap="none">
            <a:normAutofit/>
          </a:bodyPr>
          <a:lstStyle/>
          <a:p>
            <a:pPr latinLnBrk="0"/>
            <a:r>
              <a:rPr altLang="en-US" lang="zh-CN" sz="1400">
                <a:effectLst/>
                <a:ea charset="-122" panose="020b0503020204020204" pitchFamily="34" typeface="微软雅黑"/>
              </a:rPr>
              <a:t>标题文本</a:t>
            </a:r>
            <a:br>
              <a:rPr altLang="en-US" lang="zh-CN" sz="1400">
                <a:effectLst/>
                <a:ea charset="-122" panose="020b0503020204020204" pitchFamily="34" typeface="微软雅黑"/>
              </a:rPr>
            </a:br>
            <a:r>
              <a:rPr altLang="en-US" lang="zh-CN" sz="1400">
                <a:effectLst/>
                <a:ea charset="-122" panose="020b0503020204020204" pitchFamily="34" typeface="微软雅黑"/>
              </a:rPr>
              <a:t>预设</a:t>
            </a:r>
          </a:p>
        </p:txBody>
      </p:sp>
      <p:sp>
        <p:nvSpPr>
          <p:cNvPr id="16" name="TextBox 151"/>
          <p:cNvSpPr txBox="1"/>
          <p:nvPr/>
        </p:nvSpPr>
        <p:spPr bwMode="auto">
          <a:xfrm>
            <a:off x="3410421" y="1605882"/>
            <a:ext cx="1046948" cy="678146"/>
          </a:xfrm>
          <a:prstGeom prst="rect">
            <a:avLst/>
          </a:prstGeom>
          <a:noFill/>
          <a:extLst/>
        </p:spPr>
        <p:txBody>
          <a:bodyPr anchor="ctr" anchorCtr="1" bIns="46800" lIns="90000" rIns="90000" tIns="46800" wrap="none">
            <a:normAutofit/>
          </a:bodyPr>
          <a:lstStyle/>
          <a:p>
            <a:pPr latinLnBrk="0"/>
            <a:r>
              <a:rPr altLang="en-US" lang="zh-CN" sz="1400">
                <a:effectLst/>
                <a:ea charset="-122" panose="020b0503020204020204" pitchFamily="34" typeface="微软雅黑"/>
              </a:rPr>
              <a:t>标题文本</a:t>
            </a:r>
            <a:br>
              <a:rPr altLang="en-US" lang="zh-CN" sz="1400">
                <a:effectLst/>
                <a:ea charset="-122" panose="020b0503020204020204" pitchFamily="34" typeface="微软雅黑"/>
              </a:rPr>
            </a:br>
            <a:r>
              <a:rPr altLang="en-US" lang="zh-CN" sz="1400">
                <a:effectLst/>
                <a:ea charset="-122" panose="020b0503020204020204" pitchFamily="34" typeface="微软雅黑"/>
              </a:rPr>
              <a:t>预设</a:t>
            </a:r>
          </a:p>
        </p:txBody>
      </p:sp>
      <p:sp>
        <p:nvSpPr>
          <p:cNvPr id="17" name="TextBox 32"/>
          <p:cNvSpPr txBox="1"/>
          <p:nvPr/>
        </p:nvSpPr>
        <p:spPr bwMode="auto">
          <a:xfrm>
            <a:off x="809866" y="1828658"/>
            <a:ext cx="2010944" cy="417134"/>
          </a:xfrm>
          <a:prstGeom prst="rect">
            <a:avLst/>
          </a:prstGeom>
          <a:noFill/>
          <a:extLst/>
        </p:spPr>
        <p:txBody>
          <a:bodyPr bIns="46800" lIns="360000" rIns="90000" tIns="46800" wrap="square">
            <a:normAutofit/>
          </a:bodyPr>
          <a:lstStyle/>
          <a:p>
            <a:pPr algn="l" latinLnBrk="0">
              <a:lnSpc>
                <a:spcPct val="120000"/>
              </a:lnSpc>
            </a:pPr>
            <a:r>
              <a:rPr altLang="en-US" b="0" lang="zh-CN" sz="1000">
                <a:solidFill>
                  <a:schemeClr val="tx1">
                    <a:lumMod val="85000"/>
                    <a:lumOff val="15000"/>
                  </a:schemeClr>
                </a:solidFill>
                <a:effectLst/>
                <a:ea charset="-122" panose="020b0503020204020204" pitchFamily="34" typeface="微软雅黑"/>
              </a:rPr>
              <a:t>此部分内容作为文字排版占位显示 </a:t>
            </a:r>
            <a:br>
              <a:rPr altLang="en-US" b="0" lang="zh-CN" sz="1000">
                <a:solidFill>
                  <a:schemeClr val="tx1">
                    <a:lumMod val="85000"/>
                    <a:lumOff val="15000"/>
                  </a:schemeClr>
                </a:solidFill>
                <a:effectLst/>
                <a:ea charset="-122" panose="020b0503020204020204" pitchFamily="34" typeface="微软雅黑"/>
              </a:rPr>
            </a:br>
            <a:r>
              <a:rPr altLang="en-US" b="0" lang="zh-CN" sz="1000">
                <a:solidFill>
                  <a:schemeClr val="tx1">
                    <a:lumMod val="85000"/>
                    <a:lumOff val="15000"/>
                  </a:schemeClr>
                </a:solidFill>
                <a:effectLst/>
                <a:ea charset="-122" panose="020b0503020204020204" pitchFamily="34" typeface="微软雅黑"/>
              </a:rPr>
              <a:t>（建议使用主题字体）</a:t>
            </a:r>
          </a:p>
        </p:txBody>
      </p:sp>
      <p:sp>
        <p:nvSpPr>
          <p:cNvPr id="18" name="TextBox 34"/>
          <p:cNvSpPr txBox="1"/>
          <p:nvPr/>
        </p:nvSpPr>
        <p:spPr bwMode="auto">
          <a:xfrm>
            <a:off x="869693" y="2514656"/>
            <a:ext cx="2010944" cy="417134"/>
          </a:xfrm>
          <a:prstGeom prst="rect">
            <a:avLst/>
          </a:prstGeom>
          <a:noFill/>
          <a:extLst/>
        </p:spPr>
        <p:txBody>
          <a:bodyPr bIns="46800" lIns="360000" rIns="90000" tIns="46800" wrap="square">
            <a:normAutofit/>
          </a:bodyPr>
          <a:lstStyle/>
          <a:p>
            <a:pPr algn="l" latinLnBrk="0">
              <a:lnSpc>
                <a:spcPct val="120000"/>
              </a:lnSpc>
            </a:pPr>
            <a:r>
              <a:rPr altLang="en-US" b="0" lang="zh-CN" sz="1000">
                <a:solidFill>
                  <a:schemeClr val="tx1">
                    <a:lumMod val="85000"/>
                    <a:lumOff val="15000"/>
                  </a:schemeClr>
                </a:solidFill>
                <a:effectLst/>
                <a:ea charset="-122" panose="020b0503020204020204" pitchFamily="34" typeface="微软雅黑"/>
              </a:rPr>
              <a:t>此部分内容作为文字排版占位显示</a:t>
            </a:r>
            <a:br>
              <a:rPr altLang="en-US" b="0" lang="zh-CN" sz="1000">
                <a:solidFill>
                  <a:schemeClr val="tx1">
                    <a:lumMod val="85000"/>
                    <a:lumOff val="15000"/>
                  </a:schemeClr>
                </a:solidFill>
                <a:effectLst/>
                <a:ea charset="-122" panose="020b0503020204020204" pitchFamily="34" typeface="微软雅黑"/>
              </a:rPr>
            </a:br>
            <a:r>
              <a:rPr altLang="en-US" b="0" lang="zh-CN" sz="1000">
                <a:solidFill>
                  <a:schemeClr val="tx1">
                    <a:lumMod val="85000"/>
                    <a:lumOff val="15000"/>
                  </a:schemeClr>
                </a:solidFill>
                <a:effectLst/>
                <a:ea charset="-122" panose="020b0503020204020204" pitchFamily="34" typeface="微软雅黑"/>
              </a:rPr>
              <a:t> （建议使用主题字体）</a:t>
            </a:r>
          </a:p>
        </p:txBody>
      </p:sp>
      <p:sp>
        <p:nvSpPr>
          <p:cNvPr id="19" name="TextBox 35"/>
          <p:cNvSpPr txBox="1"/>
          <p:nvPr/>
        </p:nvSpPr>
        <p:spPr bwMode="auto">
          <a:xfrm>
            <a:off x="6300192" y="1824920"/>
            <a:ext cx="2010944" cy="417134"/>
          </a:xfrm>
          <a:prstGeom prst="rect">
            <a:avLst/>
          </a:prstGeom>
          <a:noFill/>
          <a:extLst/>
        </p:spPr>
        <p:txBody>
          <a:bodyPr bIns="46800" lIns="360000" rIns="90000" tIns="46800" wrap="square">
            <a:normAutofit/>
          </a:bodyPr>
          <a:lstStyle/>
          <a:p>
            <a:pPr algn="l" latinLnBrk="0">
              <a:lnSpc>
                <a:spcPct val="120000"/>
              </a:lnSpc>
            </a:pPr>
            <a:r>
              <a:rPr altLang="en-US" b="0" lang="zh-CN" sz="1000">
                <a:solidFill>
                  <a:schemeClr val="tx1">
                    <a:lumMod val="85000"/>
                    <a:lumOff val="15000"/>
                  </a:schemeClr>
                </a:solidFill>
                <a:effectLst/>
                <a:ea charset="-122" panose="020b0503020204020204" pitchFamily="34" typeface="微软雅黑"/>
              </a:rPr>
              <a:t>此部分内容作为文字排版占位显示 </a:t>
            </a:r>
            <a:br>
              <a:rPr altLang="en-US" b="0" lang="zh-CN" sz="1000">
                <a:solidFill>
                  <a:schemeClr val="tx1">
                    <a:lumMod val="85000"/>
                    <a:lumOff val="15000"/>
                  </a:schemeClr>
                </a:solidFill>
                <a:effectLst/>
                <a:ea charset="-122" panose="020b0503020204020204" pitchFamily="34" typeface="微软雅黑"/>
              </a:rPr>
            </a:br>
            <a:r>
              <a:rPr altLang="en-US" b="0" lang="zh-CN" sz="1000">
                <a:solidFill>
                  <a:schemeClr val="tx1">
                    <a:lumMod val="85000"/>
                    <a:lumOff val="15000"/>
                  </a:schemeClr>
                </a:solidFill>
                <a:effectLst/>
                <a:ea charset="-122" panose="020b0503020204020204" pitchFamily="34" typeface="微软雅黑"/>
              </a:rPr>
              <a:t>（建议使用主题字体）</a:t>
            </a:r>
          </a:p>
        </p:txBody>
      </p:sp>
      <p:sp>
        <p:nvSpPr>
          <p:cNvPr id="20" name="TextBox 36"/>
          <p:cNvSpPr txBox="1"/>
          <p:nvPr/>
        </p:nvSpPr>
        <p:spPr bwMode="auto">
          <a:xfrm>
            <a:off x="6300192" y="2511047"/>
            <a:ext cx="2010944" cy="417134"/>
          </a:xfrm>
          <a:prstGeom prst="rect">
            <a:avLst/>
          </a:prstGeom>
          <a:noFill/>
          <a:extLst/>
        </p:spPr>
        <p:txBody>
          <a:bodyPr bIns="46800" lIns="360000" rIns="90000" tIns="46800" wrap="square">
            <a:normAutofit/>
          </a:bodyPr>
          <a:lstStyle/>
          <a:p>
            <a:pPr algn="l" latinLnBrk="0">
              <a:lnSpc>
                <a:spcPct val="120000"/>
              </a:lnSpc>
            </a:pPr>
            <a:r>
              <a:rPr altLang="en-US" b="0" lang="zh-CN" sz="1000">
                <a:solidFill>
                  <a:schemeClr val="tx1">
                    <a:lumMod val="85000"/>
                    <a:lumOff val="15000"/>
                  </a:schemeClr>
                </a:solidFill>
                <a:effectLst/>
                <a:ea charset="-122" panose="020b0503020204020204" pitchFamily="34" typeface="微软雅黑"/>
              </a:rPr>
              <a:t>此部分内容作为文字排版占位显示</a:t>
            </a:r>
            <a:br>
              <a:rPr altLang="en-US" b="0" lang="zh-CN" sz="1000">
                <a:solidFill>
                  <a:schemeClr val="tx1">
                    <a:lumMod val="85000"/>
                    <a:lumOff val="15000"/>
                  </a:schemeClr>
                </a:solidFill>
                <a:effectLst/>
                <a:ea charset="-122" panose="020b0503020204020204" pitchFamily="34" typeface="微软雅黑"/>
              </a:rPr>
            </a:br>
            <a:r>
              <a:rPr altLang="en-US" b="0" lang="zh-CN" sz="1000">
                <a:solidFill>
                  <a:schemeClr val="tx1">
                    <a:lumMod val="85000"/>
                    <a:lumOff val="15000"/>
                  </a:schemeClr>
                </a:solidFill>
                <a:effectLst/>
                <a:ea charset="-122" panose="020b0503020204020204" pitchFamily="34" typeface="微软雅黑"/>
              </a:rPr>
              <a:t> （建议使用主题字体）</a:t>
            </a:r>
          </a:p>
        </p:txBody>
      </p:sp>
      <p:sp>
        <p:nvSpPr>
          <p:cNvPr id="33" name="Title 1"/>
          <p:cNvSpPr txBox="1"/>
          <p:nvPr/>
        </p:nvSpPr>
        <p:spPr>
          <a:xfrm>
            <a:off x="857880" y="200199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b="1" lang="zh-CN" smtClean="0" sz="18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点击添加标题</a:t>
            </a:r>
          </a:p>
        </p:txBody>
      </p:sp>
      <p:pic>
        <p:nvPicPr>
          <p:cNvPr id="34" name="图片 33">
            <a:extLst>
              <a:ext uri="{FF2B5EF4-FFF2-40B4-BE49-F238E27FC236}">
                <a16:creationId xmlns:a16="http://schemas.microsoft.com/office/drawing/2014/main" id="{5CBB67F3-F2DB-4CD4-A57C-6DE21F0DB51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2450187">
            <a:off x="-4580479" y="36322"/>
            <a:ext cx="6855716" cy="5996349"/>
          </a:xfrm>
          <a:prstGeom prst="rect">
            <a:avLst/>
          </a:prstGeom>
        </p:spPr>
      </p:pic>
      <p:pic>
        <p:nvPicPr>
          <p:cNvPr id="35" name="图片 34">
            <a:extLst>
              <a:ext uri="{FF2B5EF4-FFF2-40B4-BE49-F238E27FC236}">
                <a16:creationId xmlns:a16="http://schemas.microsoft.com/office/drawing/2014/main" id="{CB684424-19FD-4256-820F-34FDE4EE7F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 rot="16200000">
            <a:off x="6187267" y="-2196181"/>
            <a:ext cx="6855716" cy="5996349"/>
          </a:xfrm>
          <a:prstGeom prst="rect">
            <a:avLst/>
          </a:prstGeom>
        </p:spPr>
      </p:pic>
    </p:spTree>
    <p:extLst>
      <p:ext uri="{BB962C8B-B14F-4D97-AF65-F5344CB8AC3E}">
        <p14:creationId val="977551197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2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6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4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6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3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4" nodeType="clickPar">
                      <p:stCondLst>
                        <p:cond delay="indefinite"/>
                      </p:stCondLst>
                      <p:childTnLst>
                        <p:par>
                          <p:cTn fill="hold" id="4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6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8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9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1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3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4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5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6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8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9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1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3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4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5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6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8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9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1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3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4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5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6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8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9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1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83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4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5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6" nodeType="clickPar">
                      <p:stCondLst>
                        <p:cond delay="indefinite"/>
                      </p:stCondLst>
                      <p:childTnLst>
                        <p:par>
                          <p:cTn fill="hold" id="8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88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9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91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93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"/>
      <p:bldP grpId="0" spid="10"/>
      <p:bldP grpId="0" spid="11"/>
      <p:bldP grpId="0" spid="12"/>
      <p:bldP grpId="0" spid="13"/>
      <p:bldP grpId="0" spid="14"/>
      <p:bldP grpId="0" spid="15"/>
      <p:bldP grpId="0" spid="16"/>
      <p:bldP grpId="0" spid="17"/>
      <p:bldP grpId="0" spid="18"/>
      <p:bldP grpId="0" spid="19"/>
      <p:bldP grpId="0" spid="20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Right Triangle 3"/>
          <p:cNvSpPr/>
          <p:nvPr/>
        </p:nvSpPr>
        <p:spPr>
          <a:xfrm flipH="1">
            <a:off x="2783723" y="2688811"/>
            <a:ext cx="149330" cy="14933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6" name="Right Triangle 7"/>
          <p:cNvSpPr/>
          <p:nvPr/>
        </p:nvSpPr>
        <p:spPr>
          <a:xfrm flipH="1">
            <a:off x="4561339" y="2162865"/>
            <a:ext cx="149330" cy="14933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7" name="Right Triangle 8"/>
          <p:cNvSpPr/>
          <p:nvPr/>
        </p:nvSpPr>
        <p:spPr>
          <a:xfrm flipH="1">
            <a:off x="6338955" y="1649820"/>
            <a:ext cx="149330" cy="14933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grpSp>
        <p:nvGrpSpPr>
          <p:cNvPr id="2" name="组合 1"/>
          <p:cNvGrpSpPr/>
          <p:nvPr/>
        </p:nvGrpSpPr>
        <p:grpSpPr>
          <a:xfrm>
            <a:off x="1250631" y="2628756"/>
            <a:ext cx="1682423" cy="1332265"/>
            <a:chOff x="1250631" y="2628756"/>
            <a:chExt cx="1682423" cy="1332265"/>
          </a:xfrm>
        </p:grpSpPr>
        <p:sp>
          <p:nvSpPr>
            <p:cNvPr id="4" name="Rectangle 34"/>
            <p:cNvSpPr/>
            <p:nvPr/>
          </p:nvSpPr>
          <p:spPr>
            <a:xfrm rot="5400000">
              <a:off x="2034963" y="2398027"/>
              <a:ext cx="113759" cy="168242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" name="TextBox 10"/>
            <p:cNvSpPr txBox="1"/>
            <p:nvPr/>
          </p:nvSpPr>
          <p:spPr bwMode="auto">
            <a:xfrm>
              <a:off x="1930447" y="2628756"/>
              <a:ext cx="828816" cy="209385"/>
            </a:xfrm>
            <a:prstGeom prst="rect">
              <a:avLst/>
            </a:prstGeom>
            <a:noFill/>
            <a:extLst/>
          </p:spPr>
          <p:txBody>
            <a:bodyPr bIns="46800" lIns="90000" rIns="90000" tIns="46800" wrap="none">
              <a:normAutofit fontScale="77500" lnSpcReduction="20000"/>
            </a:bodyPr>
            <a:lstStyle/>
            <a:p>
              <a:pPr algn="r" latinLnBrk="0"/>
              <a:r>
                <a:rPr altLang="en-US" lang="zh-CN" sz="1200">
                  <a:solidFill>
                    <a:schemeClr val="accent2"/>
                  </a:solidFill>
                  <a:effectLst/>
                  <a:ea charset="-122" panose="020b0503020204020204" pitchFamily="34" typeface="微软雅黑"/>
                </a:rPr>
                <a:t>标题文本预设</a:t>
              </a:r>
            </a:p>
          </p:txBody>
        </p:sp>
        <p:grpSp>
          <p:nvGrpSpPr>
            <p:cNvPr id="10" name="Group 35"/>
            <p:cNvGrpSpPr/>
            <p:nvPr/>
          </p:nvGrpSpPr>
          <p:grpSpPr>
            <a:xfrm>
              <a:off x="1250631" y="3296118"/>
              <a:ext cx="626757" cy="664903"/>
              <a:chOff x="1667508" y="4394823"/>
              <a:chExt cx="835676" cy="886538"/>
            </a:xfrm>
            <a:solidFill>
              <a:schemeClr val="accent1"/>
            </a:solidFill>
          </p:grpSpPr>
          <p:sp>
            <p:nvSpPr>
              <p:cNvPr id="30" name="Rectangle 33"/>
              <p:cNvSpPr/>
              <p:nvPr/>
            </p:nvSpPr>
            <p:spPr>
              <a:xfrm>
                <a:off x="1667508" y="4394823"/>
                <a:ext cx="151679" cy="88653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1" name="Freeform: Shape 17"/>
              <p:cNvSpPr/>
              <p:nvPr/>
            </p:nvSpPr>
            <p:spPr bwMode="auto">
              <a:xfrm>
                <a:off x="2162089" y="4656653"/>
                <a:ext cx="341095" cy="475821"/>
              </a:xfrm>
              <a:custGeom>
                <a:gdLst>
                  <a:gd fmla="*/ 160 w 319" name="T0"/>
                  <a:gd fmla="*/ 231 h 445" name="T1"/>
                  <a:gd fmla="*/ 133 w 319" name="T2"/>
                  <a:gd fmla="*/ 225 h 445" name="T3"/>
                  <a:gd fmla="*/ 110 w 319" name="T4"/>
                  <a:gd fmla="*/ 210 h 445" name="T5"/>
                  <a:gd fmla="*/ 96 w 319" name="T6"/>
                  <a:gd fmla="*/ 188 h 445" name="T7"/>
                  <a:gd fmla="*/ 90 w 319" name="T8"/>
                  <a:gd fmla="*/ 161 h 445" name="T9"/>
                  <a:gd fmla="*/ 92 w 319" name="T10"/>
                  <a:gd fmla="*/ 147 h 445" name="T11"/>
                  <a:gd fmla="*/ 102 w 319" name="T12"/>
                  <a:gd fmla="*/ 122 h 445" name="T13"/>
                  <a:gd fmla="*/ 121 w 319" name="T14"/>
                  <a:gd fmla="*/ 102 h 445" name="T15"/>
                  <a:gd fmla="*/ 147 w 319" name="T16"/>
                  <a:gd fmla="*/ 92 h 445" name="T17"/>
                  <a:gd fmla="*/ 160 w 319" name="T18"/>
                  <a:gd fmla="*/ 90 h 445" name="T19"/>
                  <a:gd fmla="*/ 188 w 319" name="T20"/>
                  <a:gd fmla="*/ 96 h 445" name="T21"/>
                  <a:gd fmla="*/ 209 w 319" name="T22"/>
                  <a:gd fmla="*/ 110 h 445" name="T23"/>
                  <a:gd fmla="*/ 225 w 319" name="T24"/>
                  <a:gd fmla="*/ 133 h 445" name="T25"/>
                  <a:gd fmla="*/ 231 w 319" name="T26"/>
                  <a:gd fmla="*/ 161 h 445" name="T27"/>
                  <a:gd fmla="*/ 229 w 319" name="T28"/>
                  <a:gd fmla="*/ 174 h 445" name="T29"/>
                  <a:gd fmla="*/ 217 w 319" name="T30"/>
                  <a:gd fmla="*/ 200 h 445" name="T31"/>
                  <a:gd fmla="*/ 200 w 319" name="T32"/>
                  <a:gd fmla="*/ 220 h 445" name="T33"/>
                  <a:gd fmla="*/ 174 w 319" name="T34"/>
                  <a:gd fmla="*/ 229 h 445" name="T35"/>
                  <a:gd fmla="*/ 160 w 319" name="T36"/>
                  <a:gd fmla="*/ 0 h 445" name="T37"/>
                  <a:gd fmla="*/ 143 w 319" name="T38"/>
                  <a:gd fmla="*/ 2 h 445" name="T39"/>
                  <a:gd fmla="*/ 113 w 319" name="T40"/>
                  <a:gd fmla="*/ 8 h 445" name="T41"/>
                  <a:gd fmla="*/ 84 w 319" name="T42"/>
                  <a:gd fmla="*/ 20 h 445" name="T43"/>
                  <a:gd fmla="*/ 59 w 319" name="T44"/>
                  <a:gd fmla="*/ 37 h 445" name="T45"/>
                  <a:gd fmla="*/ 37 w 319" name="T46"/>
                  <a:gd fmla="*/ 59 h 445" name="T47"/>
                  <a:gd fmla="*/ 19 w 319" name="T48"/>
                  <a:gd fmla="*/ 84 h 445" name="T49"/>
                  <a:gd fmla="*/ 8 w 319" name="T50"/>
                  <a:gd fmla="*/ 114 h 445" name="T51"/>
                  <a:gd fmla="*/ 2 w 319" name="T52"/>
                  <a:gd fmla="*/ 143 h 445" name="T53"/>
                  <a:gd fmla="*/ 0 w 319" name="T54"/>
                  <a:gd fmla="*/ 161 h 445" name="T55"/>
                  <a:gd fmla="*/ 8 w 319" name="T56"/>
                  <a:gd fmla="*/ 198 h 445" name="T57"/>
                  <a:gd fmla="*/ 25 w 319" name="T58"/>
                  <a:gd fmla="*/ 243 h 445" name="T59"/>
                  <a:gd fmla="*/ 80 w 319" name="T60"/>
                  <a:gd fmla="*/ 335 h 445" name="T61"/>
                  <a:gd fmla="*/ 135 w 319" name="T62"/>
                  <a:gd fmla="*/ 414 h 445" name="T63"/>
                  <a:gd fmla="*/ 160 w 319" name="T64"/>
                  <a:gd fmla="*/ 445 h 445" name="T65"/>
                  <a:gd fmla="*/ 211 w 319" name="T66"/>
                  <a:gd fmla="*/ 378 h 445" name="T67"/>
                  <a:gd fmla="*/ 270 w 319" name="T68"/>
                  <a:gd fmla="*/ 290 h 445" name="T69"/>
                  <a:gd fmla="*/ 306 w 319" name="T70"/>
                  <a:gd fmla="*/ 220 h 445" name="T71"/>
                  <a:gd fmla="*/ 319 w 319" name="T72"/>
                  <a:gd fmla="*/ 178 h 445" name="T73"/>
                  <a:gd fmla="*/ 319 w 319" name="T74"/>
                  <a:gd fmla="*/ 161 h 445" name="T75"/>
                  <a:gd fmla="*/ 317 w 319" name="T76"/>
                  <a:gd fmla="*/ 127 h 445" name="T77"/>
                  <a:gd fmla="*/ 308 w 319" name="T78"/>
                  <a:gd fmla="*/ 98 h 445" name="T79"/>
                  <a:gd fmla="*/ 294 w 319" name="T80"/>
                  <a:gd fmla="*/ 71 h 445" name="T81"/>
                  <a:gd fmla="*/ 274 w 319" name="T82"/>
                  <a:gd fmla="*/ 47 h 445" name="T83"/>
                  <a:gd fmla="*/ 249 w 319" name="T84"/>
                  <a:gd fmla="*/ 27 h 445" name="T85"/>
                  <a:gd fmla="*/ 223 w 319" name="T86"/>
                  <a:gd fmla="*/ 14 h 445" name="T87"/>
                  <a:gd fmla="*/ 192 w 319" name="T88"/>
                  <a:gd fmla="*/ 4 h 445" name="T89"/>
                  <a:gd fmla="*/ 160 w 319" name="T90"/>
                  <a:gd fmla="*/ 0 h 445" name="T9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b="b" l="0" r="r" t="0"/>
                <a:pathLst>
                  <a:path h="445" w="319">
                    <a:moveTo>
                      <a:pt x="160" y="231"/>
                    </a:moveTo>
                    <a:lnTo>
                      <a:pt x="160" y="231"/>
                    </a:lnTo>
                    <a:lnTo>
                      <a:pt x="147" y="229"/>
                    </a:lnTo>
                    <a:lnTo>
                      <a:pt x="133" y="225"/>
                    </a:lnTo>
                    <a:lnTo>
                      <a:pt x="121" y="220"/>
                    </a:lnTo>
                    <a:lnTo>
                      <a:pt x="110" y="210"/>
                    </a:lnTo>
                    <a:lnTo>
                      <a:pt x="102" y="200"/>
                    </a:lnTo>
                    <a:lnTo>
                      <a:pt x="96" y="188"/>
                    </a:lnTo>
                    <a:lnTo>
                      <a:pt x="92" y="174"/>
                    </a:lnTo>
                    <a:lnTo>
                      <a:pt x="90" y="161"/>
                    </a:lnTo>
                    <a:lnTo>
                      <a:pt x="90" y="161"/>
                    </a:lnTo>
                    <a:lnTo>
                      <a:pt x="92" y="147"/>
                    </a:lnTo>
                    <a:lnTo>
                      <a:pt x="96" y="133"/>
                    </a:lnTo>
                    <a:lnTo>
                      <a:pt x="102" y="122"/>
                    </a:lnTo>
                    <a:lnTo>
                      <a:pt x="110" y="110"/>
                    </a:lnTo>
                    <a:lnTo>
                      <a:pt x="121" y="102"/>
                    </a:lnTo>
                    <a:lnTo>
                      <a:pt x="133" y="96"/>
                    </a:lnTo>
                    <a:lnTo>
                      <a:pt x="147" y="92"/>
                    </a:lnTo>
                    <a:lnTo>
                      <a:pt x="160" y="90"/>
                    </a:lnTo>
                    <a:lnTo>
                      <a:pt x="160" y="90"/>
                    </a:lnTo>
                    <a:lnTo>
                      <a:pt x="174" y="92"/>
                    </a:lnTo>
                    <a:lnTo>
                      <a:pt x="188" y="96"/>
                    </a:lnTo>
                    <a:lnTo>
                      <a:pt x="200" y="102"/>
                    </a:lnTo>
                    <a:lnTo>
                      <a:pt x="209" y="110"/>
                    </a:lnTo>
                    <a:lnTo>
                      <a:pt x="217" y="122"/>
                    </a:lnTo>
                    <a:lnTo>
                      <a:pt x="225" y="133"/>
                    </a:lnTo>
                    <a:lnTo>
                      <a:pt x="229" y="147"/>
                    </a:lnTo>
                    <a:lnTo>
                      <a:pt x="231" y="161"/>
                    </a:lnTo>
                    <a:lnTo>
                      <a:pt x="231" y="161"/>
                    </a:lnTo>
                    <a:lnTo>
                      <a:pt x="229" y="174"/>
                    </a:lnTo>
                    <a:lnTo>
                      <a:pt x="225" y="188"/>
                    </a:lnTo>
                    <a:lnTo>
                      <a:pt x="217" y="200"/>
                    </a:lnTo>
                    <a:lnTo>
                      <a:pt x="209" y="210"/>
                    </a:lnTo>
                    <a:lnTo>
                      <a:pt x="200" y="220"/>
                    </a:lnTo>
                    <a:lnTo>
                      <a:pt x="188" y="225"/>
                    </a:lnTo>
                    <a:lnTo>
                      <a:pt x="174" y="229"/>
                    </a:lnTo>
                    <a:lnTo>
                      <a:pt x="160" y="231"/>
                    </a:lnTo>
                    <a:close/>
                    <a:moveTo>
                      <a:pt x="160" y="0"/>
                    </a:moveTo>
                    <a:lnTo>
                      <a:pt x="160" y="0"/>
                    </a:lnTo>
                    <a:lnTo>
                      <a:pt x="143" y="2"/>
                    </a:lnTo>
                    <a:lnTo>
                      <a:pt x="127" y="4"/>
                    </a:lnTo>
                    <a:lnTo>
                      <a:pt x="113" y="8"/>
                    </a:lnTo>
                    <a:lnTo>
                      <a:pt x="98" y="14"/>
                    </a:lnTo>
                    <a:lnTo>
                      <a:pt x="84" y="20"/>
                    </a:lnTo>
                    <a:lnTo>
                      <a:pt x="70" y="27"/>
                    </a:lnTo>
                    <a:lnTo>
                      <a:pt x="59" y="37"/>
                    </a:lnTo>
                    <a:lnTo>
                      <a:pt x="47" y="47"/>
                    </a:lnTo>
                    <a:lnTo>
                      <a:pt x="37" y="59"/>
                    </a:lnTo>
                    <a:lnTo>
                      <a:pt x="27" y="71"/>
                    </a:lnTo>
                    <a:lnTo>
                      <a:pt x="19" y="84"/>
                    </a:lnTo>
                    <a:lnTo>
                      <a:pt x="13" y="98"/>
                    </a:lnTo>
                    <a:lnTo>
                      <a:pt x="8" y="114"/>
                    </a:lnTo>
                    <a:lnTo>
                      <a:pt x="4" y="127"/>
                    </a:lnTo>
                    <a:lnTo>
                      <a:pt x="2" y="143"/>
                    </a:lnTo>
                    <a:lnTo>
                      <a:pt x="0" y="161"/>
                    </a:lnTo>
                    <a:lnTo>
                      <a:pt x="0" y="161"/>
                    </a:lnTo>
                    <a:lnTo>
                      <a:pt x="2" y="178"/>
                    </a:lnTo>
                    <a:lnTo>
                      <a:pt x="8" y="198"/>
                    </a:lnTo>
                    <a:lnTo>
                      <a:pt x="15" y="220"/>
                    </a:lnTo>
                    <a:lnTo>
                      <a:pt x="25" y="243"/>
                    </a:lnTo>
                    <a:lnTo>
                      <a:pt x="51" y="290"/>
                    </a:lnTo>
                    <a:lnTo>
                      <a:pt x="80" y="335"/>
                    </a:lnTo>
                    <a:lnTo>
                      <a:pt x="110" y="378"/>
                    </a:lnTo>
                    <a:lnTo>
                      <a:pt x="135" y="414"/>
                    </a:lnTo>
                    <a:lnTo>
                      <a:pt x="160" y="445"/>
                    </a:lnTo>
                    <a:lnTo>
                      <a:pt x="160" y="445"/>
                    </a:lnTo>
                    <a:lnTo>
                      <a:pt x="186" y="414"/>
                    </a:lnTo>
                    <a:lnTo>
                      <a:pt x="211" y="378"/>
                    </a:lnTo>
                    <a:lnTo>
                      <a:pt x="241" y="335"/>
                    </a:lnTo>
                    <a:lnTo>
                      <a:pt x="270" y="290"/>
                    </a:lnTo>
                    <a:lnTo>
                      <a:pt x="296" y="243"/>
                    </a:lnTo>
                    <a:lnTo>
                      <a:pt x="306" y="220"/>
                    </a:lnTo>
                    <a:lnTo>
                      <a:pt x="313" y="198"/>
                    </a:lnTo>
                    <a:lnTo>
                      <a:pt x="319" y="178"/>
                    </a:lnTo>
                    <a:lnTo>
                      <a:pt x="319" y="161"/>
                    </a:lnTo>
                    <a:lnTo>
                      <a:pt x="319" y="161"/>
                    </a:lnTo>
                    <a:lnTo>
                      <a:pt x="319" y="143"/>
                    </a:lnTo>
                    <a:lnTo>
                      <a:pt x="317" y="127"/>
                    </a:lnTo>
                    <a:lnTo>
                      <a:pt x="313" y="114"/>
                    </a:lnTo>
                    <a:lnTo>
                      <a:pt x="308" y="98"/>
                    </a:lnTo>
                    <a:lnTo>
                      <a:pt x="302" y="84"/>
                    </a:lnTo>
                    <a:lnTo>
                      <a:pt x="294" y="71"/>
                    </a:lnTo>
                    <a:lnTo>
                      <a:pt x="284" y="59"/>
                    </a:lnTo>
                    <a:lnTo>
                      <a:pt x="274" y="47"/>
                    </a:lnTo>
                    <a:lnTo>
                      <a:pt x="262" y="37"/>
                    </a:lnTo>
                    <a:lnTo>
                      <a:pt x="249" y="27"/>
                    </a:lnTo>
                    <a:lnTo>
                      <a:pt x="237" y="20"/>
                    </a:lnTo>
                    <a:lnTo>
                      <a:pt x="223" y="14"/>
                    </a:lnTo>
                    <a:lnTo>
                      <a:pt x="208" y="8"/>
                    </a:lnTo>
                    <a:lnTo>
                      <a:pt x="192" y="4"/>
                    </a:lnTo>
                    <a:lnTo>
                      <a:pt x="176" y="2"/>
                    </a:lnTo>
                    <a:lnTo>
                      <a:pt x="16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sp>
          <p:nvSpPr>
            <p:cNvPr id="13" name="TextBox 39"/>
            <p:cNvSpPr txBox="1"/>
            <p:nvPr/>
          </p:nvSpPr>
          <p:spPr bwMode="auto">
            <a:xfrm>
              <a:off x="1897232" y="3426648"/>
              <a:ext cx="1035821" cy="467436"/>
            </a:xfrm>
            <a:prstGeom prst="rect">
              <a:avLst/>
            </a:prstGeom>
          </p:spPr>
          <p:txBody>
            <a:bodyPr anchor="t" anchorCtr="0" bIns="0" lIns="144000" rIns="0" tIns="0" wrap="square">
              <a:normAutofit/>
            </a:bodyPr>
            <a:lstStyle/>
            <a:p>
              <a:pPr indent="0" marL="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altLang="en-US" lang="zh-CN" sz="90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此部分内容作为文字排版占位显示（建议使用主题字体）</a:t>
              </a: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6583479" y="1637578"/>
            <a:ext cx="1682422" cy="778663"/>
            <a:chOff x="6583479" y="1637578"/>
            <a:chExt cx="1682422" cy="778663"/>
          </a:xfrm>
        </p:grpSpPr>
        <p:grpSp>
          <p:nvGrpSpPr>
            <p:cNvPr id="12" name="Group 38"/>
            <p:cNvGrpSpPr/>
            <p:nvPr/>
          </p:nvGrpSpPr>
          <p:grpSpPr>
            <a:xfrm>
              <a:off x="6583479" y="1637578"/>
              <a:ext cx="1682422" cy="778663"/>
              <a:chOff x="8777972" y="2183437"/>
              <a:chExt cx="2243230" cy="1038217"/>
            </a:xfrm>
          </p:grpSpPr>
          <p:sp>
            <p:nvSpPr>
              <p:cNvPr id="19" name="Rectangle 27"/>
              <p:cNvSpPr/>
              <p:nvPr/>
            </p:nvSpPr>
            <p:spPr>
              <a:xfrm>
                <a:off x="8777972" y="2335116"/>
                <a:ext cx="151679" cy="886538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0" name="Rectangle 28"/>
              <p:cNvSpPr/>
              <p:nvPr/>
            </p:nvSpPr>
            <p:spPr>
              <a:xfrm rot="5400000">
                <a:off x="9823748" y="1137662"/>
                <a:ext cx="151679" cy="2243229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1" name="Freeform: Shape 20"/>
              <p:cNvSpPr/>
              <p:nvPr/>
            </p:nvSpPr>
            <p:spPr bwMode="auto">
              <a:xfrm>
                <a:off x="9145541" y="2611917"/>
                <a:ext cx="514315" cy="284422"/>
              </a:xfrm>
              <a:custGeom>
                <a:gdLst>
                  <a:gd fmla="*/ 239 w 481" name="T0"/>
                  <a:gd fmla="*/ 0 h 266" name="T1"/>
                  <a:gd fmla="*/ 239 w 481" name="T2"/>
                  <a:gd fmla="*/ 0 h 266" name="T3"/>
                  <a:gd fmla="*/ 232 w 481" name="T4"/>
                  <a:gd fmla="*/ 2 h 266" name="T5"/>
                  <a:gd fmla="*/ 222 w 481" name="T6"/>
                  <a:gd fmla="*/ 8 h 266" name="T7"/>
                  <a:gd fmla="*/ 6 w 481" name="T8"/>
                  <a:gd fmla="*/ 223 h 266" name="T9"/>
                  <a:gd fmla="*/ 6 w 481" name="T10"/>
                  <a:gd fmla="*/ 223 h 266" name="T11"/>
                  <a:gd fmla="*/ 2 w 481" name="T12"/>
                  <a:gd fmla="*/ 231 h 266" name="T13"/>
                  <a:gd fmla="*/ 0 w 481" name="T14"/>
                  <a:gd fmla="*/ 241 h 266" name="T15"/>
                  <a:gd fmla="*/ 2 w 481" name="T16"/>
                  <a:gd fmla="*/ 251 h 266" name="T17"/>
                  <a:gd fmla="*/ 6 w 481" name="T18"/>
                  <a:gd fmla="*/ 258 h 266" name="T19"/>
                  <a:gd fmla="*/ 6 w 481" name="T20"/>
                  <a:gd fmla="*/ 258 h 266" name="T21"/>
                  <a:gd fmla="*/ 16 w 481" name="T22"/>
                  <a:gd fmla="*/ 264 h 266" name="T23"/>
                  <a:gd fmla="*/ 24 w 481" name="T24"/>
                  <a:gd fmla="*/ 266 h 266" name="T25"/>
                  <a:gd fmla="*/ 24 w 481" name="T26"/>
                  <a:gd fmla="*/ 266 h 266" name="T27"/>
                  <a:gd fmla="*/ 34 w 481" name="T28"/>
                  <a:gd fmla="*/ 264 h 266" name="T29"/>
                  <a:gd fmla="*/ 41 w 481" name="T30"/>
                  <a:gd fmla="*/ 258 h 266" name="T31"/>
                  <a:gd fmla="*/ 239 w 481" name="T32"/>
                  <a:gd fmla="*/ 60 h 266" name="T33"/>
                  <a:gd fmla="*/ 439 w 481" name="T34"/>
                  <a:gd fmla="*/ 258 h 266" name="T35"/>
                  <a:gd fmla="*/ 439 w 481" name="T36"/>
                  <a:gd fmla="*/ 258 h 266" name="T37"/>
                  <a:gd fmla="*/ 447 w 481" name="T38"/>
                  <a:gd fmla="*/ 264 h 266" name="T39"/>
                  <a:gd fmla="*/ 457 w 481" name="T40"/>
                  <a:gd fmla="*/ 266 h 266" name="T41"/>
                  <a:gd fmla="*/ 457 w 481" name="T42"/>
                  <a:gd fmla="*/ 266 h 266" name="T43"/>
                  <a:gd fmla="*/ 465 w 481" name="T44"/>
                  <a:gd fmla="*/ 264 h 266" name="T45"/>
                  <a:gd fmla="*/ 473 w 481" name="T46"/>
                  <a:gd fmla="*/ 258 h 266" name="T47"/>
                  <a:gd fmla="*/ 473 w 481" name="T48"/>
                  <a:gd fmla="*/ 258 h 266" name="T49"/>
                  <a:gd fmla="*/ 479 w 481" name="T50"/>
                  <a:gd fmla="*/ 251 h 266" name="T51"/>
                  <a:gd fmla="*/ 481 w 481" name="T52"/>
                  <a:gd fmla="*/ 241 h 266" name="T53"/>
                  <a:gd fmla="*/ 479 w 481" name="T54"/>
                  <a:gd fmla="*/ 231 h 266" name="T55"/>
                  <a:gd fmla="*/ 473 w 481" name="T56"/>
                  <a:gd fmla="*/ 223 h 266" name="T57"/>
                  <a:gd fmla="*/ 257 w 481" name="T58"/>
                  <a:gd fmla="*/ 8 h 266" name="T59"/>
                  <a:gd fmla="*/ 257 w 481" name="T60"/>
                  <a:gd fmla="*/ 8 h 266" name="T61"/>
                  <a:gd fmla="*/ 249 w 481" name="T62"/>
                  <a:gd fmla="*/ 2 h 266" name="T63"/>
                  <a:gd fmla="*/ 239 w 481" name="T64"/>
                  <a:gd fmla="*/ 0 h 266" name="T6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b="b" l="0" r="r" t="0"/>
                <a:pathLst>
                  <a:path h="266" w="481">
                    <a:moveTo>
                      <a:pt x="239" y="0"/>
                    </a:moveTo>
                    <a:lnTo>
                      <a:pt x="239" y="0"/>
                    </a:lnTo>
                    <a:lnTo>
                      <a:pt x="232" y="2"/>
                    </a:lnTo>
                    <a:lnTo>
                      <a:pt x="222" y="8"/>
                    </a:lnTo>
                    <a:lnTo>
                      <a:pt x="6" y="223"/>
                    </a:lnTo>
                    <a:lnTo>
                      <a:pt x="6" y="223"/>
                    </a:lnTo>
                    <a:lnTo>
                      <a:pt x="2" y="231"/>
                    </a:lnTo>
                    <a:lnTo>
                      <a:pt x="0" y="241"/>
                    </a:lnTo>
                    <a:lnTo>
                      <a:pt x="2" y="251"/>
                    </a:lnTo>
                    <a:lnTo>
                      <a:pt x="6" y="258"/>
                    </a:lnTo>
                    <a:lnTo>
                      <a:pt x="6" y="258"/>
                    </a:lnTo>
                    <a:lnTo>
                      <a:pt x="16" y="264"/>
                    </a:lnTo>
                    <a:lnTo>
                      <a:pt x="24" y="266"/>
                    </a:lnTo>
                    <a:lnTo>
                      <a:pt x="24" y="266"/>
                    </a:lnTo>
                    <a:lnTo>
                      <a:pt x="34" y="264"/>
                    </a:lnTo>
                    <a:lnTo>
                      <a:pt x="41" y="258"/>
                    </a:lnTo>
                    <a:lnTo>
                      <a:pt x="239" y="60"/>
                    </a:lnTo>
                    <a:lnTo>
                      <a:pt x="439" y="258"/>
                    </a:lnTo>
                    <a:lnTo>
                      <a:pt x="439" y="258"/>
                    </a:lnTo>
                    <a:lnTo>
                      <a:pt x="447" y="264"/>
                    </a:lnTo>
                    <a:lnTo>
                      <a:pt x="457" y="266"/>
                    </a:lnTo>
                    <a:lnTo>
                      <a:pt x="457" y="266"/>
                    </a:lnTo>
                    <a:lnTo>
                      <a:pt x="465" y="264"/>
                    </a:lnTo>
                    <a:lnTo>
                      <a:pt x="473" y="258"/>
                    </a:lnTo>
                    <a:lnTo>
                      <a:pt x="473" y="258"/>
                    </a:lnTo>
                    <a:lnTo>
                      <a:pt x="479" y="251"/>
                    </a:lnTo>
                    <a:lnTo>
                      <a:pt x="481" y="241"/>
                    </a:lnTo>
                    <a:lnTo>
                      <a:pt x="479" y="231"/>
                    </a:lnTo>
                    <a:lnTo>
                      <a:pt x="473" y="223"/>
                    </a:lnTo>
                    <a:lnTo>
                      <a:pt x="257" y="8"/>
                    </a:lnTo>
                    <a:lnTo>
                      <a:pt x="257" y="8"/>
                    </a:lnTo>
                    <a:lnTo>
                      <a:pt x="249" y="2"/>
                    </a:lnTo>
                    <a:lnTo>
                      <a:pt x="239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x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2" name="Freeform: Shape 21"/>
              <p:cNvSpPr/>
              <p:nvPr/>
            </p:nvSpPr>
            <p:spPr bwMode="auto">
              <a:xfrm>
                <a:off x="9215043" y="2714566"/>
                <a:ext cx="375311" cy="343231"/>
              </a:xfrm>
              <a:custGeom>
                <a:gdLst>
                  <a:gd fmla="*/ 174 w 351" name="T0"/>
                  <a:gd fmla="*/ 0 h 321" name="T1"/>
                  <a:gd fmla="*/ 0 w 351" name="T2"/>
                  <a:gd fmla="*/ 174 h 321" name="T3"/>
                  <a:gd fmla="*/ 0 w 351" name="T4"/>
                  <a:gd fmla="*/ 296 h 321" name="T5"/>
                  <a:gd fmla="*/ 0 w 351" name="T6"/>
                  <a:gd fmla="*/ 296 h 321" name="T7"/>
                  <a:gd fmla="*/ 2 w 351" name="T8"/>
                  <a:gd fmla="*/ 306 h 321" name="T9"/>
                  <a:gd fmla="*/ 8 w 351" name="T10"/>
                  <a:gd fmla="*/ 313 h 321" name="T11"/>
                  <a:gd fmla="*/ 16 w 351" name="T12"/>
                  <a:gd fmla="*/ 319 h 321" name="T13"/>
                  <a:gd fmla="*/ 25 w 351" name="T14"/>
                  <a:gd fmla="*/ 321 h 321" name="T15"/>
                  <a:gd fmla="*/ 133 w 351" name="T16"/>
                  <a:gd fmla="*/ 321 h 321" name="T17"/>
                  <a:gd fmla="*/ 133 w 351" name="T18"/>
                  <a:gd fmla="*/ 198 h 321" name="T19"/>
                  <a:gd fmla="*/ 218 w 351" name="T20"/>
                  <a:gd fmla="*/ 198 h 321" name="T21"/>
                  <a:gd fmla="*/ 218 w 351" name="T22"/>
                  <a:gd fmla="*/ 321 h 321" name="T23"/>
                  <a:gd fmla="*/ 325 w 351" name="T24"/>
                  <a:gd fmla="*/ 321 h 321" name="T25"/>
                  <a:gd fmla="*/ 325 w 351" name="T26"/>
                  <a:gd fmla="*/ 321 h 321" name="T27"/>
                  <a:gd fmla="*/ 335 w 351" name="T28"/>
                  <a:gd fmla="*/ 319 h 321" name="T29"/>
                  <a:gd fmla="*/ 343 w 351" name="T30"/>
                  <a:gd fmla="*/ 313 h 321" name="T31"/>
                  <a:gd fmla="*/ 349 w 351" name="T32"/>
                  <a:gd fmla="*/ 306 h 321" name="T33"/>
                  <a:gd fmla="*/ 351 w 351" name="T34"/>
                  <a:gd fmla="*/ 296 h 321" name="T35"/>
                  <a:gd fmla="*/ 351 w 351" name="T36"/>
                  <a:gd fmla="*/ 174 h 321" name="T37"/>
                  <a:gd fmla="*/ 174 w 351" name="T38"/>
                  <a:gd fmla="*/ 0 h 321" name="T3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321" w="351">
                    <a:moveTo>
                      <a:pt x="174" y="0"/>
                    </a:moveTo>
                    <a:lnTo>
                      <a:pt x="0" y="174"/>
                    </a:lnTo>
                    <a:lnTo>
                      <a:pt x="0" y="296"/>
                    </a:lnTo>
                    <a:lnTo>
                      <a:pt x="0" y="296"/>
                    </a:lnTo>
                    <a:lnTo>
                      <a:pt x="2" y="306"/>
                    </a:lnTo>
                    <a:lnTo>
                      <a:pt x="8" y="313"/>
                    </a:lnTo>
                    <a:lnTo>
                      <a:pt x="16" y="319"/>
                    </a:lnTo>
                    <a:lnTo>
                      <a:pt x="25" y="321"/>
                    </a:lnTo>
                    <a:lnTo>
                      <a:pt x="133" y="321"/>
                    </a:lnTo>
                    <a:lnTo>
                      <a:pt x="133" y="198"/>
                    </a:lnTo>
                    <a:lnTo>
                      <a:pt x="218" y="198"/>
                    </a:lnTo>
                    <a:lnTo>
                      <a:pt x="218" y="321"/>
                    </a:lnTo>
                    <a:lnTo>
                      <a:pt x="325" y="321"/>
                    </a:lnTo>
                    <a:lnTo>
                      <a:pt x="325" y="321"/>
                    </a:lnTo>
                    <a:lnTo>
                      <a:pt x="335" y="319"/>
                    </a:lnTo>
                    <a:lnTo>
                      <a:pt x="343" y="313"/>
                    </a:lnTo>
                    <a:lnTo>
                      <a:pt x="349" y="306"/>
                    </a:lnTo>
                    <a:lnTo>
                      <a:pt x="351" y="296"/>
                    </a:lnTo>
                    <a:lnTo>
                      <a:pt x="351" y="174"/>
                    </a:lnTo>
                    <a:lnTo>
                      <a:pt x="174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xtLst/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sp>
          <p:nvSpPr>
            <p:cNvPr id="16" name="TextBox 42"/>
            <p:cNvSpPr txBox="1"/>
            <p:nvPr/>
          </p:nvSpPr>
          <p:spPr bwMode="auto">
            <a:xfrm>
              <a:off x="7230080" y="1909797"/>
              <a:ext cx="1035821" cy="467436"/>
            </a:xfrm>
            <a:prstGeom prst="rect">
              <a:avLst/>
            </a:prstGeom>
          </p:spPr>
          <p:txBody>
            <a:bodyPr anchor="t" anchorCtr="0" bIns="0" lIns="144000" rIns="0" tIns="0" wrap="square">
              <a:normAutofit/>
            </a:bodyPr>
            <a:lstStyle/>
            <a:p>
              <a:pPr indent="0" marL="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altLang="en-US" lang="zh-CN" sz="90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此部分内容作为文字排版占位显示（建议使用主题字体）</a:t>
              </a: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3028246" y="2102810"/>
            <a:ext cx="1697855" cy="1343285"/>
            <a:chOff x="3028246" y="2102810"/>
            <a:chExt cx="1697855" cy="1343285"/>
          </a:xfrm>
        </p:grpSpPr>
        <p:grpSp>
          <p:nvGrpSpPr>
            <p:cNvPr id="11" name="Group 36"/>
            <p:cNvGrpSpPr/>
            <p:nvPr/>
          </p:nvGrpSpPr>
          <p:grpSpPr>
            <a:xfrm>
              <a:off x="3028246" y="2667432"/>
              <a:ext cx="1682422" cy="778663"/>
              <a:chOff x="4037662" y="3556575"/>
              <a:chExt cx="2243230" cy="1038217"/>
            </a:xfrm>
          </p:grpSpPr>
          <p:sp>
            <p:nvSpPr>
              <p:cNvPr id="23" name="Rectangle 31"/>
              <p:cNvSpPr/>
              <p:nvPr/>
            </p:nvSpPr>
            <p:spPr>
              <a:xfrm>
                <a:off x="4037662" y="3708254"/>
                <a:ext cx="151679" cy="88653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4" name="Rectangle 32"/>
              <p:cNvSpPr/>
              <p:nvPr/>
            </p:nvSpPr>
            <p:spPr>
              <a:xfrm rot="5400000">
                <a:off x="5083438" y="2510800"/>
                <a:ext cx="151679" cy="224322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5" name="Freeform: Shape 22"/>
              <p:cNvSpPr/>
              <p:nvPr/>
            </p:nvSpPr>
            <p:spPr bwMode="auto">
              <a:xfrm>
                <a:off x="4567518" y="3970085"/>
                <a:ext cx="39563" cy="113341"/>
              </a:xfrm>
              <a:custGeom>
                <a:gdLst>
                  <a:gd fmla="*/ 19 w 37" name="T0"/>
                  <a:gd fmla="*/ 0 h 106" name="T1"/>
                  <a:gd fmla="*/ 19 w 37" name="T2"/>
                  <a:gd fmla="*/ 0 h 106" name="T3"/>
                  <a:gd fmla="*/ 11 w 37" name="T4"/>
                  <a:gd fmla="*/ 2 h 106" name="T5"/>
                  <a:gd fmla="*/ 6 w 37" name="T6"/>
                  <a:gd fmla="*/ 6 h 106" name="T7"/>
                  <a:gd fmla="*/ 2 w 37" name="T8"/>
                  <a:gd fmla="*/ 12 h 106" name="T9"/>
                  <a:gd fmla="*/ 0 w 37" name="T10"/>
                  <a:gd fmla="*/ 20 h 106" name="T11"/>
                  <a:gd fmla="*/ 0 w 37" name="T12"/>
                  <a:gd fmla="*/ 86 h 106" name="T13"/>
                  <a:gd fmla="*/ 0 w 37" name="T14"/>
                  <a:gd fmla="*/ 86 h 106" name="T15"/>
                  <a:gd fmla="*/ 2 w 37" name="T16"/>
                  <a:gd fmla="*/ 94 h 106" name="T17"/>
                  <a:gd fmla="*/ 6 w 37" name="T18"/>
                  <a:gd fmla="*/ 100 h 106" name="T19"/>
                  <a:gd fmla="*/ 11 w 37" name="T20"/>
                  <a:gd fmla="*/ 104 h 106" name="T21"/>
                  <a:gd fmla="*/ 19 w 37" name="T22"/>
                  <a:gd fmla="*/ 106 h 106" name="T23"/>
                  <a:gd fmla="*/ 19 w 37" name="T24"/>
                  <a:gd fmla="*/ 106 h 106" name="T25"/>
                  <a:gd fmla="*/ 25 w 37" name="T26"/>
                  <a:gd fmla="*/ 104 h 106" name="T27"/>
                  <a:gd fmla="*/ 31 w 37" name="T28"/>
                  <a:gd fmla="*/ 100 h 106" name="T29"/>
                  <a:gd fmla="*/ 35 w 37" name="T30"/>
                  <a:gd fmla="*/ 94 h 106" name="T31"/>
                  <a:gd fmla="*/ 37 w 37" name="T32"/>
                  <a:gd fmla="*/ 86 h 106" name="T33"/>
                  <a:gd fmla="*/ 37 w 37" name="T34"/>
                  <a:gd fmla="*/ 20 h 106" name="T35"/>
                  <a:gd fmla="*/ 37 w 37" name="T36"/>
                  <a:gd fmla="*/ 20 h 106" name="T37"/>
                  <a:gd fmla="*/ 35 w 37" name="T38"/>
                  <a:gd fmla="*/ 12 h 106" name="T39"/>
                  <a:gd fmla="*/ 31 w 37" name="T40"/>
                  <a:gd fmla="*/ 6 h 106" name="T41"/>
                  <a:gd fmla="*/ 25 w 37" name="T42"/>
                  <a:gd fmla="*/ 2 h 106" name="T43"/>
                  <a:gd fmla="*/ 19 w 37" name="T44"/>
                  <a:gd fmla="*/ 0 h 106" name="T4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05" w="37">
                    <a:moveTo>
                      <a:pt x="19" y="0"/>
                    </a:moveTo>
                    <a:lnTo>
                      <a:pt x="19" y="0"/>
                    </a:lnTo>
                    <a:lnTo>
                      <a:pt x="11" y="2"/>
                    </a:lnTo>
                    <a:lnTo>
                      <a:pt x="6" y="6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0" y="86"/>
                    </a:lnTo>
                    <a:lnTo>
                      <a:pt x="0" y="86"/>
                    </a:lnTo>
                    <a:lnTo>
                      <a:pt x="2" y="94"/>
                    </a:lnTo>
                    <a:lnTo>
                      <a:pt x="6" y="100"/>
                    </a:lnTo>
                    <a:lnTo>
                      <a:pt x="11" y="104"/>
                    </a:lnTo>
                    <a:lnTo>
                      <a:pt x="19" y="106"/>
                    </a:lnTo>
                    <a:lnTo>
                      <a:pt x="19" y="106"/>
                    </a:lnTo>
                    <a:lnTo>
                      <a:pt x="25" y="104"/>
                    </a:lnTo>
                    <a:lnTo>
                      <a:pt x="31" y="100"/>
                    </a:lnTo>
                    <a:lnTo>
                      <a:pt x="35" y="94"/>
                    </a:lnTo>
                    <a:lnTo>
                      <a:pt x="37" y="86"/>
                    </a:lnTo>
                    <a:lnTo>
                      <a:pt x="37" y="20"/>
                    </a:lnTo>
                    <a:lnTo>
                      <a:pt x="37" y="20"/>
                    </a:lnTo>
                    <a:lnTo>
                      <a:pt x="35" y="12"/>
                    </a:lnTo>
                    <a:lnTo>
                      <a:pt x="31" y="6"/>
                    </a:lnTo>
                    <a:lnTo>
                      <a:pt x="25" y="2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6" name="Freeform: Shape 23"/>
              <p:cNvSpPr/>
              <p:nvPr/>
            </p:nvSpPr>
            <p:spPr bwMode="auto">
              <a:xfrm>
                <a:off x="4770677" y="3970085"/>
                <a:ext cx="39563" cy="113341"/>
              </a:xfrm>
              <a:custGeom>
                <a:gdLst>
                  <a:gd fmla="*/ 19 w 37" name="T0"/>
                  <a:gd fmla="*/ 0 h 106" name="T1"/>
                  <a:gd fmla="*/ 19 w 37" name="T2"/>
                  <a:gd fmla="*/ 0 h 106" name="T3"/>
                  <a:gd fmla="*/ 12 w 37" name="T4"/>
                  <a:gd fmla="*/ 2 h 106" name="T5"/>
                  <a:gd fmla="*/ 6 w 37" name="T6"/>
                  <a:gd fmla="*/ 6 h 106" name="T7"/>
                  <a:gd fmla="*/ 2 w 37" name="T8"/>
                  <a:gd fmla="*/ 12 h 106" name="T9"/>
                  <a:gd fmla="*/ 0 w 37" name="T10"/>
                  <a:gd fmla="*/ 20 h 106" name="T11"/>
                  <a:gd fmla="*/ 0 w 37" name="T12"/>
                  <a:gd fmla="*/ 86 h 106" name="T13"/>
                  <a:gd fmla="*/ 0 w 37" name="T14"/>
                  <a:gd fmla="*/ 86 h 106" name="T15"/>
                  <a:gd fmla="*/ 2 w 37" name="T16"/>
                  <a:gd fmla="*/ 94 h 106" name="T17"/>
                  <a:gd fmla="*/ 6 w 37" name="T18"/>
                  <a:gd fmla="*/ 100 h 106" name="T19"/>
                  <a:gd fmla="*/ 12 w 37" name="T20"/>
                  <a:gd fmla="*/ 104 h 106" name="T21"/>
                  <a:gd fmla="*/ 19 w 37" name="T22"/>
                  <a:gd fmla="*/ 106 h 106" name="T23"/>
                  <a:gd fmla="*/ 19 w 37" name="T24"/>
                  <a:gd fmla="*/ 106 h 106" name="T25"/>
                  <a:gd fmla="*/ 25 w 37" name="T26"/>
                  <a:gd fmla="*/ 104 h 106" name="T27"/>
                  <a:gd fmla="*/ 31 w 37" name="T28"/>
                  <a:gd fmla="*/ 100 h 106" name="T29"/>
                  <a:gd fmla="*/ 35 w 37" name="T30"/>
                  <a:gd fmla="*/ 94 h 106" name="T31"/>
                  <a:gd fmla="*/ 37 w 37" name="T32"/>
                  <a:gd fmla="*/ 86 h 106" name="T33"/>
                  <a:gd fmla="*/ 37 w 37" name="T34"/>
                  <a:gd fmla="*/ 20 h 106" name="T35"/>
                  <a:gd fmla="*/ 37 w 37" name="T36"/>
                  <a:gd fmla="*/ 20 h 106" name="T37"/>
                  <a:gd fmla="*/ 35 w 37" name="T38"/>
                  <a:gd fmla="*/ 12 h 106" name="T39"/>
                  <a:gd fmla="*/ 31 w 37" name="T40"/>
                  <a:gd fmla="*/ 6 h 106" name="T41"/>
                  <a:gd fmla="*/ 25 w 37" name="T42"/>
                  <a:gd fmla="*/ 2 h 106" name="T43"/>
                  <a:gd fmla="*/ 19 w 37" name="T44"/>
                  <a:gd fmla="*/ 0 h 106" name="T4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05" w="37">
                    <a:moveTo>
                      <a:pt x="19" y="0"/>
                    </a:moveTo>
                    <a:lnTo>
                      <a:pt x="19" y="0"/>
                    </a:lnTo>
                    <a:lnTo>
                      <a:pt x="12" y="2"/>
                    </a:lnTo>
                    <a:lnTo>
                      <a:pt x="6" y="6"/>
                    </a:lnTo>
                    <a:lnTo>
                      <a:pt x="2" y="12"/>
                    </a:lnTo>
                    <a:lnTo>
                      <a:pt x="0" y="20"/>
                    </a:lnTo>
                    <a:lnTo>
                      <a:pt x="0" y="86"/>
                    </a:lnTo>
                    <a:lnTo>
                      <a:pt x="0" y="86"/>
                    </a:lnTo>
                    <a:lnTo>
                      <a:pt x="2" y="94"/>
                    </a:lnTo>
                    <a:lnTo>
                      <a:pt x="6" y="100"/>
                    </a:lnTo>
                    <a:lnTo>
                      <a:pt x="12" y="104"/>
                    </a:lnTo>
                    <a:lnTo>
                      <a:pt x="19" y="106"/>
                    </a:lnTo>
                    <a:lnTo>
                      <a:pt x="19" y="106"/>
                    </a:lnTo>
                    <a:lnTo>
                      <a:pt x="25" y="104"/>
                    </a:lnTo>
                    <a:lnTo>
                      <a:pt x="31" y="100"/>
                    </a:lnTo>
                    <a:lnTo>
                      <a:pt x="35" y="94"/>
                    </a:lnTo>
                    <a:lnTo>
                      <a:pt x="37" y="86"/>
                    </a:lnTo>
                    <a:lnTo>
                      <a:pt x="37" y="20"/>
                    </a:lnTo>
                    <a:lnTo>
                      <a:pt x="37" y="20"/>
                    </a:lnTo>
                    <a:lnTo>
                      <a:pt x="35" y="12"/>
                    </a:lnTo>
                    <a:lnTo>
                      <a:pt x="31" y="6"/>
                    </a:lnTo>
                    <a:lnTo>
                      <a:pt x="25" y="2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7" name="Freeform: Shape 24"/>
              <p:cNvSpPr/>
              <p:nvPr/>
            </p:nvSpPr>
            <p:spPr bwMode="auto">
              <a:xfrm>
                <a:off x="4464869" y="4026755"/>
                <a:ext cx="448020" cy="419149"/>
              </a:xfrm>
              <a:custGeom>
                <a:gdLst>
                  <a:gd fmla="*/ 66 w 419" name="T0"/>
                  <a:gd fmla="*/ 355 h 392" name="T1"/>
                  <a:gd fmla="*/ 47 w 419" name="T2"/>
                  <a:gd fmla="*/ 345 h 392" name="T3"/>
                  <a:gd fmla="*/ 39 w 419" name="T4"/>
                  <a:gd fmla="*/ 325 h 392" name="T5"/>
                  <a:gd fmla="*/ 382 w 419" name="T6"/>
                  <a:gd fmla="*/ 102 h 392" name="T7"/>
                  <a:gd fmla="*/ 382 w 419" name="T8"/>
                  <a:gd fmla="*/ 325 h 392" name="T9"/>
                  <a:gd fmla="*/ 378 w 419" name="T10"/>
                  <a:gd fmla="*/ 337 h 392" name="T11"/>
                  <a:gd fmla="*/ 364 w 419" name="T12"/>
                  <a:gd fmla="*/ 351 h 392" name="T13"/>
                  <a:gd fmla="*/ 66 w 419" name="T14"/>
                  <a:gd fmla="*/ 355 h 392" name="T15"/>
                  <a:gd fmla="*/ 347 w 419" name="T16"/>
                  <a:gd fmla="*/ 0 h 392" name="T17"/>
                  <a:gd fmla="*/ 347 w 419" name="T18"/>
                  <a:gd fmla="*/ 33 h 392" name="T19"/>
                  <a:gd fmla="*/ 343 w 419" name="T20"/>
                  <a:gd fmla="*/ 49 h 392" name="T21"/>
                  <a:gd fmla="*/ 335 w 419" name="T22"/>
                  <a:gd fmla="*/ 63 h 392" name="T23"/>
                  <a:gd fmla="*/ 321 w 419" name="T24"/>
                  <a:gd fmla="*/ 71 h 392" name="T25"/>
                  <a:gd fmla="*/ 305 w 419" name="T26"/>
                  <a:gd fmla="*/ 74 h 392" name="T27"/>
                  <a:gd fmla="*/ 296 w 419" name="T28"/>
                  <a:gd fmla="*/ 74 h 392" name="T29"/>
                  <a:gd fmla="*/ 282 w 419" name="T30"/>
                  <a:gd fmla="*/ 67 h 392" name="T31"/>
                  <a:gd fmla="*/ 270 w 419" name="T32"/>
                  <a:gd fmla="*/ 57 h 392" name="T33"/>
                  <a:gd fmla="*/ 264 w 419" name="T34"/>
                  <a:gd fmla="*/ 41 h 392" name="T35"/>
                  <a:gd fmla="*/ 262 w 419" name="T36"/>
                  <a:gd fmla="*/ 0 h 392" name="T37"/>
                  <a:gd fmla="*/ 156 w 419" name="T38"/>
                  <a:gd fmla="*/ 33 h 392" name="T39"/>
                  <a:gd fmla="*/ 154 w 419" name="T40"/>
                  <a:gd fmla="*/ 41 h 392" name="T41"/>
                  <a:gd fmla="*/ 149 w 419" name="T42"/>
                  <a:gd fmla="*/ 57 h 392" name="T43"/>
                  <a:gd fmla="*/ 137 w 419" name="T44"/>
                  <a:gd fmla="*/ 67 h 392" name="T45"/>
                  <a:gd fmla="*/ 123 w 419" name="T46"/>
                  <a:gd fmla="*/ 74 h 392" name="T47"/>
                  <a:gd fmla="*/ 115 w 419" name="T48"/>
                  <a:gd fmla="*/ 74 h 392" name="T49"/>
                  <a:gd fmla="*/ 98 w 419" name="T50"/>
                  <a:gd fmla="*/ 71 h 392" name="T51"/>
                  <a:gd fmla="*/ 86 w 419" name="T52"/>
                  <a:gd fmla="*/ 63 h 392" name="T53"/>
                  <a:gd fmla="*/ 76 w 419" name="T54"/>
                  <a:gd fmla="*/ 49 h 392" name="T55"/>
                  <a:gd fmla="*/ 72 w 419" name="T56"/>
                  <a:gd fmla="*/ 33 h 392" name="T57"/>
                  <a:gd fmla="*/ 70 w 419" name="T58"/>
                  <a:gd fmla="*/ 0 h 392" name="T59"/>
                  <a:gd fmla="*/ 56 w 419" name="T60"/>
                  <a:gd fmla="*/ 2 h 392" name="T61"/>
                  <a:gd fmla="*/ 31 w 419" name="T62"/>
                  <a:gd fmla="*/ 12 h 392" name="T63"/>
                  <a:gd fmla="*/ 13 w 419" name="T64"/>
                  <a:gd fmla="*/ 31 h 392" name="T65"/>
                  <a:gd fmla="*/ 2 w 419" name="T66"/>
                  <a:gd fmla="*/ 57 h 392" name="T67"/>
                  <a:gd fmla="*/ 0 w 419" name="T68"/>
                  <a:gd fmla="*/ 323 h 392" name="T69"/>
                  <a:gd fmla="*/ 2 w 419" name="T70"/>
                  <a:gd fmla="*/ 337 h 392" name="T71"/>
                  <a:gd fmla="*/ 13 w 419" name="T72"/>
                  <a:gd fmla="*/ 361 h 392" name="T73"/>
                  <a:gd fmla="*/ 31 w 419" name="T74"/>
                  <a:gd fmla="*/ 380 h 392" name="T75"/>
                  <a:gd fmla="*/ 56 w 419" name="T76"/>
                  <a:gd fmla="*/ 390 h 392" name="T77"/>
                  <a:gd fmla="*/ 349 w 419" name="T78"/>
                  <a:gd fmla="*/ 392 h 392" name="T79"/>
                  <a:gd fmla="*/ 362 w 419" name="T80"/>
                  <a:gd fmla="*/ 390 h 392" name="T81"/>
                  <a:gd fmla="*/ 388 w 419" name="T82"/>
                  <a:gd fmla="*/ 380 h 392" name="T83"/>
                  <a:gd fmla="*/ 407 w 419" name="T84"/>
                  <a:gd fmla="*/ 361 h 392" name="T85"/>
                  <a:gd fmla="*/ 417 w 419" name="T86"/>
                  <a:gd fmla="*/ 337 h 392" name="T87"/>
                  <a:gd fmla="*/ 419 w 419" name="T88"/>
                  <a:gd fmla="*/ 71 h 392" name="T89"/>
                  <a:gd fmla="*/ 417 w 419" name="T90"/>
                  <a:gd fmla="*/ 57 h 392" name="T91"/>
                  <a:gd fmla="*/ 407 w 419" name="T92"/>
                  <a:gd fmla="*/ 31 h 392" name="T93"/>
                  <a:gd fmla="*/ 388 w 419" name="T94"/>
                  <a:gd fmla="*/ 12 h 392" name="T95"/>
                  <a:gd fmla="*/ 362 w 419" name="T96"/>
                  <a:gd fmla="*/ 2 h 392" name="T9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b="b" l="0" r="r" t="0"/>
                <a:pathLst>
                  <a:path h="392" w="419">
                    <a:moveTo>
                      <a:pt x="66" y="355"/>
                    </a:moveTo>
                    <a:lnTo>
                      <a:pt x="66" y="355"/>
                    </a:lnTo>
                    <a:lnTo>
                      <a:pt x="56" y="351"/>
                    </a:lnTo>
                    <a:lnTo>
                      <a:pt x="47" y="345"/>
                    </a:lnTo>
                    <a:lnTo>
                      <a:pt x="41" y="337"/>
                    </a:lnTo>
                    <a:lnTo>
                      <a:pt x="39" y="325"/>
                    </a:lnTo>
                    <a:lnTo>
                      <a:pt x="39" y="102"/>
                    </a:lnTo>
                    <a:lnTo>
                      <a:pt x="382" y="102"/>
                    </a:lnTo>
                    <a:lnTo>
                      <a:pt x="382" y="325"/>
                    </a:lnTo>
                    <a:lnTo>
                      <a:pt x="382" y="325"/>
                    </a:lnTo>
                    <a:lnTo>
                      <a:pt x="380" y="331"/>
                    </a:lnTo>
                    <a:lnTo>
                      <a:pt x="378" y="337"/>
                    </a:lnTo>
                    <a:lnTo>
                      <a:pt x="372" y="345"/>
                    </a:lnTo>
                    <a:lnTo>
                      <a:pt x="364" y="351"/>
                    </a:lnTo>
                    <a:lnTo>
                      <a:pt x="352" y="355"/>
                    </a:lnTo>
                    <a:lnTo>
                      <a:pt x="66" y="355"/>
                    </a:lnTo>
                    <a:close/>
                    <a:moveTo>
                      <a:pt x="349" y="0"/>
                    </a:moveTo>
                    <a:lnTo>
                      <a:pt x="347" y="0"/>
                    </a:lnTo>
                    <a:lnTo>
                      <a:pt x="347" y="33"/>
                    </a:lnTo>
                    <a:lnTo>
                      <a:pt x="347" y="33"/>
                    </a:lnTo>
                    <a:lnTo>
                      <a:pt x="345" y="41"/>
                    </a:lnTo>
                    <a:lnTo>
                      <a:pt x="343" y="49"/>
                    </a:lnTo>
                    <a:lnTo>
                      <a:pt x="339" y="57"/>
                    </a:lnTo>
                    <a:lnTo>
                      <a:pt x="335" y="63"/>
                    </a:lnTo>
                    <a:lnTo>
                      <a:pt x="327" y="67"/>
                    </a:lnTo>
                    <a:lnTo>
                      <a:pt x="321" y="71"/>
                    </a:lnTo>
                    <a:lnTo>
                      <a:pt x="313" y="74"/>
                    </a:lnTo>
                    <a:lnTo>
                      <a:pt x="305" y="74"/>
                    </a:lnTo>
                    <a:lnTo>
                      <a:pt x="305" y="74"/>
                    </a:lnTo>
                    <a:lnTo>
                      <a:pt x="296" y="74"/>
                    </a:lnTo>
                    <a:lnTo>
                      <a:pt x="288" y="71"/>
                    </a:lnTo>
                    <a:lnTo>
                      <a:pt x="282" y="67"/>
                    </a:lnTo>
                    <a:lnTo>
                      <a:pt x="276" y="63"/>
                    </a:lnTo>
                    <a:lnTo>
                      <a:pt x="270" y="57"/>
                    </a:lnTo>
                    <a:lnTo>
                      <a:pt x="266" y="49"/>
                    </a:lnTo>
                    <a:lnTo>
                      <a:pt x="264" y="41"/>
                    </a:lnTo>
                    <a:lnTo>
                      <a:pt x="262" y="33"/>
                    </a:lnTo>
                    <a:lnTo>
                      <a:pt x="262" y="0"/>
                    </a:lnTo>
                    <a:lnTo>
                      <a:pt x="156" y="0"/>
                    </a:lnTo>
                    <a:lnTo>
                      <a:pt x="156" y="33"/>
                    </a:lnTo>
                    <a:lnTo>
                      <a:pt x="156" y="33"/>
                    </a:lnTo>
                    <a:lnTo>
                      <a:pt x="154" y="41"/>
                    </a:lnTo>
                    <a:lnTo>
                      <a:pt x="153" y="49"/>
                    </a:lnTo>
                    <a:lnTo>
                      <a:pt x="149" y="57"/>
                    </a:lnTo>
                    <a:lnTo>
                      <a:pt x="145" y="63"/>
                    </a:lnTo>
                    <a:lnTo>
                      <a:pt x="137" y="67"/>
                    </a:lnTo>
                    <a:lnTo>
                      <a:pt x="131" y="71"/>
                    </a:lnTo>
                    <a:lnTo>
                      <a:pt x="123" y="74"/>
                    </a:lnTo>
                    <a:lnTo>
                      <a:pt x="115" y="74"/>
                    </a:lnTo>
                    <a:lnTo>
                      <a:pt x="115" y="74"/>
                    </a:lnTo>
                    <a:lnTo>
                      <a:pt x="105" y="74"/>
                    </a:lnTo>
                    <a:lnTo>
                      <a:pt x="98" y="71"/>
                    </a:lnTo>
                    <a:lnTo>
                      <a:pt x="92" y="67"/>
                    </a:lnTo>
                    <a:lnTo>
                      <a:pt x="86" y="63"/>
                    </a:lnTo>
                    <a:lnTo>
                      <a:pt x="80" y="57"/>
                    </a:lnTo>
                    <a:lnTo>
                      <a:pt x="76" y="49"/>
                    </a:lnTo>
                    <a:lnTo>
                      <a:pt x="74" y="41"/>
                    </a:lnTo>
                    <a:lnTo>
                      <a:pt x="72" y="33"/>
                    </a:lnTo>
                    <a:lnTo>
                      <a:pt x="72" y="0"/>
                    </a:lnTo>
                    <a:lnTo>
                      <a:pt x="70" y="0"/>
                    </a:lnTo>
                    <a:lnTo>
                      <a:pt x="70" y="0"/>
                    </a:lnTo>
                    <a:lnTo>
                      <a:pt x="56" y="2"/>
                    </a:lnTo>
                    <a:lnTo>
                      <a:pt x="43" y="6"/>
                    </a:lnTo>
                    <a:lnTo>
                      <a:pt x="31" y="12"/>
                    </a:lnTo>
                    <a:lnTo>
                      <a:pt x="21" y="21"/>
                    </a:lnTo>
                    <a:lnTo>
                      <a:pt x="13" y="31"/>
                    </a:lnTo>
                    <a:lnTo>
                      <a:pt x="5" y="43"/>
                    </a:lnTo>
                    <a:lnTo>
                      <a:pt x="2" y="57"/>
                    </a:lnTo>
                    <a:lnTo>
                      <a:pt x="0" y="71"/>
                    </a:lnTo>
                    <a:lnTo>
                      <a:pt x="0" y="323"/>
                    </a:lnTo>
                    <a:lnTo>
                      <a:pt x="0" y="323"/>
                    </a:lnTo>
                    <a:lnTo>
                      <a:pt x="2" y="337"/>
                    </a:lnTo>
                    <a:lnTo>
                      <a:pt x="5" y="349"/>
                    </a:lnTo>
                    <a:lnTo>
                      <a:pt x="13" y="361"/>
                    </a:lnTo>
                    <a:lnTo>
                      <a:pt x="21" y="372"/>
                    </a:lnTo>
                    <a:lnTo>
                      <a:pt x="31" y="380"/>
                    </a:lnTo>
                    <a:lnTo>
                      <a:pt x="43" y="386"/>
                    </a:lnTo>
                    <a:lnTo>
                      <a:pt x="56" y="390"/>
                    </a:lnTo>
                    <a:lnTo>
                      <a:pt x="70" y="392"/>
                    </a:lnTo>
                    <a:lnTo>
                      <a:pt x="349" y="392"/>
                    </a:lnTo>
                    <a:lnTo>
                      <a:pt x="349" y="392"/>
                    </a:lnTo>
                    <a:lnTo>
                      <a:pt x="362" y="390"/>
                    </a:lnTo>
                    <a:lnTo>
                      <a:pt x="376" y="386"/>
                    </a:lnTo>
                    <a:lnTo>
                      <a:pt x="388" y="380"/>
                    </a:lnTo>
                    <a:lnTo>
                      <a:pt x="398" y="372"/>
                    </a:lnTo>
                    <a:lnTo>
                      <a:pt x="407" y="361"/>
                    </a:lnTo>
                    <a:lnTo>
                      <a:pt x="413" y="349"/>
                    </a:lnTo>
                    <a:lnTo>
                      <a:pt x="417" y="337"/>
                    </a:lnTo>
                    <a:lnTo>
                      <a:pt x="419" y="323"/>
                    </a:lnTo>
                    <a:lnTo>
                      <a:pt x="419" y="71"/>
                    </a:lnTo>
                    <a:lnTo>
                      <a:pt x="419" y="71"/>
                    </a:lnTo>
                    <a:lnTo>
                      <a:pt x="417" y="57"/>
                    </a:lnTo>
                    <a:lnTo>
                      <a:pt x="413" y="43"/>
                    </a:lnTo>
                    <a:lnTo>
                      <a:pt x="407" y="31"/>
                    </a:lnTo>
                    <a:lnTo>
                      <a:pt x="398" y="21"/>
                    </a:lnTo>
                    <a:lnTo>
                      <a:pt x="388" y="12"/>
                    </a:lnTo>
                    <a:lnTo>
                      <a:pt x="376" y="6"/>
                    </a:lnTo>
                    <a:lnTo>
                      <a:pt x="362" y="2"/>
                    </a:lnTo>
                    <a:lnTo>
                      <a:pt x="34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8" name="Freeform: Shape 25"/>
              <p:cNvSpPr/>
              <p:nvPr/>
            </p:nvSpPr>
            <p:spPr bwMode="auto">
              <a:xfrm>
                <a:off x="4573933" y="4188213"/>
                <a:ext cx="106926" cy="157180"/>
              </a:xfrm>
              <a:custGeom>
                <a:gdLst>
                  <a:gd fmla="*/ 51 w 100" name="T0"/>
                  <a:gd fmla="*/ 0 h 147" name="T1"/>
                  <a:gd fmla="*/ 29 w 100" name="T2"/>
                  <a:gd fmla="*/ 2 h 147" name="T3"/>
                  <a:gd fmla="*/ 21 w 100" name="T4"/>
                  <a:gd fmla="*/ 6 h 147" name="T5"/>
                  <a:gd fmla="*/ 15 w 100" name="T6"/>
                  <a:gd fmla="*/ 12 h 147" name="T7"/>
                  <a:gd fmla="*/ 5 w 100" name="T8"/>
                  <a:gd fmla="*/ 23 h 147" name="T9"/>
                  <a:gd fmla="*/ 3 w 100" name="T10"/>
                  <a:gd fmla="*/ 31 h 147" name="T11"/>
                  <a:gd fmla="*/ 23 w 100" name="T12"/>
                  <a:gd fmla="*/ 41 h 147" name="T13"/>
                  <a:gd fmla="*/ 27 w 100" name="T14"/>
                  <a:gd fmla="*/ 31 h 147" name="T15"/>
                  <a:gd fmla="*/ 33 w 100" name="T16"/>
                  <a:gd fmla="*/ 23 h 147" name="T17"/>
                  <a:gd fmla="*/ 41 w 100" name="T18"/>
                  <a:gd fmla="*/ 19 h 147" name="T19"/>
                  <a:gd fmla="*/ 51 w 100" name="T20"/>
                  <a:gd fmla="*/ 18 h 147" name="T21"/>
                  <a:gd fmla="*/ 60 w 100" name="T22"/>
                  <a:gd fmla="*/ 19 h 147" name="T23"/>
                  <a:gd fmla="*/ 68 w 100" name="T24"/>
                  <a:gd fmla="*/ 23 h 147" name="T25"/>
                  <a:gd fmla="*/ 72 w 100" name="T26"/>
                  <a:gd fmla="*/ 29 h 147" name="T27"/>
                  <a:gd fmla="*/ 74 w 100" name="T28"/>
                  <a:gd fmla="*/ 39 h 147" name="T29"/>
                  <a:gd fmla="*/ 74 w 100" name="T30"/>
                  <a:gd fmla="*/ 45 h 147" name="T31"/>
                  <a:gd fmla="*/ 72 w 100" name="T32"/>
                  <a:gd fmla="*/ 51 h 147" name="T33"/>
                  <a:gd fmla="*/ 66 w 100" name="T34"/>
                  <a:gd fmla="*/ 61 h 147" name="T35"/>
                  <a:gd fmla="*/ 56 w 100" name="T36"/>
                  <a:gd fmla="*/ 70 h 147" name="T37"/>
                  <a:gd fmla="*/ 45 w 100" name="T38"/>
                  <a:gd fmla="*/ 82 h 147" name="T39"/>
                  <a:gd fmla="*/ 31 w 100" name="T40"/>
                  <a:gd fmla="*/ 92 h 147" name="T41"/>
                  <a:gd fmla="*/ 19 w 100" name="T42"/>
                  <a:gd fmla="*/ 104 h 147" name="T43"/>
                  <a:gd fmla="*/ 9 w 100" name="T44"/>
                  <a:gd fmla="*/ 117 h 147" name="T45"/>
                  <a:gd fmla="*/ 0 w 100" name="T46"/>
                  <a:gd fmla="*/ 147 h 147" name="T47"/>
                  <a:gd fmla="*/ 100 w 100" name="T48"/>
                  <a:gd fmla="*/ 129 h 147" name="T49"/>
                  <a:gd fmla="*/ 25 w 100" name="T50"/>
                  <a:gd fmla="*/ 129 h 147" name="T51"/>
                  <a:gd fmla="*/ 33 w 100" name="T52"/>
                  <a:gd fmla="*/ 119 h 147" name="T53"/>
                  <a:gd fmla="*/ 43 w 100" name="T54"/>
                  <a:gd fmla="*/ 108 h 147" name="T55"/>
                  <a:gd fmla="*/ 54 w 100" name="T56"/>
                  <a:gd fmla="*/ 98 h 147" name="T57"/>
                  <a:gd fmla="*/ 66 w 100" name="T58"/>
                  <a:gd fmla="*/ 88 h 147" name="T59"/>
                  <a:gd fmla="*/ 78 w 100" name="T60"/>
                  <a:gd fmla="*/ 78 h 147" name="T61"/>
                  <a:gd fmla="*/ 88 w 100" name="T62"/>
                  <a:gd fmla="*/ 67 h 147" name="T63"/>
                  <a:gd fmla="*/ 96 w 100" name="T64"/>
                  <a:gd fmla="*/ 55 h 147" name="T65"/>
                  <a:gd fmla="*/ 98 w 100" name="T66"/>
                  <a:gd fmla="*/ 39 h 147" name="T67"/>
                  <a:gd fmla="*/ 98 w 100" name="T68"/>
                  <a:gd fmla="*/ 31 h 147" name="T69"/>
                  <a:gd fmla="*/ 94 w 100" name="T70"/>
                  <a:gd fmla="*/ 21 h 147" name="T71"/>
                  <a:gd fmla="*/ 84 w 100" name="T72"/>
                  <a:gd fmla="*/ 10 h 147" name="T73"/>
                  <a:gd fmla="*/ 78 w 100" name="T74"/>
                  <a:gd fmla="*/ 6 h 147" name="T75"/>
                  <a:gd fmla="*/ 70 w 100" name="T76"/>
                  <a:gd fmla="*/ 2 h 147" name="T77"/>
                  <a:gd fmla="*/ 51 w 100" name="T78"/>
                  <a:gd fmla="*/ 0 h 147" name="T7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b="b" l="0" r="r" t="0"/>
                <a:pathLst>
                  <a:path h="147" w="100">
                    <a:moveTo>
                      <a:pt x="51" y="0"/>
                    </a:moveTo>
                    <a:lnTo>
                      <a:pt x="51" y="0"/>
                    </a:lnTo>
                    <a:lnTo>
                      <a:pt x="39" y="0"/>
                    </a:lnTo>
                    <a:lnTo>
                      <a:pt x="29" y="2"/>
                    </a:lnTo>
                    <a:lnTo>
                      <a:pt x="29" y="2"/>
                    </a:lnTo>
                    <a:lnTo>
                      <a:pt x="21" y="6"/>
                    </a:lnTo>
                    <a:lnTo>
                      <a:pt x="15" y="12"/>
                    </a:lnTo>
                    <a:lnTo>
                      <a:pt x="15" y="12"/>
                    </a:lnTo>
                    <a:lnTo>
                      <a:pt x="9" y="18"/>
                    </a:lnTo>
                    <a:lnTo>
                      <a:pt x="5" y="23"/>
                    </a:lnTo>
                    <a:lnTo>
                      <a:pt x="5" y="23"/>
                    </a:lnTo>
                    <a:lnTo>
                      <a:pt x="3" y="31"/>
                    </a:lnTo>
                    <a:lnTo>
                      <a:pt x="1" y="39"/>
                    </a:lnTo>
                    <a:lnTo>
                      <a:pt x="23" y="41"/>
                    </a:lnTo>
                    <a:lnTo>
                      <a:pt x="23" y="41"/>
                    </a:lnTo>
                    <a:lnTo>
                      <a:pt x="27" y="31"/>
                    </a:lnTo>
                    <a:lnTo>
                      <a:pt x="27" y="31"/>
                    </a:lnTo>
                    <a:lnTo>
                      <a:pt x="33" y="23"/>
                    </a:lnTo>
                    <a:lnTo>
                      <a:pt x="33" y="23"/>
                    </a:lnTo>
                    <a:lnTo>
                      <a:pt x="41" y="19"/>
                    </a:lnTo>
                    <a:lnTo>
                      <a:pt x="41" y="19"/>
                    </a:lnTo>
                    <a:lnTo>
                      <a:pt x="51" y="18"/>
                    </a:lnTo>
                    <a:lnTo>
                      <a:pt x="51" y="18"/>
                    </a:lnTo>
                    <a:lnTo>
                      <a:pt x="60" y="19"/>
                    </a:lnTo>
                    <a:lnTo>
                      <a:pt x="60" y="19"/>
                    </a:lnTo>
                    <a:lnTo>
                      <a:pt x="68" y="23"/>
                    </a:lnTo>
                    <a:lnTo>
                      <a:pt x="68" y="23"/>
                    </a:lnTo>
                    <a:lnTo>
                      <a:pt x="72" y="29"/>
                    </a:lnTo>
                    <a:lnTo>
                      <a:pt x="72" y="29"/>
                    </a:lnTo>
                    <a:lnTo>
                      <a:pt x="74" y="39"/>
                    </a:lnTo>
                    <a:lnTo>
                      <a:pt x="74" y="39"/>
                    </a:lnTo>
                    <a:lnTo>
                      <a:pt x="74" y="45"/>
                    </a:lnTo>
                    <a:lnTo>
                      <a:pt x="72" y="51"/>
                    </a:lnTo>
                    <a:lnTo>
                      <a:pt x="72" y="51"/>
                    </a:lnTo>
                    <a:lnTo>
                      <a:pt x="66" y="61"/>
                    </a:lnTo>
                    <a:lnTo>
                      <a:pt x="66" y="61"/>
                    </a:lnTo>
                    <a:lnTo>
                      <a:pt x="56" y="70"/>
                    </a:lnTo>
                    <a:lnTo>
                      <a:pt x="56" y="70"/>
                    </a:lnTo>
                    <a:lnTo>
                      <a:pt x="45" y="82"/>
                    </a:lnTo>
                    <a:lnTo>
                      <a:pt x="45" y="82"/>
                    </a:lnTo>
                    <a:lnTo>
                      <a:pt x="31" y="92"/>
                    </a:lnTo>
                    <a:lnTo>
                      <a:pt x="31" y="92"/>
                    </a:lnTo>
                    <a:lnTo>
                      <a:pt x="19" y="104"/>
                    </a:lnTo>
                    <a:lnTo>
                      <a:pt x="19" y="104"/>
                    </a:lnTo>
                    <a:lnTo>
                      <a:pt x="9" y="117"/>
                    </a:lnTo>
                    <a:lnTo>
                      <a:pt x="9" y="117"/>
                    </a:lnTo>
                    <a:lnTo>
                      <a:pt x="0" y="133"/>
                    </a:lnTo>
                    <a:lnTo>
                      <a:pt x="0" y="147"/>
                    </a:lnTo>
                    <a:lnTo>
                      <a:pt x="100" y="147"/>
                    </a:lnTo>
                    <a:lnTo>
                      <a:pt x="100" y="129"/>
                    </a:lnTo>
                    <a:lnTo>
                      <a:pt x="25" y="129"/>
                    </a:lnTo>
                    <a:lnTo>
                      <a:pt x="25" y="129"/>
                    </a:lnTo>
                    <a:lnTo>
                      <a:pt x="33" y="119"/>
                    </a:lnTo>
                    <a:lnTo>
                      <a:pt x="33" y="119"/>
                    </a:lnTo>
                    <a:lnTo>
                      <a:pt x="43" y="108"/>
                    </a:lnTo>
                    <a:lnTo>
                      <a:pt x="43" y="108"/>
                    </a:lnTo>
                    <a:lnTo>
                      <a:pt x="54" y="98"/>
                    </a:lnTo>
                    <a:lnTo>
                      <a:pt x="54" y="98"/>
                    </a:lnTo>
                    <a:lnTo>
                      <a:pt x="66" y="88"/>
                    </a:lnTo>
                    <a:lnTo>
                      <a:pt x="66" y="88"/>
                    </a:lnTo>
                    <a:lnTo>
                      <a:pt x="78" y="78"/>
                    </a:lnTo>
                    <a:lnTo>
                      <a:pt x="78" y="78"/>
                    </a:lnTo>
                    <a:lnTo>
                      <a:pt x="88" y="67"/>
                    </a:lnTo>
                    <a:lnTo>
                      <a:pt x="88" y="67"/>
                    </a:lnTo>
                    <a:lnTo>
                      <a:pt x="96" y="55"/>
                    </a:lnTo>
                    <a:lnTo>
                      <a:pt x="96" y="55"/>
                    </a:lnTo>
                    <a:lnTo>
                      <a:pt x="98" y="47"/>
                    </a:lnTo>
                    <a:lnTo>
                      <a:pt x="98" y="39"/>
                    </a:lnTo>
                    <a:lnTo>
                      <a:pt x="98" y="39"/>
                    </a:lnTo>
                    <a:lnTo>
                      <a:pt x="98" y="31"/>
                    </a:lnTo>
                    <a:lnTo>
                      <a:pt x="94" y="21"/>
                    </a:lnTo>
                    <a:lnTo>
                      <a:pt x="94" y="21"/>
                    </a:lnTo>
                    <a:lnTo>
                      <a:pt x="90" y="16"/>
                    </a:lnTo>
                    <a:lnTo>
                      <a:pt x="84" y="10"/>
                    </a:lnTo>
                    <a:lnTo>
                      <a:pt x="84" y="10"/>
                    </a:lnTo>
                    <a:lnTo>
                      <a:pt x="78" y="6"/>
                    </a:lnTo>
                    <a:lnTo>
                      <a:pt x="70" y="2"/>
                    </a:lnTo>
                    <a:lnTo>
                      <a:pt x="70" y="2"/>
                    </a:lnTo>
                    <a:lnTo>
                      <a:pt x="60" y="0"/>
                    </a:lnTo>
                    <a:lnTo>
                      <a:pt x="5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9" name="Freeform: Shape 26"/>
              <p:cNvSpPr/>
              <p:nvPr/>
            </p:nvSpPr>
            <p:spPr bwMode="auto">
              <a:xfrm>
                <a:off x="4688344" y="4190352"/>
                <a:ext cx="115480" cy="155042"/>
              </a:xfrm>
              <a:custGeom>
                <a:gdLst>
                  <a:gd fmla="*/ 18 w 108" name="T0"/>
                  <a:gd fmla="*/ 96 h 145" name="T1"/>
                  <a:gd fmla="*/ 67 w 108" name="T2"/>
                  <a:gd fmla="*/ 23 h 145" name="T3"/>
                  <a:gd fmla="*/ 67 w 108" name="T4"/>
                  <a:gd fmla="*/ 96 h 145" name="T5"/>
                  <a:gd fmla="*/ 18 w 108" name="T6"/>
                  <a:gd fmla="*/ 96 h 145" name="T7"/>
                  <a:gd fmla="*/ 89 w 108" name="T8"/>
                  <a:gd fmla="*/ 0 h 145" name="T9"/>
                  <a:gd fmla="*/ 65 w 108" name="T10"/>
                  <a:gd fmla="*/ 0 h 145" name="T11"/>
                  <a:gd fmla="*/ 0 w 108" name="T12"/>
                  <a:gd fmla="*/ 96 h 145" name="T13"/>
                  <a:gd fmla="*/ 0 w 108" name="T14"/>
                  <a:gd fmla="*/ 114 h 145" name="T15"/>
                  <a:gd fmla="*/ 67 w 108" name="T16"/>
                  <a:gd fmla="*/ 114 h 145" name="T17"/>
                  <a:gd fmla="*/ 67 w 108" name="T18"/>
                  <a:gd fmla="*/ 145 h 145" name="T19"/>
                  <a:gd fmla="*/ 89 w 108" name="T20"/>
                  <a:gd fmla="*/ 145 h 145" name="T21"/>
                  <a:gd fmla="*/ 89 w 108" name="T22"/>
                  <a:gd fmla="*/ 114 h 145" name="T23"/>
                  <a:gd fmla="*/ 108 w 108" name="T24"/>
                  <a:gd fmla="*/ 114 h 145" name="T25"/>
                  <a:gd fmla="*/ 108 w 108" name="T26"/>
                  <a:gd fmla="*/ 96 h 145" name="T27"/>
                  <a:gd fmla="*/ 89 w 108" name="T28"/>
                  <a:gd fmla="*/ 96 h 145" name="T29"/>
                  <a:gd fmla="*/ 89 w 108" name="T30"/>
                  <a:gd fmla="*/ 0 h 145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145" w="108">
                    <a:moveTo>
                      <a:pt x="18" y="96"/>
                    </a:moveTo>
                    <a:lnTo>
                      <a:pt x="67" y="23"/>
                    </a:lnTo>
                    <a:lnTo>
                      <a:pt x="67" y="96"/>
                    </a:lnTo>
                    <a:lnTo>
                      <a:pt x="18" y="96"/>
                    </a:lnTo>
                    <a:close/>
                    <a:moveTo>
                      <a:pt x="89" y="0"/>
                    </a:moveTo>
                    <a:lnTo>
                      <a:pt x="65" y="0"/>
                    </a:lnTo>
                    <a:lnTo>
                      <a:pt x="0" y="96"/>
                    </a:lnTo>
                    <a:lnTo>
                      <a:pt x="0" y="114"/>
                    </a:lnTo>
                    <a:lnTo>
                      <a:pt x="67" y="114"/>
                    </a:lnTo>
                    <a:lnTo>
                      <a:pt x="67" y="145"/>
                    </a:lnTo>
                    <a:lnTo>
                      <a:pt x="89" y="145"/>
                    </a:lnTo>
                    <a:lnTo>
                      <a:pt x="89" y="114"/>
                    </a:lnTo>
                    <a:lnTo>
                      <a:pt x="108" y="114"/>
                    </a:lnTo>
                    <a:lnTo>
                      <a:pt x="108" y="96"/>
                    </a:lnTo>
                    <a:lnTo>
                      <a:pt x="89" y="96"/>
                    </a:lnTo>
                    <a:lnTo>
                      <a:pt x="8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/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sp>
          <p:nvSpPr>
            <p:cNvPr id="14" name="TextBox 40"/>
            <p:cNvSpPr txBox="1"/>
            <p:nvPr/>
          </p:nvSpPr>
          <p:spPr bwMode="auto">
            <a:xfrm>
              <a:off x="3690280" y="2910981"/>
              <a:ext cx="1035821" cy="467436"/>
            </a:xfrm>
            <a:prstGeom prst="rect">
              <a:avLst/>
            </a:prstGeom>
          </p:spPr>
          <p:txBody>
            <a:bodyPr anchor="t" anchorCtr="0" bIns="0" lIns="144000" rIns="0" tIns="0" wrap="square">
              <a:normAutofit/>
            </a:bodyPr>
            <a:lstStyle/>
            <a:p>
              <a:pPr indent="0" marL="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altLang="en-US" lang="zh-CN" sz="90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此部分内容作为文字排版占位显示（建议使用主题字体）</a:t>
              </a:r>
            </a:p>
          </p:txBody>
        </p:sp>
        <p:sp>
          <p:nvSpPr>
            <p:cNvPr id="17" name="TextBox 43"/>
            <p:cNvSpPr txBox="1"/>
            <p:nvPr/>
          </p:nvSpPr>
          <p:spPr bwMode="auto">
            <a:xfrm>
              <a:off x="3732524" y="2102810"/>
              <a:ext cx="828816" cy="209385"/>
            </a:xfrm>
            <a:prstGeom prst="rect">
              <a:avLst/>
            </a:prstGeom>
            <a:noFill/>
            <a:extLst/>
          </p:spPr>
          <p:txBody>
            <a:bodyPr bIns="46800" lIns="90000" rIns="90000" tIns="46800" wrap="none">
              <a:normAutofit fontScale="77500" lnSpcReduction="20000"/>
            </a:bodyPr>
            <a:lstStyle/>
            <a:p>
              <a:pPr algn="r" latinLnBrk="0"/>
              <a:r>
                <a:rPr altLang="en-US" lang="zh-CN" sz="1200">
                  <a:solidFill>
                    <a:schemeClr val="accent3"/>
                  </a:solidFill>
                  <a:effectLst/>
                  <a:ea charset="-122" panose="020b0503020204020204" pitchFamily="34" typeface="微软雅黑"/>
                </a:rPr>
                <a:t>标题文本预设</a:t>
              </a: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4805862" y="1589765"/>
            <a:ext cx="1705923" cy="1341403"/>
            <a:chOff x="4805862" y="1589765"/>
            <a:chExt cx="1705923" cy="1341403"/>
          </a:xfrm>
        </p:grpSpPr>
        <p:grpSp>
          <p:nvGrpSpPr>
            <p:cNvPr id="9" name="Group 37"/>
            <p:cNvGrpSpPr/>
            <p:nvPr/>
          </p:nvGrpSpPr>
          <p:grpSpPr>
            <a:xfrm>
              <a:off x="4805862" y="2152505"/>
              <a:ext cx="1682422" cy="778663"/>
              <a:chOff x="6407816" y="2870006"/>
              <a:chExt cx="2243230" cy="1038217"/>
            </a:xfrm>
          </p:grpSpPr>
          <p:sp>
            <p:nvSpPr>
              <p:cNvPr id="32" name="Rectangle 29"/>
              <p:cNvSpPr/>
              <p:nvPr/>
            </p:nvSpPr>
            <p:spPr>
              <a:xfrm>
                <a:off x="6407816" y="3021685"/>
                <a:ext cx="151679" cy="886538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3" name="Rectangle 30"/>
              <p:cNvSpPr/>
              <p:nvPr/>
            </p:nvSpPr>
            <p:spPr>
              <a:xfrm rot="5400000">
                <a:off x="7453592" y="1824231"/>
                <a:ext cx="151679" cy="2243229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4" name="Freeform: Shape 16"/>
              <p:cNvSpPr/>
              <p:nvPr/>
            </p:nvSpPr>
            <p:spPr bwMode="auto">
              <a:xfrm>
                <a:off x="6861688" y="3316263"/>
                <a:ext cx="463009" cy="410325"/>
              </a:xfrm>
              <a:custGeom>
                <a:gdLst>
                  <a:gd fmla="*/ 102 w 457" name="T0"/>
                  <a:gd fmla="*/ 205 h 405" name="T1"/>
                  <a:gd fmla="*/ 85 w 457" name="T2"/>
                  <a:gd fmla="*/ 196 h 405" name="T3"/>
                  <a:gd fmla="*/ 77 w 457" name="T4"/>
                  <a:gd fmla="*/ 180 h 405" name="T5"/>
                  <a:gd fmla="*/ 77 w 457" name="T6"/>
                  <a:gd fmla="*/ 166 h 405" name="T7"/>
                  <a:gd fmla="*/ 85 w 457" name="T8"/>
                  <a:gd fmla="*/ 149 h 405" name="T9"/>
                  <a:gd fmla="*/ 102 w 457" name="T10"/>
                  <a:gd fmla="*/ 139 h 405" name="T11"/>
                  <a:gd fmla="*/ 116 w 457" name="T12"/>
                  <a:gd fmla="*/ 139 h 405" name="T13"/>
                  <a:gd fmla="*/ 134 w 457" name="T14"/>
                  <a:gd fmla="*/ 149 h 405" name="T15"/>
                  <a:gd fmla="*/ 141 w 457" name="T16"/>
                  <a:gd fmla="*/ 166 h 405" name="T17"/>
                  <a:gd fmla="*/ 141 w 457" name="T18"/>
                  <a:gd fmla="*/ 180 h 405" name="T19"/>
                  <a:gd fmla="*/ 134 w 457" name="T20"/>
                  <a:gd fmla="*/ 196 h 405" name="T21"/>
                  <a:gd fmla="*/ 116 w 457" name="T22"/>
                  <a:gd fmla="*/ 205 h 405" name="T23"/>
                  <a:gd fmla="*/ 228 w 457" name="T24"/>
                  <a:gd fmla="*/ 205 h 405" name="T25"/>
                  <a:gd fmla="*/ 210 w 457" name="T26"/>
                  <a:gd fmla="*/ 200 h 405" name="T27"/>
                  <a:gd fmla="*/ 198 w 457" name="T28"/>
                  <a:gd fmla="*/ 186 h 405" name="T29"/>
                  <a:gd fmla="*/ 194 w 457" name="T30"/>
                  <a:gd fmla="*/ 172 h 405" name="T31"/>
                  <a:gd fmla="*/ 200 w 457" name="T32"/>
                  <a:gd fmla="*/ 153 h 405" name="T33"/>
                  <a:gd fmla="*/ 216 w 457" name="T34"/>
                  <a:gd fmla="*/ 141 h 405" name="T35"/>
                  <a:gd fmla="*/ 228 w 457" name="T36"/>
                  <a:gd fmla="*/ 139 h 405" name="T37"/>
                  <a:gd fmla="*/ 247 w 457" name="T38"/>
                  <a:gd fmla="*/ 145 h 405" name="T39"/>
                  <a:gd fmla="*/ 259 w 457" name="T40"/>
                  <a:gd fmla="*/ 158 h 405" name="T41"/>
                  <a:gd fmla="*/ 263 w 457" name="T42"/>
                  <a:gd fmla="*/ 172 h 405" name="T43"/>
                  <a:gd fmla="*/ 257 w 457" name="T44"/>
                  <a:gd fmla="*/ 192 h 405" name="T45"/>
                  <a:gd fmla="*/ 241 w 457" name="T46"/>
                  <a:gd fmla="*/ 203 h 405" name="T47"/>
                  <a:gd fmla="*/ 349 w 457" name="T48"/>
                  <a:gd fmla="*/ 205 h 405" name="T49"/>
                  <a:gd fmla="*/ 335 w 457" name="T50"/>
                  <a:gd fmla="*/ 203 h 405" name="T51"/>
                  <a:gd fmla="*/ 320 w 457" name="T52"/>
                  <a:gd fmla="*/ 192 h 405" name="T53"/>
                  <a:gd fmla="*/ 314 w 457" name="T54"/>
                  <a:gd fmla="*/ 172 h 405" name="T55"/>
                  <a:gd fmla="*/ 318 w 457" name="T56"/>
                  <a:gd fmla="*/ 158 h 405" name="T57"/>
                  <a:gd fmla="*/ 330 w 457" name="T58"/>
                  <a:gd fmla="*/ 145 h 405" name="T59"/>
                  <a:gd fmla="*/ 349 w 457" name="T60"/>
                  <a:gd fmla="*/ 139 h 405" name="T61"/>
                  <a:gd fmla="*/ 361 w 457" name="T62"/>
                  <a:gd fmla="*/ 141 h 405" name="T63"/>
                  <a:gd fmla="*/ 377 w 457" name="T64"/>
                  <a:gd fmla="*/ 153 h 405" name="T65"/>
                  <a:gd fmla="*/ 383 w 457" name="T66"/>
                  <a:gd fmla="*/ 172 h 405" name="T67"/>
                  <a:gd fmla="*/ 379 w 457" name="T68"/>
                  <a:gd fmla="*/ 186 h 405" name="T69"/>
                  <a:gd fmla="*/ 367 w 457" name="T70"/>
                  <a:gd fmla="*/ 200 h 405" name="T71"/>
                  <a:gd fmla="*/ 349 w 457" name="T72"/>
                  <a:gd fmla="*/ 205 h 405" name="T73"/>
                  <a:gd fmla="*/ 83 w 457" name="T74"/>
                  <a:gd fmla="*/ 0 h 405" name="T75"/>
                  <a:gd fmla="*/ 37 w 457" name="T76"/>
                  <a:gd fmla="*/ 13 h 405" name="T77"/>
                  <a:gd fmla="*/ 6 w 457" name="T78"/>
                  <a:gd fmla="*/ 51 h 405" name="T79"/>
                  <a:gd fmla="*/ 0 w 457" name="T80"/>
                  <a:gd fmla="*/ 396 h 405" name="T81"/>
                  <a:gd fmla="*/ 4 w 457" name="T82"/>
                  <a:gd fmla="*/ 403 h 405" name="T83"/>
                  <a:gd fmla="*/ 12 w 457" name="T84"/>
                  <a:gd fmla="*/ 403 h 405" name="T85"/>
                  <a:gd fmla="*/ 22 w 457" name="T86"/>
                  <a:gd fmla="*/ 394 h 405" name="T87"/>
                  <a:gd fmla="*/ 59 w 457" name="T88"/>
                  <a:gd fmla="*/ 360 h 405" name="T89"/>
                  <a:gd fmla="*/ 100 w 457" name="T90"/>
                  <a:gd fmla="*/ 345 h 405" name="T91"/>
                  <a:gd fmla="*/ 375 w 457" name="T92"/>
                  <a:gd fmla="*/ 345 h 405" name="T93"/>
                  <a:gd fmla="*/ 420 w 457" name="T94"/>
                  <a:gd fmla="*/ 331 h 405" name="T95"/>
                  <a:gd fmla="*/ 451 w 457" name="T96"/>
                  <a:gd fmla="*/ 296 h 405" name="T97"/>
                  <a:gd fmla="*/ 457 w 457" name="T98"/>
                  <a:gd fmla="*/ 82 h 405" name="T99"/>
                  <a:gd fmla="*/ 451 w 457" name="T100"/>
                  <a:gd fmla="*/ 51 h 405" name="T101"/>
                  <a:gd fmla="*/ 420 w 457" name="T102"/>
                  <a:gd fmla="*/ 13 h 405" name="T103"/>
                  <a:gd fmla="*/ 375 w 457" name="T104"/>
                  <a:gd fmla="*/ 0 h 405" name="T10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b="b" l="0" r="r" t="0"/>
                <a:pathLst>
                  <a:path h="405" w="457">
                    <a:moveTo>
                      <a:pt x="108" y="205"/>
                    </a:moveTo>
                    <a:lnTo>
                      <a:pt x="108" y="205"/>
                    </a:lnTo>
                    <a:lnTo>
                      <a:pt x="102" y="205"/>
                    </a:lnTo>
                    <a:lnTo>
                      <a:pt x="96" y="203"/>
                    </a:lnTo>
                    <a:lnTo>
                      <a:pt x="90" y="200"/>
                    </a:lnTo>
                    <a:lnTo>
                      <a:pt x="85" y="196"/>
                    </a:lnTo>
                    <a:lnTo>
                      <a:pt x="81" y="192"/>
                    </a:lnTo>
                    <a:lnTo>
                      <a:pt x="79" y="186"/>
                    </a:lnTo>
                    <a:lnTo>
                      <a:pt x="77" y="180"/>
                    </a:lnTo>
                    <a:lnTo>
                      <a:pt x="75" y="172"/>
                    </a:lnTo>
                    <a:lnTo>
                      <a:pt x="75" y="172"/>
                    </a:lnTo>
                    <a:lnTo>
                      <a:pt x="77" y="166"/>
                    </a:lnTo>
                    <a:lnTo>
                      <a:pt x="79" y="158"/>
                    </a:lnTo>
                    <a:lnTo>
                      <a:pt x="81" y="153"/>
                    </a:lnTo>
                    <a:lnTo>
                      <a:pt x="85" y="149"/>
                    </a:lnTo>
                    <a:lnTo>
                      <a:pt x="90" y="145"/>
                    </a:lnTo>
                    <a:lnTo>
                      <a:pt x="96" y="141"/>
                    </a:lnTo>
                    <a:lnTo>
                      <a:pt x="102" y="139"/>
                    </a:lnTo>
                    <a:lnTo>
                      <a:pt x="108" y="139"/>
                    </a:lnTo>
                    <a:lnTo>
                      <a:pt x="108" y="139"/>
                    </a:lnTo>
                    <a:lnTo>
                      <a:pt x="116" y="139"/>
                    </a:lnTo>
                    <a:lnTo>
                      <a:pt x="122" y="141"/>
                    </a:lnTo>
                    <a:lnTo>
                      <a:pt x="128" y="145"/>
                    </a:lnTo>
                    <a:lnTo>
                      <a:pt x="134" y="149"/>
                    </a:lnTo>
                    <a:lnTo>
                      <a:pt x="137" y="153"/>
                    </a:lnTo>
                    <a:lnTo>
                      <a:pt x="139" y="158"/>
                    </a:lnTo>
                    <a:lnTo>
                      <a:pt x="141" y="166"/>
                    </a:lnTo>
                    <a:lnTo>
                      <a:pt x="143" y="172"/>
                    </a:lnTo>
                    <a:lnTo>
                      <a:pt x="143" y="172"/>
                    </a:lnTo>
                    <a:lnTo>
                      <a:pt x="141" y="180"/>
                    </a:lnTo>
                    <a:lnTo>
                      <a:pt x="139" y="186"/>
                    </a:lnTo>
                    <a:lnTo>
                      <a:pt x="137" y="192"/>
                    </a:lnTo>
                    <a:lnTo>
                      <a:pt x="134" y="196"/>
                    </a:lnTo>
                    <a:lnTo>
                      <a:pt x="128" y="200"/>
                    </a:lnTo>
                    <a:lnTo>
                      <a:pt x="122" y="203"/>
                    </a:lnTo>
                    <a:lnTo>
                      <a:pt x="116" y="205"/>
                    </a:lnTo>
                    <a:lnTo>
                      <a:pt x="108" y="205"/>
                    </a:lnTo>
                    <a:close/>
                    <a:moveTo>
                      <a:pt x="228" y="205"/>
                    </a:moveTo>
                    <a:lnTo>
                      <a:pt x="228" y="205"/>
                    </a:lnTo>
                    <a:lnTo>
                      <a:pt x="222" y="205"/>
                    </a:lnTo>
                    <a:lnTo>
                      <a:pt x="216" y="203"/>
                    </a:lnTo>
                    <a:lnTo>
                      <a:pt x="210" y="200"/>
                    </a:lnTo>
                    <a:lnTo>
                      <a:pt x="204" y="196"/>
                    </a:lnTo>
                    <a:lnTo>
                      <a:pt x="200" y="192"/>
                    </a:lnTo>
                    <a:lnTo>
                      <a:pt x="198" y="186"/>
                    </a:lnTo>
                    <a:lnTo>
                      <a:pt x="196" y="180"/>
                    </a:lnTo>
                    <a:lnTo>
                      <a:pt x="194" y="172"/>
                    </a:lnTo>
                    <a:lnTo>
                      <a:pt x="194" y="172"/>
                    </a:lnTo>
                    <a:lnTo>
                      <a:pt x="196" y="166"/>
                    </a:lnTo>
                    <a:lnTo>
                      <a:pt x="198" y="158"/>
                    </a:lnTo>
                    <a:lnTo>
                      <a:pt x="200" y="153"/>
                    </a:lnTo>
                    <a:lnTo>
                      <a:pt x="204" y="149"/>
                    </a:lnTo>
                    <a:lnTo>
                      <a:pt x="210" y="145"/>
                    </a:lnTo>
                    <a:lnTo>
                      <a:pt x="216" y="141"/>
                    </a:lnTo>
                    <a:lnTo>
                      <a:pt x="222" y="139"/>
                    </a:lnTo>
                    <a:lnTo>
                      <a:pt x="228" y="139"/>
                    </a:lnTo>
                    <a:lnTo>
                      <a:pt x="228" y="139"/>
                    </a:lnTo>
                    <a:lnTo>
                      <a:pt x="235" y="139"/>
                    </a:lnTo>
                    <a:lnTo>
                      <a:pt x="241" y="141"/>
                    </a:lnTo>
                    <a:lnTo>
                      <a:pt x="247" y="145"/>
                    </a:lnTo>
                    <a:lnTo>
                      <a:pt x="253" y="149"/>
                    </a:lnTo>
                    <a:lnTo>
                      <a:pt x="257" y="153"/>
                    </a:lnTo>
                    <a:lnTo>
                      <a:pt x="259" y="158"/>
                    </a:lnTo>
                    <a:lnTo>
                      <a:pt x="261" y="166"/>
                    </a:lnTo>
                    <a:lnTo>
                      <a:pt x="263" y="172"/>
                    </a:lnTo>
                    <a:lnTo>
                      <a:pt x="263" y="172"/>
                    </a:lnTo>
                    <a:lnTo>
                      <a:pt x="261" y="180"/>
                    </a:lnTo>
                    <a:lnTo>
                      <a:pt x="259" y="186"/>
                    </a:lnTo>
                    <a:lnTo>
                      <a:pt x="257" y="192"/>
                    </a:lnTo>
                    <a:lnTo>
                      <a:pt x="253" y="196"/>
                    </a:lnTo>
                    <a:lnTo>
                      <a:pt x="247" y="200"/>
                    </a:lnTo>
                    <a:lnTo>
                      <a:pt x="241" y="203"/>
                    </a:lnTo>
                    <a:lnTo>
                      <a:pt x="235" y="205"/>
                    </a:lnTo>
                    <a:lnTo>
                      <a:pt x="228" y="205"/>
                    </a:lnTo>
                    <a:close/>
                    <a:moveTo>
                      <a:pt x="349" y="205"/>
                    </a:moveTo>
                    <a:lnTo>
                      <a:pt x="349" y="205"/>
                    </a:lnTo>
                    <a:lnTo>
                      <a:pt x="341" y="205"/>
                    </a:lnTo>
                    <a:lnTo>
                      <a:pt x="335" y="203"/>
                    </a:lnTo>
                    <a:lnTo>
                      <a:pt x="330" y="200"/>
                    </a:lnTo>
                    <a:lnTo>
                      <a:pt x="324" y="196"/>
                    </a:lnTo>
                    <a:lnTo>
                      <a:pt x="320" y="192"/>
                    </a:lnTo>
                    <a:lnTo>
                      <a:pt x="318" y="186"/>
                    </a:lnTo>
                    <a:lnTo>
                      <a:pt x="316" y="180"/>
                    </a:lnTo>
                    <a:lnTo>
                      <a:pt x="314" y="172"/>
                    </a:lnTo>
                    <a:lnTo>
                      <a:pt x="314" y="172"/>
                    </a:lnTo>
                    <a:lnTo>
                      <a:pt x="316" y="166"/>
                    </a:lnTo>
                    <a:lnTo>
                      <a:pt x="318" y="158"/>
                    </a:lnTo>
                    <a:lnTo>
                      <a:pt x="320" y="153"/>
                    </a:lnTo>
                    <a:lnTo>
                      <a:pt x="324" y="149"/>
                    </a:lnTo>
                    <a:lnTo>
                      <a:pt x="330" y="145"/>
                    </a:lnTo>
                    <a:lnTo>
                      <a:pt x="335" y="141"/>
                    </a:lnTo>
                    <a:lnTo>
                      <a:pt x="341" y="139"/>
                    </a:lnTo>
                    <a:lnTo>
                      <a:pt x="349" y="139"/>
                    </a:lnTo>
                    <a:lnTo>
                      <a:pt x="349" y="139"/>
                    </a:lnTo>
                    <a:lnTo>
                      <a:pt x="355" y="139"/>
                    </a:lnTo>
                    <a:lnTo>
                      <a:pt x="361" y="141"/>
                    </a:lnTo>
                    <a:lnTo>
                      <a:pt x="367" y="145"/>
                    </a:lnTo>
                    <a:lnTo>
                      <a:pt x="373" y="149"/>
                    </a:lnTo>
                    <a:lnTo>
                      <a:pt x="377" y="153"/>
                    </a:lnTo>
                    <a:lnTo>
                      <a:pt x="379" y="158"/>
                    </a:lnTo>
                    <a:lnTo>
                      <a:pt x="381" y="166"/>
                    </a:lnTo>
                    <a:lnTo>
                      <a:pt x="383" y="172"/>
                    </a:lnTo>
                    <a:lnTo>
                      <a:pt x="383" y="172"/>
                    </a:lnTo>
                    <a:lnTo>
                      <a:pt x="381" y="180"/>
                    </a:lnTo>
                    <a:lnTo>
                      <a:pt x="379" y="186"/>
                    </a:lnTo>
                    <a:lnTo>
                      <a:pt x="377" y="192"/>
                    </a:lnTo>
                    <a:lnTo>
                      <a:pt x="373" y="196"/>
                    </a:lnTo>
                    <a:lnTo>
                      <a:pt x="367" y="200"/>
                    </a:lnTo>
                    <a:lnTo>
                      <a:pt x="361" y="203"/>
                    </a:lnTo>
                    <a:lnTo>
                      <a:pt x="355" y="205"/>
                    </a:lnTo>
                    <a:lnTo>
                      <a:pt x="349" y="205"/>
                    </a:lnTo>
                    <a:close/>
                    <a:moveTo>
                      <a:pt x="375" y="0"/>
                    </a:moveTo>
                    <a:lnTo>
                      <a:pt x="83" y="0"/>
                    </a:lnTo>
                    <a:lnTo>
                      <a:pt x="83" y="0"/>
                    </a:lnTo>
                    <a:lnTo>
                      <a:pt x="65" y="2"/>
                    </a:lnTo>
                    <a:lnTo>
                      <a:pt x="51" y="5"/>
                    </a:lnTo>
                    <a:lnTo>
                      <a:pt x="37" y="13"/>
                    </a:lnTo>
                    <a:lnTo>
                      <a:pt x="24" y="23"/>
                    </a:lnTo>
                    <a:lnTo>
                      <a:pt x="14" y="37"/>
                    </a:lnTo>
                    <a:lnTo>
                      <a:pt x="6" y="51"/>
                    </a:lnTo>
                    <a:lnTo>
                      <a:pt x="2" y="64"/>
                    </a:lnTo>
                    <a:lnTo>
                      <a:pt x="0" y="82"/>
                    </a:lnTo>
                    <a:lnTo>
                      <a:pt x="0" y="396"/>
                    </a:lnTo>
                    <a:lnTo>
                      <a:pt x="0" y="396"/>
                    </a:lnTo>
                    <a:lnTo>
                      <a:pt x="2" y="401"/>
                    </a:lnTo>
                    <a:lnTo>
                      <a:pt x="4" y="403"/>
                    </a:lnTo>
                    <a:lnTo>
                      <a:pt x="8" y="405"/>
                    </a:lnTo>
                    <a:lnTo>
                      <a:pt x="8" y="405"/>
                    </a:lnTo>
                    <a:lnTo>
                      <a:pt x="12" y="403"/>
                    </a:lnTo>
                    <a:lnTo>
                      <a:pt x="16" y="401"/>
                    </a:lnTo>
                    <a:lnTo>
                      <a:pt x="22" y="394"/>
                    </a:lnTo>
                    <a:lnTo>
                      <a:pt x="22" y="394"/>
                    </a:lnTo>
                    <a:lnTo>
                      <a:pt x="39" y="376"/>
                    </a:lnTo>
                    <a:lnTo>
                      <a:pt x="49" y="368"/>
                    </a:lnTo>
                    <a:lnTo>
                      <a:pt x="59" y="360"/>
                    </a:lnTo>
                    <a:lnTo>
                      <a:pt x="73" y="354"/>
                    </a:lnTo>
                    <a:lnTo>
                      <a:pt x="86" y="349"/>
                    </a:lnTo>
                    <a:lnTo>
                      <a:pt x="100" y="345"/>
                    </a:lnTo>
                    <a:lnTo>
                      <a:pt x="118" y="345"/>
                    </a:lnTo>
                    <a:lnTo>
                      <a:pt x="375" y="345"/>
                    </a:lnTo>
                    <a:lnTo>
                      <a:pt x="375" y="345"/>
                    </a:lnTo>
                    <a:lnTo>
                      <a:pt x="392" y="343"/>
                    </a:lnTo>
                    <a:lnTo>
                      <a:pt x="406" y="339"/>
                    </a:lnTo>
                    <a:lnTo>
                      <a:pt x="420" y="331"/>
                    </a:lnTo>
                    <a:lnTo>
                      <a:pt x="433" y="321"/>
                    </a:lnTo>
                    <a:lnTo>
                      <a:pt x="443" y="309"/>
                    </a:lnTo>
                    <a:lnTo>
                      <a:pt x="451" y="296"/>
                    </a:lnTo>
                    <a:lnTo>
                      <a:pt x="455" y="280"/>
                    </a:lnTo>
                    <a:lnTo>
                      <a:pt x="457" y="262"/>
                    </a:lnTo>
                    <a:lnTo>
                      <a:pt x="457" y="82"/>
                    </a:lnTo>
                    <a:lnTo>
                      <a:pt x="457" y="82"/>
                    </a:lnTo>
                    <a:lnTo>
                      <a:pt x="455" y="64"/>
                    </a:lnTo>
                    <a:lnTo>
                      <a:pt x="451" y="51"/>
                    </a:lnTo>
                    <a:lnTo>
                      <a:pt x="443" y="37"/>
                    </a:lnTo>
                    <a:lnTo>
                      <a:pt x="433" y="23"/>
                    </a:lnTo>
                    <a:lnTo>
                      <a:pt x="420" y="13"/>
                    </a:lnTo>
                    <a:lnTo>
                      <a:pt x="406" y="5"/>
                    </a:lnTo>
                    <a:lnTo>
                      <a:pt x="392" y="2"/>
                    </a:lnTo>
                    <a:lnTo>
                      <a:pt x="375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sp>
          <p:nvSpPr>
            <p:cNvPr id="15" name="TextBox 41"/>
            <p:cNvSpPr txBox="1"/>
            <p:nvPr/>
          </p:nvSpPr>
          <p:spPr bwMode="auto">
            <a:xfrm>
              <a:off x="5475964" y="2375490"/>
              <a:ext cx="1035821" cy="467436"/>
            </a:xfrm>
            <a:prstGeom prst="rect">
              <a:avLst/>
            </a:prstGeom>
          </p:spPr>
          <p:txBody>
            <a:bodyPr anchor="t" anchorCtr="0" bIns="0" lIns="144000" rIns="0" tIns="0" wrap="square">
              <a:normAutofit/>
            </a:bodyPr>
            <a:lstStyle/>
            <a:p>
              <a:pPr indent="0" marL="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altLang="en-US" lang="zh-CN" sz="90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此部分内容作为文字排版占位显示（建议使用主题字体）</a:t>
              </a:r>
            </a:p>
          </p:txBody>
        </p:sp>
        <p:sp>
          <p:nvSpPr>
            <p:cNvPr id="18" name="TextBox 44"/>
            <p:cNvSpPr txBox="1"/>
            <p:nvPr/>
          </p:nvSpPr>
          <p:spPr bwMode="auto">
            <a:xfrm>
              <a:off x="5510139" y="1589765"/>
              <a:ext cx="828816" cy="209385"/>
            </a:xfrm>
            <a:prstGeom prst="rect">
              <a:avLst/>
            </a:prstGeom>
            <a:noFill/>
            <a:extLst/>
          </p:spPr>
          <p:txBody>
            <a:bodyPr bIns="46800" lIns="90000" rIns="90000" tIns="46800" wrap="none">
              <a:normAutofit fontScale="77500" lnSpcReduction="20000"/>
            </a:bodyPr>
            <a:lstStyle/>
            <a:p>
              <a:pPr algn="r" latinLnBrk="0"/>
              <a:r>
                <a:rPr altLang="en-US" lang="zh-CN" sz="1200">
                  <a:solidFill>
                    <a:schemeClr val="accent4"/>
                  </a:solidFill>
                  <a:effectLst/>
                  <a:ea charset="-122" panose="020b0503020204020204" pitchFamily="34" typeface="微软雅黑"/>
                </a:rPr>
                <a:t>标题文本预设</a:t>
              </a:r>
            </a:p>
          </p:txBody>
        </p:sp>
      </p:grpSp>
      <p:sp>
        <p:nvSpPr>
          <p:cNvPr id="38" name="Title 1"/>
          <p:cNvSpPr txBox="1"/>
          <p:nvPr/>
        </p:nvSpPr>
        <p:spPr>
          <a:xfrm>
            <a:off x="857880" y="200199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b="1" lang="zh-CN" smtClean="0" sz="18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点击添加标题</a:t>
            </a:r>
          </a:p>
        </p:txBody>
      </p:sp>
      <p:pic>
        <p:nvPicPr>
          <p:cNvPr id="39" name="图片 38">
            <a:extLst>
              <a:ext uri="{FF2B5EF4-FFF2-40B4-BE49-F238E27FC236}">
                <a16:creationId xmlns:a16="http://schemas.microsoft.com/office/drawing/2014/main" id="{9F8EC4D3-B1A5-4EC2-BE0B-AB173D41D1B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2450187">
            <a:off x="-4580479" y="36322"/>
            <a:ext cx="6855716" cy="5996349"/>
          </a:xfrm>
          <a:prstGeom prst="rect">
            <a:avLst/>
          </a:prstGeom>
        </p:spPr>
      </p:pic>
      <p:pic>
        <p:nvPicPr>
          <p:cNvPr id="40" name="图片 39">
            <a:extLst>
              <a:ext uri="{FF2B5EF4-FFF2-40B4-BE49-F238E27FC236}">
                <a16:creationId xmlns:a16="http://schemas.microsoft.com/office/drawing/2014/main" id="{6ADC259F-16FE-4B63-8047-CD39662FA9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 rot="16200000">
            <a:off x="6187267" y="-2196181"/>
            <a:ext cx="6855716" cy="5996349"/>
          </a:xfrm>
          <a:prstGeom prst="rect">
            <a:avLst/>
          </a:prstGeom>
        </p:spPr>
      </p:pic>
    </p:spTree>
    <p:extLst>
      <p:ext uri="{BB962C8B-B14F-4D97-AF65-F5344CB8AC3E}">
        <p14:creationId val="2309894568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3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900" fill="hold" id="9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00" fill="hold" id="10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3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900" fill="hold" id="15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00" fill="hold" id="16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3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900" fill="hold" id="21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00" fill="hold" id="22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3" nodeType="withEffect" presetClass="entr" presetID="3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5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900" fill="hold" id="2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00" fill="hold" id="28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30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2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5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6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8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9" nodeType="clickPar">
                      <p:stCondLst>
                        <p:cond delay="indefinite"/>
                      </p:stCondLst>
                      <p:childTnLst>
                        <p:par>
                          <p:cTn fill="hold" id="4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1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43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4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6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6"/>
      <p:bldP grpId="0" spid="7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3" name="图片 32">
            <a:extLst>
              <a:ext uri="{FF2B5EF4-FFF2-40B4-BE49-F238E27FC236}">
                <a16:creationId xmlns:a16="http://schemas.microsoft.com/office/drawing/2014/main" id="{BE1021D1-EB82-447B-8893-3D3A82C495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2450187">
            <a:off x="-2294788" y="50967"/>
            <a:ext cx="6855716" cy="5996349"/>
          </a:xfrm>
          <a:prstGeom prst="rect">
            <a:avLst/>
          </a:prstGeom>
        </p:spPr>
      </p:pic>
      <p:pic>
        <p:nvPicPr>
          <p:cNvPr id="34" name="图片 33">
            <a:extLst>
              <a:ext uri="{FF2B5EF4-FFF2-40B4-BE49-F238E27FC236}">
                <a16:creationId xmlns:a16="http://schemas.microsoft.com/office/drawing/2014/main" id="{3478C2E1-9276-4EFD-A061-203CECAD46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 rot="16200000">
            <a:off x="5270267" y="-1506546"/>
            <a:ext cx="6855716" cy="5996349"/>
          </a:xfrm>
          <a:prstGeom prst="rect">
            <a:avLst/>
          </a:prstGeom>
        </p:spPr>
      </p:pic>
      <p:sp>
        <p:nvSpPr>
          <p:cNvPr id="35" name="矩形 34">
            <a:extLst>
              <a:ext uri="{FF2B5EF4-FFF2-40B4-BE49-F238E27FC236}">
                <a16:creationId xmlns:a16="http://schemas.microsoft.com/office/drawing/2014/main" id="{8576F878-D961-4975-B42B-95BEF48C727F}"/>
              </a:ext>
            </a:extLst>
          </p:cNvPr>
          <p:cNvSpPr/>
          <p:nvPr/>
        </p:nvSpPr>
        <p:spPr>
          <a:xfrm>
            <a:off x="4093794" y="1092512"/>
            <a:ext cx="2674451" cy="1310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pc="300" sz="8000">
                <a:solidFill>
                  <a:schemeClr val="tx1">
                    <a:lumMod val="65000"/>
                    <a:lumOff val="35000"/>
                  </a:schemeClr>
                </a:solidFill>
                <a:latin charset="0" panose="020b0503020202020204" pitchFamily="34" typeface="Agency FB"/>
                <a:ea charset="-122" panose="020b0503020204020204" pitchFamily="34" typeface="微软雅黑"/>
                <a:cs typeface="+mn-ea"/>
                <a:sym typeface="+mn-lt"/>
              </a:rPr>
              <a:t>02</a:t>
            </a:r>
          </a:p>
        </p:txBody>
      </p:sp>
      <p:sp>
        <p:nvSpPr>
          <p:cNvPr id="36" name="TextBox 7">
            <a:extLst>
              <a:ext uri="{FF2B5EF4-FFF2-40B4-BE49-F238E27FC236}">
                <a16:creationId xmlns:a16="http://schemas.microsoft.com/office/drawing/2014/main" id="{41ECE763-AED7-4F9D-B764-CA20B87896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5756" y="2227788"/>
            <a:ext cx="4392488" cy="67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square">
            <a:spAutoFit/>
          </a:bodyPr>
          <a:lstStyle/>
          <a:p>
            <a:pPr algn="ctr">
              <a:defRPr/>
            </a:pPr>
            <a:r>
              <a:rPr altLang="en-US" lang="zh-CN" smtClean="0" sz="44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点击添加标题</a:t>
            </a:r>
          </a:p>
        </p:txBody>
      </p:sp>
    </p:spTree>
    <p:extLst>
      <p:ext uri="{BB962C8B-B14F-4D97-AF65-F5344CB8AC3E}">
        <p14:creationId val="3525566178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2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4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6" nodeType="afterEffect" presetClass="entr" presetID="5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autoRev="1" dur="500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autoRev="1" decel="50000" dur="500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calcmode="lin" from="(-#ppt_h/2)" to="(#ppt_y)" valueType="num">
                                      <p:cBhvr>
                                        <p:cTn dur="1000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dur="1000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1" id="23" nodeType="afterEffect" presetClass="emph" presetID="3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autoRev="1" dur="250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autoRev="1" dur="250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autoRev="1" dur="250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autoRev="1" dur="250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5"/>
      <p:bldP grpId="0" spid="36"/>
      <p:bldP grpId="1" spid="36"/>
    </p:bld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  <p:tag name="ISPRING_PRESENTATION_TITLE" val="简约风格工作总结汇报PPT模板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自定义 237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548BB7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548BB7"/>
      </a:hlink>
      <a:folHlink>
        <a:srgbClr val="BFBFBF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rtlCol="0" wrap="none">
        <a:spAutoFit/>
      </a:bodyPr>
      <a:lstStyle>
        <a:defPPr>
          <a:defRPr dirty="0" smtClean="0" sz="1200">
            <a:solidFill>
              <a:schemeClr val="tx1">
                <a:lumMod val="75000"/>
                <a:lumOff val="25000"/>
              </a:schemeClr>
            </a:solidFill>
            <a:latin charset="-122" panose="020B0503020204020204" pitchFamily="34" typeface="微软雅黑"/>
            <a:ea charset="-122" panose="020B0503020204020204" pitchFamily="34" typeface="微软雅黑"/>
          </a:defRPr>
        </a:defPPr>
      </a:lstStyle>
    </a:txDef>
  </a:objectDefaults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4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Override1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548BB7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548BB7"/>
    </a:hlink>
    <a:folHlink>
      <a:srgbClr val="BFBFBF"/>
    </a:folHlink>
  </a:clrScheme>
</a:themeOverride>
</file>

<file path=ppt/theme/themeOverride10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548BB7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548BB7"/>
    </a:hlink>
    <a:folHlink>
      <a:srgbClr val="BFBFBF"/>
    </a:folHlink>
  </a:clrScheme>
</a:themeOverride>
</file>

<file path=ppt/theme/themeOverride11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548BB7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548BB7"/>
    </a:hlink>
    <a:folHlink>
      <a:srgbClr val="BFBFBF"/>
    </a:folHlink>
  </a:clrScheme>
</a:themeOverride>
</file>

<file path=ppt/theme/themeOverride12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548BB7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548BB7"/>
    </a:hlink>
    <a:folHlink>
      <a:srgbClr val="BFBFBF"/>
    </a:folHlink>
  </a:clrScheme>
</a:themeOverride>
</file>

<file path=ppt/theme/themeOverride13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548BB7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548BB7"/>
    </a:hlink>
    <a:folHlink>
      <a:srgbClr val="BFBFBF"/>
    </a:folHlink>
  </a:clrScheme>
</a:themeOverride>
</file>

<file path=ppt/theme/themeOverride14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548BB7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548BB7"/>
    </a:hlink>
    <a:folHlink>
      <a:srgbClr val="BFBFBF"/>
    </a:folHlink>
  </a:clrScheme>
</a:themeOverride>
</file>

<file path=ppt/theme/themeOverride15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548BB7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548BB7"/>
    </a:hlink>
    <a:folHlink>
      <a:srgbClr val="BFBFBF"/>
    </a:folHlink>
  </a:clrScheme>
</a:themeOverride>
</file>

<file path=ppt/theme/themeOverride16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548BB7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548BB7"/>
    </a:hlink>
    <a:folHlink>
      <a:srgbClr val="BFBFBF"/>
    </a:folHlink>
  </a:clrScheme>
</a:themeOverride>
</file>

<file path=ppt/theme/themeOverride17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548BB7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548BB7"/>
    </a:hlink>
    <a:folHlink>
      <a:srgbClr val="BFBFBF"/>
    </a:folHlink>
  </a:clrScheme>
</a:themeOverride>
</file>

<file path=ppt/theme/themeOverride18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548BB7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548BB7"/>
    </a:hlink>
    <a:folHlink>
      <a:srgbClr val="BFBFBF"/>
    </a:folHlink>
  </a:clrScheme>
</a:themeOverride>
</file>

<file path=ppt/theme/themeOverride19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548BB7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548BB7"/>
    </a:hlink>
    <a:folHlink>
      <a:srgbClr val="BFBFBF"/>
    </a:folHlink>
  </a:clrScheme>
</a:themeOverride>
</file>

<file path=ppt/theme/themeOverride2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548BB7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548BB7"/>
    </a:hlink>
    <a:folHlink>
      <a:srgbClr val="BFBFBF"/>
    </a:folHlink>
  </a:clrScheme>
</a:themeOverride>
</file>

<file path=ppt/theme/themeOverride20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548BB7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548BB7"/>
    </a:hlink>
    <a:folHlink>
      <a:srgbClr val="BFBFBF"/>
    </a:folHlink>
  </a:clrScheme>
</a:themeOverride>
</file>

<file path=ppt/theme/themeOverride21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548BB7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548BB7"/>
    </a:hlink>
    <a:folHlink>
      <a:srgbClr val="BFBFBF"/>
    </a:folHlink>
  </a:clrScheme>
</a:themeOverride>
</file>

<file path=ppt/theme/themeOverride22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548BB7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548BB7"/>
    </a:hlink>
    <a:folHlink>
      <a:srgbClr val="BFBFBF"/>
    </a:folHlink>
  </a:clrScheme>
</a:themeOverride>
</file>

<file path=ppt/theme/themeOverride23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548BB7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548BB7"/>
    </a:hlink>
    <a:folHlink>
      <a:srgbClr val="BFBFBF"/>
    </a:folHlink>
  </a:clrScheme>
</a:themeOverride>
</file>

<file path=ppt/theme/themeOverride3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548BB7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548BB7"/>
    </a:hlink>
    <a:folHlink>
      <a:srgbClr val="BFBFBF"/>
    </a:folHlink>
  </a:clrScheme>
</a:themeOverride>
</file>

<file path=ppt/theme/themeOverride4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548BB7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548BB7"/>
    </a:hlink>
    <a:folHlink>
      <a:srgbClr val="BFBFBF"/>
    </a:folHlink>
  </a:clrScheme>
</a:themeOverride>
</file>

<file path=ppt/theme/themeOverride5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548BB7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548BB7"/>
    </a:hlink>
    <a:folHlink>
      <a:srgbClr val="BFBFBF"/>
    </a:folHlink>
  </a:clrScheme>
</a:themeOverride>
</file>

<file path=ppt/theme/themeOverride6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548BB7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548BB7"/>
    </a:hlink>
    <a:folHlink>
      <a:srgbClr val="BFBFBF"/>
    </a:folHlink>
  </a:clrScheme>
</a:themeOverride>
</file>

<file path=ppt/theme/themeOverride7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548BB7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548BB7"/>
    </a:hlink>
    <a:folHlink>
      <a:srgbClr val="BFBFBF"/>
    </a:folHlink>
  </a:clrScheme>
</a:themeOverride>
</file>

<file path=ppt/theme/themeOverride8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548BB7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548BB7"/>
    </a:hlink>
    <a:folHlink>
      <a:srgbClr val="BFBFBF"/>
    </a:folHlink>
  </a:clrScheme>
</a:themeOverride>
</file>

<file path=ppt/theme/themeOverride9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548BB7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548BB7"/>
    </a:hlink>
    <a:folHlink>
      <a:srgbClr val="BFBFBF"/>
    </a:folHlink>
  </a:clrScheme>
</a:themeOverrid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(16:9)</PresentationFormat>
  <Paragraphs>230</Paragraphs>
  <Slides>24</Slides>
  <Notes>24</Notes>
  <TotalTime>2438</TotalTime>
  <HiddenSlides>0</HiddenSlides>
  <MMClips>0</MMClips>
  <ScaleCrop>0</ScaleCrop>
  <HeadingPairs>
    <vt:vector baseType="variant" size="6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baseType="lpstr" size="34">
      <vt:lpstr>Arial</vt:lpstr>
      <vt:lpstr>Calibri</vt:lpstr>
      <vt:lpstr>微软雅黑</vt:lpstr>
      <vt:lpstr>Calibri Light</vt:lpstr>
      <vt:lpstr>Agency FB</vt:lpstr>
      <vt:lpstr>Impact</vt:lpstr>
      <vt:lpstr>U.S. 101</vt:lpstr>
      <vt:lpstr>Roboto</vt:lpstr>
      <vt:lpstr>Open Sans Light</vt:lpstr>
      <vt:lpstr>第一PPT，www.1ppt.com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2015-12-11T17:46:17Z</dcterms:created>
  <cp:lastModifiedBy>优品PPT</cp:lastModifiedBy>
  <dcterms:modified xsi:type="dcterms:W3CDTF">2021-08-20T11:21:29Z</dcterms:modified>
  <cp:revision>9</cp:revision>
  <dc:title>PowerPoint 演示文稿</dc:title>
</cp:coreProperties>
</file>