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audio/mp4" Extension="m4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tags/tag1.xml" Type="http://schemas.openxmlformats.org/officeDocument/2006/relationships/tags"/><Relationship Id="rId18" Target="presProps.xml" Type="http://schemas.openxmlformats.org/officeDocument/2006/relationships/presProps"/><Relationship Id="rId19" Target="viewProps.xml" Type="http://schemas.openxmlformats.org/officeDocument/2006/relationships/viewProps"/><Relationship Id="rId2" Target="slideMasters/slideMaster2.xml" Type="http://schemas.openxmlformats.org/officeDocument/2006/relationships/slideMaster"/><Relationship Id="rId20" Target="theme/theme1.xml" Type="http://schemas.openxmlformats.org/officeDocument/2006/relationships/theme"/><Relationship Id="rId21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3AC4F-836B-42DD-9617-2A6A7F28F88E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FE4E1-0AD0-4202-92CA-D74240C80F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096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512857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" y="-11907"/>
            <a:ext cx="12192003" cy="6881813"/>
          </a:xfrm>
          <a:prstGeom prst="rect">
            <a:avLst/>
          </a:prstGeom>
        </p:spPr>
      </p:pic>
    </p:spTree>
    <p:extLst>
      <p:ext uri="{BB962C8B-B14F-4D97-AF65-F5344CB8AC3E}">
        <p14:creationId val="206378496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2BA3483-8AA0-4B07-AB4E-D481C0C8717E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7BBBE28-8C97-4CFB-B6E2-5366393EB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850612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2BA3483-8AA0-4B07-AB4E-D481C0C8717E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7BBBE28-8C97-4CFB-B6E2-5366393EB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7478896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444966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503640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5005521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5100564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23111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6933897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6177293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247574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154023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085936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610017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495227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2BA3483-8AA0-4B07-AB4E-D481C0C8717E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7BBBE28-8C97-4CFB-B6E2-5366393EB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341035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2BA3483-8AA0-4B07-AB4E-D481C0C8717E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7BBBE28-8C97-4CFB-B6E2-5366393EB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2217967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2BA3483-8AA0-4B07-AB4E-D481C0C8717E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7BBBE28-8C97-4CFB-B6E2-5366393EB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3592988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2BA3483-8AA0-4B07-AB4E-D481C0C8717E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7BBBE28-8C97-4CFB-B6E2-5366393EB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1013530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2BA3483-8AA0-4B07-AB4E-D481C0C8717E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7BBBE28-8C97-4CFB-B6E2-5366393EB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808192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2BA3483-8AA0-4B07-AB4E-D481C0C8717E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7BBBE28-8C97-4CFB-B6E2-5366393EB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8275388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2BA3483-8AA0-4B07-AB4E-D481C0C8717E}" type="datetimeFigureOut">
              <a:rPr lang="zh-CN" altLang="en-US" smtClean="0"/>
              <a:t>2017/3/18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7BBBE28-8C97-4CFB-B6E2-5366393EB0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4703867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895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923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6.png" Type="http://schemas.openxmlformats.org/officeDocument/2006/relationships/image"/><Relationship Id="rId11" Target="../media/image22.png" Type="http://schemas.openxmlformats.org/officeDocument/2006/relationships/image"/><Relationship Id="rId12" Target="../media/image23.jpeg" Type="http://schemas.openxmlformats.org/officeDocument/2006/relationships/image"/><Relationship Id="rId13" Target="../media/image24.jpeg" Type="http://schemas.openxmlformats.org/officeDocument/2006/relationships/image"/><Relationship Id="rId2" Target="../media/image32.pn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6.png" Type="http://schemas.openxmlformats.org/officeDocument/2006/relationships/image"/><Relationship Id="rId11" Target="../media/image22.png" Type="http://schemas.openxmlformats.org/officeDocument/2006/relationships/image"/><Relationship Id="rId12" Target="../media/image23.jpeg" Type="http://schemas.openxmlformats.org/officeDocument/2006/relationships/image"/><Relationship Id="rId13" Target="../media/image24.jpeg" Type="http://schemas.openxmlformats.org/officeDocument/2006/relationships/image"/><Relationship Id="rId2" Target="../media/image33.pn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3.jpeg" Type="http://schemas.openxmlformats.org/officeDocument/2006/relationships/image"/><Relationship Id="rId11" Target="../media/image24.jpeg" Type="http://schemas.openxmlformats.org/officeDocument/2006/relationships/image"/><Relationship Id="rId12" Target="../media/image14.jpeg" Type="http://schemas.openxmlformats.org/officeDocument/2006/relationships/image"/><Relationship Id="rId13" Target="../media/image15.jpeg" Type="http://schemas.openxmlformats.org/officeDocument/2006/relationships/image"/><Relationship Id="rId2" Target="../media/image13.jpe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jpeg" Type="http://schemas.openxmlformats.org/officeDocument/2006/relationships/image"/><Relationship Id="rId6" Target="../media/image19.jpe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png" Type="http://schemas.openxmlformats.org/officeDocument/2006/relationships/image"/><Relationship Id="rId12" Target="../media/image18.jpeg" Type="http://schemas.openxmlformats.org/officeDocument/2006/relationships/image"/><Relationship Id="rId13" Target="../media/image19.jpeg" Type="http://schemas.openxmlformats.org/officeDocument/2006/relationships/image"/><Relationship Id="rId14" Target="../media/image20.png" Type="http://schemas.openxmlformats.org/officeDocument/2006/relationships/image"/><Relationship Id="rId15" Target="../media/image21.png" Type="http://schemas.openxmlformats.org/officeDocument/2006/relationships/image"/><Relationship Id="rId16" Target="../media/image22.png" Type="http://schemas.openxmlformats.org/officeDocument/2006/relationships/image"/><Relationship Id="rId17" Target="../media/image23.jpeg" Type="http://schemas.openxmlformats.org/officeDocument/2006/relationships/image"/><Relationship Id="rId18" Target="../media/image24.jpeg" Type="http://schemas.openxmlformats.org/officeDocument/2006/relationships/image"/><Relationship Id="rId19" Target="../media/image12.gif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media1.m4a" Type="http://schemas.microsoft.com/office/2007/relationships/media"/><Relationship Id="rId13" Target="../media/media1.m4a" Type="http://schemas.microsoft.com/office/2007/relationships/media"/><Relationship Id="rId14" Target="../media/image12.gif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png" Type="http://schemas.openxmlformats.org/officeDocument/2006/relationships/image"/><Relationship Id="rId12" Target="../media/image23.jpeg" Type="http://schemas.openxmlformats.org/officeDocument/2006/relationships/image"/><Relationship Id="rId13" Target="../media/image24.jpeg" Type="http://schemas.openxmlformats.org/officeDocument/2006/relationships/image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6.png" Type="http://schemas.openxmlformats.org/officeDocument/2006/relationships/image"/><Relationship Id="rId11" Target="../media/image22.png" Type="http://schemas.openxmlformats.org/officeDocument/2006/relationships/image"/><Relationship Id="rId12" Target="../media/image23.jpeg" Type="http://schemas.openxmlformats.org/officeDocument/2006/relationships/image"/><Relationship Id="rId13" Target="../media/image24.jpeg" Type="http://schemas.openxmlformats.org/officeDocument/2006/relationships/image"/><Relationship Id="rId2" Target="../media/image25.pn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6.png" Type="http://schemas.openxmlformats.org/officeDocument/2006/relationships/image"/><Relationship Id="rId11" Target="../media/image22.png" Type="http://schemas.openxmlformats.org/officeDocument/2006/relationships/image"/><Relationship Id="rId12" Target="../media/image23.jpeg" Type="http://schemas.openxmlformats.org/officeDocument/2006/relationships/image"/><Relationship Id="rId13" Target="../media/image24.jpeg" Type="http://schemas.openxmlformats.org/officeDocument/2006/relationships/image"/><Relationship Id="rId2" Target="../media/image27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png" Type="http://schemas.openxmlformats.org/officeDocument/2006/relationships/image"/><Relationship Id="rId12" Target="../media/image23.jpeg" Type="http://schemas.openxmlformats.org/officeDocument/2006/relationships/image"/><Relationship Id="rId13" Target="../media/image24.jpeg" Type="http://schemas.openxmlformats.org/officeDocument/2006/relationships/image"/><Relationship Id="rId2" Target="../media/image28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6.png" Type="http://schemas.openxmlformats.org/officeDocument/2006/relationships/image"/><Relationship Id="rId11" Target="../media/image22.png" Type="http://schemas.openxmlformats.org/officeDocument/2006/relationships/image"/><Relationship Id="rId12" Target="../media/image23.jpeg" Type="http://schemas.openxmlformats.org/officeDocument/2006/relationships/image"/><Relationship Id="rId13" Target="../media/image24.jpeg" Type="http://schemas.openxmlformats.org/officeDocument/2006/relationships/image"/><Relationship Id="rId2" Target="../media/image29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6.png" Type="http://schemas.openxmlformats.org/officeDocument/2006/relationships/image"/><Relationship Id="rId11" Target="../media/image22.png" Type="http://schemas.openxmlformats.org/officeDocument/2006/relationships/image"/><Relationship Id="rId12" Target="../media/image23.jpeg" Type="http://schemas.openxmlformats.org/officeDocument/2006/relationships/image"/><Relationship Id="rId13" Target="../media/image24.jpeg" Type="http://schemas.openxmlformats.org/officeDocument/2006/relationships/image"/><Relationship Id="rId2" Target="../media/image30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6.png" Type="http://schemas.openxmlformats.org/officeDocument/2006/relationships/image"/><Relationship Id="rId11" Target="../media/image22.png" Type="http://schemas.openxmlformats.org/officeDocument/2006/relationships/image"/><Relationship Id="rId12" Target="../media/image23.jpeg" Type="http://schemas.openxmlformats.org/officeDocument/2006/relationships/image"/><Relationship Id="rId13" Target="../media/image24.jpeg" Type="http://schemas.openxmlformats.org/officeDocument/2006/relationships/image"/><Relationship Id="rId2" Target="../media/image31.pn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jpeg" Type="http://schemas.openxmlformats.org/officeDocument/2006/relationships/image"/><Relationship Id="rId8" Target="../media/image19.jpeg" Type="http://schemas.openxmlformats.org/officeDocument/2006/relationships/image"/><Relationship Id="rId9" Target="../media/image2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8884358"/>
      </p:ext>
    </p:extLst>
  </p:cSld>
  <p:clrMapOvr>
    <a:masterClrMapping/>
  </p:clrMapOvr>
  <mc:AlternateContent>
    <mc:Choice Requires="p14">
      <p:transition advTm="2000" p14:dur="2000" spd="slow"/>
    </mc:Choice>
    <mc:Fallback>
      <p:transition advTm="2000" spd="slow"/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71365"/>
            <a:ext cx="22859998" cy="651149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135560" y="-138802"/>
            <a:ext cx="12956210" cy="6996802"/>
            <a:chOff x="0" y="-1"/>
            <a:chExt cx="9144000" cy="5143501"/>
          </a:xfrm>
        </p:grpSpPr>
        <p:sp>
          <p:nvSpPr>
            <p:cNvPr id="6" name="椭圆 5"/>
            <p:cNvSpPr/>
            <p:nvPr/>
          </p:nvSpPr>
          <p:spPr>
            <a:xfrm>
              <a:off x="0" y="4764550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5849" l="16403" r="13785"/>
            <a:stretch>
              <a:fillRect/>
            </a:stretch>
          </p:blipFill>
          <p:spPr>
            <a:xfrm>
              <a:off x="0" y="4819651"/>
              <a:ext cx="9144000" cy="323849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0" y="301522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t="52353"/>
            <a:stretch>
              <a:fillRect/>
            </a:stretch>
          </p:blipFill>
          <p:spPr>
            <a:xfrm flipV="1">
              <a:off x="0" y="-1"/>
              <a:ext cx="9144000" cy="385763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11711" y="4993871"/>
            <a:ext cx="1254941" cy="1196525"/>
            <a:chOff x="2921579" y="2487357"/>
            <a:chExt cx="1183216" cy="11557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2487357"/>
              <a:ext cx="1183216" cy="1155700"/>
            </a:xfrm>
            <a:prstGeom prst="rect">
              <a:avLst/>
            </a:prstGeom>
          </p:spPr>
        </p:pic>
        <p:pic>
          <p:nvPicPr>
            <p:cNvPr descr="http://img2.dwstatic.com/lol/1611/344428862745/1480473717181.png" id="12" name="Picture 2"/>
            <p:cNvPicPr>
              <a:picLocks noChangeArrowheads="1"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36937" y="2588957"/>
              <a:ext cx="964896" cy="987458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7798342" y="4969483"/>
            <a:ext cx="1254941" cy="1196525"/>
            <a:chOff x="4725744" y="5338507"/>
            <a:chExt cx="1183216" cy="11557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25744" y="533850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Nunu.jpg" id="15" name="Picture 12"/>
            <p:cNvPicPr>
              <a:picLocks noChangeArrowheads="1"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863563" y="54636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10768680" y="5006011"/>
            <a:ext cx="1254941" cy="1196525"/>
            <a:chOff x="9060416" y="4405057"/>
            <a:chExt cx="1183216" cy="11557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60416" y="440505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Amumu.jpg" id="18" name="Picture 16"/>
            <p:cNvPicPr>
              <a:picLocks noChangeArrowheads="1"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189556" y="455110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1877446" y="5006011"/>
            <a:ext cx="1254941" cy="1196525"/>
            <a:chOff x="2921579" y="3996814"/>
            <a:chExt cx="1183216" cy="11557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3996814"/>
              <a:ext cx="1183216" cy="1155700"/>
            </a:xfrm>
            <a:prstGeom prst="rect">
              <a:avLst/>
            </a:prstGeom>
          </p:spPr>
        </p:pic>
        <p:pic>
          <p:nvPicPr>
            <p:cNvPr descr="http://img3.dwstatic.com/lol/1609/338393194134/1474437997425.png" id="21" name="Picture 4"/>
            <p:cNvPicPr>
              <a:picLocks noChangeArrowheads="1" noChangeAspect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49637" y="41256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287784" y="4969484"/>
            <a:ext cx="1254941" cy="1196525"/>
            <a:chOff x="3187049" y="4279900"/>
            <a:chExt cx="1183216" cy="11557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187049" y="4279900"/>
              <a:ext cx="1183216" cy="1155700"/>
            </a:xfrm>
            <a:prstGeom prst="rect">
              <a:avLst/>
            </a:prstGeom>
          </p:spPr>
        </p:pic>
        <p:pic>
          <p:nvPicPr>
            <p:cNvPr id="24" name="Picture 6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BEBA8EAE-BF5A-486C-A8C5-ECC9F3942E4B}">
                  <a14:imgProps>
                    <a14:imgLayer r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2917" y="4394200"/>
              <a:ext cx="929785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4853519" y="5013448"/>
            <a:ext cx="1254941" cy="1196525"/>
            <a:chOff x="3729895" y="4968364"/>
            <a:chExt cx="1183216" cy="11557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29895" y="4968364"/>
              <a:ext cx="1183216" cy="1155700"/>
            </a:xfrm>
            <a:prstGeom prst="rect">
              <a:avLst/>
            </a:prstGeom>
          </p:spPr>
        </p:pic>
        <p:pic>
          <p:nvPicPr>
            <p:cNvPr descr="http://img4.dwstatic.com/lol/1606/331208002821/1467252807356.png" id="27" name="Picture 8"/>
            <p:cNvPicPr>
              <a:picLocks noChangeArrowheads="1"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74304" y="50953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组合 27"/>
          <p:cNvGrpSpPr/>
          <p:nvPr/>
        </p:nvGrpSpPr>
        <p:grpSpPr>
          <a:xfrm>
            <a:off x="6326421" y="5006011"/>
            <a:ext cx="1254941" cy="1196525"/>
            <a:chOff x="3989437" y="5499100"/>
            <a:chExt cx="1183216" cy="115570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89437" y="5499100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Morgana.jpg" id="30" name="Picture 10"/>
            <p:cNvPicPr>
              <a:picLocks noChangeArrowheads="1" noChangeAspect="1"/>
            </p:cNvPicPr>
            <p:nvPr/>
          </p:nvPicPr>
          <p:blipFill>
            <a:blip r:embed="rId12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32770" y="56369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组合 30"/>
          <p:cNvGrpSpPr/>
          <p:nvPr/>
        </p:nvGrpSpPr>
        <p:grpSpPr>
          <a:xfrm>
            <a:off x="9296759" y="5006011"/>
            <a:ext cx="1254941" cy="1196525"/>
            <a:chOff x="6742348" y="4174614"/>
            <a:chExt cx="1183216" cy="11557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42348" y="4174614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Velkoz.jpg" id="33" name="Picture 14"/>
            <p:cNvPicPr>
              <a:picLocks noChangeArrowheads="1"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870406" y="4318000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descr="http://img1.imgtn.bdimg.com/it/u=1575800122,4178077349&amp;fm=214&amp;gp=0.jpg" id="34" name="AutoShape 22"/>
          <p:cNvSpPr>
            <a:spLocks noChangeArrowheads="1" noChangeAspect="1"/>
          </p:cNvSpPr>
          <p:nvPr/>
        </p:nvSpPr>
        <p:spPr bwMode="auto">
          <a:xfrm>
            <a:off x="4306415" y="5852580"/>
            <a:ext cx="208240" cy="20824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52233" y="1206793"/>
            <a:ext cx="6542927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i="0" lang="zh-CN" sz="24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虚空之眼  维克兹</a:t>
            </a:r>
          </a:p>
          <a:p>
            <a:r>
              <a:rPr altLang="en-US" i="0" lang="zh-CN" sz="24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''在虚空存活下来的人类？难以置信！''</a:t>
            </a:r>
          </a:p>
        </p:txBody>
      </p:sp>
    </p:spTree>
    <p:extLst>
      <p:ext uri="{BB962C8B-B14F-4D97-AF65-F5344CB8AC3E}">
        <p14:creationId val="1829905089"/>
      </p:ext>
    </p:extLst>
  </p:cSld>
  <p:clrMapOvr>
    <a:masterClrMapping/>
  </p:clrMapOvr>
  <mc:AlternateContent>
    <mc:Choice Requires="p14">
      <p:transition advTm="3000" p14:dur="3400" spd="slow">
        <p14:reveal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1.85185E-06 L -0.76602 -0.00324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0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71365"/>
            <a:ext cx="22859998" cy="651149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135560" y="-138802"/>
            <a:ext cx="12956210" cy="6996802"/>
            <a:chOff x="0" y="-1"/>
            <a:chExt cx="9144000" cy="5143501"/>
          </a:xfrm>
        </p:grpSpPr>
        <p:sp>
          <p:nvSpPr>
            <p:cNvPr id="6" name="椭圆 5"/>
            <p:cNvSpPr/>
            <p:nvPr/>
          </p:nvSpPr>
          <p:spPr>
            <a:xfrm>
              <a:off x="0" y="4764550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5849" l="16403" r="13785"/>
            <a:stretch>
              <a:fillRect/>
            </a:stretch>
          </p:blipFill>
          <p:spPr>
            <a:xfrm>
              <a:off x="0" y="4819651"/>
              <a:ext cx="9144000" cy="323849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0" y="301522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t="52353"/>
            <a:stretch>
              <a:fillRect/>
            </a:stretch>
          </p:blipFill>
          <p:spPr>
            <a:xfrm flipV="1">
              <a:off x="0" y="-1"/>
              <a:ext cx="9144000" cy="385763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11711" y="4993871"/>
            <a:ext cx="1254941" cy="1196525"/>
            <a:chOff x="2921579" y="2487357"/>
            <a:chExt cx="1183216" cy="11557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2487357"/>
              <a:ext cx="1183216" cy="1155700"/>
            </a:xfrm>
            <a:prstGeom prst="rect">
              <a:avLst/>
            </a:prstGeom>
          </p:spPr>
        </p:pic>
        <p:pic>
          <p:nvPicPr>
            <p:cNvPr descr="http://img2.dwstatic.com/lol/1611/344428862745/1480473717181.png" id="12" name="Picture 2"/>
            <p:cNvPicPr>
              <a:picLocks noChangeArrowheads="1"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36937" y="2588957"/>
              <a:ext cx="964896" cy="987458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7798342" y="4969483"/>
            <a:ext cx="1254941" cy="1196525"/>
            <a:chOff x="4725744" y="5338507"/>
            <a:chExt cx="1183216" cy="11557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25744" y="533850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Nunu.jpg" id="15" name="Picture 12"/>
            <p:cNvPicPr>
              <a:picLocks noChangeArrowheads="1"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863563" y="54636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10768680" y="5006011"/>
            <a:ext cx="1254941" cy="1196525"/>
            <a:chOff x="9060416" y="4405057"/>
            <a:chExt cx="1183216" cy="11557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60416" y="440505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Amumu.jpg" id="18" name="Picture 16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189556" y="455110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1877446" y="5006011"/>
            <a:ext cx="1254941" cy="1196525"/>
            <a:chOff x="2921579" y="3996814"/>
            <a:chExt cx="1183216" cy="11557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3996814"/>
              <a:ext cx="1183216" cy="1155700"/>
            </a:xfrm>
            <a:prstGeom prst="rect">
              <a:avLst/>
            </a:prstGeom>
          </p:spPr>
        </p:pic>
        <p:pic>
          <p:nvPicPr>
            <p:cNvPr descr="http://img3.dwstatic.com/lol/1609/338393194134/1474437997425.png" id="21" name="Picture 4"/>
            <p:cNvPicPr>
              <a:picLocks noChangeArrowheads="1" noChangeAspect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49637" y="41256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287784" y="4969484"/>
            <a:ext cx="1254941" cy="1196525"/>
            <a:chOff x="3187049" y="4279900"/>
            <a:chExt cx="1183216" cy="11557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187049" y="4279900"/>
              <a:ext cx="1183216" cy="1155700"/>
            </a:xfrm>
            <a:prstGeom prst="rect">
              <a:avLst/>
            </a:prstGeom>
          </p:spPr>
        </p:pic>
        <p:pic>
          <p:nvPicPr>
            <p:cNvPr id="24" name="Picture 6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BEBA8EAE-BF5A-486C-A8C5-ECC9F3942E4B}">
                  <a14:imgProps>
                    <a14:imgLayer r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2917" y="4394200"/>
              <a:ext cx="929785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4853519" y="5013448"/>
            <a:ext cx="1254941" cy="1196525"/>
            <a:chOff x="3729895" y="4968364"/>
            <a:chExt cx="1183216" cy="11557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29895" y="4968364"/>
              <a:ext cx="1183216" cy="1155700"/>
            </a:xfrm>
            <a:prstGeom prst="rect">
              <a:avLst/>
            </a:prstGeom>
          </p:spPr>
        </p:pic>
        <p:pic>
          <p:nvPicPr>
            <p:cNvPr descr="http://img4.dwstatic.com/lol/1606/331208002821/1467252807356.png" id="27" name="Picture 8"/>
            <p:cNvPicPr>
              <a:picLocks noChangeArrowheads="1"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74304" y="50953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组合 27"/>
          <p:cNvGrpSpPr/>
          <p:nvPr/>
        </p:nvGrpSpPr>
        <p:grpSpPr>
          <a:xfrm>
            <a:off x="6326421" y="5006011"/>
            <a:ext cx="1254941" cy="1196525"/>
            <a:chOff x="3989437" y="5499100"/>
            <a:chExt cx="1183216" cy="115570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89437" y="5499100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Morgana.jpg" id="30" name="Picture 10"/>
            <p:cNvPicPr>
              <a:picLocks noChangeArrowheads="1" noChangeAspect="1"/>
            </p:cNvPicPr>
            <p:nvPr/>
          </p:nvPicPr>
          <p:blipFill>
            <a:blip r:embed="rId12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32770" y="56369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组合 30"/>
          <p:cNvGrpSpPr/>
          <p:nvPr/>
        </p:nvGrpSpPr>
        <p:grpSpPr>
          <a:xfrm>
            <a:off x="9296759" y="5006011"/>
            <a:ext cx="1254941" cy="1196525"/>
            <a:chOff x="6742348" y="4174614"/>
            <a:chExt cx="1183216" cy="11557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42348" y="4174614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Velkoz.jpg" id="33" name="Picture 14"/>
            <p:cNvPicPr>
              <a:picLocks noChangeArrowheads="1" noChangeAspect="1"/>
            </p:cNvPicPr>
            <p:nvPr/>
          </p:nvPicPr>
          <p:blipFill>
            <a:blip r:embed="rId13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870406" y="4318000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descr="http://img1.imgtn.bdimg.com/it/u=1575800122,4178077349&amp;fm=214&amp;gp=0.jpg" id="34" name="AutoShape 22"/>
          <p:cNvSpPr>
            <a:spLocks noChangeArrowheads="1" noChangeAspect="1"/>
          </p:cNvSpPr>
          <p:nvPr/>
        </p:nvSpPr>
        <p:spPr bwMode="auto">
          <a:xfrm>
            <a:off x="4306415" y="5852580"/>
            <a:ext cx="208240" cy="20824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52233" y="1206793"/>
            <a:ext cx="6792282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i="0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Microsoft YaHei"/>
                <a:ea charset="-122" panose="020b0503020204020204" pitchFamily="34" typeface="Microsoft YaHei"/>
              </a:rPr>
              <a:t>殇之木乃伊 阿木木</a:t>
            </a:r>
          </a:p>
          <a:p>
            <a:r>
              <a:rPr altLang="en-US" b="1" i="0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Microsoft YaHei"/>
                <a:ea charset="-122" panose="020b0503020204020204" pitchFamily="34" typeface="Microsoft YaHei"/>
              </a:rPr>
              <a:t>''阿木木哭的时候，事情会变得糟糕，但是当他生气的时候，事情会更糟糕。''</a:t>
            </a:r>
          </a:p>
        </p:txBody>
      </p:sp>
    </p:spTree>
    <p:extLst>
      <p:ext uri="{BB962C8B-B14F-4D97-AF65-F5344CB8AC3E}">
        <p14:creationId val="3112613399"/>
      </p:ext>
    </p:extLst>
  </p:cSld>
  <p:clrMapOvr>
    <a:masterClrMapping/>
  </p:clrMapOvr>
  <mc:AlternateContent>
    <mc:Choice Requires="p14">
      <p:transition advTm="4000" p14:dur="3400" spd="slow">
        <p14:reveal/>
      </p:transition>
    </mc:Choice>
    <mc:Fallback>
      <p:transition advTm="4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1.85185E-06 L -0.76602 -0.00324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0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23850" y="-138802"/>
            <a:ext cx="13144500" cy="699680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702726" y="1784719"/>
            <a:ext cx="1836852" cy="1751779"/>
            <a:chOff x="2921579" y="2487357"/>
            <a:chExt cx="1183216" cy="11557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2487357"/>
              <a:ext cx="1183216" cy="1155700"/>
            </a:xfrm>
            <a:prstGeom prst="rect">
              <a:avLst/>
            </a:prstGeom>
          </p:spPr>
        </p:pic>
        <p:pic>
          <p:nvPicPr>
            <p:cNvPr descr="http://img2.dwstatic.com/lol/1611/344428862745/1480473717181.png" id="1026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36937" y="2588957"/>
              <a:ext cx="977899" cy="977899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4248544" y="3933744"/>
            <a:ext cx="1836852" cy="1751779"/>
            <a:chOff x="4725744" y="5338507"/>
            <a:chExt cx="1183216" cy="11557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25744" y="533850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Nunu.jpg" id="1036" name="Picture 12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863563" y="54636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9340182" y="3933743"/>
            <a:ext cx="1836852" cy="1751779"/>
            <a:chOff x="9060416" y="4405057"/>
            <a:chExt cx="1183216" cy="11557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60416" y="440505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Amumu.jpg" id="1040" name="Picture 16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189556" y="4551107"/>
              <a:ext cx="971602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4248544" y="1784719"/>
            <a:ext cx="1836852" cy="1751779"/>
            <a:chOff x="2921579" y="3996814"/>
            <a:chExt cx="1183216" cy="11557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3996814"/>
              <a:ext cx="1183216" cy="1155700"/>
            </a:xfrm>
            <a:prstGeom prst="rect">
              <a:avLst/>
            </a:prstGeom>
          </p:spPr>
        </p:pic>
        <p:pic>
          <p:nvPicPr>
            <p:cNvPr descr="http://img3.dwstatic.com/lol/1609/338393194134/1474437997425.png" id="1028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49637" y="41256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6797222" y="1826013"/>
            <a:ext cx="1836852" cy="1751779"/>
            <a:chOff x="3187049" y="4279900"/>
            <a:chExt cx="1183216" cy="11557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187049" y="4279900"/>
              <a:ext cx="1183216" cy="1155700"/>
            </a:xfrm>
            <a:prstGeom prst="rect">
              <a:avLst/>
            </a:prstGeom>
          </p:spPr>
        </p:pic>
        <p:pic>
          <p:nvPicPr>
            <p:cNvPr id="1030" name="Picture 6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31872" y="4394200"/>
              <a:ext cx="937331" cy="959995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9239289" y="1784718"/>
            <a:ext cx="1836852" cy="1751779"/>
            <a:chOff x="3729895" y="4968364"/>
            <a:chExt cx="1183216" cy="11557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29895" y="4968364"/>
              <a:ext cx="1183216" cy="1155700"/>
            </a:xfrm>
            <a:prstGeom prst="rect">
              <a:avLst/>
            </a:prstGeom>
          </p:spPr>
        </p:pic>
        <p:pic>
          <p:nvPicPr>
            <p:cNvPr descr="http://img4.dwstatic.com/lol/1606/331208002821/1467252807356.png" id="1032" name="Picture 8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74304" y="50953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1702725" y="3933744"/>
            <a:ext cx="1836852" cy="1751779"/>
            <a:chOff x="3989437" y="5499100"/>
            <a:chExt cx="1183216" cy="11557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89437" y="5499100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Morgana.jpg" id="1034" name="Picture 10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32770" y="56369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6794363" y="3933743"/>
            <a:ext cx="1836852" cy="1751779"/>
            <a:chOff x="6742348" y="4174614"/>
            <a:chExt cx="1183216" cy="11557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42348" y="4174614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Velkoz.jpg" id="1038" name="Picture 14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870406" y="4291810"/>
              <a:ext cx="956251" cy="978691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descr="http://img1.imgtn.bdimg.com/it/u=1575800122,4178077349&amp;fm=214&amp;gp=0.jpg" id="24" name="AutoShape 22"/>
          <p:cNvSpPr>
            <a:spLocks noChangeArrowheads="1" noChangeAspect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charset="-122" panose="02010600030101010101" pitchFamily="2" typeface="等线"/>
              <a:cs typeface="+mn-cs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-135560" y="-138802"/>
            <a:ext cx="12956210" cy="6996802"/>
            <a:chOff x="0" y="-1"/>
            <a:chExt cx="9144000" cy="5143501"/>
          </a:xfrm>
        </p:grpSpPr>
        <p:sp>
          <p:nvSpPr>
            <p:cNvPr id="36" name="椭圆 35"/>
            <p:cNvSpPr/>
            <p:nvPr/>
          </p:nvSpPr>
          <p:spPr>
            <a:xfrm>
              <a:off x="0" y="4764550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rcRect b="35849" l="16403" r="13785"/>
            <a:stretch>
              <a:fillRect/>
            </a:stretch>
          </p:blipFill>
          <p:spPr>
            <a:xfrm>
              <a:off x="0" y="4819651"/>
              <a:ext cx="9144000" cy="323849"/>
            </a:xfrm>
            <a:prstGeom prst="rect">
              <a:avLst/>
            </a:prstGeom>
          </p:spPr>
        </p:pic>
        <p:sp>
          <p:nvSpPr>
            <p:cNvPr id="38" name="椭圆 37"/>
            <p:cNvSpPr/>
            <p:nvPr/>
          </p:nvSpPr>
          <p:spPr>
            <a:xfrm>
              <a:off x="0" y="301522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rcRect t="52353"/>
            <a:stretch>
              <a:fillRect/>
            </a:stretch>
          </p:blipFill>
          <p:spPr>
            <a:xfrm flipV="1">
              <a:off x="0" y="-1"/>
              <a:ext cx="9144000" cy="38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420551037"/>
      </p:ext>
    </p:extLst>
  </p:cSld>
  <p:clrMapOvr>
    <a:masterClrMapping/>
  </p:clrMapOvr>
  <mc:AlternateContent>
    <mc:Choice Requires="p14">
      <p:transition advTm="3000" p14:dur="2000" spd="slow"/>
    </mc:Choice>
    <mc:Fallback>
      <p:transition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fill="hold" id="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41 0.13889 L -3.95833E-06 -2.96296E-06" pathEditMode="relative" ptsTypes="AA" rAng="0">
                                      <p:cBhvr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-694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from x="114535" y="11453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9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68 0.13889 L 2.08333E-06 -2.96296E-06" pathEditMode="relative" ptsTypes="AA" rAng="0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-694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1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from x="114535" y="11453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3 0.13333 L -2.5E-06 -1.48148E-06" pathEditMode="relative" ptsTypes="AA" rAng="0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-666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114535" y="11453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35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69 0.13611 L -2.91667E-06 -2.96296E-06" pathEditMode="relative" ptsTypes="AA" rAng="0">
                                      <p:cBhvr>
                                        <p:cTn dur="10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680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7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38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114535" y="11453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fill="hold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43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54 -0.17755 L -3.95833E-06 2.59259E-06" pathEditMode="relative" ptsTypes="AA" rAng="0">
                                      <p:cBhvr>
                                        <p:cTn dur="10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886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46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114535" y="11453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fill="hold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1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98 -0.17431 L 2.08333E-06 2.59259E-06" pathEditMode="relative" ptsTypes="AA" rAng="0">
                                      <p:cBhvr>
                                        <p:cTn dur="1000" fill="hold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870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54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from x="114535" y="11453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001"/>
                            </p:stCondLst>
                            <p:childTnLst>
                              <p:par>
                                <p:cTn fill="hold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9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04 -0.17385 L -2.08333E-06 2.59259E-06" pathEditMode="relative" ptsTypes="AA" rAng="0">
                                      <p:cBhvr>
                                        <p:cTn dur="1000" fill="hold" id="6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868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1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62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  <p:from x="114535" y="11453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fill="hold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67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59 -0.1706 L 3.75E-06 2.59259E-06" pathEditMode="relative" ptsTypes="AA" rAng="0">
                                      <p:cBhvr>
                                        <p:cTn dur="1000" fill="hold" id="6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851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70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  <p:from x="114535" y="11453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" name="文本框 60"/>
          <p:cNvSpPr txBox="1"/>
          <p:nvPr/>
        </p:nvSpPr>
        <p:spPr>
          <a:xfrm>
            <a:off x="3091891" y="5472030"/>
            <a:ext cx="6008219" cy="457200"/>
          </a:xfrm>
          <a:prstGeom prst="rect">
            <a:avLst/>
          </a:prstGeom>
          <a:noFill/>
          <a:ln>
            <a:solidFill>
              <a:srgbClr val="FFCC66"/>
            </a:solidFill>
          </a:ln>
          <a:effectLst>
            <a:glow rad="177800">
              <a:schemeClr val="accent2">
                <a:satMod val="175000"/>
                <a:alpha val="15000"/>
              </a:schemeClr>
            </a:glow>
          </a:effectLst>
        </p:spPr>
        <p:txBody>
          <a:bodyPr rtlCol="0" wrap="square">
            <a:spAutoFit/>
          </a:bodyPr>
          <a:lstStyle/>
          <a:p>
            <a:pPr algn="dist" defTabSz="121917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srgbClr val="FFCC66"/>
                </a:solidFill>
                <a:effectLst>
                  <a:glow rad="177800">
                    <a:srgbClr val="F57214">
                      <a:alpha val="15000"/>
                    </a:srgbClr>
                  </a:glow>
                </a:effectLst>
                <a:uLnTx/>
                <a:uFillTx/>
                <a:latin charset="-122" pitchFamily="50" typeface="造字工房悦黑体验版常规体"/>
                <a:ea charset="-122" pitchFamily="50" typeface="造字工房悦黑体验版常规体"/>
                <a:cs typeface="+mn-cs"/>
              </a:rPr>
              <a:t>谢谢欣赏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704000" y="4053320"/>
            <a:ext cx="8784000" cy="73352"/>
            <a:chOff x="1682582" y="1118357"/>
            <a:chExt cx="6200480" cy="197256"/>
          </a:xfrm>
          <a:effectLst/>
        </p:grpSpPr>
        <p:sp>
          <p:nvSpPr>
            <p:cNvPr id="13" name="椭圆 12"/>
            <p:cNvSpPr/>
            <p:nvPr/>
          </p:nvSpPr>
          <p:spPr>
            <a:xfrm>
              <a:off x="1682582" y="1120499"/>
              <a:ext cx="6200480" cy="192972"/>
            </a:xfrm>
            <a:prstGeom prst="ellipse">
              <a:avLst/>
            </a:prstGeom>
            <a:gradFill flip="none" rotWithShape="1">
              <a:gsLst>
                <a:gs pos="0">
                  <a:srgbClr val="FFCC00"/>
                </a:gs>
                <a:gs pos="85000">
                  <a:srgbClr val="F57214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58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804172" y="1118357"/>
              <a:ext cx="3957301" cy="197256"/>
            </a:xfrm>
            <a:prstGeom prst="ellipse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F57214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58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682582" y="1155588"/>
              <a:ext cx="6200480" cy="122794"/>
            </a:xfrm>
            <a:prstGeom prst="ellipse">
              <a:avLst/>
            </a:prstGeom>
            <a:gradFill flip="none" rotWithShape="1">
              <a:gsLst>
                <a:gs pos="0">
                  <a:srgbClr val="FFCC00">
                    <a:alpha val="85000"/>
                  </a:srgbClr>
                </a:gs>
                <a:gs pos="65000">
                  <a:srgbClr val="F57214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58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30475" y="-172985"/>
            <a:ext cx="12192000" cy="635000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">
                    <a14:imgEffect>
                      <a14:artisticBlur radius="1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3308" l="31058" r="50401" t="15357"/>
          <a:stretch>
            <a:fillRect/>
          </a:stretch>
        </p:blipFill>
        <p:spPr>
          <a:xfrm>
            <a:off x="831815" y="1127396"/>
            <a:ext cx="2260499" cy="1354752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"/>
                </a14:imgProps>
              </a:ext>
              <a:ext uri="{28A0092B-C50C-407E-A947-70E740481C1C}">
                <a14:useLocalDpi val="0"/>
              </a:ext>
            </a:extLst>
          </a:blip>
          <a:srcRect b="63308" l="38312" r="50401" t="15357"/>
          <a:stretch>
            <a:fillRect/>
          </a:stretch>
        </p:blipFill>
        <p:spPr>
          <a:xfrm>
            <a:off x="5540251" y="2498202"/>
            <a:ext cx="2007239" cy="1976087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r:embed="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3308" l="31058" r="50401" t="15357"/>
          <a:stretch>
            <a:fillRect/>
          </a:stretch>
        </p:blipFill>
        <p:spPr>
          <a:xfrm>
            <a:off x="8038855" y="670846"/>
            <a:ext cx="3956845" cy="237139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"/>
                </a14:imgProps>
              </a:ext>
              <a:ext uri="{28A0092B-C50C-407E-A947-70E740481C1C}">
                <a14:useLocalDpi val="0"/>
              </a:ext>
            </a:extLst>
          </a:blip>
          <a:srcRect b="63308" l="31058" r="60457" t="15357"/>
          <a:stretch>
            <a:fillRect/>
          </a:stretch>
        </p:blipFill>
        <p:spPr>
          <a:xfrm>
            <a:off x="2898926" y="-1062730"/>
            <a:ext cx="3051769" cy="3996768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4783" l="5442" r="65439" t="59937"/>
          <a:stretch>
            <a:fillRect/>
          </a:stretch>
        </p:blipFill>
        <p:spPr>
          <a:xfrm>
            <a:off x="12429272" y="43319"/>
            <a:ext cx="931896" cy="421363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6630" l="81009" r="4078" t="59903"/>
          <a:stretch>
            <a:fillRect/>
          </a:stretch>
        </p:blipFill>
        <p:spPr>
          <a:xfrm>
            <a:off x="1" y="-2327301"/>
            <a:ext cx="3148975" cy="2580904"/>
          </a:xfrm>
          <a:prstGeom prst="rect">
            <a:avLst/>
          </a:prstGeom>
        </p:spPr>
      </p:pic>
      <p:grpSp>
        <p:nvGrpSpPr>
          <p:cNvPr id="67" name="主题"/>
          <p:cNvGrpSpPr/>
          <p:nvPr/>
        </p:nvGrpSpPr>
        <p:grpSpPr>
          <a:xfrm>
            <a:off x="-315490" y="1370311"/>
            <a:ext cx="9888067" cy="4152377"/>
            <a:chOff x="1281591" y="-190854"/>
            <a:chExt cx="7416050" cy="311428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599983" y="-190854"/>
              <a:ext cx="5010598" cy="3114282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1281591" y="1519238"/>
              <a:ext cx="680560" cy="208298"/>
              <a:chOff x="1281591" y="1519238"/>
              <a:chExt cx="680560" cy="20829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rot="20157804">
              <a:off x="1906505" y="1702112"/>
              <a:ext cx="680560" cy="208298"/>
              <a:chOff x="1281591" y="1519238"/>
              <a:chExt cx="680560" cy="208298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 rot="2416210">
              <a:off x="3132905" y="1757711"/>
              <a:ext cx="680560" cy="208298"/>
              <a:chOff x="1281591" y="1519238"/>
              <a:chExt cx="680560" cy="20829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 rot="2416210">
              <a:off x="4214323" y="1669946"/>
              <a:ext cx="525784" cy="168450"/>
              <a:chOff x="1281591" y="1519238"/>
              <a:chExt cx="680560" cy="208298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19833168">
              <a:off x="4193003" y="2408675"/>
              <a:ext cx="410198" cy="177156"/>
              <a:chOff x="1281591" y="1519238"/>
              <a:chExt cx="680560" cy="208298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rot="2416210">
              <a:off x="5212796" y="1807265"/>
              <a:ext cx="680560" cy="208298"/>
              <a:chOff x="1281591" y="1519238"/>
              <a:chExt cx="680560" cy="208298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 rot="20157804">
              <a:off x="5960015" y="1692011"/>
              <a:ext cx="680560" cy="208298"/>
              <a:chOff x="1281591" y="1519238"/>
              <a:chExt cx="680560" cy="208298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7145543" y="1646415"/>
              <a:ext cx="680560" cy="208298"/>
              <a:chOff x="1281591" y="1519238"/>
              <a:chExt cx="680560" cy="208298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8017081" y="1645914"/>
              <a:ext cx="680560" cy="208298"/>
              <a:chOff x="1281591" y="1519238"/>
              <a:chExt cx="680560" cy="208298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rot="20157804">
              <a:off x="7816169" y="1920810"/>
              <a:ext cx="355786" cy="135192"/>
              <a:chOff x="1281591" y="1519238"/>
              <a:chExt cx="680560" cy="208298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panose="020f0502020204030204" typeface="Calibri"/>
                  <a:ea charset="-122" panose="02010600030101010101" pitchFamily="2" typeface="等线"/>
                  <a:cs typeface="+mn-cs"/>
                </a:endParaRPr>
              </a:p>
            </p:txBody>
          </p:sp>
        </p:grp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14783" l="5442" r="65439" t="59937"/>
          <a:stretch>
            <a:fillRect/>
          </a:stretch>
        </p:blipFill>
        <p:spPr>
          <a:xfrm>
            <a:off x="12988688" y="1000426"/>
            <a:ext cx="2090416" cy="945196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r:embed="">
                    <a14:imgEffect>
                      <a14:artisticBlur radius="2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6630" l="81009" r="4078" t="59903"/>
          <a:stretch>
            <a:fillRect/>
          </a:stretch>
        </p:blipFill>
        <p:spPr>
          <a:xfrm>
            <a:off x="-5664239" y="-5162236"/>
            <a:ext cx="8267691" cy="677620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6630" l="81009" r="4078" t="59903"/>
          <a:stretch>
            <a:fillRect/>
          </a:stretch>
        </p:blipFill>
        <p:spPr>
          <a:xfrm>
            <a:off x="-2879625" y="-90270"/>
            <a:ext cx="1818121" cy="149013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r:embed="">
                    <a14:imgEffect>
                      <a14:artisticBlur radius="2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6630" l="81009" r="4078" t="59903"/>
          <a:stretch>
            <a:fillRect/>
          </a:stretch>
        </p:blipFill>
        <p:spPr>
          <a:xfrm>
            <a:off x="-5025254" y="2083253"/>
            <a:ext cx="4706235" cy="3857233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4783" l="5442" r="65439" t="59937"/>
          <a:stretch>
            <a:fillRect/>
          </a:stretch>
        </p:blipFill>
        <p:spPr>
          <a:xfrm>
            <a:off x="8611119" y="-2426394"/>
            <a:ext cx="4739104" cy="2142821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5270241" y="2416404"/>
            <a:ext cx="1836852" cy="1751779"/>
            <a:chOff x="2921579" y="2487357"/>
            <a:chExt cx="1183216" cy="1155700"/>
          </a:xfrm>
        </p:grpSpPr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2487357"/>
              <a:ext cx="1183216" cy="1155700"/>
            </a:xfrm>
            <a:prstGeom prst="rect">
              <a:avLst/>
            </a:prstGeom>
          </p:spPr>
        </p:pic>
        <p:pic>
          <p:nvPicPr>
            <p:cNvPr descr="http://img2.dwstatic.com/lol/1611/344428862745/1480473717181.png" id="101" name="Picture 2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36937" y="2588957"/>
              <a:ext cx="977899" cy="977899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" name="组合 101"/>
          <p:cNvGrpSpPr/>
          <p:nvPr/>
        </p:nvGrpSpPr>
        <p:grpSpPr>
          <a:xfrm>
            <a:off x="5268738" y="2421139"/>
            <a:ext cx="1836852" cy="1751779"/>
            <a:chOff x="4725744" y="5338507"/>
            <a:chExt cx="1183216" cy="1155700"/>
          </a:xfrm>
        </p:grpSpPr>
        <p:pic>
          <p:nvPicPr>
            <p:cNvPr id="106" name="图片 10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25744" y="533850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Nunu.jpg" id="107" name="Picture 12"/>
            <p:cNvPicPr>
              <a:picLocks noChangeArrowheads="1"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863563" y="54636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" name="组合 107"/>
          <p:cNvGrpSpPr/>
          <p:nvPr/>
        </p:nvGrpSpPr>
        <p:grpSpPr>
          <a:xfrm>
            <a:off x="5276548" y="2412760"/>
            <a:ext cx="1836852" cy="1751779"/>
            <a:chOff x="9060416" y="4405057"/>
            <a:chExt cx="1183216" cy="1155700"/>
          </a:xfrm>
        </p:grpSpPr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60416" y="440505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Amumu.jpg" id="110" name="Picture 16"/>
            <p:cNvPicPr>
              <a:picLocks noChangeArrowheads="1"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189556" y="4551107"/>
              <a:ext cx="971602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组合 110"/>
          <p:cNvGrpSpPr/>
          <p:nvPr/>
        </p:nvGrpSpPr>
        <p:grpSpPr>
          <a:xfrm>
            <a:off x="5287364" y="2421139"/>
            <a:ext cx="1836852" cy="1751779"/>
            <a:chOff x="2921579" y="3996814"/>
            <a:chExt cx="1183216" cy="1155700"/>
          </a:xfrm>
        </p:grpSpPr>
        <p:pic>
          <p:nvPicPr>
            <p:cNvPr id="112" name="图片 1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3996814"/>
              <a:ext cx="1183216" cy="1155700"/>
            </a:xfrm>
            <a:prstGeom prst="rect">
              <a:avLst/>
            </a:prstGeom>
          </p:spPr>
        </p:pic>
        <p:pic>
          <p:nvPicPr>
            <p:cNvPr descr="http://img3.dwstatic.com/lol/1609/338393194134/1474437997425.png" id="113" name="Picture 4"/>
            <p:cNvPicPr>
              <a:picLocks noChangeArrowheads="1"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49637" y="41256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4" name="组合 113"/>
          <p:cNvGrpSpPr/>
          <p:nvPr/>
        </p:nvGrpSpPr>
        <p:grpSpPr>
          <a:xfrm>
            <a:off x="5278051" y="2421139"/>
            <a:ext cx="1836852" cy="1751779"/>
            <a:chOff x="3187049" y="4279900"/>
            <a:chExt cx="1183216" cy="1155700"/>
          </a:xfrm>
        </p:grpSpPr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187049" y="4279900"/>
              <a:ext cx="1183216" cy="1155700"/>
            </a:xfrm>
            <a:prstGeom prst="rect">
              <a:avLst/>
            </a:prstGeom>
          </p:spPr>
        </p:pic>
        <p:pic>
          <p:nvPicPr>
            <p:cNvPr id="116" name="Picture 6"/>
            <p:cNvPicPr>
              <a:picLocks noChangeArrowheads="1"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31872" y="4394200"/>
              <a:ext cx="937331" cy="959995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7" name="组合 116"/>
          <p:cNvGrpSpPr/>
          <p:nvPr/>
        </p:nvGrpSpPr>
        <p:grpSpPr>
          <a:xfrm>
            <a:off x="5251615" y="2421139"/>
            <a:ext cx="1836852" cy="1751779"/>
            <a:chOff x="3729895" y="4968364"/>
            <a:chExt cx="1183216" cy="1155700"/>
          </a:xfrm>
        </p:grpSpPr>
        <p:pic>
          <p:nvPicPr>
            <p:cNvPr id="118" name="图片 1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29895" y="4968364"/>
              <a:ext cx="1183216" cy="1155700"/>
            </a:xfrm>
            <a:prstGeom prst="rect">
              <a:avLst/>
            </a:prstGeom>
          </p:spPr>
        </p:pic>
        <p:pic>
          <p:nvPicPr>
            <p:cNvPr descr="http://img4.dwstatic.com/lol/1606/331208002821/1467252807356.png" id="119" name="Picture 8"/>
            <p:cNvPicPr>
              <a:picLocks noChangeArrowheads="1"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74304" y="50953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0" name="组合 119"/>
          <p:cNvGrpSpPr/>
          <p:nvPr/>
        </p:nvGrpSpPr>
        <p:grpSpPr>
          <a:xfrm>
            <a:off x="5270241" y="2417495"/>
            <a:ext cx="1836852" cy="1751779"/>
            <a:chOff x="3989437" y="5499100"/>
            <a:chExt cx="1183216" cy="1155700"/>
          </a:xfrm>
        </p:grpSpPr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89437" y="5499100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Morgana.jpg" id="122" name="Picture 10"/>
            <p:cNvPicPr>
              <a:picLocks noChangeArrowheads="1"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32770" y="56369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组合 122"/>
          <p:cNvGrpSpPr/>
          <p:nvPr/>
        </p:nvGrpSpPr>
        <p:grpSpPr>
          <a:xfrm>
            <a:off x="5286580" y="2421139"/>
            <a:ext cx="1836852" cy="1751779"/>
            <a:chOff x="6742348" y="4174614"/>
            <a:chExt cx="1183216" cy="1155700"/>
          </a:xfrm>
        </p:grpSpPr>
        <p:pic>
          <p:nvPicPr>
            <p:cNvPr id="124" name="图片 1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42348" y="4174614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Velkoz.jpg" id="125" name="Picture 14"/>
            <p:cNvPicPr>
              <a:picLocks noChangeArrowheads="1"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870406" y="4291810"/>
              <a:ext cx="956251" cy="978691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-11549" y="62783"/>
            <a:ext cx="18617676" cy="6985812"/>
            <a:chOff x="-11549" y="62783"/>
            <a:chExt cx="18617676" cy="6985812"/>
          </a:xfrm>
        </p:grpSpPr>
        <p:sp>
          <p:nvSpPr>
            <p:cNvPr id="75" name="矩形 74"/>
            <p:cNvSpPr/>
            <p:nvPr/>
          </p:nvSpPr>
          <p:spPr>
            <a:xfrm>
              <a:off x="-11549" y="62783"/>
              <a:ext cx="13372717" cy="6858000"/>
            </a:xfrm>
            <a:prstGeom prst="rect">
              <a:avLst/>
            </a:prstGeom>
            <a:gradFill flip="none" rotWithShape="1">
              <a:gsLst>
                <a:gs pos="0">
                  <a:srgbClr val="000099">
                    <a:alpha val="0"/>
                  </a:srgbClr>
                </a:gs>
                <a:gs pos="100000">
                  <a:srgbClr val="000099">
                    <a:alpha val="25000"/>
                  </a:srgbClr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585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  <p:pic>
          <p:nvPicPr>
            <p:cNvPr id="126" name="图片 1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2891127" y="3486245"/>
              <a:ext cx="5715000" cy="3562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203519293"/>
      </p:ext>
    </p:extLst>
  </p:cSld>
  <p:clrMapOvr>
    <a:masterClrMapping/>
  </p:clrMapOvr>
  <mc:AlternateContent>
    <mc:Choice Requires="p159">
      <p:transition advClick="0" advTm="2000" p14:dur="2000" spd="slow">
        <p159:morph option="byObject"/>
      </p:transition>
    </mc:Choice>
    <mc:Fallback>
      <p:transition advClick="0" advTm="2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520" fill="hold" id="41"/>
                                        <p:tgtEl>
                                          <p:spTgt spid="6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2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520" fill="hold" id="43"/>
                                        <p:tgtEl>
                                          <p:spTgt spid="6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520" fill="hold" id="45"/>
                                        <p:tgtEl>
                                          <p:spTgt spid="6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520" fill="hold" id="47"/>
                                        <p:tgtEl>
                                          <p:spTgt spid="6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520" fill="hold" id="49"/>
                                        <p:tgtEl>
                                          <p:spTgt spid="6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520"/>
                            </p:stCondLst>
                            <p:childTnLst>
                              <p:par>
                                <p:cTn fill="hold" id="51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8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4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7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3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7020"/>
                            </p:stCondLst>
                            <p:childTnLst>
                              <p:par>
                                <p:cTn fill="hold" id="76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680" fill="hold" id="7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680" fill="hold" id="7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680" fill="hold" id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680" fill="hold" id="8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23" presetSubtype="52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8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8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8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8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 id="9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91" nodeType="withEffect" presetClass="entr" presetID="2" presetSubtype="4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 fill="hold" id="9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0" fill="hold" id="9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5" nodeType="withEffect" presetClass="emph" presetID="26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0" id="96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000" fill="hold" id="97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ccel="100000" fill="hold" id="98" nodeType="withEffect" presetClass="entr" presetID="2" presetSubtype="12" repeatCount="400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0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2" nodeType="withEffect" presetClass="emph" presetID="6" presetSubtype="0" repeatCount="400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0" fill="hold" id="103"/>
                                        <p:tgtEl>
                                          <p:spTgt spid="7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accel="100000" fill="hold" id="104" nodeType="withEffect" presetClass="entr" presetID="2" presetSubtype="6" repeatCount="300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0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0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8" nodeType="withEffect" presetClass="emph" presetID="6" presetSubtype="0" repeatCount="3000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dur="1500" fill="hold" id="109"/>
                                        <p:tgtEl>
                                          <p:spTgt spid="7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accel="100000" fill="hold" id="110" nodeType="withEffect" presetClass="entr" presetID="2" presetSubtype="6" repeatCount="200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1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4" nodeType="withEffect" presetClass="emph" presetID="6" presetSubtype="0" repeatCount="2000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dur="1500" fill="hold" id="115"/>
                                        <p:tgtEl>
                                          <p:spTgt spid="7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accel="100000" fill="hold" id="116" nodeType="withEffect" presetClass="entr" presetID="2" presetSubtype="12" repeatCount="200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1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1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0" nodeType="withEffect" presetClass="emph" presetID="6" presetSubtype="0" repeatCount="2000">
                                  <p:stCondLst>
                                    <p:cond delay="4750"/>
                                  </p:stCondLst>
                                  <p:childTnLst>
                                    <p:animScale>
                                      <p:cBhvr>
                                        <p:cTn dur="1500" fill="hold" id="121"/>
                                        <p:tgtEl>
                                          <p:spTgt spid="7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accel="100000" fill="hold" id="122" nodeType="withEffect" presetClass="entr" presetID="2" presetSubtype="6" repeatCount="300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2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6" nodeType="withEffect" presetClass="emph" presetID="6" presetSubtype="0" repeatCount="3000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dur="1250" fill="hold" id="127"/>
                                        <p:tgtEl>
                                          <p:spTgt spid="7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accel="100000" fill="hold" id="128" nodeType="withEffect" presetClass="entr" presetID="2" presetSubtype="6" repeatCount="300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3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3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2" nodeType="withEffect" presetClass="emph" presetID="6" presetSubtype="0" repeatCount="3000">
                                  <p:stCondLst>
                                    <p:cond delay="3750"/>
                                  </p:stCondLst>
                                  <p:childTnLst>
                                    <p:animScale>
                                      <p:cBhvr>
                                        <p:cTn dur="1250" fill="hold" id="133"/>
                                        <p:tgtEl>
                                          <p:spTgt spid="7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accel="100000" fill="hold" id="134" nodeType="withEffect" presetClass="entr" presetID="2" presetSubtype="12" repeatCount="300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36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37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8" nodeType="withEffect" presetClass="emph" presetID="6" presetSubtype="0" repeatCount="3000">
                                  <p:stCondLst>
                                    <p:cond delay="4250"/>
                                  </p:stCondLst>
                                  <p:childTnLst>
                                    <p:animScale>
                                      <p:cBhvr>
                                        <p:cTn dur="1250" fill="hold" id="139"/>
                                        <p:tgtEl>
                                          <p:spTgt spid="7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"/>
      <p:bldP grpId="1" spid="6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" name="文本框 60"/>
          <p:cNvSpPr txBox="1"/>
          <p:nvPr/>
        </p:nvSpPr>
        <p:spPr>
          <a:xfrm>
            <a:off x="3091891" y="5472030"/>
            <a:ext cx="6008219" cy="457200"/>
          </a:xfrm>
          <a:prstGeom prst="rect">
            <a:avLst/>
          </a:prstGeom>
          <a:noFill/>
          <a:ln>
            <a:solidFill>
              <a:srgbClr val="FFCC66"/>
            </a:solidFill>
          </a:ln>
          <a:effectLst>
            <a:glow rad="177800">
              <a:schemeClr val="accent2">
                <a:satMod val="175000"/>
                <a:alpha val="15000"/>
              </a:schemeClr>
            </a:glow>
          </a:effectLst>
        </p:spPr>
        <p:txBody>
          <a:bodyPr rtlCol="0" wrap="square">
            <a:spAutoFit/>
          </a:bodyPr>
          <a:lstStyle/>
          <a:p>
            <a:pPr algn="dist" defTabSz="1219170"/>
            <a:r>
              <a:rPr altLang="en-US" lang="zh-CN" sz="2400">
                <a:solidFill>
                  <a:srgbClr val="FFCC66"/>
                </a:solidFill>
                <a:effectLst>
                  <a:glow rad="177800">
                    <a:srgbClr val="F57214">
                      <a:alpha val="15000"/>
                    </a:srgbClr>
                  </a:glow>
                </a:effectLst>
                <a:latin charset="-122" pitchFamily="50" typeface="造字工房悦黑体验版常规体"/>
                <a:ea charset="-122" pitchFamily="50" typeface="造字工房悦黑体验版常规体"/>
              </a:rPr>
              <a:t>英雄联盟英雄介绍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704000" y="4053320"/>
            <a:ext cx="8784000" cy="73352"/>
            <a:chOff x="1682582" y="1118357"/>
            <a:chExt cx="6200480" cy="197256"/>
          </a:xfrm>
          <a:effectLst/>
        </p:grpSpPr>
        <p:sp>
          <p:nvSpPr>
            <p:cNvPr id="13" name="椭圆 12"/>
            <p:cNvSpPr/>
            <p:nvPr/>
          </p:nvSpPr>
          <p:spPr>
            <a:xfrm>
              <a:off x="1682582" y="1120499"/>
              <a:ext cx="6200480" cy="192972"/>
            </a:xfrm>
            <a:prstGeom prst="ellipse">
              <a:avLst/>
            </a:prstGeom>
            <a:gradFill flip="none" rotWithShape="1">
              <a:gsLst>
                <a:gs pos="0">
                  <a:srgbClr val="FFCC00"/>
                </a:gs>
                <a:gs pos="85000">
                  <a:srgbClr val="F57214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585"/>
              <a:endParaRPr altLang="en-US" lang="zh-CN" sz="2400">
                <a:solidFill>
                  <a:prstClr val="white"/>
                </a:solidFill>
                <a:latin panose="020f0502020204030204" typeface="Calibri"/>
                <a:ea charset="-122" panose="02010600030101010101" pitchFamily="2" typeface="等线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804172" y="1118357"/>
              <a:ext cx="3957301" cy="197256"/>
            </a:xfrm>
            <a:prstGeom prst="ellipse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F57214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585"/>
              <a:endParaRPr altLang="en-US" lang="zh-CN" sz="2400">
                <a:solidFill>
                  <a:prstClr val="white"/>
                </a:solidFill>
                <a:latin panose="020f0502020204030204" typeface="Calibri"/>
                <a:ea charset="-122" panose="02010600030101010101" pitchFamily="2" typeface="等线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682582" y="1155588"/>
              <a:ext cx="6200480" cy="122794"/>
            </a:xfrm>
            <a:prstGeom prst="ellipse">
              <a:avLst/>
            </a:prstGeom>
            <a:gradFill flip="none" rotWithShape="1">
              <a:gsLst>
                <a:gs pos="0">
                  <a:srgbClr val="FFCC00">
                    <a:alpha val="85000"/>
                  </a:srgbClr>
                </a:gs>
                <a:gs pos="65000">
                  <a:srgbClr val="F57214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585"/>
              <a:endParaRPr altLang="en-US" lang="zh-CN" sz="2400">
                <a:solidFill>
                  <a:prstClr val="white"/>
                </a:solidFill>
                <a:latin panose="020f0502020204030204" typeface="Calibri"/>
                <a:ea charset="-122" panose="02010600030101010101" pitchFamily="2" typeface="等线"/>
              </a:endParaRPr>
            </a:p>
          </p:txBody>
        </p:sp>
      </p:grpSp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86427" y="120198"/>
            <a:ext cx="12192000" cy="635000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">
                    <a14:imgEffect>
                      <a14:artisticBlur radius="15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3308" l="31058" r="50401" t="15357"/>
          <a:stretch>
            <a:fillRect/>
          </a:stretch>
        </p:blipFill>
        <p:spPr>
          <a:xfrm>
            <a:off x="831815" y="1127396"/>
            <a:ext cx="2260499" cy="1354752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"/>
                </a14:imgProps>
              </a:ext>
              <a:ext uri="{28A0092B-C50C-407E-A947-70E740481C1C}">
                <a14:useLocalDpi val="0"/>
              </a:ext>
            </a:extLst>
          </a:blip>
          <a:srcRect b="63308" l="38312" r="50401" t="15357"/>
          <a:stretch>
            <a:fillRect/>
          </a:stretch>
        </p:blipFill>
        <p:spPr>
          <a:xfrm>
            <a:off x="4505042" y="2025650"/>
            <a:ext cx="2007239" cy="1976087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6630" l="81009" r="4078" t="59903"/>
          <a:stretch>
            <a:fillRect/>
          </a:stretch>
        </p:blipFill>
        <p:spPr>
          <a:xfrm>
            <a:off x="4772284" y="2167878"/>
            <a:ext cx="1421517" cy="1165077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r:embed="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63308" l="31058" r="50401" t="15357"/>
          <a:stretch>
            <a:fillRect/>
          </a:stretch>
        </p:blipFill>
        <p:spPr>
          <a:xfrm>
            <a:off x="8038855" y="670846"/>
            <a:ext cx="3956845" cy="237139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"/>
                </a14:imgProps>
              </a:ext>
              <a:ext uri="{28A0092B-C50C-407E-A947-70E740481C1C}">
                <a14:useLocalDpi val="0"/>
              </a:ext>
            </a:extLst>
          </a:blip>
          <a:srcRect b="63308" l="31058" r="60457" t="15357"/>
          <a:stretch>
            <a:fillRect/>
          </a:stretch>
        </p:blipFill>
        <p:spPr>
          <a:xfrm>
            <a:off x="2898926" y="-1062730"/>
            <a:ext cx="3051769" cy="3996768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14783" l="5442" r="65439" t="59937"/>
          <a:stretch>
            <a:fillRect/>
          </a:stretch>
        </p:blipFill>
        <p:spPr>
          <a:xfrm>
            <a:off x="12429272" y="43319"/>
            <a:ext cx="931896" cy="421363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6630" l="81009" r="4078" t="59903"/>
          <a:stretch>
            <a:fillRect/>
          </a:stretch>
        </p:blipFill>
        <p:spPr>
          <a:xfrm>
            <a:off x="1" y="-2327301"/>
            <a:ext cx="3148975" cy="2580904"/>
          </a:xfrm>
          <a:prstGeom prst="rect">
            <a:avLst/>
          </a:prstGeom>
        </p:spPr>
      </p:pic>
      <p:grpSp>
        <p:nvGrpSpPr>
          <p:cNvPr id="67" name="主题"/>
          <p:cNvGrpSpPr/>
          <p:nvPr/>
        </p:nvGrpSpPr>
        <p:grpSpPr>
          <a:xfrm>
            <a:off x="-315490" y="1370311"/>
            <a:ext cx="9888067" cy="4152377"/>
            <a:chOff x="1281591" y="-190854"/>
            <a:chExt cx="7416050" cy="311428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599983" y="-190854"/>
              <a:ext cx="5010598" cy="3114282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1281591" y="1519238"/>
              <a:ext cx="680560" cy="208298"/>
              <a:chOff x="1281591" y="1519238"/>
              <a:chExt cx="680560" cy="20829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 rot="20157804">
              <a:off x="1906505" y="1702112"/>
              <a:ext cx="680560" cy="208298"/>
              <a:chOff x="1281591" y="1519238"/>
              <a:chExt cx="680560" cy="208298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 rot="2416210">
              <a:off x="3132905" y="1757711"/>
              <a:ext cx="680560" cy="208298"/>
              <a:chOff x="1281591" y="1519238"/>
              <a:chExt cx="680560" cy="20829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 rot="2416210">
              <a:off x="4214323" y="1669946"/>
              <a:ext cx="525784" cy="168450"/>
              <a:chOff x="1281591" y="1519238"/>
              <a:chExt cx="680560" cy="208298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19833168">
              <a:off x="4193003" y="2408675"/>
              <a:ext cx="410198" cy="177156"/>
              <a:chOff x="1281591" y="1519238"/>
              <a:chExt cx="680560" cy="208298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rot="2416210">
              <a:off x="5212796" y="1807265"/>
              <a:ext cx="680560" cy="208298"/>
              <a:chOff x="1281591" y="1519238"/>
              <a:chExt cx="680560" cy="208298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 rot="20157804">
              <a:off x="5960015" y="1692011"/>
              <a:ext cx="680560" cy="208298"/>
              <a:chOff x="1281591" y="1519238"/>
              <a:chExt cx="680560" cy="208298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7145543" y="1646415"/>
              <a:ext cx="680560" cy="208298"/>
              <a:chOff x="1281591" y="1519238"/>
              <a:chExt cx="680560" cy="208298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8017081" y="1645914"/>
              <a:ext cx="680560" cy="208298"/>
              <a:chOff x="1281591" y="1519238"/>
              <a:chExt cx="680560" cy="208298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rot="20157804">
              <a:off x="7816169" y="1920810"/>
              <a:ext cx="355786" cy="135192"/>
              <a:chOff x="1281591" y="1519238"/>
              <a:chExt cx="680560" cy="208298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1281591" y="1519238"/>
                <a:ext cx="680560" cy="20829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281591" y="1562439"/>
                <a:ext cx="680560" cy="108580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57214">
                      <a:alpha val="0"/>
                    </a:srgbClr>
                  </a:gs>
                  <a:gs pos="0">
                    <a:srgbClr val="F57214">
                      <a:alpha val="2000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609585"/>
                <a:endParaRPr altLang="en-US" lang="zh-CN" sz="2400">
                  <a:solidFill>
                    <a:prstClr val="white"/>
                  </a:solidFill>
                  <a:latin panose="020f0502020204030204" typeface="Calibri"/>
                  <a:ea charset="-122" panose="02010600030101010101" pitchFamily="2" typeface="等线"/>
                </a:endParaRPr>
              </a:p>
            </p:txBody>
          </p:sp>
        </p:grp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14783" l="5442" r="65439" t="59937"/>
          <a:stretch>
            <a:fillRect/>
          </a:stretch>
        </p:blipFill>
        <p:spPr>
          <a:xfrm>
            <a:off x="12988688" y="1000426"/>
            <a:ext cx="2090416" cy="945196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r:embed="">
                    <a14:imgEffect>
                      <a14:artisticBlur radius="2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6630" l="81009" r="4078" t="59903"/>
          <a:stretch>
            <a:fillRect/>
          </a:stretch>
        </p:blipFill>
        <p:spPr>
          <a:xfrm>
            <a:off x="-5664239" y="-5162236"/>
            <a:ext cx="8267691" cy="677620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6630" l="81009" r="4078" t="59903"/>
          <a:stretch>
            <a:fillRect/>
          </a:stretch>
        </p:blipFill>
        <p:spPr>
          <a:xfrm>
            <a:off x="-2879625" y="-90270"/>
            <a:ext cx="1818121" cy="149013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r:embed="">
                    <a14:imgEffect>
                      <a14:artisticBlur radius="2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6630" l="81009" r="4078" t="59903"/>
          <a:stretch>
            <a:fillRect/>
          </a:stretch>
        </p:blipFill>
        <p:spPr>
          <a:xfrm>
            <a:off x="-5025254" y="2083253"/>
            <a:ext cx="4706235" cy="3857233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4783" l="5442" r="65439" t="59937"/>
          <a:stretch>
            <a:fillRect/>
          </a:stretch>
        </p:blipFill>
        <p:spPr>
          <a:xfrm>
            <a:off x="8611119" y="-2426394"/>
            <a:ext cx="4739104" cy="2142821"/>
          </a:xfrm>
          <a:prstGeom prst="rect">
            <a:avLst/>
          </a:prstGeom>
        </p:spPr>
      </p:pic>
      <p:pic>
        <p:nvPicPr>
          <p:cNvPr id="80" name="Audio Machine - Breath and Life">
            <a:hlinkClick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45367" y="-2976033"/>
            <a:ext cx="812800" cy="8128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897" y="17499"/>
            <a:ext cx="19206871" cy="7577982"/>
            <a:chOff x="11897" y="17499"/>
            <a:chExt cx="19206871" cy="7577982"/>
          </a:xfrm>
        </p:grpSpPr>
        <p:sp>
          <p:nvSpPr>
            <p:cNvPr id="75" name="矩形 74"/>
            <p:cNvSpPr/>
            <p:nvPr/>
          </p:nvSpPr>
          <p:spPr>
            <a:xfrm>
              <a:off x="11897" y="17499"/>
              <a:ext cx="15067207" cy="6858000"/>
            </a:xfrm>
            <a:prstGeom prst="rect">
              <a:avLst/>
            </a:prstGeom>
            <a:gradFill flip="none" rotWithShape="1">
              <a:gsLst>
                <a:gs pos="0">
                  <a:srgbClr val="000099">
                    <a:alpha val="0"/>
                  </a:srgbClr>
                </a:gs>
                <a:gs pos="100000">
                  <a:srgbClr val="000099">
                    <a:alpha val="25000"/>
                  </a:srgbClr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609585"/>
              <a:endParaRPr altLang="en-US" lang="zh-CN" sz="2400">
                <a:solidFill>
                  <a:prstClr val="white"/>
                </a:solidFill>
                <a:latin panose="020f0502020204030204" typeface="Calibri"/>
                <a:ea charset="-122" panose="02010600030101010101" pitchFamily="2" typeface="等线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3503768" y="4033131"/>
              <a:ext cx="5715000" cy="3562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65675621"/>
      </p:ext>
    </p:extLst>
  </p:cSld>
  <p:clrMapOvr>
    <a:masterClrMapping/>
  </p:clrMapOvr>
  <mc:AlternateContent>
    <mc:Choice Requires="p14">
      <p:transition advClick="0" p14:dur="0"/>
    </mc:Choice>
    <mc:Fallback>
      <p:transition advClick="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520" fill="hold" id="51"/>
                                        <p:tgtEl>
                                          <p:spTgt spid="6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2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520" fill="hold" id="53"/>
                                        <p:tgtEl>
                                          <p:spTgt spid="6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4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520" fill="hold" id="55"/>
                                        <p:tgtEl>
                                          <p:spTgt spid="6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6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520" fill="hold" id="57"/>
                                        <p:tgtEl>
                                          <p:spTgt spid="7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520" fill="hold" id="59"/>
                                        <p:tgtEl>
                                          <p:spTgt spid="6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520" fill="hold" id="61"/>
                                        <p:tgtEl>
                                          <p:spTgt spid="6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3" presetSubtype="52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6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6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6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6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3" presetSubtype="52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7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7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7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7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 id="7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1" id="77" nodeType="withEffect" presetClass="entr" presetID="2" presetSubtype="4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0" fill="hold" id="7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0" fill="hold" id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mph" presetID="26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0" id="82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000" fill="hold" id="83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ccel="100000" fill="hold" id="84" nodeType="withEffect" presetClass="entr" presetID="2" presetSubtype="12" repeatCount="400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8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8" nodeType="withEffect" presetClass="emph" presetID="6" presetSubtype="0" repeatCount="4000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dur="1500" fill="hold" id="89"/>
                                        <p:tgtEl>
                                          <p:spTgt spid="7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accel="100000" fill="hold" id="90" nodeType="withEffect" presetClass="entr" presetID="2" presetSubtype="6" repeatCount="300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9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9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4" nodeType="withEffect" presetClass="emph" presetID="6" presetSubtype="0" repeatCount="3000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dur="1500" fill="hold" id="95"/>
                                        <p:tgtEl>
                                          <p:spTgt spid="7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accel="100000" fill="hold" id="96" nodeType="withEffect" presetClass="entr" presetID="2" presetSubtype="6" repeatCount="200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9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9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0" nodeType="withEffect" presetClass="emph" presetID="6" presetSubtype="0" repeatCount="2000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dur="1500" fill="hold" id="101"/>
                                        <p:tgtEl>
                                          <p:spTgt spid="7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accel="100000" fill="hold" id="102" nodeType="withEffect" presetClass="entr" presetID="2" presetSubtype="12" repeatCount="200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0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0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6" nodeType="withEffect" presetClass="emph" presetID="6" presetSubtype="0" repeatCount="2000">
                                  <p:stCondLst>
                                    <p:cond delay="4750"/>
                                  </p:stCondLst>
                                  <p:childTnLst>
                                    <p:animScale>
                                      <p:cBhvr>
                                        <p:cTn dur="1500" fill="hold" id="107"/>
                                        <p:tgtEl>
                                          <p:spTgt spid="7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accel="100000" fill="hold" id="108" nodeType="withEffect" presetClass="entr" presetID="2" presetSubtype="6" repeatCount="300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1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2" nodeType="withEffect" presetClass="emph" presetID="6" presetSubtype="0" repeatCount="3000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dur="1250" fill="hold" id="113"/>
                                        <p:tgtEl>
                                          <p:spTgt spid="7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accel="100000" fill="hold" id="114" nodeType="withEffect" presetClass="entr" presetID="2" presetSubtype="6" repeatCount="300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1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8" nodeType="withEffect" presetClass="emph" presetID="6" presetSubtype="0" repeatCount="3000">
                                  <p:stCondLst>
                                    <p:cond delay="3750"/>
                                  </p:stCondLst>
                                  <p:childTnLst>
                                    <p:animScale>
                                      <p:cBhvr>
                                        <p:cTn dur="1250" fill="hold" id="119"/>
                                        <p:tgtEl>
                                          <p:spTgt spid="7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accel="100000" fill="hold" id="120" nodeType="withEffect" presetClass="entr" presetID="2" presetSubtype="12" repeatCount="300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2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4" nodeType="withEffect" presetClass="emph" presetID="6" presetSubtype="0" repeatCount="3000">
                                  <p:stCondLst>
                                    <p:cond delay="4250"/>
                                  </p:stCondLst>
                                  <p:childTnLst>
                                    <p:animScale>
                                      <p:cBhvr>
                                        <p:cTn dur="1250" fill="hold" id="125"/>
                                        <p:tgtEl>
                                          <p:spTgt spid="7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numSld="999" vol="80000">
                <p:cTn display="0" fill="hold" id="7" repeatCount="indefinite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  <p:bldLst>
      <p:bldP grpId="0" spid="61"/>
      <p:bldP grpId="1" spid="6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Title Placeholder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377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lang="zh-CN"/>
              <a:t>单击此处编辑母版标题样式</a:t>
            </a:r>
          </a:p>
        </p:txBody>
      </p:sp>
      <p:sp>
        <p:nvSpPr>
          <p:cNvPr id="34" name="Text Placeholder 2"/>
          <p:cNvSpPr txBox="1"/>
          <p:nvPr/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377" eaLnBrk="1" hangingPunct="1" indent="-228594" latinLnBrk="0" marL="228594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377" eaLnBrk="1" hangingPunct="1" indent="-228594" latinLnBrk="0" marL="685783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377" eaLnBrk="1" hangingPunct="1" indent="-228594" latinLnBrk="0" marL="1142971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377" eaLnBrk="1" hangingPunct="1" indent="-228594" latinLnBrk="0" marL="160016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377" eaLnBrk="1" hangingPunct="1" indent="-228594" latinLnBrk="0" marL="2057349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377" eaLnBrk="1" hangingPunct="1" indent="-228594" latinLnBrk="0" marL="2514537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377" eaLnBrk="1" hangingPunct="1" indent="-228594" latinLnBrk="0" marL="2971726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377" eaLnBrk="1" hangingPunct="1" indent="-228594" latinLnBrk="0" marL="3428914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377" eaLnBrk="1" hangingPunct="1" indent="-228594" latinLnBrk="0" marL="3886103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/>
              <a:t>编辑母版文本样式</a:t>
            </a:r>
          </a:p>
          <a:p>
            <a:r>
              <a:rPr altLang="en-US" lang="zh-CN"/>
              <a:t>第二级</a:t>
            </a:r>
          </a:p>
          <a:p>
            <a:r>
              <a:rPr altLang="en-US" lang="zh-CN"/>
              <a:t>第三级</a:t>
            </a:r>
          </a:p>
          <a:p>
            <a:r>
              <a:rPr altLang="en-US" lang="zh-CN"/>
              <a:t>第四级</a:t>
            </a:r>
          </a:p>
          <a:p>
            <a:r>
              <a:rPr altLang="en-US" lang="zh-CN"/>
              <a:t>第五级</a:t>
            </a:r>
          </a:p>
        </p:txBody>
      </p:sp>
      <p:sp>
        <p:nvSpPr>
          <p:cNvPr id="40" name="Date Placeholder 3"/>
          <p:cNvSpPr txBox="1"/>
          <p:nvPr/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l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097F67-8DD5-4BC1-B5EF-F1F1344B0461}" type="datetimeFigureOut">
              <a:rPr altLang="en-US" lang="zh-CN" smtClean="0"/>
              <a:t>2017/3/18</a:t>
            </a:fld>
          </a:p>
        </p:txBody>
      </p:sp>
      <p:sp>
        <p:nvSpPr>
          <p:cNvPr id="41" name="Slide Number Placeholder 5"/>
          <p:cNvSpPr txBox="1"/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zh-CN"/>
            </a:defPPr>
            <a:lvl1pPr algn="r" defTabSz="914400" eaLnBrk="1" hangingPunct="1" latinLnBrk="0" marL="0" rtl="0"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058AB2-A9E2-46D5-A247-1B16620F5449}" type="slidenum">
              <a:rPr altLang="en-US" lang="zh-CN" smtClean="0"/>
              <a:t>3</a:t>
            </a:fld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23850" y="-138802"/>
            <a:ext cx="13144500" cy="6996802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-135560" y="-138802"/>
            <a:ext cx="12956210" cy="6996802"/>
            <a:chOff x="0" y="-1"/>
            <a:chExt cx="9144000" cy="5143501"/>
          </a:xfrm>
        </p:grpSpPr>
        <p:sp>
          <p:nvSpPr>
            <p:cNvPr id="44" name="椭圆 43"/>
            <p:cNvSpPr/>
            <p:nvPr/>
          </p:nvSpPr>
          <p:spPr>
            <a:xfrm>
              <a:off x="0" y="4764550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5849" l="16403" r="13785"/>
            <a:stretch>
              <a:fillRect/>
            </a:stretch>
          </p:blipFill>
          <p:spPr>
            <a:xfrm>
              <a:off x="0" y="4819651"/>
              <a:ext cx="9144000" cy="323849"/>
            </a:xfrm>
            <a:prstGeom prst="rect">
              <a:avLst/>
            </a:prstGeom>
          </p:spPr>
        </p:pic>
        <p:sp>
          <p:nvSpPr>
            <p:cNvPr id="46" name="椭圆 45"/>
            <p:cNvSpPr/>
            <p:nvPr/>
          </p:nvSpPr>
          <p:spPr>
            <a:xfrm>
              <a:off x="0" y="301522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t="52353"/>
            <a:stretch>
              <a:fillRect/>
            </a:stretch>
          </p:blipFill>
          <p:spPr>
            <a:xfrm flipV="1">
              <a:off x="0" y="-1"/>
              <a:ext cx="9144000" cy="385763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1702726" y="1784719"/>
            <a:ext cx="1836852" cy="1751779"/>
            <a:chOff x="2921579" y="2487357"/>
            <a:chExt cx="1183216" cy="115570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2487357"/>
              <a:ext cx="1183216" cy="1155700"/>
            </a:xfrm>
            <a:prstGeom prst="rect">
              <a:avLst/>
            </a:prstGeom>
          </p:spPr>
        </p:pic>
        <p:pic>
          <p:nvPicPr>
            <p:cNvPr descr="http://img2.dwstatic.com/lol/1611/344428862745/1480473717181.png" id="1026" name="Picture 2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36937" y="2588957"/>
              <a:ext cx="977899" cy="977899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4248544" y="3933744"/>
            <a:ext cx="1836852" cy="1751779"/>
            <a:chOff x="4725744" y="5338507"/>
            <a:chExt cx="1183216" cy="11557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25744" y="533850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Nunu.jpg" id="1036" name="Picture 12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863563" y="54636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9340182" y="3933743"/>
            <a:ext cx="1836852" cy="1751779"/>
            <a:chOff x="9060416" y="4405057"/>
            <a:chExt cx="1183216" cy="11557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60416" y="440505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Amumu.jpg" id="1040" name="Picture 16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189556" y="4551107"/>
              <a:ext cx="971602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4248544" y="1784719"/>
            <a:ext cx="1836852" cy="1751779"/>
            <a:chOff x="2921579" y="3996814"/>
            <a:chExt cx="1183216" cy="11557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3996814"/>
              <a:ext cx="1183216" cy="1155700"/>
            </a:xfrm>
            <a:prstGeom prst="rect">
              <a:avLst/>
            </a:prstGeom>
          </p:spPr>
        </p:pic>
        <p:pic>
          <p:nvPicPr>
            <p:cNvPr descr="http://img3.dwstatic.com/lol/1609/338393194134/1474437997425.png" id="1028" name="Picture 4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49637" y="41256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6797222" y="1826013"/>
            <a:ext cx="1836852" cy="1751779"/>
            <a:chOff x="3187049" y="4279900"/>
            <a:chExt cx="1183216" cy="11557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187049" y="4279900"/>
              <a:ext cx="1183216" cy="1155700"/>
            </a:xfrm>
            <a:prstGeom prst="rect">
              <a:avLst/>
            </a:prstGeom>
          </p:spPr>
        </p:pic>
        <p:pic>
          <p:nvPicPr>
            <p:cNvPr id="1030" name="Picture 6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31872" y="4394200"/>
              <a:ext cx="937331" cy="959995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9239289" y="1784718"/>
            <a:ext cx="1836852" cy="1751779"/>
            <a:chOff x="3729895" y="4968364"/>
            <a:chExt cx="1183216" cy="11557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29895" y="4968364"/>
              <a:ext cx="1183216" cy="1155700"/>
            </a:xfrm>
            <a:prstGeom prst="rect">
              <a:avLst/>
            </a:prstGeom>
          </p:spPr>
        </p:pic>
        <p:pic>
          <p:nvPicPr>
            <p:cNvPr descr="http://img4.dwstatic.com/lol/1606/331208002821/1467252807356.png" id="1032" name="Picture 8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74304" y="50953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1702725" y="3933744"/>
            <a:ext cx="1836852" cy="1751779"/>
            <a:chOff x="3989437" y="5499100"/>
            <a:chExt cx="1183216" cy="11557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89437" y="5499100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Morgana.jpg" id="1034" name="Picture 10"/>
            <p:cNvPicPr>
              <a:picLocks noChangeArrowheads="1"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32770" y="56369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6794363" y="3933743"/>
            <a:ext cx="1836852" cy="1751779"/>
            <a:chOff x="6742348" y="4174614"/>
            <a:chExt cx="1183216" cy="11557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42348" y="4174614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Velkoz.jpg" id="1038" name="Picture 14"/>
            <p:cNvPicPr>
              <a:picLocks noChangeArrowheads="1"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870406" y="4291810"/>
              <a:ext cx="956251" cy="978691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descr="http://img1.imgtn.bdimg.com/it/u=1575800122,4178077349&amp;fm=214&amp;gp=0.jpg" id="24" name="AutoShape 22"/>
          <p:cNvSpPr>
            <a:spLocks noChangeArrowheads="1" noChangeAspect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144346142"/>
      </p:ext>
    </p:extLst>
  </p:cSld>
  <p:clrMapOvr>
    <a:masterClrMapping/>
  </p:clrMapOvr>
  <p:transition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41 0.13889 L -3.95833E-06 -2.96296E-06" pathEditMode="relative" ptsTypes="AA" rAng="0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-694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from x="114535" y="11453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16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68 0.13889 L 2.08333E-06 -2.96296E-06" pathEditMode="relative" ptsTypes="AA" rAng="0">
                                      <p:cBhvr>
                                        <p:cTn dur="1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-694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from x="114535" y="11453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24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3 0.13333 L -2.5E-06 -1.48148E-06" pathEditMode="relative" ptsTypes="AA" rAng="0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-6667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6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27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114535" y="11453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32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69 0.13611 L -2.91667E-06 -2.96296E-06" pathEditMode="relative" ptsTypes="AA" rAng="0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680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34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35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114535" y="11453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40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54 -0.17755 L -3.95833E-06 2.59259E-06" pathEditMode="relative" ptsTypes="AA" rAng="0">
                                      <p:cBhvr>
                                        <p:cTn dur="10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886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42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43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114535" y="11453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48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98 -0.17431 L 2.08333E-06 2.59259E-06" pathEditMode="relative" ptsTypes="AA" rAng="0">
                                      <p:cBhvr>
                                        <p:cTn dur="10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8704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0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51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from x="114535" y="11453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56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04 -0.17385 L -2.08333E-06 2.59259E-06" pathEditMode="relative" ptsTypes="AA" rAng="0">
                                      <p:cBhvr>
                                        <p:cTn dur="1000" fill="hold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868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5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59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  <p:from x="114535" y="11453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id="64" nodeType="withEffect" presetClass="path" presetID="63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59 -0.1706 L 3.75E-06 2.59259E-06" pathEditMode="relative" ptsTypes="AA" rAng="0">
                                      <p:cBhvr>
                                        <p:cTn dur="1000" fill="hold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8519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66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000" fill="hold" id="67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  <p:from x="114535" y="11453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71365"/>
            <a:ext cx="22859998" cy="651149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135560" y="-138802"/>
            <a:ext cx="12956210" cy="6996802"/>
            <a:chOff x="0" y="-1"/>
            <a:chExt cx="9144000" cy="5143501"/>
          </a:xfrm>
        </p:grpSpPr>
        <p:sp>
          <p:nvSpPr>
            <p:cNvPr id="6" name="椭圆 5"/>
            <p:cNvSpPr/>
            <p:nvPr/>
          </p:nvSpPr>
          <p:spPr>
            <a:xfrm>
              <a:off x="0" y="4764550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5849" l="16403" r="13785"/>
            <a:stretch>
              <a:fillRect/>
            </a:stretch>
          </p:blipFill>
          <p:spPr>
            <a:xfrm>
              <a:off x="0" y="4819651"/>
              <a:ext cx="9144000" cy="323849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0" y="301522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t="52353"/>
            <a:stretch>
              <a:fillRect/>
            </a:stretch>
          </p:blipFill>
          <p:spPr>
            <a:xfrm flipV="1">
              <a:off x="0" y="-1"/>
              <a:ext cx="9144000" cy="385763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11711" y="4993871"/>
            <a:ext cx="1254941" cy="1196525"/>
            <a:chOff x="2921579" y="2487357"/>
            <a:chExt cx="1183216" cy="11557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2487357"/>
              <a:ext cx="1183216" cy="1155700"/>
            </a:xfrm>
            <a:prstGeom prst="rect">
              <a:avLst/>
            </a:prstGeom>
          </p:spPr>
        </p:pic>
        <p:pic>
          <p:nvPicPr>
            <p:cNvPr descr="http://img2.dwstatic.com/lol/1611/344428862745/1480473717181.png" id="12" name="Picture 2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36937" y="2588957"/>
              <a:ext cx="964896" cy="987458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7798342" y="4969483"/>
            <a:ext cx="1254941" cy="1196525"/>
            <a:chOff x="4725744" y="5338507"/>
            <a:chExt cx="1183216" cy="11557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25744" y="533850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Nunu.jpg" id="15" name="Picture 12"/>
            <p:cNvPicPr>
              <a:picLocks noChangeArrowheads="1"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863563" y="54636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10768680" y="5006011"/>
            <a:ext cx="1254941" cy="1196525"/>
            <a:chOff x="9060416" y="4405057"/>
            <a:chExt cx="1183216" cy="11557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60416" y="440505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Amumu.jpg" id="18" name="Picture 16"/>
            <p:cNvPicPr>
              <a:picLocks noChangeArrowheads="1"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189556" y="455110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1877446" y="5006011"/>
            <a:ext cx="1254941" cy="1196525"/>
            <a:chOff x="2921579" y="3996814"/>
            <a:chExt cx="1183216" cy="11557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3996814"/>
              <a:ext cx="1183216" cy="1155700"/>
            </a:xfrm>
            <a:prstGeom prst="rect">
              <a:avLst/>
            </a:prstGeom>
          </p:spPr>
        </p:pic>
        <p:pic>
          <p:nvPicPr>
            <p:cNvPr descr="http://img3.dwstatic.com/lol/1609/338393194134/1474437997425.png" id="21" name="Picture 4"/>
            <p:cNvPicPr>
              <a:picLocks noChangeArrowheads="1" noChangeAspect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49637" y="41256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287784" y="4969484"/>
            <a:ext cx="1254941" cy="1196525"/>
            <a:chOff x="3187049" y="4279900"/>
            <a:chExt cx="1183216" cy="11557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187049" y="4279900"/>
              <a:ext cx="1183216" cy="1155700"/>
            </a:xfrm>
            <a:prstGeom prst="rect">
              <a:avLst/>
            </a:prstGeom>
          </p:spPr>
        </p:pic>
        <p:pic>
          <p:nvPicPr>
            <p:cNvPr id="24" name="Picture 6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BEBA8EAE-BF5A-486C-A8C5-ECC9F3942E4B}">
                  <a14:imgProps>
                    <a14:imgLayer r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2917" y="4394200"/>
              <a:ext cx="929785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4853519" y="5013448"/>
            <a:ext cx="1254941" cy="1196525"/>
            <a:chOff x="3729895" y="4968364"/>
            <a:chExt cx="1183216" cy="11557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29895" y="4968364"/>
              <a:ext cx="1183216" cy="1155700"/>
            </a:xfrm>
            <a:prstGeom prst="rect">
              <a:avLst/>
            </a:prstGeom>
          </p:spPr>
        </p:pic>
        <p:pic>
          <p:nvPicPr>
            <p:cNvPr descr="http://img4.dwstatic.com/lol/1606/331208002821/1467252807356.png" id="27" name="Picture 8"/>
            <p:cNvPicPr>
              <a:picLocks noChangeArrowheads="1"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74304" y="50953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组合 27"/>
          <p:cNvGrpSpPr/>
          <p:nvPr/>
        </p:nvGrpSpPr>
        <p:grpSpPr>
          <a:xfrm>
            <a:off x="6326421" y="5006011"/>
            <a:ext cx="1254941" cy="1196525"/>
            <a:chOff x="3989437" y="5499100"/>
            <a:chExt cx="1183216" cy="115570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89437" y="5499100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Morgana.jpg" id="30" name="Picture 10"/>
            <p:cNvPicPr>
              <a:picLocks noChangeArrowheads="1" noChangeAspect="1"/>
            </p:cNvPicPr>
            <p:nvPr/>
          </p:nvPicPr>
          <p:blipFill>
            <a:blip r:embed="rId12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32770" y="56369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组合 30"/>
          <p:cNvGrpSpPr/>
          <p:nvPr/>
        </p:nvGrpSpPr>
        <p:grpSpPr>
          <a:xfrm>
            <a:off x="9296759" y="5006011"/>
            <a:ext cx="1254941" cy="1196525"/>
            <a:chOff x="6742348" y="4174614"/>
            <a:chExt cx="1183216" cy="11557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42348" y="4174614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Velkoz.jpg" id="33" name="Picture 14"/>
            <p:cNvPicPr>
              <a:picLocks noChangeArrowheads="1" noChangeAspect="1"/>
            </p:cNvPicPr>
            <p:nvPr/>
          </p:nvPicPr>
          <p:blipFill>
            <a:blip r:embed="rId13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870406" y="4318000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descr="http://img1.imgtn.bdimg.com/it/u=1575800122,4178077349&amp;fm=214&amp;gp=0.jpg" id="34" name="AutoShape 22"/>
          <p:cNvSpPr>
            <a:spLocks noChangeArrowheads="1" noChangeAspect="1"/>
          </p:cNvSpPr>
          <p:nvPr/>
        </p:nvSpPr>
        <p:spPr bwMode="auto">
          <a:xfrm>
            <a:off x="4306415" y="5852580"/>
            <a:ext cx="208240" cy="20824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6" name="矩形 35"/>
          <p:cNvSpPr/>
          <p:nvPr/>
        </p:nvSpPr>
        <p:spPr>
          <a:xfrm>
            <a:off x="2219746" y="1783433"/>
            <a:ext cx="644800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i="0" lang="zh-CN" sz="24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青钢影  卡蜜尔</a:t>
            </a:r>
          </a:p>
          <a:p>
            <a:r>
              <a:rPr altLang="en-US" i="0" lang="zh-CN" sz="24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精准与否，就是屠宰与手术的区别</a:t>
            </a:r>
          </a:p>
        </p:txBody>
      </p:sp>
    </p:spTree>
    <p:extLst>
      <p:ext uri="{BB962C8B-B14F-4D97-AF65-F5344CB8AC3E}">
        <p14:creationId val="278886225"/>
      </p:ext>
    </p:extLst>
  </p:cSld>
  <p:clrMapOvr>
    <a:masterClrMapping/>
  </p:clrMapOvr>
  <mc:AlternateContent>
    <mc:Choice Requires="p14">
      <p:transition advTm="3000" p14:dur="3400" spd="slow">
        <p14:reveal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06 -1.48148E-06 L -0.76602 -0.00324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0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idx="4294967295"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altLang="en-US" lang="zh-CN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65125"/>
            <a:ext cx="22656800" cy="651149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135560" y="-138802"/>
            <a:ext cx="12956210" cy="6996802"/>
            <a:chOff x="0" y="-1"/>
            <a:chExt cx="9144000" cy="5143501"/>
          </a:xfrm>
        </p:grpSpPr>
        <p:sp>
          <p:nvSpPr>
            <p:cNvPr id="6" name="椭圆 5"/>
            <p:cNvSpPr/>
            <p:nvPr/>
          </p:nvSpPr>
          <p:spPr>
            <a:xfrm>
              <a:off x="0" y="4764550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5849" l="16403" r="13785"/>
            <a:stretch>
              <a:fillRect/>
            </a:stretch>
          </p:blipFill>
          <p:spPr>
            <a:xfrm>
              <a:off x="0" y="4819651"/>
              <a:ext cx="9144000" cy="323849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0" y="301522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t="52353"/>
            <a:stretch>
              <a:fillRect/>
            </a:stretch>
          </p:blipFill>
          <p:spPr>
            <a:xfrm flipV="1">
              <a:off x="0" y="-1"/>
              <a:ext cx="9144000" cy="385763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11711" y="4993871"/>
            <a:ext cx="1254941" cy="1196525"/>
            <a:chOff x="2921579" y="2487357"/>
            <a:chExt cx="1183216" cy="11557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2487357"/>
              <a:ext cx="1183216" cy="1155700"/>
            </a:xfrm>
            <a:prstGeom prst="rect">
              <a:avLst/>
            </a:prstGeom>
          </p:spPr>
        </p:pic>
        <p:pic>
          <p:nvPicPr>
            <p:cNvPr descr="http://img2.dwstatic.com/lol/1611/344428862745/1480473717181.png" id="12" name="Picture 2"/>
            <p:cNvPicPr>
              <a:picLocks noChangeArrowheads="1"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36937" y="2588957"/>
              <a:ext cx="964896" cy="987458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7798342" y="4969483"/>
            <a:ext cx="1254941" cy="1196525"/>
            <a:chOff x="4725744" y="5338507"/>
            <a:chExt cx="1183216" cy="11557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25744" y="533850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Nunu.jpg" id="15" name="Picture 12"/>
            <p:cNvPicPr>
              <a:picLocks noChangeArrowheads="1"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863563" y="54636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10768680" y="5006011"/>
            <a:ext cx="1254941" cy="1196525"/>
            <a:chOff x="9060416" y="4405057"/>
            <a:chExt cx="1183216" cy="11557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60416" y="440505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Amumu.jpg" id="18" name="Picture 16"/>
            <p:cNvPicPr>
              <a:picLocks noChangeArrowheads="1"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189556" y="455110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1877446" y="5006011"/>
            <a:ext cx="1254941" cy="1196525"/>
            <a:chOff x="2921579" y="3996814"/>
            <a:chExt cx="1183216" cy="11557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3996814"/>
              <a:ext cx="1183216" cy="1155700"/>
            </a:xfrm>
            <a:prstGeom prst="rect">
              <a:avLst/>
            </a:prstGeom>
          </p:spPr>
        </p:pic>
        <p:pic>
          <p:nvPicPr>
            <p:cNvPr descr="http://img3.dwstatic.com/lol/1609/338393194134/1474437997425.png" id="21" name="Picture 4"/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49637" y="41256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287784" y="4969484"/>
            <a:ext cx="1254941" cy="1196525"/>
            <a:chOff x="3187049" y="4279900"/>
            <a:chExt cx="1183216" cy="11557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187049" y="4279900"/>
              <a:ext cx="1183216" cy="1155700"/>
            </a:xfrm>
            <a:prstGeom prst="rect">
              <a:avLst/>
            </a:prstGeom>
          </p:spPr>
        </p:pic>
        <p:pic>
          <p:nvPicPr>
            <p:cNvPr id="24" name="Picture 6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BEBA8EAE-BF5A-486C-A8C5-ECC9F3942E4B}">
                  <a14:imgProps>
                    <a14:imgLayer r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2917" y="4394200"/>
              <a:ext cx="929785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4853519" y="5013448"/>
            <a:ext cx="1254941" cy="1196525"/>
            <a:chOff x="3729895" y="4968364"/>
            <a:chExt cx="1183216" cy="11557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29895" y="4968364"/>
              <a:ext cx="1183216" cy="1155700"/>
            </a:xfrm>
            <a:prstGeom prst="rect">
              <a:avLst/>
            </a:prstGeom>
          </p:spPr>
        </p:pic>
        <p:pic>
          <p:nvPicPr>
            <p:cNvPr descr="http://img4.dwstatic.com/lol/1606/331208002821/1467252807356.png" id="27" name="Picture 8"/>
            <p:cNvPicPr>
              <a:picLocks noChangeArrowheads="1"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74304" y="50953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组合 27"/>
          <p:cNvGrpSpPr/>
          <p:nvPr/>
        </p:nvGrpSpPr>
        <p:grpSpPr>
          <a:xfrm>
            <a:off x="6326421" y="5006011"/>
            <a:ext cx="1254941" cy="1196525"/>
            <a:chOff x="3989437" y="5499100"/>
            <a:chExt cx="1183216" cy="115570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89437" y="5499100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Morgana.jpg" id="30" name="Picture 10"/>
            <p:cNvPicPr>
              <a:picLocks noChangeArrowheads="1" noChangeAspect="1"/>
            </p:cNvPicPr>
            <p:nvPr/>
          </p:nvPicPr>
          <p:blipFill>
            <a:blip r:embed="rId12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32770" y="56369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组合 30"/>
          <p:cNvGrpSpPr/>
          <p:nvPr/>
        </p:nvGrpSpPr>
        <p:grpSpPr>
          <a:xfrm>
            <a:off x="9296759" y="5006011"/>
            <a:ext cx="1254941" cy="1196525"/>
            <a:chOff x="6742348" y="4174614"/>
            <a:chExt cx="1183216" cy="11557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42348" y="4174614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Velkoz.jpg" id="33" name="Picture 14"/>
            <p:cNvPicPr>
              <a:picLocks noChangeArrowheads="1" noChangeAspect="1"/>
            </p:cNvPicPr>
            <p:nvPr/>
          </p:nvPicPr>
          <p:blipFill>
            <a:blip r:embed="rId13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870406" y="4318000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descr="http://img1.imgtn.bdimg.com/it/u=1575800122,4178077349&amp;fm=214&amp;gp=0.jpg" id="34" name="AutoShape 22"/>
          <p:cNvSpPr>
            <a:spLocks noChangeArrowheads="1" noChangeAspect="1"/>
          </p:cNvSpPr>
          <p:nvPr/>
        </p:nvSpPr>
        <p:spPr bwMode="auto">
          <a:xfrm>
            <a:off x="4306415" y="5852580"/>
            <a:ext cx="208240" cy="20824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8" name="矩形 37"/>
          <p:cNvSpPr/>
          <p:nvPr/>
        </p:nvSpPr>
        <p:spPr>
          <a:xfrm>
            <a:off x="4509267" y="3287374"/>
            <a:ext cx="6844533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i="0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翠神  艾翁</a:t>
            </a:r>
          </a:p>
          <a:p>
            <a:r>
              <a:rPr altLang="en-US" b="1" i="0" lang="zh-CN" sz="2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他知晓自然界的种种秘密，无论是飞禽走兽还是游鱼虫孑，都与他交谊深厚。</a:t>
            </a:r>
          </a:p>
        </p:txBody>
      </p:sp>
    </p:spTree>
    <p:extLst>
      <p:ext uri="{BB962C8B-B14F-4D97-AF65-F5344CB8AC3E}">
        <p14:creationId val="2754485713"/>
      </p:ext>
    </p:extLst>
  </p:cSld>
  <p:clrMapOvr>
    <a:masterClrMapping/>
  </p:clrMapOvr>
  <mc:AlternateContent>
    <mc:Choice Requires="p14">
      <p:transition advTm="3000" p14:dur="3400" spd="slow">
        <p14:reveal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06 7.40741E-07 L -0.76602 -0.00324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0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71365"/>
            <a:ext cx="22961600" cy="651149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135560" y="-138802"/>
            <a:ext cx="12956210" cy="6996802"/>
            <a:chOff x="0" y="-1"/>
            <a:chExt cx="9144000" cy="5143501"/>
          </a:xfrm>
        </p:grpSpPr>
        <p:sp>
          <p:nvSpPr>
            <p:cNvPr id="6" name="椭圆 5"/>
            <p:cNvSpPr/>
            <p:nvPr/>
          </p:nvSpPr>
          <p:spPr>
            <a:xfrm>
              <a:off x="0" y="4764550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5849" l="16403" r="13785"/>
            <a:stretch>
              <a:fillRect/>
            </a:stretch>
          </p:blipFill>
          <p:spPr>
            <a:xfrm>
              <a:off x="0" y="4819651"/>
              <a:ext cx="9144000" cy="323849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0" y="301522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t="52353"/>
            <a:stretch>
              <a:fillRect/>
            </a:stretch>
          </p:blipFill>
          <p:spPr>
            <a:xfrm flipV="1">
              <a:off x="0" y="-1"/>
              <a:ext cx="9144000" cy="385763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11711" y="4993871"/>
            <a:ext cx="1254941" cy="1196525"/>
            <a:chOff x="2921579" y="2487357"/>
            <a:chExt cx="1183216" cy="11557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2487357"/>
              <a:ext cx="1183216" cy="1155700"/>
            </a:xfrm>
            <a:prstGeom prst="rect">
              <a:avLst/>
            </a:prstGeom>
          </p:spPr>
        </p:pic>
        <p:pic>
          <p:nvPicPr>
            <p:cNvPr descr="http://img2.dwstatic.com/lol/1611/344428862745/1480473717181.png" id="12" name="Picture 2"/>
            <p:cNvPicPr>
              <a:picLocks noChangeArrowheads="1"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36937" y="2588957"/>
              <a:ext cx="964896" cy="987458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7798342" y="4969483"/>
            <a:ext cx="1254941" cy="1196525"/>
            <a:chOff x="4725744" y="5338507"/>
            <a:chExt cx="1183216" cy="11557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25744" y="533850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Nunu.jpg" id="15" name="Picture 12"/>
            <p:cNvPicPr>
              <a:picLocks noChangeArrowheads="1"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863563" y="54636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10768680" y="5006011"/>
            <a:ext cx="1254941" cy="1196525"/>
            <a:chOff x="9060416" y="4405057"/>
            <a:chExt cx="1183216" cy="11557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60416" y="440505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Amumu.jpg" id="18" name="Picture 16"/>
            <p:cNvPicPr>
              <a:picLocks noChangeArrowheads="1"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189556" y="455110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1877446" y="5006011"/>
            <a:ext cx="1254941" cy="1196525"/>
            <a:chOff x="2921579" y="3996814"/>
            <a:chExt cx="1183216" cy="11557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3996814"/>
              <a:ext cx="1183216" cy="1155700"/>
            </a:xfrm>
            <a:prstGeom prst="rect">
              <a:avLst/>
            </a:prstGeom>
          </p:spPr>
        </p:pic>
        <p:pic>
          <p:nvPicPr>
            <p:cNvPr descr="http://img3.dwstatic.com/lol/1609/338393194134/1474437997425.png" id="21" name="Picture 4"/>
            <p:cNvPicPr>
              <a:picLocks noChangeArrowheads="1" noChangeAspect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49637" y="41256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287784" y="4969484"/>
            <a:ext cx="1254941" cy="1196525"/>
            <a:chOff x="3187049" y="4279900"/>
            <a:chExt cx="1183216" cy="11557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187049" y="4279900"/>
              <a:ext cx="1183216" cy="1155700"/>
            </a:xfrm>
            <a:prstGeom prst="rect">
              <a:avLst/>
            </a:prstGeom>
          </p:spPr>
        </p:pic>
        <p:pic>
          <p:nvPicPr>
            <p:cNvPr id="24" name="Picture 6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2917" y="4394200"/>
              <a:ext cx="929785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4853519" y="5013448"/>
            <a:ext cx="1254941" cy="1196525"/>
            <a:chOff x="3729895" y="4968364"/>
            <a:chExt cx="1183216" cy="11557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29895" y="4968364"/>
              <a:ext cx="1183216" cy="1155700"/>
            </a:xfrm>
            <a:prstGeom prst="rect">
              <a:avLst/>
            </a:prstGeom>
          </p:spPr>
        </p:pic>
        <p:pic>
          <p:nvPicPr>
            <p:cNvPr descr="http://img4.dwstatic.com/lol/1606/331208002821/1467252807356.png" id="27" name="Picture 8"/>
            <p:cNvPicPr>
              <a:picLocks noChangeArrowheads="1"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74304" y="50953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组合 27"/>
          <p:cNvGrpSpPr/>
          <p:nvPr/>
        </p:nvGrpSpPr>
        <p:grpSpPr>
          <a:xfrm>
            <a:off x="6326421" y="5006011"/>
            <a:ext cx="1254941" cy="1196525"/>
            <a:chOff x="3989437" y="5499100"/>
            <a:chExt cx="1183216" cy="115570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89437" y="5499100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Morgana.jpg" id="30" name="Picture 10"/>
            <p:cNvPicPr>
              <a:picLocks noChangeArrowheads="1" noChangeAspect="1"/>
            </p:cNvPicPr>
            <p:nvPr/>
          </p:nvPicPr>
          <p:blipFill>
            <a:blip r:embed="rId12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32770" y="56369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组合 30"/>
          <p:cNvGrpSpPr/>
          <p:nvPr/>
        </p:nvGrpSpPr>
        <p:grpSpPr>
          <a:xfrm>
            <a:off x="9296759" y="5006011"/>
            <a:ext cx="1254941" cy="1196525"/>
            <a:chOff x="6742348" y="4174614"/>
            <a:chExt cx="1183216" cy="11557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42348" y="4174614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Velkoz.jpg" id="33" name="Picture 14"/>
            <p:cNvPicPr>
              <a:picLocks noChangeArrowheads="1" noChangeAspect="1"/>
            </p:cNvPicPr>
            <p:nvPr/>
          </p:nvPicPr>
          <p:blipFill>
            <a:blip r:embed="rId13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870406" y="4318000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descr="http://img1.imgtn.bdimg.com/it/u=1575800122,4178077349&amp;fm=214&amp;gp=0.jpg" id="34" name="AutoShape 22"/>
          <p:cNvSpPr>
            <a:spLocks noChangeArrowheads="1" noChangeAspect="1"/>
          </p:cNvSpPr>
          <p:nvPr/>
        </p:nvSpPr>
        <p:spPr bwMode="auto">
          <a:xfrm>
            <a:off x="4306415" y="5852580"/>
            <a:ext cx="208240" cy="20824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245131" y="1815481"/>
            <a:ext cx="5815044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i="0" lang="zh-CN" sz="24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掘墓者 约里克</a:t>
            </a:r>
          </a:p>
          <a:p>
            <a:r>
              <a:rPr altLang="en-US" i="0" lang="zh-CN" sz="24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''在鬼影重重的暗影岛上无休止地挖掘墓穴然后填土''</a:t>
            </a:r>
          </a:p>
        </p:txBody>
      </p:sp>
    </p:spTree>
    <p:extLst>
      <p:ext uri="{BB962C8B-B14F-4D97-AF65-F5344CB8AC3E}">
        <p14:creationId val="1901638550"/>
      </p:ext>
    </p:extLst>
  </p:cSld>
  <p:clrMapOvr>
    <a:masterClrMapping/>
  </p:clrMapOvr>
  <mc:AlternateContent>
    <mc:Choice Requires="p14">
      <p:transition advTm="3000" p14:dur="3400" spd="slow">
        <p14:reveal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06 -1.85185E-06 L -0.76602 -0.00324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0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71365"/>
            <a:ext cx="23063200" cy="651149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135560" y="-138802"/>
            <a:ext cx="12956210" cy="6996802"/>
            <a:chOff x="0" y="-1"/>
            <a:chExt cx="9144000" cy="5143501"/>
          </a:xfrm>
        </p:grpSpPr>
        <p:sp>
          <p:nvSpPr>
            <p:cNvPr id="6" name="椭圆 5"/>
            <p:cNvSpPr/>
            <p:nvPr/>
          </p:nvSpPr>
          <p:spPr>
            <a:xfrm>
              <a:off x="0" y="4764550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5849" l="16403" r="13785"/>
            <a:stretch>
              <a:fillRect/>
            </a:stretch>
          </p:blipFill>
          <p:spPr>
            <a:xfrm>
              <a:off x="0" y="4819651"/>
              <a:ext cx="9144000" cy="323849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0" y="301522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t="52353"/>
            <a:stretch>
              <a:fillRect/>
            </a:stretch>
          </p:blipFill>
          <p:spPr>
            <a:xfrm flipV="1">
              <a:off x="0" y="-1"/>
              <a:ext cx="9144000" cy="385763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11711" y="4993871"/>
            <a:ext cx="1254941" cy="1196525"/>
            <a:chOff x="2921579" y="2487357"/>
            <a:chExt cx="1183216" cy="11557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2487357"/>
              <a:ext cx="1183216" cy="1155700"/>
            </a:xfrm>
            <a:prstGeom prst="rect">
              <a:avLst/>
            </a:prstGeom>
          </p:spPr>
        </p:pic>
        <p:pic>
          <p:nvPicPr>
            <p:cNvPr descr="http://img2.dwstatic.com/lol/1611/344428862745/1480473717181.png" id="12" name="Picture 2"/>
            <p:cNvPicPr>
              <a:picLocks noChangeArrowheads="1"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36937" y="2588957"/>
              <a:ext cx="964896" cy="987458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7798342" y="4969483"/>
            <a:ext cx="1254941" cy="1196525"/>
            <a:chOff x="4725744" y="5338507"/>
            <a:chExt cx="1183216" cy="11557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25744" y="533850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Nunu.jpg" id="15" name="Picture 12"/>
            <p:cNvPicPr>
              <a:picLocks noChangeArrowheads="1"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863563" y="54636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10768680" y="5006011"/>
            <a:ext cx="1254941" cy="1196525"/>
            <a:chOff x="9060416" y="4405057"/>
            <a:chExt cx="1183216" cy="11557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60416" y="440505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Amumu.jpg" id="18" name="Picture 16"/>
            <p:cNvPicPr>
              <a:picLocks noChangeArrowheads="1"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189556" y="455110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1877446" y="5006011"/>
            <a:ext cx="1254941" cy="1196525"/>
            <a:chOff x="2921579" y="3996814"/>
            <a:chExt cx="1183216" cy="11557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3996814"/>
              <a:ext cx="1183216" cy="1155700"/>
            </a:xfrm>
            <a:prstGeom prst="rect">
              <a:avLst/>
            </a:prstGeom>
          </p:spPr>
        </p:pic>
        <p:pic>
          <p:nvPicPr>
            <p:cNvPr descr="http://img3.dwstatic.com/lol/1609/338393194134/1474437997425.png" id="21" name="Picture 4"/>
            <p:cNvPicPr>
              <a:picLocks noChangeArrowheads="1" noChangeAspect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49637" y="41256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287784" y="4969484"/>
            <a:ext cx="1254941" cy="1196525"/>
            <a:chOff x="3187049" y="4279900"/>
            <a:chExt cx="1183216" cy="11557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187049" y="4279900"/>
              <a:ext cx="1183216" cy="1155700"/>
            </a:xfrm>
            <a:prstGeom prst="rect">
              <a:avLst/>
            </a:prstGeom>
          </p:spPr>
        </p:pic>
        <p:pic>
          <p:nvPicPr>
            <p:cNvPr id="24" name="Picture 6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BEBA8EAE-BF5A-486C-A8C5-ECC9F3942E4B}">
                  <a14:imgProps>
                    <a14:imgLayer r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2917" y="4394200"/>
              <a:ext cx="929785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4853519" y="5013448"/>
            <a:ext cx="1254941" cy="1196525"/>
            <a:chOff x="3729895" y="4968364"/>
            <a:chExt cx="1183216" cy="11557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29895" y="4968364"/>
              <a:ext cx="1183216" cy="1155700"/>
            </a:xfrm>
            <a:prstGeom prst="rect">
              <a:avLst/>
            </a:prstGeom>
          </p:spPr>
        </p:pic>
        <p:pic>
          <p:nvPicPr>
            <p:cNvPr descr="http://img4.dwstatic.com/lol/1606/331208002821/1467252807356.png" id="27" name="Picture 8"/>
            <p:cNvPicPr>
              <a:picLocks noChangeArrowheads="1"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74304" y="50953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组合 27"/>
          <p:cNvGrpSpPr/>
          <p:nvPr/>
        </p:nvGrpSpPr>
        <p:grpSpPr>
          <a:xfrm>
            <a:off x="6326421" y="5006011"/>
            <a:ext cx="1254941" cy="1196525"/>
            <a:chOff x="3989437" y="5499100"/>
            <a:chExt cx="1183216" cy="115570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89437" y="5499100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Morgana.jpg" id="30" name="Picture 10"/>
            <p:cNvPicPr>
              <a:picLocks noChangeArrowheads="1" noChangeAspect="1"/>
            </p:cNvPicPr>
            <p:nvPr/>
          </p:nvPicPr>
          <p:blipFill>
            <a:blip r:embed="rId12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32770" y="56369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组合 30"/>
          <p:cNvGrpSpPr/>
          <p:nvPr/>
        </p:nvGrpSpPr>
        <p:grpSpPr>
          <a:xfrm>
            <a:off x="9296759" y="5006011"/>
            <a:ext cx="1254941" cy="1196525"/>
            <a:chOff x="6742348" y="4174614"/>
            <a:chExt cx="1183216" cy="11557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42348" y="4174614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Velkoz.jpg" id="33" name="Picture 14"/>
            <p:cNvPicPr>
              <a:picLocks noChangeArrowheads="1" noChangeAspect="1"/>
            </p:cNvPicPr>
            <p:nvPr/>
          </p:nvPicPr>
          <p:blipFill>
            <a:blip r:embed="rId13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870406" y="4318000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descr="http://img1.imgtn.bdimg.com/it/u=1575800122,4178077349&amp;fm=214&amp;gp=0.jpg" id="34" name="AutoShape 22"/>
          <p:cNvSpPr>
            <a:spLocks noChangeArrowheads="1" noChangeAspect="1"/>
          </p:cNvSpPr>
          <p:nvPr/>
        </p:nvSpPr>
        <p:spPr bwMode="auto">
          <a:xfrm>
            <a:off x="4306415" y="5852580"/>
            <a:ext cx="208240" cy="20824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73352" y="1345824"/>
            <a:ext cx="581504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i="0" lang="zh-CN" sz="24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流浪法师 瑞兹</a:t>
            </a:r>
          </a:p>
          <a:p>
            <a:r>
              <a:rPr altLang="en-US" b="1" i="0" lang="zh-CN" sz="24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''我的能量，无穷无尽！''</a:t>
            </a:r>
          </a:p>
        </p:txBody>
      </p:sp>
    </p:spTree>
    <p:extLst>
      <p:ext uri="{BB962C8B-B14F-4D97-AF65-F5344CB8AC3E}">
        <p14:creationId val="3314552532"/>
      </p:ext>
    </p:extLst>
  </p:cSld>
  <p:clrMapOvr>
    <a:masterClrMapping/>
  </p:clrMapOvr>
  <mc:AlternateContent>
    <mc:Choice Requires="p14">
      <p:transition advTm="3000" p14:dur="3400" spd="slow">
        <p14:reveal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06 -1.85185E-06 L -0.76601 -0.00324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0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71365"/>
            <a:ext cx="22758400" cy="651149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135560" y="-138802"/>
            <a:ext cx="12956210" cy="6996802"/>
            <a:chOff x="0" y="-1"/>
            <a:chExt cx="9144000" cy="5143501"/>
          </a:xfrm>
        </p:grpSpPr>
        <p:sp>
          <p:nvSpPr>
            <p:cNvPr id="6" name="椭圆 5"/>
            <p:cNvSpPr/>
            <p:nvPr/>
          </p:nvSpPr>
          <p:spPr>
            <a:xfrm>
              <a:off x="0" y="4764550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5849" l="16403" r="13785"/>
            <a:stretch>
              <a:fillRect/>
            </a:stretch>
          </p:blipFill>
          <p:spPr>
            <a:xfrm>
              <a:off x="0" y="4819651"/>
              <a:ext cx="9144000" cy="323849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0" y="301522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t="52353"/>
            <a:stretch>
              <a:fillRect/>
            </a:stretch>
          </p:blipFill>
          <p:spPr>
            <a:xfrm flipV="1">
              <a:off x="0" y="-1"/>
              <a:ext cx="9144000" cy="385763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11711" y="4993871"/>
            <a:ext cx="1254941" cy="1196525"/>
            <a:chOff x="2921579" y="2487357"/>
            <a:chExt cx="1183216" cy="11557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2487357"/>
              <a:ext cx="1183216" cy="1155700"/>
            </a:xfrm>
            <a:prstGeom prst="rect">
              <a:avLst/>
            </a:prstGeom>
          </p:spPr>
        </p:pic>
        <p:pic>
          <p:nvPicPr>
            <p:cNvPr descr="http://img2.dwstatic.com/lol/1611/344428862745/1480473717181.png" id="12" name="Picture 2"/>
            <p:cNvPicPr>
              <a:picLocks noChangeArrowheads="1"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36937" y="2588957"/>
              <a:ext cx="964896" cy="987458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7798342" y="4969483"/>
            <a:ext cx="1254941" cy="1196525"/>
            <a:chOff x="4725744" y="5338507"/>
            <a:chExt cx="1183216" cy="11557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25744" y="533850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Nunu.jpg" id="15" name="Picture 12"/>
            <p:cNvPicPr>
              <a:picLocks noChangeArrowheads="1"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863563" y="54636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10768680" y="5006011"/>
            <a:ext cx="1254941" cy="1196525"/>
            <a:chOff x="9060416" y="4405057"/>
            <a:chExt cx="1183216" cy="11557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60416" y="440505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Amumu.jpg" id="18" name="Picture 16"/>
            <p:cNvPicPr>
              <a:picLocks noChangeArrowheads="1"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189556" y="455110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1877446" y="5006011"/>
            <a:ext cx="1254941" cy="1196525"/>
            <a:chOff x="2921579" y="3996814"/>
            <a:chExt cx="1183216" cy="11557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3996814"/>
              <a:ext cx="1183216" cy="1155700"/>
            </a:xfrm>
            <a:prstGeom prst="rect">
              <a:avLst/>
            </a:prstGeom>
          </p:spPr>
        </p:pic>
        <p:pic>
          <p:nvPicPr>
            <p:cNvPr descr="http://img3.dwstatic.com/lol/1609/338393194134/1474437997425.png" id="21" name="Picture 4"/>
            <p:cNvPicPr>
              <a:picLocks noChangeArrowheads="1" noChangeAspect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49637" y="41256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287784" y="4969484"/>
            <a:ext cx="1254941" cy="1196525"/>
            <a:chOff x="3187049" y="4279900"/>
            <a:chExt cx="1183216" cy="11557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187049" y="4279900"/>
              <a:ext cx="1183216" cy="1155700"/>
            </a:xfrm>
            <a:prstGeom prst="rect">
              <a:avLst/>
            </a:prstGeom>
          </p:spPr>
        </p:pic>
        <p:pic>
          <p:nvPicPr>
            <p:cNvPr id="24" name="Picture 6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BEBA8EAE-BF5A-486C-A8C5-ECC9F3942E4B}">
                  <a14:imgProps>
                    <a14:imgLayer r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2917" y="4394200"/>
              <a:ext cx="929785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4853519" y="5013448"/>
            <a:ext cx="1254941" cy="1196525"/>
            <a:chOff x="3729895" y="4968364"/>
            <a:chExt cx="1183216" cy="11557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29895" y="4968364"/>
              <a:ext cx="1183216" cy="1155700"/>
            </a:xfrm>
            <a:prstGeom prst="rect">
              <a:avLst/>
            </a:prstGeom>
          </p:spPr>
        </p:pic>
        <p:pic>
          <p:nvPicPr>
            <p:cNvPr descr="http://img4.dwstatic.com/lol/1606/331208002821/1467252807356.png" id="27" name="Picture 8"/>
            <p:cNvPicPr>
              <a:picLocks noChangeArrowheads="1"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74304" y="50953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组合 27"/>
          <p:cNvGrpSpPr/>
          <p:nvPr/>
        </p:nvGrpSpPr>
        <p:grpSpPr>
          <a:xfrm>
            <a:off x="6326421" y="5006011"/>
            <a:ext cx="1254941" cy="1196525"/>
            <a:chOff x="3989437" y="5499100"/>
            <a:chExt cx="1183216" cy="115570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89437" y="5499100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Morgana.jpg" id="30" name="Picture 10"/>
            <p:cNvPicPr>
              <a:picLocks noChangeArrowheads="1"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32770" y="56369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组合 30"/>
          <p:cNvGrpSpPr/>
          <p:nvPr/>
        </p:nvGrpSpPr>
        <p:grpSpPr>
          <a:xfrm>
            <a:off x="9296759" y="5006011"/>
            <a:ext cx="1254941" cy="1196525"/>
            <a:chOff x="6742348" y="4174614"/>
            <a:chExt cx="1183216" cy="11557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42348" y="4174614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Velkoz.jpg" id="33" name="Picture 14"/>
            <p:cNvPicPr>
              <a:picLocks noChangeArrowheads="1" noChangeAspect="1"/>
            </p:cNvPicPr>
            <p:nvPr/>
          </p:nvPicPr>
          <p:blipFill>
            <a:blip r:embed="rId13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870406" y="4318000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descr="http://img1.imgtn.bdimg.com/it/u=1575800122,4178077349&amp;fm=214&amp;gp=0.jpg" id="34" name="AutoShape 22"/>
          <p:cNvSpPr>
            <a:spLocks noChangeArrowheads="1" noChangeAspect="1"/>
          </p:cNvSpPr>
          <p:nvPr/>
        </p:nvSpPr>
        <p:spPr bwMode="auto">
          <a:xfrm>
            <a:off x="4306415" y="5852580"/>
            <a:ext cx="208240" cy="20824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52234" y="1206793"/>
            <a:ext cx="633644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i="0" lang="zh-CN" sz="24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堕落天使  莫甘娜</a:t>
            </a:r>
          </a:p>
          <a:p>
            <a:r>
              <a:rPr altLang="en-US" b="1" i="0" lang="zh-CN" sz="24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她对姐姐的恨意已经超越了一切，而对她来说她唯一的目标也就剩下姐姐了</a:t>
            </a:r>
          </a:p>
        </p:txBody>
      </p:sp>
    </p:spTree>
    <p:extLst>
      <p:ext uri="{BB962C8B-B14F-4D97-AF65-F5344CB8AC3E}">
        <p14:creationId val="3981929893"/>
      </p:ext>
    </p:extLst>
  </p:cSld>
  <p:clrMapOvr>
    <a:masterClrMapping/>
  </p:clrMapOvr>
  <mc:AlternateContent>
    <mc:Choice Requires="p14">
      <p:transition advTm="3000" p14:dur="3400" spd="slow">
        <p14:reveal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06 -1.85185E-06 L -0.76601 -0.00324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0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71365"/>
            <a:ext cx="23875998" cy="651149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135560" y="-138802"/>
            <a:ext cx="12956210" cy="6996802"/>
            <a:chOff x="0" y="-1"/>
            <a:chExt cx="9144000" cy="5143501"/>
          </a:xfrm>
        </p:grpSpPr>
        <p:sp>
          <p:nvSpPr>
            <p:cNvPr id="6" name="椭圆 5"/>
            <p:cNvSpPr/>
            <p:nvPr/>
          </p:nvSpPr>
          <p:spPr>
            <a:xfrm>
              <a:off x="0" y="4764550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5849" l="16403" r="13785"/>
            <a:stretch>
              <a:fillRect/>
            </a:stretch>
          </p:blipFill>
          <p:spPr>
            <a:xfrm>
              <a:off x="0" y="4819651"/>
              <a:ext cx="9144000" cy="323849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0" y="301522"/>
              <a:ext cx="9144000" cy="144000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panose="020f0502020204030204" typeface="Calibri"/>
                <a:ea charset="-122" panose="02010600030101010101" pitchFamily="2" typeface="等线"/>
                <a:cs typeface="+mn-cs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t="52353"/>
            <a:stretch>
              <a:fillRect/>
            </a:stretch>
          </p:blipFill>
          <p:spPr>
            <a:xfrm flipV="1">
              <a:off x="0" y="-1"/>
              <a:ext cx="9144000" cy="385763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11711" y="4993871"/>
            <a:ext cx="1254941" cy="1196525"/>
            <a:chOff x="2921579" y="2487357"/>
            <a:chExt cx="1183216" cy="11557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2487357"/>
              <a:ext cx="1183216" cy="1155700"/>
            </a:xfrm>
            <a:prstGeom prst="rect">
              <a:avLst/>
            </a:prstGeom>
          </p:spPr>
        </p:pic>
        <p:pic>
          <p:nvPicPr>
            <p:cNvPr descr="http://img2.dwstatic.com/lol/1611/344428862745/1480473717181.png" id="12" name="Picture 2"/>
            <p:cNvPicPr>
              <a:picLocks noChangeArrowheads="1"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36937" y="2588957"/>
              <a:ext cx="964896" cy="987458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7798342" y="4969483"/>
            <a:ext cx="1254941" cy="1196525"/>
            <a:chOff x="4725744" y="5338507"/>
            <a:chExt cx="1183216" cy="11557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25744" y="533850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Nunu.jpg" id="15" name="Picture 12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863563" y="54636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10768680" y="5006011"/>
            <a:ext cx="1254941" cy="1196525"/>
            <a:chOff x="9060416" y="4405057"/>
            <a:chExt cx="1183216" cy="11557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9060416" y="4405057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Amumu.jpg" id="18" name="Picture 16"/>
            <p:cNvPicPr>
              <a:picLocks noChangeArrowheads="1"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189556" y="455110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1877446" y="5006011"/>
            <a:ext cx="1254941" cy="1196525"/>
            <a:chOff x="2921579" y="3996814"/>
            <a:chExt cx="1183216" cy="11557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921579" y="3996814"/>
              <a:ext cx="1183216" cy="1155700"/>
            </a:xfrm>
            <a:prstGeom prst="rect">
              <a:avLst/>
            </a:prstGeom>
          </p:spPr>
        </p:pic>
        <p:pic>
          <p:nvPicPr>
            <p:cNvPr descr="http://img3.dwstatic.com/lol/1609/338393194134/1474437997425.png" id="21" name="Picture 4"/>
            <p:cNvPicPr>
              <a:picLocks noChangeArrowheads="1" noChangeAspect="1"/>
            </p:cNvPicPr>
            <p:nvPr/>
          </p:nvPicPr>
          <p:blipFill>
            <a:blip r:embed="rId9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049637" y="41256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287784" y="4969484"/>
            <a:ext cx="1254941" cy="1196525"/>
            <a:chOff x="3187049" y="4279900"/>
            <a:chExt cx="1183216" cy="11557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187049" y="4279900"/>
              <a:ext cx="1183216" cy="1155700"/>
            </a:xfrm>
            <a:prstGeom prst="rect">
              <a:avLst/>
            </a:prstGeom>
          </p:spPr>
        </p:pic>
        <p:pic>
          <p:nvPicPr>
            <p:cNvPr id="24" name="Picture 6"/>
            <p:cNvPicPr>
              <a:picLocks noChangeArrowheads="1" noChangeAspect="1"/>
            </p:cNvPicPr>
            <p:nvPr/>
          </p:nvPicPr>
          <p:blipFill>
            <a:blip r:embed="rId10">
              <a:extLst>
                <a:ext uri="{BEBA8EAE-BF5A-486C-A8C5-ECC9F3942E4B}">
                  <a14:imgProps>
                    <a14:imgLayer r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342917" y="4394200"/>
              <a:ext cx="929785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组合 24"/>
          <p:cNvGrpSpPr/>
          <p:nvPr/>
        </p:nvGrpSpPr>
        <p:grpSpPr>
          <a:xfrm>
            <a:off x="4853519" y="5013448"/>
            <a:ext cx="1254941" cy="1196525"/>
            <a:chOff x="3729895" y="4968364"/>
            <a:chExt cx="1183216" cy="11557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729895" y="4968364"/>
              <a:ext cx="1183216" cy="1155700"/>
            </a:xfrm>
            <a:prstGeom prst="rect">
              <a:avLst/>
            </a:prstGeom>
          </p:spPr>
        </p:pic>
        <p:pic>
          <p:nvPicPr>
            <p:cNvPr descr="http://img4.dwstatic.com/lol/1606/331208002821/1467252807356.png" id="27" name="Picture 8"/>
            <p:cNvPicPr>
              <a:picLocks noChangeArrowheads="1"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874304" y="5095364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组合 27"/>
          <p:cNvGrpSpPr/>
          <p:nvPr/>
        </p:nvGrpSpPr>
        <p:grpSpPr>
          <a:xfrm>
            <a:off x="6326421" y="5006011"/>
            <a:ext cx="1254941" cy="1196525"/>
            <a:chOff x="3989437" y="5499100"/>
            <a:chExt cx="1183216" cy="115570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989437" y="5499100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Morgana.jpg" id="30" name="Picture 10"/>
            <p:cNvPicPr>
              <a:picLocks noChangeArrowheads="1" noChangeAspect="1"/>
            </p:cNvPicPr>
            <p:nvPr/>
          </p:nvPicPr>
          <p:blipFill>
            <a:blip r:embed="rId12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32770" y="5636957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组合 30"/>
          <p:cNvGrpSpPr/>
          <p:nvPr/>
        </p:nvGrpSpPr>
        <p:grpSpPr>
          <a:xfrm>
            <a:off x="9296759" y="5006011"/>
            <a:ext cx="1254941" cy="1196525"/>
            <a:chOff x="6742348" y="4174614"/>
            <a:chExt cx="1183216" cy="115570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42348" y="4174614"/>
              <a:ext cx="1183216" cy="1155700"/>
            </a:xfrm>
            <a:prstGeom prst="rect">
              <a:avLst/>
            </a:prstGeom>
          </p:spPr>
        </p:pic>
        <p:pic>
          <p:nvPicPr>
            <p:cNvPr descr="http://img.lolbox.duowan.com/champions/Velkoz.jpg" id="33" name="Picture 14"/>
            <p:cNvPicPr>
              <a:picLocks noChangeArrowheads="1" noChangeAspect="1"/>
            </p:cNvPicPr>
            <p:nvPr/>
          </p:nvPicPr>
          <p:blipFill>
            <a:blip r:embed="rId13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870406" y="4318000"/>
              <a:ext cx="952500" cy="952500"/>
            </a:xfrm>
            <a:prstGeom prst="ellipse">
              <a:avLst/>
            </a:prstGeom>
            <a:ln cap="rnd" w="63500">
              <a:noFill/>
            </a:ln>
            <a:effectLst>
              <a:outerShdw blurRad="381000" dir="5400000" dist="292100" rotWithShape="0" sx="-80000" sy="-18000">
                <a:srgbClr val="000000">
                  <a:alpha val="22000"/>
                </a:srgb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descr="http://img1.imgtn.bdimg.com/it/u=1575800122,4178077349&amp;fm=214&amp;gp=0.jpg" id="34" name="AutoShape 22"/>
          <p:cNvSpPr>
            <a:spLocks noChangeArrowheads="1" noChangeAspect="1"/>
          </p:cNvSpPr>
          <p:nvPr/>
        </p:nvSpPr>
        <p:spPr bwMode="auto">
          <a:xfrm>
            <a:off x="4306415" y="5852580"/>
            <a:ext cx="208240" cy="20824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panose="020f0502020204030204" typeface="Calibri"/>
              <a:ea charset="-122" panose="02010600030101010101" pitchFamily="2" typeface="等线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52234" y="1206793"/>
            <a:ext cx="6074476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i="0" lang="zh-CN" sz="24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雪人骑士  努努</a:t>
            </a:r>
          </a:p>
          <a:p>
            <a:r>
              <a:rPr altLang="en-US" b="1" i="0" lang="zh-CN" sz="2400">
                <a:solidFill>
                  <a:srgbClr val="FFFF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n-ea"/>
              </a:rPr>
              <a:t>有时，友谊的羁绊甚至要比血缘的羁绊更强。</a:t>
            </a:r>
          </a:p>
        </p:txBody>
      </p:sp>
    </p:spTree>
    <p:extLst>
      <p:ext uri="{BB962C8B-B14F-4D97-AF65-F5344CB8AC3E}">
        <p14:creationId val="1950827195"/>
      </p:ext>
    </p:extLst>
  </p:cSld>
  <p:clrMapOvr>
    <a:masterClrMapping/>
  </p:clrMapOvr>
  <mc:AlternateContent>
    <mc:Choice Requires="p14">
      <p:transition advTm="3000" p14:dur="3400" spd="slow">
        <p14:reveal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path" presetID="35" presetSubtype="0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06 -1.85185E-06 L -0.76602 -0.00324" pathEditMode="relative" ptsTypes="AA" rAng="0">
                                      <p:cBhvr>
                                        <p:cTn dur="2000" fill="hold" id="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0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anchor="ctr" rtlCol="0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26</Paragraphs>
  <Slides>13</Slides>
  <Notes>1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1">
      <vt:lpstr>Arial</vt:lpstr>
      <vt:lpstr>Calibri Light</vt:lpstr>
      <vt:lpstr>Calibri</vt:lpstr>
      <vt:lpstr>等线 Light</vt:lpstr>
      <vt:lpstr>等线</vt:lpstr>
      <vt:lpstr>造字工房悦黑体验版常规体</vt:lpstr>
      <vt:lpstr>Microsoft YaHei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2021-08-22T12:00:56Z</dcterms:created>
  <cp:lastPrinted>2021-08-22T12:00:56Z</cp:lastPrinted>
  <dcterms:modified xsi:type="dcterms:W3CDTF">2021-08-22T05:47:33Z</dcterms:modified>
  <cp:revision>1</cp:revision>
</cp:coreProperties>
</file>