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2"/>
    <p:sldMasterId id="2147483660" r:id="rId3"/>
  </p:sldMasterIdLst>
  <p:notesMasterIdLst>
    <p:notesMasterId r:id="rId4"/>
  </p:notesMasterIdLst>
  <p:sldIdLst>
    <p:sldId id="374" r:id="rId5"/>
    <p:sldId id="376" r:id="rId6"/>
    <p:sldId id="377" r:id="rId7"/>
    <p:sldId id="383" r:id="rId8"/>
    <p:sldId id="384" r:id="rId9"/>
    <p:sldId id="378" r:id="rId10"/>
    <p:sldId id="385" r:id="rId11"/>
    <p:sldId id="386" r:id="rId12"/>
    <p:sldId id="387" r:id="rId13"/>
    <p:sldId id="388" r:id="rId14"/>
    <p:sldId id="389" r:id="rId15"/>
    <p:sldId id="379" r:id="rId16"/>
    <p:sldId id="390" r:id="rId17"/>
    <p:sldId id="391" r:id="rId18"/>
    <p:sldId id="392" r:id="rId19"/>
    <p:sldId id="381" r:id="rId20"/>
    <p:sldId id="394" r:id="rId21"/>
    <p:sldId id="393" r:id="rId22"/>
    <p:sldId id="380" r:id="rId23"/>
    <p:sldId id="395" r:id="rId24"/>
    <p:sldId id="382" r:id="rId25"/>
    <p:sldId id="396" r:id="rId26"/>
    <p:sldId id="397" r:id="rId27"/>
    <p:sldId id="398" r:id="rId28"/>
    <p:sldId id="399" r:id="rId29"/>
    <p:sldId id="400" r:id="rId30"/>
    <p:sldId id="375"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Vagun Vagun" initials="VV" lastIdx="0" clrIdx="0">
    <p:extLst>
      <p:ext uri="{19B8F6BF-5375-455C-9EA6-DF929625EA0E}">
        <p15:presenceInfo xmlns:p15="http://schemas.microsoft.com/office/powerpoint/2012/main" userId="Vagun Vagun" providerId="None"/>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6314" autoAdjust="0"/>
  </p:normalViewPr>
  <p:slideViewPr>
    <p:cSldViewPr snapToGrid="0">
      <p:cViewPr varScale="1">
        <p:scale>
          <a:sx n="108" d="100"/>
          <a:sy n="108" d="100"/>
        </p:scale>
        <p:origin x="780" y="7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1.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2.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FC243-3E68-4BFF-A505-ADDF9D7195A4}" type="datetimeFigureOut">
              <a:rPr lang="zh-CN" altLang="en-US" smtClean="0"/>
              <a:t>2021/2/6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7D84A-3049-44F6-8517-64F0971FDD2A}" type="slidenum">
              <a:rPr lang="zh-CN" altLang="en-US" smtClean="0"/>
              <a:t>‹#›</a:t>
            </a:fld>
            <a:endParaRPr lang="zh-CN" altLang="en-US"/>
          </a:p>
        </p:txBody>
      </p:sp>
    </p:spTree>
    <p:extLst>
      <p:ext uri="{BB962C8B-B14F-4D97-AF65-F5344CB8AC3E}">
        <p14:creationId val="35107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8D5A646B-F117-4928-A8A2-1716300C34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5781FEE-C1F4-469A-9E36-8F4601D2E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C8552C6-A02E-47D7-A268-DC48634E3532}"/>
              </a:ext>
            </a:extLst>
          </p:cNvPr>
          <p:cNvSpPr>
            <a:spLocks noGrp="1"/>
          </p:cNvSpPr>
          <p:nvPr>
            <p:ph type="dt" sz="half" idx="10"/>
          </p:nvPr>
        </p:nvSpPr>
        <p:spPr/>
        <p:txBody>
          <a:bodyPr/>
          <a:lstStyle/>
          <a:p>
            <a:fld id="{B7FFDAE1-EB67-42CF-B593-56AA292DA8C8}" type="datetimeFigureOut">
              <a:rPr lang="zh-CN" altLang="en-US" smtClean="0"/>
              <a:t>2021/2/6</a:t>
            </a:fld>
            <a:endParaRPr lang="zh-CN" altLang="en-US"/>
          </a:p>
        </p:txBody>
      </p:sp>
      <p:sp>
        <p:nvSpPr>
          <p:cNvPr id="5" name="页脚占位符 4">
            <a:extLst>
              <a:ext uri="{FF2B5EF4-FFF2-40B4-BE49-F238E27FC236}">
                <a16:creationId xmlns:a16="http://schemas.microsoft.com/office/drawing/2014/main" id="{2FA628B0-905E-46AF-9C51-C2B5AF8925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B8A775-5E37-4409-A4E7-F0814E9F7A8A}"/>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val="162359353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47816F80-4702-44BD-867F-324A473EAB7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2F0CDC5-CE5D-4691-97FD-895FAEEA2B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CE9BBA-8B26-464A-893C-B296D43FA6B0}"/>
              </a:ext>
            </a:extLst>
          </p:cNvPr>
          <p:cNvSpPr>
            <a:spLocks noGrp="1"/>
          </p:cNvSpPr>
          <p:nvPr>
            <p:ph type="dt" sz="half" idx="10"/>
          </p:nvPr>
        </p:nvSpPr>
        <p:spPr/>
        <p:txBody>
          <a:bodyPr/>
          <a:lstStyle/>
          <a:p>
            <a:fld id="{B7FFDAE1-EB67-42CF-B593-56AA292DA8C8}" type="datetimeFigureOut">
              <a:rPr lang="zh-CN" altLang="en-US" smtClean="0"/>
              <a:t>2021/2/6</a:t>
            </a:fld>
            <a:endParaRPr lang="zh-CN" altLang="en-US"/>
          </a:p>
        </p:txBody>
      </p:sp>
      <p:sp>
        <p:nvSpPr>
          <p:cNvPr id="5" name="页脚占位符 4">
            <a:extLst>
              <a:ext uri="{FF2B5EF4-FFF2-40B4-BE49-F238E27FC236}">
                <a16:creationId xmlns:a16="http://schemas.microsoft.com/office/drawing/2014/main" id="{34601B33-B587-4FB0-85AB-DDC1F4A34B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610712C-C969-4C2A-8ABC-CCD2466F869D}"/>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val="196033416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65EEDC4F-CF6F-4F5A-B7D5-5DDA55C2955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E88988E-73BA-47A0-9593-2824B50A451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2CE60E4-1A17-46B8-BD11-6895D1EA9915}"/>
              </a:ext>
            </a:extLst>
          </p:cNvPr>
          <p:cNvSpPr>
            <a:spLocks noGrp="1"/>
          </p:cNvSpPr>
          <p:nvPr>
            <p:ph type="dt" sz="half" idx="10"/>
          </p:nvPr>
        </p:nvSpPr>
        <p:spPr/>
        <p:txBody>
          <a:bodyPr/>
          <a:lstStyle/>
          <a:p>
            <a:fld id="{B7FFDAE1-EB67-42CF-B593-56AA292DA8C8}" type="datetimeFigureOut">
              <a:rPr lang="zh-CN" altLang="en-US" smtClean="0"/>
              <a:t>2021/2/6</a:t>
            </a:fld>
            <a:endParaRPr lang="zh-CN" altLang="en-US"/>
          </a:p>
        </p:txBody>
      </p:sp>
      <p:sp>
        <p:nvSpPr>
          <p:cNvPr id="5" name="页脚占位符 4">
            <a:extLst>
              <a:ext uri="{FF2B5EF4-FFF2-40B4-BE49-F238E27FC236}">
                <a16:creationId xmlns:a16="http://schemas.microsoft.com/office/drawing/2014/main" id="{169CB261-00A7-4DFD-8566-0F34AD0B2F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51146E0-61EB-40A0-AEB0-9AAA4858CF39}"/>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val="118340380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099095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048948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393806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598122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961542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181921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025569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116741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6B29B327-6DC4-489C-A130-8CF667D3CD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6EB504-E0E5-46C5-B6D0-95B1660E27D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30CF13-8903-4992-88F7-C55D7F4E7C48}"/>
              </a:ext>
            </a:extLst>
          </p:cNvPr>
          <p:cNvSpPr>
            <a:spLocks noGrp="1"/>
          </p:cNvSpPr>
          <p:nvPr>
            <p:ph type="dt" sz="half" idx="10"/>
          </p:nvPr>
        </p:nvSpPr>
        <p:spPr/>
        <p:txBody>
          <a:bodyPr/>
          <a:lstStyle/>
          <a:p>
            <a:fld id="{B7FFDAE1-EB67-42CF-B593-56AA292DA8C8}" type="datetimeFigureOut">
              <a:rPr lang="zh-CN" altLang="en-US" smtClean="0"/>
              <a:t>2021/2/6</a:t>
            </a:fld>
            <a:endParaRPr lang="zh-CN" altLang="en-US"/>
          </a:p>
        </p:txBody>
      </p:sp>
      <p:sp>
        <p:nvSpPr>
          <p:cNvPr id="5" name="页脚占位符 4">
            <a:extLst>
              <a:ext uri="{FF2B5EF4-FFF2-40B4-BE49-F238E27FC236}">
                <a16:creationId xmlns:a16="http://schemas.microsoft.com/office/drawing/2014/main" id="{3C41C592-991D-4A88-81B0-FA07E26D1C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6A61AE-DFB6-4E40-B78C-76E64498C698}"/>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val="419282445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954344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498404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983219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1CEF327-DE46-4FD7-851C-CAD5A20AC8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308B61-6FAC-4108-97CC-3ACD182B93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E0CB1DC-8355-42C5-AF00-8E36F02E523B}"/>
              </a:ext>
            </a:extLst>
          </p:cNvPr>
          <p:cNvSpPr>
            <a:spLocks noGrp="1"/>
          </p:cNvSpPr>
          <p:nvPr>
            <p:ph type="dt" sz="half" idx="10"/>
          </p:nvPr>
        </p:nvSpPr>
        <p:spPr/>
        <p:txBody>
          <a:bodyPr/>
          <a:lstStyle/>
          <a:p>
            <a:fld id="{B7FFDAE1-EB67-42CF-B593-56AA292DA8C8}" type="datetimeFigureOut">
              <a:rPr lang="zh-CN" altLang="en-US" smtClean="0"/>
              <a:t>2021/2/6</a:t>
            </a:fld>
            <a:endParaRPr lang="zh-CN" altLang="en-US"/>
          </a:p>
        </p:txBody>
      </p:sp>
      <p:sp>
        <p:nvSpPr>
          <p:cNvPr id="5" name="页脚占位符 4">
            <a:extLst>
              <a:ext uri="{FF2B5EF4-FFF2-40B4-BE49-F238E27FC236}">
                <a16:creationId xmlns:a16="http://schemas.microsoft.com/office/drawing/2014/main" id="{9DA65AD0-D1B3-49A8-9F94-E603B5BA18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33DBE1-743B-438D-92D3-E40E206ACF16}"/>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val="111713044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6DA7060-857A-4930-832C-C09BFD4FCF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7FF8F7-2B15-4A01-A575-53845FA96B4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9701E7A-8C68-4E20-A803-855BD0F40B8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C615B9C-5EC5-4D9B-B5D9-BB2972780CF4}"/>
              </a:ext>
            </a:extLst>
          </p:cNvPr>
          <p:cNvSpPr>
            <a:spLocks noGrp="1"/>
          </p:cNvSpPr>
          <p:nvPr>
            <p:ph type="dt" sz="half" idx="10"/>
          </p:nvPr>
        </p:nvSpPr>
        <p:spPr/>
        <p:txBody>
          <a:bodyPr/>
          <a:lstStyle/>
          <a:p>
            <a:fld id="{B7FFDAE1-EB67-42CF-B593-56AA292DA8C8}" type="datetimeFigureOut">
              <a:rPr lang="zh-CN" altLang="en-US" smtClean="0"/>
              <a:t>2021/2/6</a:t>
            </a:fld>
            <a:endParaRPr lang="zh-CN" altLang="en-US"/>
          </a:p>
        </p:txBody>
      </p:sp>
      <p:sp>
        <p:nvSpPr>
          <p:cNvPr id="6" name="页脚占位符 5">
            <a:extLst>
              <a:ext uri="{FF2B5EF4-FFF2-40B4-BE49-F238E27FC236}">
                <a16:creationId xmlns:a16="http://schemas.microsoft.com/office/drawing/2014/main" id="{E22F8F48-9F51-4F97-9DA9-9E015ACE48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A7C295-EAAA-41B7-986C-D8AFF63FDDD6}"/>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val="290777890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C10F4CDC-4DFE-4DB1-972E-CE28FCB9A1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E09ECFB-135A-4BF2-82FE-C09909424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4914377-BA6A-4199-BDEB-7EFD3B82FC7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CA16539-559F-474B-992A-1331A0355B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9C14912-C4A7-47EF-A8EC-B0F50FA6545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71CC34F-E9B9-4EFD-A3C4-0BA19D4EA5A9}"/>
              </a:ext>
            </a:extLst>
          </p:cNvPr>
          <p:cNvSpPr>
            <a:spLocks noGrp="1"/>
          </p:cNvSpPr>
          <p:nvPr>
            <p:ph type="dt" sz="half" idx="10"/>
          </p:nvPr>
        </p:nvSpPr>
        <p:spPr/>
        <p:txBody>
          <a:bodyPr/>
          <a:lstStyle/>
          <a:p>
            <a:fld id="{B7FFDAE1-EB67-42CF-B593-56AA292DA8C8}" type="datetimeFigureOut">
              <a:rPr lang="zh-CN" altLang="en-US" smtClean="0"/>
              <a:t>2021/2/6</a:t>
            </a:fld>
            <a:endParaRPr lang="zh-CN" altLang="en-US"/>
          </a:p>
        </p:txBody>
      </p:sp>
      <p:sp>
        <p:nvSpPr>
          <p:cNvPr id="8" name="页脚占位符 7">
            <a:extLst>
              <a:ext uri="{FF2B5EF4-FFF2-40B4-BE49-F238E27FC236}">
                <a16:creationId xmlns:a16="http://schemas.microsoft.com/office/drawing/2014/main" id="{A0306A62-EAF9-495D-B60F-8B898B61FE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351980E-AD6D-4890-B2E1-61420E5AAAF7}"/>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val="278240729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2366452-93AB-427B-9625-F906CB897E8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9FD17F3-7053-4148-800C-FB4B3C05E044}"/>
              </a:ext>
            </a:extLst>
          </p:cNvPr>
          <p:cNvSpPr>
            <a:spLocks noGrp="1"/>
          </p:cNvSpPr>
          <p:nvPr>
            <p:ph type="dt" sz="half" idx="10"/>
          </p:nvPr>
        </p:nvSpPr>
        <p:spPr/>
        <p:txBody>
          <a:bodyPr/>
          <a:lstStyle/>
          <a:p>
            <a:fld id="{B7FFDAE1-EB67-42CF-B593-56AA292DA8C8}" type="datetimeFigureOut">
              <a:rPr lang="zh-CN" altLang="en-US" smtClean="0"/>
              <a:t>2021/2/6</a:t>
            </a:fld>
            <a:endParaRPr lang="zh-CN" altLang="en-US"/>
          </a:p>
        </p:txBody>
      </p:sp>
      <p:sp>
        <p:nvSpPr>
          <p:cNvPr id="4" name="页脚占位符 3">
            <a:extLst>
              <a:ext uri="{FF2B5EF4-FFF2-40B4-BE49-F238E27FC236}">
                <a16:creationId xmlns:a16="http://schemas.microsoft.com/office/drawing/2014/main" id="{66709179-9F05-4ED9-898C-DD1E14C4EE1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9DE3C05-79FC-42A5-B9A2-AC8CCD3D26AD}"/>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val="304659072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03BF4A8C-F0F4-41A6-BF41-876FEF21AB89}"/>
              </a:ext>
            </a:extLst>
          </p:cNvPr>
          <p:cNvSpPr>
            <a:spLocks noGrp="1"/>
          </p:cNvSpPr>
          <p:nvPr>
            <p:ph type="dt" sz="half" idx="10"/>
          </p:nvPr>
        </p:nvSpPr>
        <p:spPr/>
        <p:txBody>
          <a:bodyPr/>
          <a:lstStyle/>
          <a:p>
            <a:fld id="{B7FFDAE1-EB67-42CF-B593-56AA292DA8C8}" type="datetimeFigureOut">
              <a:rPr lang="zh-CN" altLang="en-US" smtClean="0"/>
              <a:t>2021/2/6</a:t>
            </a:fld>
            <a:endParaRPr lang="zh-CN" altLang="en-US"/>
          </a:p>
        </p:txBody>
      </p:sp>
      <p:sp>
        <p:nvSpPr>
          <p:cNvPr id="3" name="页脚占位符 2">
            <a:extLst>
              <a:ext uri="{FF2B5EF4-FFF2-40B4-BE49-F238E27FC236}">
                <a16:creationId xmlns:a16="http://schemas.microsoft.com/office/drawing/2014/main" id="{5F4BE2DC-A408-49B2-A4F8-EE9769AFFE7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3A16DA8-302B-4AE1-AF88-B9CFFEEEBABF}"/>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val="67390025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8940FE9-4853-4B02-9ACB-5CAF188470B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58361D0-290C-442A-8B44-B0642C42D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AEF0013-B4AF-4C3C-AB98-C192E7C39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0A2650F-35B1-4222-8E3D-55C4DBD2B6F3}"/>
              </a:ext>
            </a:extLst>
          </p:cNvPr>
          <p:cNvSpPr>
            <a:spLocks noGrp="1"/>
          </p:cNvSpPr>
          <p:nvPr>
            <p:ph type="dt" sz="half" idx="10"/>
          </p:nvPr>
        </p:nvSpPr>
        <p:spPr/>
        <p:txBody>
          <a:bodyPr/>
          <a:lstStyle/>
          <a:p>
            <a:fld id="{B7FFDAE1-EB67-42CF-B593-56AA292DA8C8}" type="datetimeFigureOut">
              <a:rPr lang="zh-CN" altLang="en-US" smtClean="0"/>
              <a:t>2021/2/6</a:t>
            </a:fld>
            <a:endParaRPr lang="zh-CN" altLang="en-US"/>
          </a:p>
        </p:txBody>
      </p:sp>
      <p:sp>
        <p:nvSpPr>
          <p:cNvPr id="6" name="页脚占位符 5">
            <a:extLst>
              <a:ext uri="{FF2B5EF4-FFF2-40B4-BE49-F238E27FC236}">
                <a16:creationId xmlns:a16="http://schemas.microsoft.com/office/drawing/2014/main" id="{D6E7498D-7297-4B92-A228-86A6C90602D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A8D0AA-D078-408B-B714-3CE8EF0C9B60}"/>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val="45046750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27FEBB0-8B3B-410D-A075-42A14BE6210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B37B9B3-435A-479F-8455-3BFE235CA0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EB4E751-9289-4C4E-9418-EE2ED45DD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7B3CBA-A6F8-46D2-B8FE-0FCC383C9458}"/>
              </a:ext>
            </a:extLst>
          </p:cNvPr>
          <p:cNvSpPr>
            <a:spLocks noGrp="1"/>
          </p:cNvSpPr>
          <p:nvPr>
            <p:ph type="dt" sz="half" idx="10"/>
          </p:nvPr>
        </p:nvSpPr>
        <p:spPr/>
        <p:txBody>
          <a:bodyPr/>
          <a:lstStyle/>
          <a:p>
            <a:fld id="{B7FFDAE1-EB67-42CF-B593-56AA292DA8C8}" type="datetimeFigureOut">
              <a:rPr lang="zh-CN" altLang="en-US" smtClean="0"/>
              <a:t>2021/2/6</a:t>
            </a:fld>
            <a:endParaRPr lang="zh-CN" altLang="en-US"/>
          </a:p>
        </p:txBody>
      </p:sp>
      <p:sp>
        <p:nvSpPr>
          <p:cNvPr id="6" name="页脚占位符 5">
            <a:extLst>
              <a:ext uri="{FF2B5EF4-FFF2-40B4-BE49-F238E27FC236}">
                <a16:creationId xmlns:a16="http://schemas.microsoft.com/office/drawing/2014/main" id="{7364EF54-A7CA-4392-9234-4DDE22D719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3F75E53-F65D-44C7-939C-A76A1D47C7C1}"/>
              </a:ext>
            </a:extLst>
          </p:cNvPr>
          <p:cNvSpPr>
            <a:spLocks noGrp="1"/>
          </p:cNvSpPr>
          <p:nvPr>
            <p:ph type="sldNum" sz="quarter" idx="12"/>
          </p:nvPr>
        </p:nvSpPr>
        <p:spPr/>
        <p:txBody>
          <a:bodyPr/>
          <a:lstStyle/>
          <a:p>
            <a:fld id="{DA1E6056-67A1-460C-8D55-8E0798092675}" type="slidenum">
              <a:rPr lang="zh-CN" altLang="en-US" smtClean="0"/>
              <a:t>‹#›</a:t>
            </a:fld>
            <a:endParaRPr lang="zh-CN" altLang="en-US"/>
          </a:p>
        </p:txBody>
      </p:sp>
    </p:spTree>
    <p:extLst>
      <p:ext uri="{BB962C8B-B14F-4D97-AF65-F5344CB8AC3E}">
        <p14:creationId val="249711935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CF24FEF5-80E6-49C9-85D6-2BC478298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EAF9174-E843-4ABD-B37E-7C4FA3D21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7DB30D1-E683-4A0D-B10E-812E5E4C6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FDAE1-EB67-42CF-B593-56AA292DA8C8}" type="datetimeFigureOut">
              <a:rPr lang="zh-CN" altLang="en-US" smtClean="0"/>
              <a:t>2021/2/6</a:t>
            </a:fld>
            <a:endParaRPr lang="zh-CN" altLang="en-US"/>
          </a:p>
        </p:txBody>
      </p:sp>
      <p:sp>
        <p:nvSpPr>
          <p:cNvPr id="5" name="页脚占位符 4">
            <a:extLst>
              <a:ext uri="{FF2B5EF4-FFF2-40B4-BE49-F238E27FC236}">
                <a16:creationId xmlns:a16="http://schemas.microsoft.com/office/drawing/2014/main" id="{2E056DC2-E1F5-4995-85FF-140FC7BF9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ED04F22-1EEB-4F3C-8EF1-26E3E5B27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E6056-67A1-460C-8D55-8E0798092675}" type="slidenum">
              <a:rPr lang="zh-CN" altLang="en-US" smtClean="0"/>
              <a:t>‹#›</a:t>
            </a:fld>
            <a:endParaRPr lang="zh-CN" altLang="en-US"/>
          </a:p>
        </p:txBody>
      </p:sp>
    </p:spTree>
    <p:extLst>
      <p:ext uri="{BB962C8B-B14F-4D97-AF65-F5344CB8AC3E}">
        <p14:creationId val="390024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4676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a:extLst>
              <a:ext uri="{FF2B5EF4-FFF2-40B4-BE49-F238E27FC236}">
                <a16:creationId xmlns:a16="http://schemas.microsoft.com/office/drawing/2014/main" id="{452E8D8E-C5A6-4773-BB4D-3D5AD3A74A70}"/>
              </a:ext>
            </a:extLst>
          </p:cNvPr>
          <p:cNvPicPr>
            <a:picLocks noChangeAspect="1"/>
          </p:cNvPicPr>
          <p:nvPr/>
        </p:nvPicPr>
        <p:blipFill>
          <a:blip r:embed="rId2">
            <a:extLst>
              <a:ext uri="{28A0092B-C50C-407E-A947-70E740481C1C}">
                <a14:useLocalDpi val="0"/>
              </a:ext>
            </a:extLst>
          </a:blip>
          <a:stretch>
            <a:fillRect/>
          </a:stretch>
        </p:blipFill>
        <p:spPr>
          <a:xfrm flipH="1">
            <a:off x="-13648" y="-1"/>
            <a:ext cx="4244454" cy="6858000"/>
          </a:xfrm>
          <a:prstGeom prst="rect">
            <a:avLst/>
          </a:prstGeom>
        </p:spPr>
      </p:pic>
      <p:sp>
        <p:nvSpPr>
          <p:cNvPr id="4" name="文本框 3">
            <a:extLst>
              <a:ext uri="{FF2B5EF4-FFF2-40B4-BE49-F238E27FC236}">
                <a16:creationId xmlns:a16="http://schemas.microsoft.com/office/drawing/2014/main" id="{F80047E7-E728-4248-AACF-DDA733A4DAEB}"/>
              </a:ext>
            </a:extLst>
          </p:cNvPr>
          <p:cNvSpPr txBox="1"/>
          <p:nvPr/>
        </p:nvSpPr>
        <p:spPr>
          <a:xfrm>
            <a:off x="4876516" y="1407184"/>
            <a:ext cx="2214880" cy="1188720"/>
          </a:xfrm>
          <a:prstGeom prst="rect">
            <a:avLst/>
          </a:prstGeom>
          <a:noFill/>
        </p:spPr>
        <p:txBody>
          <a:bodyPr rtlCol="0" wrap="none">
            <a:spAutoFit/>
          </a:bodyPr>
          <a:lstStyle/>
          <a:p>
            <a:r>
              <a:rPr altLang="zh-CN" b="1" lang="en-US" smtClean="0" sz="7200">
                <a:solidFill>
                  <a:schemeClr val="tx1">
                    <a:lumMod val="85000"/>
                    <a:lumOff val="15000"/>
                  </a:schemeClr>
                </a:solidFill>
                <a:cs typeface="+mn-ea"/>
                <a:sym typeface="+mn-lt"/>
              </a:rPr>
              <a:t>2021</a:t>
            </a:r>
          </a:p>
        </p:txBody>
      </p:sp>
      <p:sp>
        <p:nvSpPr>
          <p:cNvPr id="5" name="文本框 4">
            <a:extLst>
              <a:ext uri="{FF2B5EF4-FFF2-40B4-BE49-F238E27FC236}">
                <a16:creationId xmlns:a16="http://schemas.microsoft.com/office/drawing/2014/main" id="{ED2DC92E-9890-4ED7-B415-AD902DDE7819}"/>
              </a:ext>
            </a:extLst>
          </p:cNvPr>
          <p:cNvSpPr txBox="1"/>
          <p:nvPr/>
        </p:nvSpPr>
        <p:spPr bwMode="auto">
          <a:xfrm>
            <a:off x="4710141" y="2669068"/>
            <a:ext cx="6819720" cy="100584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defRPr/>
            </a:pPr>
            <a:r>
              <a:rPr altLang="en-US" lang="zh-CN" sz="6000">
                <a:latin typeface="+mn-lt"/>
                <a:ea typeface="+mn-ea"/>
                <a:cs typeface="+mn-ea"/>
                <a:sym typeface="+mn-lt"/>
              </a:rPr>
              <a:t>人事行政工作总结</a:t>
            </a:r>
          </a:p>
        </p:txBody>
      </p:sp>
      <p:sp>
        <p:nvSpPr>
          <p:cNvPr id="6" name="文本框 5">
            <a:extLst>
              <a:ext uri="{FF2B5EF4-FFF2-40B4-BE49-F238E27FC236}">
                <a16:creationId xmlns:a16="http://schemas.microsoft.com/office/drawing/2014/main" id="{10CDC187-F028-4993-A0A8-96D613E7715E}"/>
              </a:ext>
            </a:extLst>
          </p:cNvPr>
          <p:cNvSpPr txBox="1"/>
          <p:nvPr/>
        </p:nvSpPr>
        <p:spPr bwMode="auto">
          <a:xfrm>
            <a:off x="4619246" y="3746286"/>
            <a:ext cx="6819720" cy="36576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lgn="dist" eaLnBrk="1" fontAlgn="auto" hangingPunct="1">
              <a:spcBef>
                <a:spcPct val="0"/>
              </a:spcBef>
              <a:spcAft>
                <a:spcPct val="0"/>
              </a:spcAft>
              <a:defRPr/>
            </a:pPr>
            <a:r>
              <a:rPr altLang="zh-CN" lang="en-US" sz="1800">
                <a:latin typeface="+mn-lt"/>
                <a:ea typeface="+mn-ea"/>
                <a:cs typeface="+mn-ea"/>
                <a:sym typeface="+mn-lt"/>
              </a:rPr>
              <a:t>【工作总结/年终总结/人力资源/新年计划/述职汇报】</a:t>
            </a:r>
          </a:p>
        </p:txBody>
      </p:sp>
      <p:sp>
        <p:nvSpPr>
          <p:cNvPr id="7" name="矩形 6">
            <a:extLst>
              <a:ext uri="{FF2B5EF4-FFF2-40B4-BE49-F238E27FC236}">
                <a16:creationId xmlns:a16="http://schemas.microsoft.com/office/drawing/2014/main" id="{7974D710-5B76-4840-AC2C-E9BFB73C04F8}"/>
              </a:ext>
            </a:extLst>
          </p:cNvPr>
          <p:cNvSpPr/>
          <p:nvPr/>
        </p:nvSpPr>
        <p:spPr>
          <a:xfrm>
            <a:off x="7113026" y="2007348"/>
            <a:ext cx="4067632" cy="457200"/>
          </a:xfrm>
          <a:prstGeom prst="rect">
            <a:avLst/>
          </a:prstGeom>
        </p:spPr>
        <p:txBody>
          <a:bodyPr wrap="square">
            <a:spAutoFit/>
          </a:bodyPr>
          <a:lstStyle/>
          <a:p>
            <a:pPr algn="dist"/>
            <a:r>
              <a:rPr altLang="zh-CN" lang="en-US" sz="2400">
                <a:solidFill>
                  <a:srgbClr val="4D9EBB"/>
                </a:solidFill>
                <a:cs typeface="+mn-ea"/>
                <a:sym typeface="+mn-lt"/>
              </a:rPr>
              <a:t>BUSINESS REPORTING</a:t>
            </a:r>
          </a:p>
        </p:txBody>
      </p:sp>
      <p:sp>
        <p:nvSpPr>
          <p:cNvPr id="10" name="Synergistically utilize technically sound portals with frictionless chains. Dramatically customize…">
            <a:extLst>
              <a:ext uri="{FF2B5EF4-FFF2-40B4-BE49-F238E27FC236}">
                <a16:creationId xmlns:a16="http://schemas.microsoft.com/office/drawing/2014/main" id="{E3AB8EB6-1A9C-481B-8479-376AEE22C48B}"/>
              </a:ext>
            </a:extLst>
          </p:cNvPr>
          <p:cNvSpPr txBox="1"/>
          <p:nvPr/>
        </p:nvSpPr>
        <p:spPr>
          <a:xfrm>
            <a:off x="4790973" y="4390693"/>
            <a:ext cx="5684565"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2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
        <p:nvSpPr>
          <p:cNvPr id="11" name="文本框 10">
            <a:extLst>
              <a:ext uri="{FF2B5EF4-FFF2-40B4-BE49-F238E27FC236}">
                <a16:creationId xmlns:a16="http://schemas.microsoft.com/office/drawing/2014/main" id="{AF089F9B-91B3-452B-A609-6D7A7EF5B07F}"/>
              </a:ext>
            </a:extLst>
          </p:cNvPr>
          <p:cNvSpPr txBox="1"/>
          <p:nvPr/>
        </p:nvSpPr>
        <p:spPr>
          <a:xfrm>
            <a:off x="4751085" y="5176484"/>
            <a:ext cx="2092056" cy="365760"/>
          </a:xfrm>
          <a:prstGeom prst="rect">
            <a:avLst/>
          </a:prstGeom>
          <a:noFill/>
        </p:spPr>
        <p:txBody>
          <a:bodyPr rtlCol="0" wrap="square">
            <a:spAutoFit/>
          </a:bodyPr>
          <a:lstStyle/>
          <a:p>
            <a:pPr defTabSz="914377"/>
            <a:r>
              <a:rPr altLang="en-US" kumimoji="1" lang="zh-CN">
                <a:solidFill>
                  <a:schemeClr val="tx1">
                    <a:lumMod val="85000"/>
                    <a:lumOff val="15000"/>
                  </a:schemeClr>
                </a:solidFill>
                <a:cs typeface="+mn-ea"/>
                <a:sym typeface="+mn-lt"/>
              </a:rPr>
              <a:t>汇报人：优页PPT</a:t>
            </a:r>
          </a:p>
        </p:txBody>
      </p:sp>
      <p:sp>
        <p:nvSpPr>
          <p:cNvPr id="12" name="直角三角形 11">
            <a:extLst>
              <a:ext uri="{FF2B5EF4-FFF2-40B4-BE49-F238E27FC236}">
                <a16:creationId xmlns:a16="http://schemas.microsoft.com/office/drawing/2014/main" id="{414612E9-C257-4AD8-8869-8227EAC2A684}"/>
              </a:ext>
            </a:extLst>
          </p:cNvPr>
          <p:cNvSpPr/>
          <p:nvPr/>
        </p:nvSpPr>
        <p:spPr>
          <a:xfrm flipH="1">
            <a:off x="10590662" y="4966291"/>
            <a:ext cx="1601337" cy="1891708"/>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DFCBD5A8-C8EE-48B3-B918-2EB6CB80EA92}"/>
              </a:ext>
            </a:extLst>
          </p:cNvPr>
          <p:cNvSpPr/>
          <p:nvPr/>
        </p:nvSpPr>
        <p:spPr>
          <a:xfrm>
            <a:off x="3948545" y="1556938"/>
            <a:ext cx="521928" cy="2558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62541342"/>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500" id="7"/>
                                        <p:tgtEl>
                                          <p:spTgt spid="18"/>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iterate type="lt">
                                    <p:tmPct val="50000"/>
                                  </p:iterate>
                                  <p:childTnLst>
                                    <p:set>
                                      <p:cBhvr>
                                        <p:cTn dur="1" fill="hold" id="10">
                                          <p:stCondLst>
                                            <p:cond delay="0"/>
                                          </p:stCondLst>
                                        </p:cTn>
                                        <p:tgtEl>
                                          <p:spTgt spid="4"/>
                                        </p:tgtEl>
                                        <p:attrNameLst>
                                          <p:attrName>style.visibility</p:attrName>
                                        </p:attrNameLst>
                                      </p:cBhvr>
                                      <p:to>
                                        <p:strVal val="visible"/>
                                      </p:to>
                                    </p:set>
                                    <p:anim calcmode="lin" valueType="num">
                                      <p:cBhvr>
                                        <p:cTn dur="250" fill="hold" id="11"/>
                                        <p:tgtEl>
                                          <p:spTgt spid="4"/>
                                        </p:tgtEl>
                                        <p:attrNameLst>
                                          <p:attrName>ppt_w</p:attrName>
                                        </p:attrNameLst>
                                      </p:cBhvr>
                                      <p:tavLst>
                                        <p:tav tm="0">
                                          <p:val>
                                            <p:fltVal val="0"/>
                                          </p:val>
                                        </p:tav>
                                        <p:tav tm="100000">
                                          <p:val>
                                            <p:strVal val="#ppt_w"/>
                                          </p:val>
                                        </p:tav>
                                      </p:tavLst>
                                    </p:anim>
                                    <p:anim calcmode="lin" valueType="num">
                                      <p:cBhvr>
                                        <p:cTn dur="250" fill="hold" id="12"/>
                                        <p:tgtEl>
                                          <p:spTgt spid="4"/>
                                        </p:tgtEl>
                                        <p:attrNameLst>
                                          <p:attrName>ppt_h</p:attrName>
                                        </p:attrNameLst>
                                      </p:cBhvr>
                                      <p:tavLst>
                                        <p:tav tm="0">
                                          <p:val>
                                            <p:fltVal val="0"/>
                                          </p:val>
                                        </p:tav>
                                        <p:tav tm="100000">
                                          <p:val>
                                            <p:strVal val="#ppt_h"/>
                                          </p:val>
                                        </p:tav>
                                      </p:tavLst>
                                    </p:anim>
                                    <p:animEffect filter="fade" transition="in">
                                      <p:cBhvr>
                                        <p:cTn dur="250" id="13"/>
                                        <p:tgtEl>
                                          <p:spTgt spid="4"/>
                                        </p:tgtEl>
                                      </p:cBhvr>
                                    </p:animEffect>
                                  </p:childTnLst>
                                </p:cTn>
                              </p:par>
                            </p:childTnLst>
                          </p:cTn>
                        </p:par>
                        <p:par>
                          <p:cTn fill="hold" id="14" nodeType="afterGroup">
                            <p:stCondLst>
                              <p:cond delay="750"/>
                            </p:stCondLst>
                            <p:childTnLst>
                              <p:par>
                                <p:cTn fill="hold" grpId="0" id="15" nodeType="afterEffect" presetClass="entr" presetID="2" presetSubtype="2">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1+#ppt_w/2"/>
                                          </p:val>
                                        </p:tav>
                                        <p:tav tm="100000">
                                          <p:val>
                                            <p:strVal val="#ppt_x"/>
                                          </p:val>
                                        </p:tav>
                                      </p:tavLst>
                                    </p:anim>
                                    <p:anim calcmode="lin" valueType="num">
                                      <p:cBhvr additive="base">
                                        <p:cTn dur="500" fill="hold" id="18"/>
                                        <p:tgtEl>
                                          <p:spTgt spid="5"/>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250"/>
                            </p:stCondLst>
                            <p:childTnLst>
                              <p:par>
                                <p:cTn fill="hold" grpId="0" id="20" nodeType="afterEffect" presetClass="entr" presetID="10"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500" id="22"/>
                                        <p:tgtEl>
                                          <p:spTgt spid="6"/>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31" presetSubtype="0">
                                  <p:stCondLst>
                                    <p:cond delay="0"/>
                                  </p:stCondLst>
                                  <p:iterate type="lt">
                                    <p:tmPct val="5000"/>
                                  </p:iterate>
                                  <p:childTnLst>
                                    <p:set>
                                      <p:cBhvr>
                                        <p:cTn dur="1" fill="hold" id="26">
                                          <p:stCondLst>
                                            <p:cond delay="0"/>
                                          </p:stCondLst>
                                        </p:cTn>
                                        <p:tgtEl>
                                          <p:spTgt spid="7"/>
                                        </p:tgtEl>
                                        <p:attrNameLst>
                                          <p:attrName>style.visibility</p:attrName>
                                        </p:attrNameLst>
                                      </p:cBhvr>
                                      <p:to>
                                        <p:strVal val="visible"/>
                                      </p:to>
                                    </p:set>
                                    <p:anim calcmode="lin" valueType="num">
                                      <p:cBhvr>
                                        <p:cTn dur="1000" fill="hold" id="27"/>
                                        <p:tgtEl>
                                          <p:spTgt spid="7"/>
                                        </p:tgtEl>
                                        <p:attrNameLst>
                                          <p:attrName>ppt_w</p:attrName>
                                        </p:attrNameLst>
                                      </p:cBhvr>
                                      <p:tavLst>
                                        <p:tav tm="0">
                                          <p:val>
                                            <p:fltVal val="0"/>
                                          </p:val>
                                        </p:tav>
                                        <p:tav tm="100000">
                                          <p:val>
                                            <p:strVal val="#ppt_w"/>
                                          </p:val>
                                        </p:tav>
                                      </p:tavLst>
                                    </p:anim>
                                    <p:anim calcmode="lin" valueType="num">
                                      <p:cBhvr>
                                        <p:cTn dur="1000" fill="hold" id="28"/>
                                        <p:tgtEl>
                                          <p:spTgt spid="7"/>
                                        </p:tgtEl>
                                        <p:attrNameLst>
                                          <p:attrName>ppt_h</p:attrName>
                                        </p:attrNameLst>
                                      </p:cBhvr>
                                      <p:tavLst>
                                        <p:tav tm="0">
                                          <p:val>
                                            <p:fltVal val="0"/>
                                          </p:val>
                                        </p:tav>
                                        <p:tav tm="100000">
                                          <p:val>
                                            <p:strVal val="#ppt_h"/>
                                          </p:val>
                                        </p:tav>
                                      </p:tavLst>
                                    </p:anim>
                                    <p:anim calcmode="lin" valueType="num">
                                      <p:cBhvr>
                                        <p:cTn dur="1000" fill="hold" id="29"/>
                                        <p:tgtEl>
                                          <p:spTgt spid="7"/>
                                        </p:tgtEl>
                                        <p:attrNameLst>
                                          <p:attrName>style.rotation</p:attrName>
                                        </p:attrNameLst>
                                      </p:cBhvr>
                                      <p:tavLst>
                                        <p:tav tm="0">
                                          <p:val>
                                            <p:fltVal val="90"/>
                                          </p:val>
                                        </p:tav>
                                        <p:tav tm="100000">
                                          <p:val>
                                            <p:fltVal val="0"/>
                                          </p:val>
                                        </p:tav>
                                      </p:tavLst>
                                    </p:anim>
                                    <p:animEffect filter="fade" transition="in">
                                      <p:cBhvr>
                                        <p:cTn dur="1000" id="30"/>
                                        <p:tgtEl>
                                          <p:spTgt spid="7"/>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1000" id="35"/>
                                        <p:tgtEl>
                                          <p:spTgt spid="10"/>
                                        </p:tgtEl>
                                      </p:cBhvr>
                                    </p:animEffect>
                                    <p:anim calcmode="lin" valueType="num">
                                      <p:cBhvr>
                                        <p:cTn dur="1000" fill="hold" id="36"/>
                                        <p:tgtEl>
                                          <p:spTgt spid="10"/>
                                        </p:tgtEl>
                                        <p:attrNameLst>
                                          <p:attrName>ppt_x</p:attrName>
                                        </p:attrNameLst>
                                      </p:cBhvr>
                                      <p:tavLst>
                                        <p:tav tm="0">
                                          <p:val>
                                            <p:strVal val="#ppt_x"/>
                                          </p:val>
                                        </p:tav>
                                        <p:tav tm="100000">
                                          <p:val>
                                            <p:strVal val="#ppt_x"/>
                                          </p:val>
                                        </p:tav>
                                      </p:tavLst>
                                    </p:anim>
                                    <p:anim calcmode="lin" valueType="num">
                                      <p:cBhvr>
                                        <p:cTn dur="100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00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500" id="41"/>
                                        <p:tgtEl>
                                          <p:spTgt spid="11"/>
                                        </p:tgtEl>
                                      </p:cBhvr>
                                    </p:animEffect>
                                    <p:anim calcmode="lin" valueType="num">
                                      <p:cBhvr>
                                        <p:cTn dur="500" fill="hold" id="42"/>
                                        <p:tgtEl>
                                          <p:spTgt spid="11"/>
                                        </p:tgtEl>
                                        <p:attrNameLst>
                                          <p:attrName>ppt_x</p:attrName>
                                        </p:attrNameLst>
                                      </p:cBhvr>
                                      <p:tavLst>
                                        <p:tav tm="0">
                                          <p:val>
                                            <p:strVal val="#ppt_x"/>
                                          </p:val>
                                        </p:tav>
                                        <p:tav tm="100000">
                                          <p:val>
                                            <p:strVal val="#ppt_x"/>
                                          </p:val>
                                        </p:tav>
                                      </p:tavLst>
                                    </p:anim>
                                    <p:anim calcmode="lin" valueType="num">
                                      <p:cBhvr>
                                        <p:cTn dur="500" fill="hold" id="43"/>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10" presetSubtype="0">
                                  <p:stCondLst>
                                    <p:cond delay="0"/>
                                  </p:stCondLst>
                                  <p:childTnLst>
                                    <p:set>
                                      <p:cBhvr>
                                        <p:cTn dur="1" fill="hold" id="47">
                                          <p:stCondLst>
                                            <p:cond delay="0"/>
                                          </p:stCondLst>
                                        </p:cTn>
                                        <p:tgtEl>
                                          <p:spTgt spid="12"/>
                                        </p:tgtEl>
                                        <p:attrNameLst>
                                          <p:attrName>style.visibility</p:attrName>
                                        </p:attrNameLst>
                                      </p:cBhvr>
                                      <p:to>
                                        <p:strVal val="visible"/>
                                      </p:to>
                                    </p:set>
                                    <p:animEffect filter="fade" transition="in">
                                      <p:cBhvr>
                                        <p:cTn dur="500" id="48"/>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0"/>
      <p:bldP grpId="0" spid="11"/>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新老员工更替比例不合理</a:t>
            </a:r>
          </a:p>
        </p:txBody>
      </p:sp>
      <p:sp>
        <p:nvSpPr>
          <p:cNvPr id="6" name="TextBox 16">
            <a:extLst>
              <a:ext uri="{FF2B5EF4-FFF2-40B4-BE49-F238E27FC236}">
                <a16:creationId xmlns:a16="http://schemas.microsoft.com/office/drawing/2014/main" id="{D98B0349-FEE7-4C4F-9B49-561874F90C56}"/>
              </a:ext>
            </a:extLst>
          </p:cNvPr>
          <p:cNvSpPr txBox="1"/>
          <p:nvPr/>
        </p:nvSpPr>
        <p:spPr>
          <a:xfrm>
            <a:off x="2277679" y="4747243"/>
            <a:ext cx="2289380" cy="731520"/>
          </a:xfrm>
          <a:prstGeom prst="rect">
            <a:avLst/>
          </a:prstGeom>
          <a:noFill/>
        </p:spPr>
        <p:txBody>
          <a:bodyPr bIns="0" lIns="0" rIns="0" rtlCol="0" tIns="0" wrap="square">
            <a:spAutoFit/>
          </a:bodyPr>
          <a:lstStyle/>
          <a:p>
            <a:pPr algn="ctr">
              <a:lnSpc>
                <a:spcPct val="120000"/>
              </a:lnSpc>
              <a:defRPr/>
            </a:pPr>
            <a:r>
              <a:rPr altLang="zh-CN" lang="en-US" sz="2000">
                <a:solidFill>
                  <a:srgbClr val="313C42"/>
                </a:solidFill>
                <a:cs typeface="+mn-ea"/>
                <a:sym typeface="+mn-lt"/>
              </a:rPr>
              <a:t>制订公司的人员编制及招聘计划</a:t>
            </a:r>
          </a:p>
        </p:txBody>
      </p:sp>
      <p:sp>
        <p:nvSpPr>
          <p:cNvPr id="7" name="TextBox 17">
            <a:extLst>
              <a:ext uri="{FF2B5EF4-FFF2-40B4-BE49-F238E27FC236}">
                <a16:creationId xmlns:a16="http://schemas.microsoft.com/office/drawing/2014/main" id="{FC27B8E4-DDD7-459F-BC65-136B1599C451}"/>
              </a:ext>
            </a:extLst>
          </p:cNvPr>
          <p:cNvSpPr txBox="1"/>
          <p:nvPr/>
        </p:nvSpPr>
        <p:spPr>
          <a:xfrm>
            <a:off x="5017468" y="4789552"/>
            <a:ext cx="2289380" cy="1097280"/>
          </a:xfrm>
          <a:prstGeom prst="rect">
            <a:avLst/>
          </a:prstGeom>
          <a:noFill/>
        </p:spPr>
        <p:txBody>
          <a:bodyPr bIns="0" lIns="0" rIns="0" rtlCol="0" tIns="0" wrap="square">
            <a:spAutoFit/>
          </a:bodyPr>
          <a:lstStyle/>
          <a:p>
            <a:pPr algn="ctr">
              <a:lnSpc>
                <a:spcPct val="120000"/>
              </a:lnSpc>
              <a:defRPr/>
            </a:pPr>
            <a:r>
              <a:rPr altLang="zh-CN" lang="en-US" sz="2000">
                <a:solidFill>
                  <a:srgbClr val="313C42"/>
                </a:solidFill>
                <a:cs typeface="+mn-ea"/>
                <a:sym typeface="+mn-lt"/>
              </a:rPr>
              <a:t>完成招聘网站的签（续）约以及新渠道的预定和开拓</a:t>
            </a:r>
          </a:p>
        </p:txBody>
      </p:sp>
      <p:sp>
        <p:nvSpPr>
          <p:cNvPr id="8" name="TextBox 18">
            <a:extLst>
              <a:ext uri="{FF2B5EF4-FFF2-40B4-BE49-F238E27FC236}">
                <a16:creationId xmlns:a16="http://schemas.microsoft.com/office/drawing/2014/main" id="{EBCD1ABA-0616-45A9-AD8A-7912F8091745}"/>
              </a:ext>
            </a:extLst>
          </p:cNvPr>
          <p:cNvSpPr txBox="1"/>
          <p:nvPr/>
        </p:nvSpPr>
        <p:spPr>
          <a:xfrm>
            <a:off x="7757258" y="4831863"/>
            <a:ext cx="2289380" cy="731520"/>
          </a:xfrm>
          <a:prstGeom prst="rect">
            <a:avLst/>
          </a:prstGeom>
          <a:noFill/>
        </p:spPr>
        <p:txBody>
          <a:bodyPr bIns="0" lIns="0" rIns="0" rtlCol="0" tIns="0" wrap="square">
            <a:spAutoFit/>
          </a:bodyPr>
          <a:lstStyle/>
          <a:p>
            <a:pPr algn="ctr">
              <a:lnSpc>
                <a:spcPct val="120000"/>
              </a:lnSpc>
              <a:defRPr/>
            </a:pPr>
            <a:r>
              <a:rPr altLang="zh-CN" lang="en-US" sz="2000">
                <a:solidFill>
                  <a:srgbClr val="313C42"/>
                </a:solidFill>
                <a:cs typeface="+mn-ea"/>
                <a:sym typeface="+mn-lt"/>
              </a:rPr>
              <a:t>协调各部门落实招聘实施计划</a:t>
            </a:r>
          </a:p>
        </p:txBody>
      </p:sp>
      <p:grpSp>
        <p:nvGrpSpPr>
          <p:cNvPr id="9" name="组合 8">
            <a:extLst>
              <a:ext uri="{FF2B5EF4-FFF2-40B4-BE49-F238E27FC236}">
                <a16:creationId xmlns:a16="http://schemas.microsoft.com/office/drawing/2014/main" id="{D67CC4AD-F256-4D86-A156-99E4F0F23933}"/>
              </a:ext>
            </a:extLst>
          </p:cNvPr>
          <p:cNvGrpSpPr/>
          <p:nvPr/>
        </p:nvGrpSpPr>
        <p:grpSpPr>
          <a:xfrm>
            <a:off x="2050698" y="1819913"/>
            <a:ext cx="8190736" cy="2734168"/>
            <a:chOff x="1167355" y="1217191"/>
            <a:chExt cx="6892537" cy="2300813"/>
          </a:xfrm>
        </p:grpSpPr>
        <p:sp>
          <p:nvSpPr>
            <p:cNvPr id="10" name="Freeform 4">
              <a:extLst>
                <a:ext uri="{FF2B5EF4-FFF2-40B4-BE49-F238E27FC236}">
                  <a16:creationId xmlns:a16="http://schemas.microsoft.com/office/drawing/2014/main" id="{73E5F4B7-1467-4689-B546-61968168B375}"/>
                </a:ext>
              </a:extLst>
            </p:cNvPr>
            <p:cNvSpPr/>
            <p:nvPr/>
          </p:nvSpPr>
          <p:spPr bwMode="auto">
            <a:xfrm>
              <a:off x="1167355" y="1217191"/>
              <a:ext cx="4406472" cy="2300813"/>
            </a:xfrm>
            <a:custGeom>
              <a:cxnLst>
                <a:cxn ang="0">
                  <a:pos x="1558" y="337"/>
                </a:cxn>
                <a:cxn ang="0">
                  <a:pos x="1221" y="0"/>
                </a:cxn>
                <a:cxn ang="0">
                  <a:pos x="407" y="814"/>
                </a:cxn>
                <a:cxn ang="0">
                  <a:pos x="0" y="407"/>
                </a:cxn>
                <a:cxn ang="0">
                  <a:pos x="402" y="5"/>
                </a:cxn>
                <a:cxn ang="0">
                  <a:pos x="734" y="337"/>
                </a:cxn>
              </a:cxnLst>
              <a:rect b="b" l="0" r="r" t="0"/>
              <a:pathLst>
                <a:path h="814" w="1558">
                  <a:moveTo>
                    <a:pt x="1558" y="337"/>
                  </a:moveTo>
                  <a:lnTo>
                    <a:pt x="1221" y="0"/>
                  </a:lnTo>
                  <a:lnTo>
                    <a:pt x="407" y="814"/>
                  </a:lnTo>
                  <a:lnTo>
                    <a:pt x="0" y="407"/>
                  </a:lnTo>
                  <a:lnTo>
                    <a:pt x="402" y="5"/>
                  </a:lnTo>
                  <a:lnTo>
                    <a:pt x="734" y="337"/>
                  </a:lnTo>
                </a:path>
              </a:pathLst>
            </a:custGeom>
            <a:noFill/>
            <a:ln cap="flat" cmpd="sng" w="25400">
              <a:solidFill>
                <a:srgbClr val="4D9EBB"/>
              </a:solidFill>
              <a:prstDash val="solid"/>
              <a:round/>
            </a:ln>
            <a:effectLst/>
          </p:spPr>
          <p:txBody>
            <a:bodyPr anchor="ctr" bIns="0" lIns="0" rIns="0" tIns="0" wrap="none"/>
            <a:lstStyle>
              <a:defPPr>
                <a:defRPr lang="en-US"/>
              </a:defPPr>
              <a:lvl1pPr algn="l" eaLnBrk="0" fontAlgn="base" hangingPunct="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1pPr>
              <a:lvl2pPr algn="l" eaLnBrk="0" fontAlgn="base" hangingPunct="0" marL="4572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2pPr>
              <a:lvl3pPr algn="l" eaLnBrk="0" fontAlgn="base" hangingPunct="0" marL="9144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3pPr>
              <a:lvl4pPr algn="l" eaLnBrk="0" fontAlgn="base" hangingPunct="0" marL="13716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4pPr>
              <a:lvl5pPr algn="l" eaLnBrk="0" fontAlgn="base" hangingPunct="0" marL="18288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5pPr>
              <a:lvl6pPr algn="l" defTabSz="914400" eaLnBrk="1" hangingPunct="1" latinLnBrk="0" marL="2286000" rtl="0">
                <a:defRPr b="1" kern="1200" sz="1300">
                  <a:solidFill>
                    <a:srgbClr val="000000"/>
                  </a:solidFill>
                  <a:latin charset="0" panose="020b0604020202020204" pitchFamily="34" typeface="Arial"/>
                  <a:ea charset="-122" panose="02010600030101010101" pitchFamily="2" typeface="宋体"/>
                  <a:cs typeface="+mn-cs"/>
                </a:defRPr>
              </a:lvl6pPr>
              <a:lvl7pPr algn="l" defTabSz="914400" eaLnBrk="1" hangingPunct="1" latinLnBrk="0" marL="2743200" rtl="0">
                <a:defRPr b="1" kern="1200" sz="1300">
                  <a:solidFill>
                    <a:srgbClr val="000000"/>
                  </a:solidFill>
                  <a:latin charset="0" panose="020b0604020202020204" pitchFamily="34" typeface="Arial"/>
                  <a:ea charset="-122" panose="02010600030101010101" pitchFamily="2" typeface="宋体"/>
                  <a:cs typeface="+mn-cs"/>
                </a:defRPr>
              </a:lvl7pPr>
              <a:lvl8pPr algn="l" defTabSz="914400" eaLnBrk="1" hangingPunct="1" latinLnBrk="0" marL="3200400" rtl="0">
                <a:defRPr b="1" kern="1200" sz="1300">
                  <a:solidFill>
                    <a:srgbClr val="000000"/>
                  </a:solidFill>
                  <a:latin charset="0" panose="020b0604020202020204" pitchFamily="34" typeface="Arial"/>
                  <a:ea charset="-122" panose="02010600030101010101" pitchFamily="2" typeface="宋体"/>
                  <a:cs typeface="+mn-cs"/>
                </a:defRPr>
              </a:lvl8pPr>
              <a:lvl9pPr algn="l" defTabSz="914400" eaLnBrk="1" hangingPunct="1" latinLnBrk="0" marL="3657600" rtl="0">
                <a:defRPr b="1" kern="1200" sz="1300">
                  <a:solidFill>
                    <a:srgbClr val="000000"/>
                  </a:solidFill>
                  <a:latin charset="0" panose="020b0604020202020204" pitchFamily="34" typeface="Arial"/>
                  <a:ea charset="-122" panose="02010600030101010101" pitchFamily="2" typeface="宋体"/>
                  <a:cs typeface="+mn-cs"/>
                </a:defRPr>
              </a:lvl9pPr>
            </a:lstStyle>
            <a:p>
              <a:pPr algn="ctr" defTabSz="1145540">
                <a:lnSpc>
                  <a:spcPct val="120000"/>
                </a:lnSpc>
                <a:defRPr/>
              </a:pPr>
              <a:endParaRPr altLang="en-US" lang="zh-CN" sz="1325">
                <a:latin typeface="+mn-lt"/>
                <a:ea typeface="+mn-ea"/>
                <a:cs typeface="+mn-ea"/>
                <a:sym typeface="+mn-lt"/>
              </a:endParaRPr>
            </a:p>
          </p:txBody>
        </p:sp>
        <p:sp>
          <p:nvSpPr>
            <p:cNvPr id="11" name="Freeform 5">
              <a:extLst>
                <a:ext uri="{FF2B5EF4-FFF2-40B4-BE49-F238E27FC236}">
                  <a16:creationId xmlns:a16="http://schemas.microsoft.com/office/drawing/2014/main" id="{E744C3FB-5E3C-4F7A-ADEB-AFC677008543}"/>
                </a:ext>
              </a:extLst>
            </p:cNvPr>
            <p:cNvSpPr/>
            <p:nvPr/>
          </p:nvSpPr>
          <p:spPr bwMode="auto">
            <a:xfrm flipH="1" flipV="1">
              <a:off x="3653420" y="1217191"/>
              <a:ext cx="4406472" cy="2300813"/>
            </a:xfrm>
            <a:custGeom>
              <a:cxnLst>
                <a:cxn ang="0">
                  <a:pos x="1558" y="337"/>
                </a:cxn>
                <a:cxn ang="0">
                  <a:pos x="1221" y="0"/>
                </a:cxn>
                <a:cxn ang="0">
                  <a:pos x="407" y="814"/>
                </a:cxn>
                <a:cxn ang="0">
                  <a:pos x="0" y="407"/>
                </a:cxn>
                <a:cxn ang="0">
                  <a:pos x="402" y="5"/>
                </a:cxn>
                <a:cxn ang="0">
                  <a:pos x="734" y="337"/>
                </a:cxn>
              </a:cxnLst>
              <a:rect b="b" l="0" r="r" t="0"/>
              <a:pathLst>
                <a:path h="814" w="1558">
                  <a:moveTo>
                    <a:pt x="1558" y="337"/>
                  </a:moveTo>
                  <a:lnTo>
                    <a:pt x="1221" y="0"/>
                  </a:lnTo>
                  <a:lnTo>
                    <a:pt x="407" y="814"/>
                  </a:lnTo>
                  <a:lnTo>
                    <a:pt x="0" y="407"/>
                  </a:lnTo>
                  <a:lnTo>
                    <a:pt x="402" y="5"/>
                  </a:lnTo>
                  <a:lnTo>
                    <a:pt x="734" y="337"/>
                  </a:lnTo>
                </a:path>
              </a:pathLst>
            </a:custGeom>
            <a:noFill/>
            <a:ln cap="flat" cmpd="sng" w="25400">
              <a:solidFill>
                <a:srgbClr val="4D9EBB"/>
              </a:solidFill>
              <a:prstDash val="solid"/>
              <a:round/>
            </a:ln>
            <a:effectLst/>
          </p:spPr>
          <p:txBody>
            <a:bodyPr anchor="ctr" bIns="0" lIns="0" rIns="0" tIns="0" wrap="none"/>
            <a:lstStyle>
              <a:defPPr>
                <a:defRPr lang="en-US"/>
              </a:defPPr>
              <a:lvl1pPr algn="l" eaLnBrk="0" fontAlgn="base" hangingPunct="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1pPr>
              <a:lvl2pPr algn="l" eaLnBrk="0" fontAlgn="base" hangingPunct="0" marL="4572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2pPr>
              <a:lvl3pPr algn="l" eaLnBrk="0" fontAlgn="base" hangingPunct="0" marL="9144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3pPr>
              <a:lvl4pPr algn="l" eaLnBrk="0" fontAlgn="base" hangingPunct="0" marL="13716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4pPr>
              <a:lvl5pPr algn="l" eaLnBrk="0" fontAlgn="base" hangingPunct="0" marL="18288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5pPr>
              <a:lvl6pPr algn="l" defTabSz="914400" eaLnBrk="1" hangingPunct="1" latinLnBrk="0" marL="2286000" rtl="0">
                <a:defRPr b="1" kern="1200" sz="1300">
                  <a:solidFill>
                    <a:srgbClr val="000000"/>
                  </a:solidFill>
                  <a:latin charset="0" panose="020b0604020202020204" pitchFamily="34" typeface="Arial"/>
                  <a:ea charset="-122" panose="02010600030101010101" pitchFamily="2" typeface="宋体"/>
                  <a:cs typeface="+mn-cs"/>
                </a:defRPr>
              </a:lvl6pPr>
              <a:lvl7pPr algn="l" defTabSz="914400" eaLnBrk="1" hangingPunct="1" latinLnBrk="0" marL="2743200" rtl="0">
                <a:defRPr b="1" kern="1200" sz="1300">
                  <a:solidFill>
                    <a:srgbClr val="000000"/>
                  </a:solidFill>
                  <a:latin charset="0" panose="020b0604020202020204" pitchFamily="34" typeface="Arial"/>
                  <a:ea charset="-122" panose="02010600030101010101" pitchFamily="2" typeface="宋体"/>
                  <a:cs typeface="+mn-cs"/>
                </a:defRPr>
              </a:lvl7pPr>
              <a:lvl8pPr algn="l" defTabSz="914400" eaLnBrk="1" hangingPunct="1" latinLnBrk="0" marL="3200400" rtl="0">
                <a:defRPr b="1" kern="1200" sz="1300">
                  <a:solidFill>
                    <a:srgbClr val="000000"/>
                  </a:solidFill>
                  <a:latin charset="0" panose="020b0604020202020204" pitchFamily="34" typeface="Arial"/>
                  <a:ea charset="-122" panose="02010600030101010101" pitchFamily="2" typeface="宋体"/>
                  <a:cs typeface="+mn-cs"/>
                </a:defRPr>
              </a:lvl8pPr>
              <a:lvl9pPr algn="l" defTabSz="914400" eaLnBrk="1" hangingPunct="1" latinLnBrk="0" marL="3657600" rtl="0">
                <a:defRPr b="1" kern="1200" sz="1300">
                  <a:solidFill>
                    <a:srgbClr val="000000"/>
                  </a:solidFill>
                  <a:latin charset="0" panose="020b0604020202020204" pitchFamily="34" typeface="Arial"/>
                  <a:ea charset="-122" panose="02010600030101010101" pitchFamily="2" typeface="宋体"/>
                  <a:cs typeface="+mn-cs"/>
                </a:defRPr>
              </a:lvl9pPr>
            </a:lstStyle>
            <a:p>
              <a:pPr algn="ctr" defTabSz="1145540">
                <a:lnSpc>
                  <a:spcPct val="120000"/>
                </a:lnSpc>
                <a:defRPr/>
              </a:pPr>
              <a:endParaRPr altLang="en-US" lang="zh-CN" sz="1325">
                <a:latin typeface="+mn-lt"/>
                <a:ea typeface="+mn-ea"/>
                <a:cs typeface="+mn-ea"/>
                <a:sym typeface="+mn-lt"/>
              </a:endParaRPr>
            </a:p>
          </p:txBody>
        </p:sp>
        <p:sp>
          <p:nvSpPr>
            <p:cNvPr id="12" name="Rectangle 6">
              <a:extLst>
                <a:ext uri="{FF2B5EF4-FFF2-40B4-BE49-F238E27FC236}">
                  <a16:creationId xmlns:a16="http://schemas.microsoft.com/office/drawing/2014/main" id="{A698695C-C018-4C25-A506-2D26241E720F}"/>
                </a:ext>
              </a:extLst>
            </p:cNvPr>
            <p:cNvSpPr>
              <a:spLocks noChangeArrowheads="1"/>
            </p:cNvSpPr>
            <p:nvPr/>
          </p:nvSpPr>
          <p:spPr bwMode="auto">
            <a:xfrm rot="18900000">
              <a:off x="1723577" y="1817977"/>
              <a:ext cx="1104193" cy="1104192"/>
            </a:xfrm>
            <a:prstGeom prst="rect">
              <a:avLst/>
            </a:prstGeom>
            <a:solidFill>
              <a:srgbClr val="4D9EBB"/>
            </a:solidFill>
            <a:ln w="6350">
              <a:solidFill>
                <a:schemeClr val="bg1"/>
              </a:solidFill>
              <a:miter lim="800000"/>
            </a:ln>
            <a:effectLst/>
          </p:spPr>
          <p:txBody>
            <a:bodyPr anchor="ctr" bIns="0" lIns="0" rIns="0" tIns="0" wrap="none"/>
            <a:lstStyle>
              <a:defPPr>
                <a:defRPr lang="en-US"/>
              </a:defPPr>
              <a:lvl1pPr algn="l" eaLnBrk="0" fontAlgn="base" hangingPunct="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1pPr>
              <a:lvl2pPr algn="l" eaLnBrk="0" fontAlgn="base" hangingPunct="0" marL="4572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2pPr>
              <a:lvl3pPr algn="l" eaLnBrk="0" fontAlgn="base" hangingPunct="0" marL="9144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3pPr>
              <a:lvl4pPr algn="l" eaLnBrk="0" fontAlgn="base" hangingPunct="0" marL="13716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4pPr>
              <a:lvl5pPr algn="l" eaLnBrk="0" fontAlgn="base" hangingPunct="0" marL="18288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5pPr>
              <a:lvl6pPr algn="l" defTabSz="914400" eaLnBrk="1" hangingPunct="1" latinLnBrk="0" marL="2286000" rtl="0">
                <a:defRPr b="1" kern="1200" sz="1300">
                  <a:solidFill>
                    <a:srgbClr val="000000"/>
                  </a:solidFill>
                  <a:latin charset="0" panose="020b0604020202020204" pitchFamily="34" typeface="Arial"/>
                  <a:ea charset="-122" panose="02010600030101010101" pitchFamily="2" typeface="宋体"/>
                  <a:cs typeface="+mn-cs"/>
                </a:defRPr>
              </a:lvl6pPr>
              <a:lvl7pPr algn="l" defTabSz="914400" eaLnBrk="1" hangingPunct="1" latinLnBrk="0" marL="2743200" rtl="0">
                <a:defRPr b="1" kern="1200" sz="1300">
                  <a:solidFill>
                    <a:srgbClr val="000000"/>
                  </a:solidFill>
                  <a:latin charset="0" panose="020b0604020202020204" pitchFamily="34" typeface="Arial"/>
                  <a:ea charset="-122" panose="02010600030101010101" pitchFamily="2" typeface="宋体"/>
                  <a:cs typeface="+mn-cs"/>
                </a:defRPr>
              </a:lvl7pPr>
              <a:lvl8pPr algn="l" defTabSz="914400" eaLnBrk="1" hangingPunct="1" latinLnBrk="0" marL="3200400" rtl="0">
                <a:defRPr b="1" kern="1200" sz="1300">
                  <a:solidFill>
                    <a:srgbClr val="000000"/>
                  </a:solidFill>
                  <a:latin charset="0" panose="020b0604020202020204" pitchFamily="34" typeface="Arial"/>
                  <a:ea charset="-122" panose="02010600030101010101" pitchFamily="2" typeface="宋体"/>
                  <a:cs typeface="+mn-cs"/>
                </a:defRPr>
              </a:lvl8pPr>
              <a:lvl9pPr algn="l" defTabSz="914400" eaLnBrk="1" hangingPunct="1" latinLnBrk="0" marL="3657600" rtl="0">
                <a:defRPr b="1" kern="1200" sz="1300">
                  <a:solidFill>
                    <a:srgbClr val="000000"/>
                  </a:solidFill>
                  <a:latin charset="0" panose="020b0604020202020204" pitchFamily="34" typeface="Arial"/>
                  <a:ea charset="-122" panose="02010600030101010101" pitchFamily="2" typeface="宋体"/>
                  <a:cs typeface="+mn-cs"/>
                </a:defRPr>
              </a:lvl9pPr>
            </a:lstStyle>
            <a:p>
              <a:pPr algn="ctr" defTabSz="1145540">
                <a:lnSpc>
                  <a:spcPct val="120000"/>
                </a:lnSpc>
                <a:defRPr/>
              </a:pPr>
              <a:endParaRPr altLang="en-US" lang="zh-CN" sz="1325">
                <a:latin typeface="+mn-lt"/>
                <a:ea typeface="+mn-ea"/>
                <a:cs typeface="+mn-ea"/>
                <a:sym typeface="+mn-lt"/>
              </a:endParaRPr>
            </a:p>
          </p:txBody>
        </p:sp>
        <p:sp>
          <p:nvSpPr>
            <p:cNvPr id="13" name="Rectangle 7">
              <a:extLst>
                <a:ext uri="{FF2B5EF4-FFF2-40B4-BE49-F238E27FC236}">
                  <a16:creationId xmlns:a16="http://schemas.microsoft.com/office/drawing/2014/main" id="{03055793-9E6E-45E0-9F28-07765008C720}"/>
                </a:ext>
              </a:extLst>
            </p:cNvPr>
            <p:cNvSpPr>
              <a:spLocks noChangeArrowheads="1"/>
            </p:cNvSpPr>
            <p:nvPr/>
          </p:nvSpPr>
          <p:spPr bwMode="auto">
            <a:xfrm rot="18900000">
              <a:off x="4055751" y="1817977"/>
              <a:ext cx="1104192" cy="1104192"/>
            </a:xfrm>
            <a:prstGeom prst="rect">
              <a:avLst/>
            </a:prstGeom>
            <a:solidFill>
              <a:srgbClr val="4D9EBB"/>
            </a:solidFill>
            <a:ln w="6350">
              <a:solidFill>
                <a:schemeClr val="bg1"/>
              </a:solidFill>
              <a:miter lim="800000"/>
            </a:ln>
            <a:effectLst/>
          </p:spPr>
          <p:txBody>
            <a:bodyPr anchor="ctr" bIns="0" lIns="0" rIns="0" tIns="0" wrap="none"/>
            <a:lstStyle>
              <a:defPPr>
                <a:defRPr lang="en-US"/>
              </a:defPPr>
              <a:lvl1pPr algn="l" eaLnBrk="0" fontAlgn="base" hangingPunct="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1pPr>
              <a:lvl2pPr algn="l" eaLnBrk="0" fontAlgn="base" hangingPunct="0" marL="4572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2pPr>
              <a:lvl3pPr algn="l" eaLnBrk="0" fontAlgn="base" hangingPunct="0" marL="9144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3pPr>
              <a:lvl4pPr algn="l" eaLnBrk="0" fontAlgn="base" hangingPunct="0" marL="13716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4pPr>
              <a:lvl5pPr algn="l" eaLnBrk="0" fontAlgn="base" hangingPunct="0" marL="18288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5pPr>
              <a:lvl6pPr algn="l" defTabSz="914400" eaLnBrk="1" hangingPunct="1" latinLnBrk="0" marL="2286000" rtl="0">
                <a:defRPr b="1" kern="1200" sz="1300">
                  <a:solidFill>
                    <a:srgbClr val="000000"/>
                  </a:solidFill>
                  <a:latin charset="0" panose="020b0604020202020204" pitchFamily="34" typeface="Arial"/>
                  <a:ea charset="-122" panose="02010600030101010101" pitchFamily="2" typeface="宋体"/>
                  <a:cs typeface="+mn-cs"/>
                </a:defRPr>
              </a:lvl6pPr>
              <a:lvl7pPr algn="l" defTabSz="914400" eaLnBrk="1" hangingPunct="1" latinLnBrk="0" marL="2743200" rtl="0">
                <a:defRPr b="1" kern="1200" sz="1300">
                  <a:solidFill>
                    <a:srgbClr val="000000"/>
                  </a:solidFill>
                  <a:latin charset="0" panose="020b0604020202020204" pitchFamily="34" typeface="Arial"/>
                  <a:ea charset="-122" panose="02010600030101010101" pitchFamily="2" typeface="宋体"/>
                  <a:cs typeface="+mn-cs"/>
                </a:defRPr>
              </a:lvl7pPr>
              <a:lvl8pPr algn="l" defTabSz="914400" eaLnBrk="1" hangingPunct="1" latinLnBrk="0" marL="3200400" rtl="0">
                <a:defRPr b="1" kern="1200" sz="1300">
                  <a:solidFill>
                    <a:srgbClr val="000000"/>
                  </a:solidFill>
                  <a:latin charset="0" panose="020b0604020202020204" pitchFamily="34" typeface="Arial"/>
                  <a:ea charset="-122" panose="02010600030101010101" pitchFamily="2" typeface="宋体"/>
                  <a:cs typeface="+mn-cs"/>
                </a:defRPr>
              </a:lvl8pPr>
              <a:lvl9pPr algn="l" defTabSz="914400" eaLnBrk="1" hangingPunct="1" latinLnBrk="0" marL="3657600" rtl="0">
                <a:defRPr b="1" kern="1200" sz="1300">
                  <a:solidFill>
                    <a:srgbClr val="000000"/>
                  </a:solidFill>
                  <a:latin charset="0" panose="020b0604020202020204" pitchFamily="34" typeface="Arial"/>
                  <a:ea charset="-122" panose="02010600030101010101" pitchFamily="2" typeface="宋体"/>
                  <a:cs typeface="+mn-cs"/>
                </a:defRPr>
              </a:lvl9pPr>
            </a:lstStyle>
            <a:p>
              <a:pPr algn="ctr" defTabSz="1145540">
                <a:lnSpc>
                  <a:spcPct val="120000"/>
                </a:lnSpc>
                <a:defRPr/>
              </a:pPr>
              <a:endParaRPr altLang="en-US" lang="zh-CN" sz="1325">
                <a:latin typeface="+mn-lt"/>
                <a:ea typeface="+mn-ea"/>
                <a:cs typeface="+mn-ea"/>
                <a:sym typeface="+mn-lt"/>
              </a:endParaRPr>
            </a:p>
          </p:txBody>
        </p:sp>
        <p:sp>
          <p:nvSpPr>
            <p:cNvPr id="14" name="Rectangle 8">
              <a:extLst>
                <a:ext uri="{FF2B5EF4-FFF2-40B4-BE49-F238E27FC236}">
                  <a16:creationId xmlns:a16="http://schemas.microsoft.com/office/drawing/2014/main" id="{7A24D4EE-FDE5-4C44-A6A6-919C69ED31D6}"/>
                </a:ext>
              </a:extLst>
            </p:cNvPr>
            <p:cNvSpPr>
              <a:spLocks noChangeArrowheads="1"/>
            </p:cNvSpPr>
            <p:nvPr/>
          </p:nvSpPr>
          <p:spPr bwMode="auto">
            <a:xfrm rot="18900000">
              <a:off x="6366467" y="1817977"/>
              <a:ext cx="1104192" cy="1104192"/>
            </a:xfrm>
            <a:prstGeom prst="rect">
              <a:avLst/>
            </a:prstGeom>
            <a:solidFill>
              <a:srgbClr val="4D9EBB"/>
            </a:solidFill>
            <a:ln w="6350">
              <a:solidFill>
                <a:schemeClr val="bg1"/>
              </a:solidFill>
              <a:miter lim="800000"/>
            </a:ln>
            <a:effectLst/>
          </p:spPr>
          <p:txBody>
            <a:bodyPr anchor="ctr" bIns="0" lIns="0" rIns="0" tIns="0" wrap="none"/>
            <a:lstStyle>
              <a:defPPr>
                <a:defRPr lang="en-US"/>
              </a:defPPr>
              <a:lvl1pPr algn="l" eaLnBrk="0" fontAlgn="base" hangingPunct="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1pPr>
              <a:lvl2pPr algn="l" eaLnBrk="0" fontAlgn="base" hangingPunct="0" marL="4572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2pPr>
              <a:lvl3pPr algn="l" eaLnBrk="0" fontAlgn="base" hangingPunct="0" marL="9144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3pPr>
              <a:lvl4pPr algn="l" eaLnBrk="0" fontAlgn="base" hangingPunct="0" marL="13716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4pPr>
              <a:lvl5pPr algn="l" eaLnBrk="0" fontAlgn="base" hangingPunct="0" marL="18288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5pPr>
              <a:lvl6pPr algn="l" defTabSz="914400" eaLnBrk="1" hangingPunct="1" latinLnBrk="0" marL="2286000" rtl="0">
                <a:defRPr b="1" kern="1200" sz="1300">
                  <a:solidFill>
                    <a:srgbClr val="000000"/>
                  </a:solidFill>
                  <a:latin charset="0" panose="020b0604020202020204" pitchFamily="34" typeface="Arial"/>
                  <a:ea charset="-122" panose="02010600030101010101" pitchFamily="2" typeface="宋体"/>
                  <a:cs typeface="+mn-cs"/>
                </a:defRPr>
              </a:lvl6pPr>
              <a:lvl7pPr algn="l" defTabSz="914400" eaLnBrk="1" hangingPunct="1" latinLnBrk="0" marL="2743200" rtl="0">
                <a:defRPr b="1" kern="1200" sz="1300">
                  <a:solidFill>
                    <a:srgbClr val="000000"/>
                  </a:solidFill>
                  <a:latin charset="0" panose="020b0604020202020204" pitchFamily="34" typeface="Arial"/>
                  <a:ea charset="-122" panose="02010600030101010101" pitchFamily="2" typeface="宋体"/>
                  <a:cs typeface="+mn-cs"/>
                </a:defRPr>
              </a:lvl7pPr>
              <a:lvl8pPr algn="l" defTabSz="914400" eaLnBrk="1" hangingPunct="1" latinLnBrk="0" marL="3200400" rtl="0">
                <a:defRPr b="1" kern="1200" sz="1300">
                  <a:solidFill>
                    <a:srgbClr val="000000"/>
                  </a:solidFill>
                  <a:latin charset="0" panose="020b0604020202020204" pitchFamily="34" typeface="Arial"/>
                  <a:ea charset="-122" panose="02010600030101010101" pitchFamily="2" typeface="宋体"/>
                  <a:cs typeface="+mn-cs"/>
                </a:defRPr>
              </a:lvl8pPr>
              <a:lvl9pPr algn="l" defTabSz="914400" eaLnBrk="1" hangingPunct="1" latinLnBrk="0" marL="3657600" rtl="0">
                <a:defRPr b="1" kern="1200" sz="1300">
                  <a:solidFill>
                    <a:srgbClr val="000000"/>
                  </a:solidFill>
                  <a:latin charset="0" panose="020b0604020202020204" pitchFamily="34" typeface="Arial"/>
                  <a:ea charset="-122" panose="02010600030101010101" pitchFamily="2" typeface="宋体"/>
                  <a:cs typeface="+mn-cs"/>
                </a:defRPr>
              </a:lvl9pPr>
            </a:lstStyle>
            <a:p>
              <a:pPr algn="ctr" defTabSz="1145540">
                <a:lnSpc>
                  <a:spcPct val="120000"/>
                </a:lnSpc>
                <a:defRPr/>
              </a:pPr>
              <a:endParaRPr altLang="en-US" lang="zh-CN" sz="1325">
                <a:latin typeface="+mn-lt"/>
                <a:ea typeface="+mn-ea"/>
                <a:cs typeface="+mn-ea"/>
                <a:sym typeface="+mn-lt"/>
              </a:endParaRPr>
            </a:p>
          </p:txBody>
        </p:sp>
        <p:sp>
          <p:nvSpPr>
            <p:cNvPr id="15" name="Rectangle 9">
              <a:extLst>
                <a:ext uri="{FF2B5EF4-FFF2-40B4-BE49-F238E27FC236}">
                  <a16:creationId xmlns:a16="http://schemas.microsoft.com/office/drawing/2014/main" id="{51CDCD46-D1ED-4BFB-A69B-2640AE1A04FE}"/>
                </a:ext>
              </a:extLst>
            </p:cNvPr>
            <p:cNvSpPr>
              <a:spLocks noChangeArrowheads="1"/>
            </p:cNvSpPr>
            <p:nvPr/>
          </p:nvSpPr>
          <p:spPr bwMode="auto">
            <a:xfrm rot="18900000">
              <a:off x="2167565" y="1756908"/>
              <a:ext cx="207964" cy="207964"/>
            </a:xfrm>
            <a:prstGeom prst="rect">
              <a:avLst/>
            </a:prstGeom>
            <a:solidFill>
              <a:srgbClr val="FFFFFF"/>
            </a:solidFill>
            <a:ln w="6350">
              <a:noFill/>
              <a:miter lim="800000"/>
            </a:ln>
            <a:effectLst/>
          </p:spPr>
          <p:txBody>
            <a:bodyPr anchor="ctr" bIns="0" lIns="0" rIns="0" tIns="0" wrap="none"/>
            <a:lstStyle>
              <a:defPPr>
                <a:defRPr lang="en-US"/>
              </a:defPPr>
              <a:lvl1pPr algn="l" eaLnBrk="0" fontAlgn="base" hangingPunct="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1pPr>
              <a:lvl2pPr algn="l" eaLnBrk="0" fontAlgn="base" hangingPunct="0" marL="4572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2pPr>
              <a:lvl3pPr algn="l" eaLnBrk="0" fontAlgn="base" hangingPunct="0" marL="9144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3pPr>
              <a:lvl4pPr algn="l" eaLnBrk="0" fontAlgn="base" hangingPunct="0" marL="13716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4pPr>
              <a:lvl5pPr algn="l" eaLnBrk="0" fontAlgn="base" hangingPunct="0" marL="18288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5pPr>
              <a:lvl6pPr algn="l" defTabSz="914400" eaLnBrk="1" hangingPunct="1" latinLnBrk="0" marL="2286000" rtl="0">
                <a:defRPr b="1" kern="1200" sz="1300">
                  <a:solidFill>
                    <a:srgbClr val="000000"/>
                  </a:solidFill>
                  <a:latin charset="0" panose="020b0604020202020204" pitchFamily="34" typeface="Arial"/>
                  <a:ea charset="-122" panose="02010600030101010101" pitchFamily="2" typeface="宋体"/>
                  <a:cs typeface="+mn-cs"/>
                </a:defRPr>
              </a:lvl6pPr>
              <a:lvl7pPr algn="l" defTabSz="914400" eaLnBrk="1" hangingPunct="1" latinLnBrk="0" marL="2743200" rtl="0">
                <a:defRPr b="1" kern="1200" sz="1300">
                  <a:solidFill>
                    <a:srgbClr val="000000"/>
                  </a:solidFill>
                  <a:latin charset="0" panose="020b0604020202020204" pitchFamily="34" typeface="Arial"/>
                  <a:ea charset="-122" panose="02010600030101010101" pitchFamily="2" typeface="宋体"/>
                  <a:cs typeface="+mn-cs"/>
                </a:defRPr>
              </a:lvl7pPr>
              <a:lvl8pPr algn="l" defTabSz="914400" eaLnBrk="1" hangingPunct="1" latinLnBrk="0" marL="3200400" rtl="0">
                <a:defRPr b="1" kern="1200" sz="1300">
                  <a:solidFill>
                    <a:srgbClr val="000000"/>
                  </a:solidFill>
                  <a:latin charset="0" panose="020b0604020202020204" pitchFamily="34" typeface="Arial"/>
                  <a:ea charset="-122" panose="02010600030101010101" pitchFamily="2" typeface="宋体"/>
                  <a:cs typeface="+mn-cs"/>
                </a:defRPr>
              </a:lvl8pPr>
              <a:lvl9pPr algn="l" defTabSz="914400" eaLnBrk="1" hangingPunct="1" latinLnBrk="0" marL="3657600" rtl="0">
                <a:defRPr b="1" kern="1200" sz="1300">
                  <a:solidFill>
                    <a:srgbClr val="000000"/>
                  </a:solidFill>
                  <a:latin charset="0" panose="020b0604020202020204" pitchFamily="34" typeface="Arial"/>
                  <a:ea charset="-122" panose="02010600030101010101" pitchFamily="2" typeface="宋体"/>
                  <a:cs typeface="+mn-cs"/>
                </a:defRPr>
              </a:lvl9pPr>
            </a:lstStyle>
            <a:p>
              <a:pPr algn="ctr" defTabSz="1145540">
                <a:lnSpc>
                  <a:spcPct val="120000"/>
                </a:lnSpc>
                <a:defRPr/>
              </a:pPr>
              <a:endParaRPr altLang="en-US" lang="zh-CN" sz="1325">
                <a:latin typeface="+mn-lt"/>
                <a:ea typeface="+mn-ea"/>
                <a:cs typeface="+mn-ea"/>
                <a:sym typeface="+mn-lt"/>
              </a:endParaRPr>
            </a:p>
          </p:txBody>
        </p:sp>
        <p:sp>
          <p:nvSpPr>
            <p:cNvPr id="16" name="Rectangle 10">
              <a:extLst>
                <a:ext uri="{FF2B5EF4-FFF2-40B4-BE49-F238E27FC236}">
                  <a16:creationId xmlns:a16="http://schemas.microsoft.com/office/drawing/2014/main" id="{5A217BDC-5D35-40E7-84E9-FA08DD3901C1}"/>
                </a:ext>
              </a:extLst>
            </p:cNvPr>
            <p:cNvSpPr>
              <a:spLocks noChangeArrowheads="1"/>
            </p:cNvSpPr>
            <p:nvPr/>
          </p:nvSpPr>
          <p:spPr bwMode="auto">
            <a:xfrm rot="18900000">
              <a:off x="4499738" y="1756908"/>
              <a:ext cx="207964" cy="207964"/>
            </a:xfrm>
            <a:prstGeom prst="rect">
              <a:avLst/>
            </a:prstGeom>
            <a:solidFill>
              <a:srgbClr val="FFFFFF"/>
            </a:solidFill>
            <a:ln w="6350">
              <a:noFill/>
              <a:miter lim="800000"/>
            </a:ln>
            <a:effectLst/>
          </p:spPr>
          <p:txBody>
            <a:bodyPr anchor="ctr" bIns="0" lIns="0" rIns="0" tIns="0" wrap="none"/>
            <a:lstStyle>
              <a:defPPr>
                <a:defRPr lang="en-US"/>
              </a:defPPr>
              <a:lvl1pPr algn="l" eaLnBrk="0" fontAlgn="base" hangingPunct="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1pPr>
              <a:lvl2pPr algn="l" eaLnBrk="0" fontAlgn="base" hangingPunct="0" marL="4572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2pPr>
              <a:lvl3pPr algn="l" eaLnBrk="0" fontAlgn="base" hangingPunct="0" marL="9144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3pPr>
              <a:lvl4pPr algn="l" eaLnBrk="0" fontAlgn="base" hangingPunct="0" marL="13716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4pPr>
              <a:lvl5pPr algn="l" eaLnBrk="0" fontAlgn="base" hangingPunct="0" marL="18288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5pPr>
              <a:lvl6pPr algn="l" defTabSz="914400" eaLnBrk="1" hangingPunct="1" latinLnBrk="0" marL="2286000" rtl="0">
                <a:defRPr b="1" kern="1200" sz="1300">
                  <a:solidFill>
                    <a:srgbClr val="000000"/>
                  </a:solidFill>
                  <a:latin charset="0" panose="020b0604020202020204" pitchFamily="34" typeface="Arial"/>
                  <a:ea charset="-122" panose="02010600030101010101" pitchFamily="2" typeface="宋体"/>
                  <a:cs typeface="+mn-cs"/>
                </a:defRPr>
              </a:lvl6pPr>
              <a:lvl7pPr algn="l" defTabSz="914400" eaLnBrk="1" hangingPunct="1" latinLnBrk="0" marL="2743200" rtl="0">
                <a:defRPr b="1" kern="1200" sz="1300">
                  <a:solidFill>
                    <a:srgbClr val="000000"/>
                  </a:solidFill>
                  <a:latin charset="0" panose="020b0604020202020204" pitchFamily="34" typeface="Arial"/>
                  <a:ea charset="-122" panose="02010600030101010101" pitchFamily="2" typeface="宋体"/>
                  <a:cs typeface="+mn-cs"/>
                </a:defRPr>
              </a:lvl7pPr>
              <a:lvl8pPr algn="l" defTabSz="914400" eaLnBrk="1" hangingPunct="1" latinLnBrk="0" marL="3200400" rtl="0">
                <a:defRPr b="1" kern="1200" sz="1300">
                  <a:solidFill>
                    <a:srgbClr val="000000"/>
                  </a:solidFill>
                  <a:latin charset="0" panose="020b0604020202020204" pitchFamily="34" typeface="Arial"/>
                  <a:ea charset="-122" panose="02010600030101010101" pitchFamily="2" typeface="宋体"/>
                  <a:cs typeface="+mn-cs"/>
                </a:defRPr>
              </a:lvl8pPr>
              <a:lvl9pPr algn="l" defTabSz="914400" eaLnBrk="1" hangingPunct="1" latinLnBrk="0" marL="3657600" rtl="0">
                <a:defRPr b="1" kern="1200" sz="1300">
                  <a:solidFill>
                    <a:srgbClr val="000000"/>
                  </a:solidFill>
                  <a:latin charset="0" panose="020b0604020202020204" pitchFamily="34" typeface="Arial"/>
                  <a:ea charset="-122" panose="02010600030101010101" pitchFamily="2" typeface="宋体"/>
                  <a:cs typeface="+mn-cs"/>
                </a:defRPr>
              </a:lvl9pPr>
            </a:lstStyle>
            <a:p>
              <a:pPr algn="ctr" defTabSz="1145540">
                <a:lnSpc>
                  <a:spcPct val="120000"/>
                </a:lnSpc>
                <a:defRPr/>
              </a:pPr>
              <a:endParaRPr altLang="en-US" lang="zh-CN" sz="1325">
                <a:latin typeface="+mn-lt"/>
                <a:ea typeface="+mn-ea"/>
                <a:cs typeface="+mn-ea"/>
                <a:sym typeface="+mn-lt"/>
              </a:endParaRPr>
            </a:p>
          </p:txBody>
        </p:sp>
        <p:sp>
          <p:nvSpPr>
            <p:cNvPr id="17" name="Rectangle 11">
              <a:extLst>
                <a:ext uri="{FF2B5EF4-FFF2-40B4-BE49-F238E27FC236}">
                  <a16:creationId xmlns:a16="http://schemas.microsoft.com/office/drawing/2014/main" id="{6DEEB4C6-6DC6-47E7-98E8-5292BC0CEE45}"/>
                </a:ext>
              </a:extLst>
            </p:cNvPr>
            <p:cNvSpPr>
              <a:spLocks noChangeArrowheads="1"/>
            </p:cNvSpPr>
            <p:nvPr/>
          </p:nvSpPr>
          <p:spPr bwMode="auto">
            <a:xfrm rot="18900000">
              <a:off x="6810454" y="1756908"/>
              <a:ext cx="207964" cy="207964"/>
            </a:xfrm>
            <a:prstGeom prst="rect">
              <a:avLst/>
            </a:prstGeom>
            <a:solidFill>
              <a:srgbClr val="FFFFFF"/>
            </a:solidFill>
            <a:ln w="6350">
              <a:noFill/>
              <a:miter lim="800000"/>
            </a:ln>
            <a:effectLst/>
          </p:spPr>
          <p:txBody>
            <a:bodyPr anchor="ctr" bIns="0" lIns="0" rIns="0" tIns="0" wrap="none"/>
            <a:lstStyle>
              <a:defPPr>
                <a:defRPr lang="en-US"/>
              </a:defPPr>
              <a:lvl1pPr algn="l" eaLnBrk="0" fontAlgn="base" hangingPunct="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1pPr>
              <a:lvl2pPr algn="l" eaLnBrk="0" fontAlgn="base" hangingPunct="0" marL="4572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2pPr>
              <a:lvl3pPr algn="l" eaLnBrk="0" fontAlgn="base" hangingPunct="0" marL="9144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3pPr>
              <a:lvl4pPr algn="l" eaLnBrk="0" fontAlgn="base" hangingPunct="0" marL="13716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4pPr>
              <a:lvl5pPr algn="l" eaLnBrk="0" fontAlgn="base" hangingPunct="0" marL="18288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5pPr>
              <a:lvl6pPr algn="l" defTabSz="914400" eaLnBrk="1" hangingPunct="1" latinLnBrk="0" marL="2286000" rtl="0">
                <a:defRPr b="1" kern="1200" sz="1300">
                  <a:solidFill>
                    <a:srgbClr val="000000"/>
                  </a:solidFill>
                  <a:latin charset="0" panose="020b0604020202020204" pitchFamily="34" typeface="Arial"/>
                  <a:ea charset="-122" panose="02010600030101010101" pitchFamily="2" typeface="宋体"/>
                  <a:cs typeface="+mn-cs"/>
                </a:defRPr>
              </a:lvl6pPr>
              <a:lvl7pPr algn="l" defTabSz="914400" eaLnBrk="1" hangingPunct="1" latinLnBrk="0" marL="2743200" rtl="0">
                <a:defRPr b="1" kern="1200" sz="1300">
                  <a:solidFill>
                    <a:srgbClr val="000000"/>
                  </a:solidFill>
                  <a:latin charset="0" panose="020b0604020202020204" pitchFamily="34" typeface="Arial"/>
                  <a:ea charset="-122" panose="02010600030101010101" pitchFamily="2" typeface="宋体"/>
                  <a:cs typeface="+mn-cs"/>
                </a:defRPr>
              </a:lvl7pPr>
              <a:lvl8pPr algn="l" defTabSz="914400" eaLnBrk="1" hangingPunct="1" latinLnBrk="0" marL="3200400" rtl="0">
                <a:defRPr b="1" kern="1200" sz="1300">
                  <a:solidFill>
                    <a:srgbClr val="000000"/>
                  </a:solidFill>
                  <a:latin charset="0" panose="020b0604020202020204" pitchFamily="34" typeface="Arial"/>
                  <a:ea charset="-122" panose="02010600030101010101" pitchFamily="2" typeface="宋体"/>
                  <a:cs typeface="+mn-cs"/>
                </a:defRPr>
              </a:lvl8pPr>
              <a:lvl9pPr algn="l" defTabSz="914400" eaLnBrk="1" hangingPunct="1" latinLnBrk="0" marL="3657600" rtl="0">
                <a:defRPr b="1" kern="1200" sz="1300">
                  <a:solidFill>
                    <a:srgbClr val="000000"/>
                  </a:solidFill>
                  <a:latin charset="0" panose="020b0604020202020204" pitchFamily="34" typeface="Arial"/>
                  <a:ea charset="-122" panose="02010600030101010101" pitchFamily="2" typeface="宋体"/>
                  <a:cs typeface="+mn-cs"/>
                </a:defRPr>
              </a:lvl9pPr>
            </a:lstStyle>
            <a:p>
              <a:pPr algn="ctr" defTabSz="1145540">
                <a:lnSpc>
                  <a:spcPct val="120000"/>
                </a:lnSpc>
                <a:defRPr/>
              </a:pPr>
              <a:endParaRPr altLang="en-US" lang="zh-CN" sz="1325">
                <a:latin typeface="+mn-lt"/>
                <a:ea typeface="+mn-ea"/>
                <a:cs typeface="+mn-ea"/>
                <a:sym typeface="+mn-lt"/>
              </a:endParaRPr>
            </a:p>
          </p:txBody>
        </p:sp>
        <p:sp>
          <p:nvSpPr>
            <p:cNvPr id="18" name="Text Box 15">
              <a:extLst>
                <a:ext uri="{FF2B5EF4-FFF2-40B4-BE49-F238E27FC236}">
                  <a16:creationId xmlns:a16="http://schemas.microsoft.com/office/drawing/2014/main" id="{E4A1B293-0A56-4B12-AB69-31067C0F30D3}"/>
                </a:ext>
              </a:extLst>
            </p:cNvPr>
            <p:cNvSpPr txBox="1">
              <a:spLocks noChangeArrowheads="1"/>
            </p:cNvSpPr>
            <p:nvPr/>
          </p:nvSpPr>
          <p:spPr bwMode="auto">
            <a:xfrm>
              <a:off x="2218935" y="1761411"/>
              <a:ext cx="78817" cy="203910"/>
            </a:xfrm>
            <a:prstGeom prst="rect">
              <a:avLst/>
            </a:prstGeom>
            <a:noFill/>
            <a:ln w="6350">
              <a:noFill/>
              <a:miter lim="800000"/>
            </a:ln>
            <a:effectLst/>
          </p:spPr>
          <p:txBody>
            <a:bodyPr anchor="ctr" bIns="0" lIns="0" rIns="0" tIns="0" wrap="none">
              <a:spAutoFit/>
            </a:bodyPr>
            <a:lstStyle>
              <a:defPPr>
                <a:defRPr lang="en-US"/>
              </a:defPPr>
              <a:lvl1pPr algn="l" eaLnBrk="0" fontAlgn="base" hangingPunct="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1pPr>
              <a:lvl2pPr algn="l" eaLnBrk="0" fontAlgn="base" hangingPunct="0" marL="4572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2pPr>
              <a:lvl3pPr algn="l" eaLnBrk="0" fontAlgn="base" hangingPunct="0" marL="9144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3pPr>
              <a:lvl4pPr algn="l" eaLnBrk="0" fontAlgn="base" hangingPunct="0" marL="13716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4pPr>
              <a:lvl5pPr algn="l" eaLnBrk="0" fontAlgn="base" hangingPunct="0" marL="1828800" rtl="0">
                <a:spcBef>
                  <a:spcPct val="0"/>
                </a:spcBef>
                <a:spcAft>
                  <a:spcPct val="0"/>
                </a:spcAft>
                <a:defRPr b="1" kern="1200" sz="1300">
                  <a:solidFill>
                    <a:srgbClr val="000000"/>
                  </a:solidFill>
                  <a:latin charset="0" panose="020b0604020202020204" pitchFamily="34" typeface="Arial"/>
                  <a:ea charset="-122" panose="02010600030101010101" pitchFamily="2" typeface="宋体"/>
                  <a:cs typeface="+mn-cs"/>
                </a:defRPr>
              </a:lvl5pPr>
              <a:lvl6pPr algn="l" defTabSz="914400" eaLnBrk="1" hangingPunct="1" latinLnBrk="0" marL="2286000" rtl="0">
                <a:defRPr b="1" kern="1200" sz="1300">
                  <a:solidFill>
                    <a:srgbClr val="000000"/>
                  </a:solidFill>
                  <a:latin charset="0" panose="020b0604020202020204" pitchFamily="34" typeface="Arial"/>
                  <a:ea charset="-122" panose="02010600030101010101" pitchFamily="2" typeface="宋体"/>
                  <a:cs typeface="+mn-cs"/>
                </a:defRPr>
              </a:lvl6pPr>
              <a:lvl7pPr algn="l" defTabSz="914400" eaLnBrk="1" hangingPunct="1" latinLnBrk="0" marL="2743200" rtl="0">
                <a:defRPr b="1" kern="1200" sz="1300">
                  <a:solidFill>
                    <a:srgbClr val="000000"/>
                  </a:solidFill>
                  <a:latin charset="0" panose="020b0604020202020204" pitchFamily="34" typeface="Arial"/>
                  <a:ea charset="-122" panose="02010600030101010101" pitchFamily="2" typeface="宋体"/>
                  <a:cs typeface="+mn-cs"/>
                </a:defRPr>
              </a:lvl7pPr>
              <a:lvl8pPr algn="l" defTabSz="914400" eaLnBrk="1" hangingPunct="1" latinLnBrk="0" marL="3200400" rtl="0">
                <a:defRPr b="1" kern="1200" sz="1300">
                  <a:solidFill>
                    <a:srgbClr val="000000"/>
                  </a:solidFill>
                  <a:latin charset="0" panose="020b0604020202020204" pitchFamily="34" typeface="Arial"/>
                  <a:ea charset="-122" panose="02010600030101010101" pitchFamily="2" typeface="宋体"/>
                  <a:cs typeface="+mn-cs"/>
                </a:defRPr>
              </a:lvl8pPr>
              <a:lvl9pPr algn="l" defTabSz="914400" eaLnBrk="1" hangingPunct="1" latinLnBrk="0" marL="3657600" rtl="0">
                <a:defRPr b="1" kern="1200" sz="1300">
                  <a:solidFill>
                    <a:srgbClr val="000000"/>
                  </a:solidFill>
                  <a:latin charset="0" panose="020b0604020202020204" pitchFamily="34" typeface="Arial"/>
                  <a:ea charset="-122" panose="02010600030101010101" pitchFamily="2" typeface="宋体"/>
                  <a:cs typeface="+mn-cs"/>
                </a:defRPr>
              </a:lvl9pPr>
            </a:lstStyle>
            <a:p>
              <a:pPr algn="ctr" defTabSz="1145540">
                <a:lnSpc>
                  <a:spcPct val="120000"/>
                </a:lnSpc>
                <a:defRPr/>
              </a:pPr>
              <a:r>
                <a:rPr altLang="en-US" lang="zh-CN" sz="1325">
                  <a:solidFill>
                    <a:schemeClr val="bg1">
                      <a:lumMod val="65000"/>
                    </a:schemeClr>
                  </a:solidFill>
                  <a:latin typeface="+mn-lt"/>
                  <a:ea typeface="+mn-ea"/>
                  <a:cs typeface="+mn-ea"/>
                  <a:sym typeface="+mn-lt"/>
                </a:rPr>
                <a:t>1</a:t>
              </a:r>
            </a:p>
          </p:txBody>
        </p:sp>
        <p:sp>
          <p:nvSpPr>
            <p:cNvPr id="19" name="Text Box 16">
              <a:extLst>
                <a:ext uri="{FF2B5EF4-FFF2-40B4-BE49-F238E27FC236}">
                  <a16:creationId xmlns:a16="http://schemas.microsoft.com/office/drawing/2014/main" id="{D84AB5FE-8DC2-421E-8321-DA6F2D96F6BA}"/>
                </a:ext>
              </a:extLst>
            </p:cNvPr>
            <p:cNvSpPr txBox="1">
              <a:spLocks noChangeArrowheads="1"/>
            </p:cNvSpPr>
            <p:nvPr/>
          </p:nvSpPr>
          <p:spPr bwMode="auto">
            <a:xfrm>
              <a:off x="4552755" y="1786760"/>
              <a:ext cx="78817" cy="203910"/>
            </a:xfrm>
            <a:prstGeom prst="rect">
              <a:avLst/>
            </a:prstGeom>
            <a:noFill/>
            <a:ln w="6350">
              <a:noFill/>
              <a:miter lim="800000"/>
            </a:ln>
            <a:effectLst/>
          </p:spPr>
          <p:txBody>
            <a:bodyPr anchor="t" anchorCtr="0" bIns="0" lIns="0" rIns="0" tIns="0" wrap="none">
              <a:spAutoFit/>
            </a:bodyPr>
            <a:lstStyle>
              <a:defPPr>
                <a:defRPr lang="zh-CN"/>
              </a:defPPr>
              <a:lvl1pPr algn="ctr" eaLnBrk="0" fontAlgn="base" hangingPunct="0" indent="0" lvl="0" marR="0">
                <a:lnSpc>
                  <a:spcPct val="100000"/>
                </a:lnSpc>
                <a:spcBef>
                  <a:spcPct val="0"/>
                </a:spcBef>
                <a:spcAft>
                  <a:spcPct val="0"/>
                </a:spcAft>
                <a:buClrTx/>
                <a:buSzTx/>
                <a:buFontTx/>
                <a:buNone/>
                <a:defRPr b="1" baseline="0" cap="none" i="0" kumimoji="0" normalizeH="0" spc="0" strike="noStrike" sz="1300" u="none">
                  <a:ln>
                    <a:noFill/>
                  </a:ln>
                  <a:solidFill>
                    <a:srgbClr val="000000"/>
                  </a:solidFill>
                  <a:effectLst/>
                  <a:uLnTx/>
                  <a:uFillTx/>
                  <a:latin charset="0" panose="020b0a04020102020204" pitchFamily="34" typeface="Arial Black"/>
                  <a:ea typeface="微软雅黑"/>
                </a:defRPr>
              </a:lvl1pPr>
              <a:lvl2pPr eaLnBrk="0" fontAlgn="base" hangingPunct="0">
                <a:spcBef>
                  <a:spcPct val="0"/>
                </a:spcBef>
                <a:spcAft>
                  <a:spcPct val="0"/>
                </a:spcAft>
                <a:defRPr b="1" sz="1300">
                  <a:solidFill>
                    <a:srgbClr val="000000"/>
                  </a:solidFill>
                  <a:latin charset="0" panose="020b0604020202020204" pitchFamily="34" typeface="Arial"/>
                  <a:ea charset="-122" panose="02010600030101010101" pitchFamily="2" typeface="宋体"/>
                </a:defRPr>
              </a:lvl2pPr>
              <a:lvl3pPr eaLnBrk="0" fontAlgn="base" hangingPunct="0">
                <a:spcBef>
                  <a:spcPct val="0"/>
                </a:spcBef>
                <a:spcAft>
                  <a:spcPct val="0"/>
                </a:spcAft>
                <a:defRPr b="1" sz="1300">
                  <a:solidFill>
                    <a:srgbClr val="000000"/>
                  </a:solidFill>
                  <a:latin charset="0" panose="020b0604020202020204" pitchFamily="34" typeface="Arial"/>
                  <a:ea charset="-122" panose="02010600030101010101" pitchFamily="2" typeface="宋体"/>
                </a:defRPr>
              </a:lvl3pPr>
              <a:lvl4pPr eaLnBrk="0" fontAlgn="base" hangingPunct="0">
                <a:spcBef>
                  <a:spcPct val="0"/>
                </a:spcBef>
                <a:spcAft>
                  <a:spcPct val="0"/>
                </a:spcAft>
                <a:defRPr b="1" sz="1300">
                  <a:solidFill>
                    <a:srgbClr val="000000"/>
                  </a:solidFill>
                  <a:latin charset="0" panose="020b0604020202020204" pitchFamily="34" typeface="Arial"/>
                  <a:ea charset="-122" panose="02010600030101010101" pitchFamily="2" typeface="宋体"/>
                </a:defRPr>
              </a:lvl4pPr>
              <a:lvl5pPr eaLnBrk="0" fontAlgn="base" hangingPunct="0">
                <a:spcBef>
                  <a:spcPct val="0"/>
                </a:spcBef>
                <a:spcAft>
                  <a:spcPct val="0"/>
                </a:spcAft>
                <a:defRPr b="1" sz="1300">
                  <a:solidFill>
                    <a:srgbClr val="000000"/>
                  </a:solidFill>
                  <a:latin charset="0" panose="020b0604020202020204" pitchFamily="34" typeface="Arial"/>
                  <a:ea charset="-122" panose="02010600030101010101" pitchFamily="2" typeface="宋体"/>
                </a:defRPr>
              </a:lvl5pPr>
              <a:lvl6pPr>
                <a:defRPr b="1" sz="1300">
                  <a:solidFill>
                    <a:srgbClr val="000000"/>
                  </a:solidFill>
                  <a:latin charset="0" panose="020b0604020202020204" pitchFamily="34" typeface="Arial"/>
                  <a:ea charset="-122" panose="02010600030101010101" pitchFamily="2" typeface="宋体"/>
                </a:defRPr>
              </a:lvl6pPr>
              <a:lvl7pPr>
                <a:defRPr b="1" sz="1300">
                  <a:solidFill>
                    <a:srgbClr val="000000"/>
                  </a:solidFill>
                  <a:latin charset="0" panose="020b0604020202020204" pitchFamily="34" typeface="Arial"/>
                  <a:ea charset="-122" panose="02010600030101010101" pitchFamily="2" typeface="宋体"/>
                </a:defRPr>
              </a:lvl7pPr>
              <a:lvl8pPr>
                <a:defRPr b="1" sz="1300">
                  <a:solidFill>
                    <a:srgbClr val="000000"/>
                  </a:solidFill>
                  <a:latin charset="0" panose="020b0604020202020204" pitchFamily="34" typeface="Arial"/>
                  <a:ea charset="-122" panose="02010600030101010101" pitchFamily="2" typeface="宋体"/>
                </a:defRPr>
              </a:lvl8pPr>
              <a:lvl9pPr>
                <a:defRPr b="1" sz="1300">
                  <a:solidFill>
                    <a:srgbClr val="000000"/>
                  </a:solidFill>
                  <a:latin charset="0" panose="020b0604020202020204" pitchFamily="34" typeface="Arial"/>
                  <a:ea charset="-122" panose="02010600030101010101" pitchFamily="2" typeface="宋体"/>
                </a:defRPr>
              </a:lvl9pPr>
            </a:lstStyle>
            <a:p>
              <a:pPr>
                <a:lnSpc>
                  <a:spcPct val="120000"/>
                </a:lnSpc>
              </a:pPr>
              <a:r>
                <a:rPr altLang="en-US" lang="zh-CN" sz="1325">
                  <a:solidFill>
                    <a:schemeClr val="bg1">
                      <a:lumMod val="65000"/>
                    </a:schemeClr>
                  </a:solidFill>
                  <a:latin typeface="+mn-lt"/>
                  <a:ea typeface="+mn-ea"/>
                  <a:cs typeface="+mn-ea"/>
                  <a:sym typeface="+mn-lt"/>
                </a:rPr>
                <a:t>2</a:t>
              </a:r>
            </a:p>
          </p:txBody>
        </p:sp>
        <p:sp>
          <p:nvSpPr>
            <p:cNvPr id="20" name="Text Box 17">
              <a:extLst>
                <a:ext uri="{FF2B5EF4-FFF2-40B4-BE49-F238E27FC236}">
                  <a16:creationId xmlns:a16="http://schemas.microsoft.com/office/drawing/2014/main" id="{05B4AF5A-AFD7-4977-B402-E9BB8B755A55}"/>
                </a:ext>
              </a:extLst>
            </p:cNvPr>
            <p:cNvSpPr txBox="1">
              <a:spLocks noChangeArrowheads="1"/>
            </p:cNvSpPr>
            <p:nvPr/>
          </p:nvSpPr>
          <p:spPr bwMode="auto">
            <a:xfrm>
              <a:off x="6870074" y="1761411"/>
              <a:ext cx="78817" cy="203910"/>
            </a:xfrm>
            <a:prstGeom prst="rect">
              <a:avLst/>
            </a:prstGeom>
            <a:noFill/>
            <a:ln w="6350">
              <a:noFill/>
              <a:miter lim="800000"/>
            </a:ln>
            <a:effectLst/>
          </p:spPr>
          <p:txBody>
            <a:bodyPr anchor="ctr" bIns="0" lIns="0" rIns="0" tIns="0" wrap="none">
              <a:spAutoFit/>
            </a:bodyPr>
            <a:lstStyle>
              <a:defPPr>
                <a:defRPr lang="zh-CN"/>
              </a:defPPr>
              <a:lvl1pPr algn="ctr" eaLnBrk="0" fontAlgn="base" hangingPunct="0" indent="0" lvl="0" marR="0">
                <a:lnSpc>
                  <a:spcPct val="100000"/>
                </a:lnSpc>
                <a:spcBef>
                  <a:spcPct val="0"/>
                </a:spcBef>
                <a:spcAft>
                  <a:spcPct val="0"/>
                </a:spcAft>
                <a:buClrTx/>
                <a:buSzTx/>
                <a:buFontTx/>
                <a:buNone/>
                <a:defRPr b="1" baseline="0" cap="none" i="0" kumimoji="0" normalizeH="0" spc="0" strike="noStrike" sz="1300" u="none">
                  <a:ln>
                    <a:noFill/>
                  </a:ln>
                  <a:solidFill>
                    <a:srgbClr val="000000"/>
                  </a:solidFill>
                  <a:effectLst/>
                  <a:uLnTx/>
                  <a:uFillTx/>
                  <a:latin charset="0" panose="020b0a04020102020204" pitchFamily="34" typeface="Arial Black"/>
                  <a:ea typeface="微软雅黑"/>
                </a:defRPr>
              </a:lvl1pPr>
              <a:lvl2pPr eaLnBrk="0" fontAlgn="base" hangingPunct="0">
                <a:spcBef>
                  <a:spcPct val="0"/>
                </a:spcBef>
                <a:spcAft>
                  <a:spcPct val="0"/>
                </a:spcAft>
                <a:defRPr b="1" sz="1300">
                  <a:solidFill>
                    <a:srgbClr val="000000"/>
                  </a:solidFill>
                  <a:latin charset="0" panose="020b0604020202020204" pitchFamily="34" typeface="Arial"/>
                  <a:ea charset="-122" panose="02010600030101010101" pitchFamily="2" typeface="宋体"/>
                </a:defRPr>
              </a:lvl2pPr>
              <a:lvl3pPr eaLnBrk="0" fontAlgn="base" hangingPunct="0">
                <a:spcBef>
                  <a:spcPct val="0"/>
                </a:spcBef>
                <a:spcAft>
                  <a:spcPct val="0"/>
                </a:spcAft>
                <a:defRPr b="1" sz="1300">
                  <a:solidFill>
                    <a:srgbClr val="000000"/>
                  </a:solidFill>
                  <a:latin charset="0" panose="020b0604020202020204" pitchFamily="34" typeface="Arial"/>
                  <a:ea charset="-122" panose="02010600030101010101" pitchFamily="2" typeface="宋体"/>
                </a:defRPr>
              </a:lvl3pPr>
              <a:lvl4pPr eaLnBrk="0" fontAlgn="base" hangingPunct="0">
                <a:spcBef>
                  <a:spcPct val="0"/>
                </a:spcBef>
                <a:spcAft>
                  <a:spcPct val="0"/>
                </a:spcAft>
                <a:defRPr b="1" sz="1300">
                  <a:solidFill>
                    <a:srgbClr val="000000"/>
                  </a:solidFill>
                  <a:latin charset="0" panose="020b0604020202020204" pitchFamily="34" typeface="Arial"/>
                  <a:ea charset="-122" panose="02010600030101010101" pitchFamily="2" typeface="宋体"/>
                </a:defRPr>
              </a:lvl4pPr>
              <a:lvl5pPr eaLnBrk="0" fontAlgn="base" hangingPunct="0">
                <a:spcBef>
                  <a:spcPct val="0"/>
                </a:spcBef>
                <a:spcAft>
                  <a:spcPct val="0"/>
                </a:spcAft>
                <a:defRPr b="1" sz="1300">
                  <a:solidFill>
                    <a:srgbClr val="000000"/>
                  </a:solidFill>
                  <a:latin charset="0" panose="020b0604020202020204" pitchFamily="34" typeface="Arial"/>
                  <a:ea charset="-122" panose="02010600030101010101" pitchFamily="2" typeface="宋体"/>
                </a:defRPr>
              </a:lvl5pPr>
              <a:lvl6pPr>
                <a:defRPr b="1" sz="1300">
                  <a:solidFill>
                    <a:srgbClr val="000000"/>
                  </a:solidFill>
                  <a:latin charset="0" panose="020b0604020202020204" pitchFamily="34" typeface="Arial"/>
                  <a:ea charset="-122" panose="02010600030101010101" pitchFamily="2" typeface="宋体"/>
                </a:defRPr>
              </a:lvl6pPr>
              <a:lvl7pPr>
                <a:defRPr b="1" sz="1300">
                  <a:solidFill>
                    <a:srgbClr val="000000"/>
                  </a:solidFill>
                  <a:latin charset="0" panose="020b0604020202020204" pitchFamily="34" typeface="Arial"/>
                  <a:ea charset="-122" panose="02010600030101010101" pitchFamily="2" typeface="宋体"/>
                </a:defRPr>
              </a:lvl7pPr>
              <a:lvl8pPr>
                <a:defRPr b="1" sz="1300">
                  <a:solidFill>
                    <a:srgbClr val="000000"/>
                  </a:solidFill>
                  <a:latin charset="0" panose="020b0604020202020204" pitchFamily="34" typeface="Arial"/>
                  <a:ea charset="-122" panose="02010600030101010101" pitchFamily="2" typeface="宋体"/>
                </a:defRPr>
              </a:lvl8pPr>
              <a:lvl9pPr>
                <a:defRPr b="1" sz="1300">
                  <a:solidFill>
                    <a:srgbClr val="000000"/>
                  </a:solidFill>
                  <a:latin charset="0" panose="020b0604020202020204" pitchFamily="34" typeface="Arial"/>
                  <a:ea charset="-122" panose="02010600030101010101" pitchFamily="2" typeface="宋体"/>
                </a:defRPr>
              </a:lvl9pPr>
            </a:lstStyle>
            <a:p>
              <a:pPr>
                <a:lnSpc>
                  <a:spcPct val="120000"/>
                </a:lnSpc>
              </a:pPr>
              <a:r>
                <a:rPr altLang="en-US" lang="zh-CN" sz="1325">
                  <a:solidFill>
                    <a:schemeClr val="bg1">
                      <a:lumMod val="65000"/>
                    </a:schemeClr>
                  </a:solidFill>
                  <a:latin typeface="+mn-lt"/>
                  <a:ea typeface="+mn-ea"/>
                  <a:cs typeface="+mn-ea"/>
                  <a:sym typeface="+mn-lt"/>
                </a:rPr>
                <a:t>3</a:t>
              </a:r>
            </a:p>
          </p:txBody>
        </p:sp>
        <p:sp>
          <p:nvSpPr>
            <p:cNvPr id="21" name="TextBox 11">
              <a:extLst>
                <a:ext uri="{FF2B5EF4-FFF2-40B4-BE49-F238E27FC236}">
                  <a16:creationId xmlns:a16="http://schemas.microsoft.com/office/drawing/2014/main" id="{03755770-27E2-42AF-A790-5E890D850058}"/>
                </a:ext>
              </a:extLst>
            </p:cNvPr>
            <p:cNvSpPr txBox="1">
              <a:spLocks noChangeArrowheads="1"/>
            </p:cNvSpPr>
            <p:nvPr/>
          </p:nvSpPr>
          <p:spPr bwMode="auto">
            <a:xfrm flipH="1">
              <a:off x="1897609" y="2271669"/>
              <a:ext cx="713402" cy="467839"/>
            </a:xfrm>
            <a:prstGeom prst="rect">
              <a:avLst/>
            </a:prstGeom>
            <a:noFill/>
            <a:ln>
              <a:noFill/>
            </a:ln>
            <a:effectLst/>
          </p:spPr>
          <p:txBody>
            <a:bodyPr bIns="0" lIns="0" rIns="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520">
                  <a:solidFill>
                    <a:schemeClr val="bg1"/>
                  </a:solidFill>
                  <a:cs typeface="+mn-ea"/>
                  <a:sym typeface="+mn-lt"/>
                </a:rPr>
                <a:t>2017年12月</a:t>
              </a:r>
            </a:p>
          </p:txBody>
        </p:sp>
        <p:sp>
          <p:nvSpPr>
            <p:cNvPr id="22" name="TextBox 11">
              <a:extLst>
                <a:ext uri="{FF2B5EF4-FFF2-40B4-BE49-F238E27FC236}">
                  <a16:creationId xmlns:a16="http://schemas.microsoft.com/office/drawing/2014/main" id="{6CA846E8-E62D-4A8A-89B6-E249F28F4662}"/>
                </a:ext>
              </a:extLst>
            </p:cNvPr>
            <p:cNvSpPr txBox="1">
              <a:spLocks noChangeArrowheads="1"/>
            </p:cNvSpPr>
            <p:nvPr/>
          </p:nvSpPr>
          <p:spPr bwMode="auto">
            <a:xfrm flipH="1">
              <a:off x="4245583" y="2241697"/>
              <a:ext cx="724522" cy="467839"/>
            </a:xfrm>
            <a:prstGeom prst="rect">
              <a:avLst/>
            </a:prstGeom>
            <a:noFill/>
            <a:ln>
              <a:noFill/>
            </a:ln>
            <a:effectLst/>
          </p:spPr>
          <p:txBody>
            <a:bodyPr anchor="t" anchorCtr="0" bIns="0" lIns="0" rIns="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520">
                  <a:solidFill>
                    <a:schemeClr val="bg1"/>
                  </a:solidFill>
                  <a:cs typeface="+mn-ea"/>
                  <a:sym typeface="+mn-lt"/>
                </a:rPr>
                <a:t>2018年1月</a:t>
              </a:r>
            </a:p>
          </p:txBody>
        </p:sp>
        <p:sp>
          <p:nvSpPr>
            <p:cNvPr id="23" name="TextBox 11">
              <a:extLst>
                <a:ext uri="{FF2B5EF4-FFF2-40B4-BE49-F238E27FC236}">
                  <a16:creationId xmlns:a16="http://schemas.microsoft.com/office/drawing/2014/main" id="{D1A35311-A197-4A99-B60A-ACC8731A0257}"/>
                </a:ext>
              </a:extLst>
            </p:cNvPr>
            <p:cNvSpPr txBox="1">
              <a:spLocks noChangeArrowheads="1"/>
            </p:cNvSpPr>
            <p:nvPr/>
          </p:nvSpPr>
          <p:spPr bwMode="auto">
            <a:xfrm flipH="1">
              <a:off x="6564081" y="2221374"/>
              <a:ext cx="725693" cy="467839"/>
            </a:xfrm>
            <a:prstGeom prst="rect">
              <a:avLst/>
            </a:prstGeom>
            <a:noFill/>
            <a:ln>
              <a:noFill/>
            </a:ln>
            <a:effectLst/>
          </p:spPr>
          <p:txBody>
            <a:bodyPr bIns="0" lIns="0" rIns="0" tIns="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520">
                  <a:solidFill>
                    <a:schemeClr val="bg1"/>
                  </a:solidFill>
                  <a:cs typeface="+mn-ea"/>
                  <a:sym typeface="+mn-lt"/>
                </a:rPr>
                <a:t>2018年2-3月</a:t>
              </a:r>
            </a:p>
          </p:txBody>
        </p:sp>
      </p:grpSp>
    </p:spTree>
    <p:extLst>
      <p:ext uri="{BB962C8B-B14F-4D97-AF65-F5344CB8AC3E}">
        <p14:creationId val="25715095"/>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42" presetSubtype="0">
                                  <p:stCondLst>
                                    <p:cond delay="0"/>
                                  </p:stCondLst>
                                  <p:childTnLst>
                                    <p:set>
                                      <p:cBhvr>
                                        <p:cTn dur="1" fill="hold" id="9">
                                          <p:stCondLst>
                                            <p:cond delay="0"/>
                                          </p:stCondLst>
                                        </p:cTn>
                                        <p:tgtEl>
                                          <p:spTgt spid="9"/>
                                        </p:tgtEl>
                                        <p:attrNameLst>
                                          <p:attrName>style.visibility</p:attrName>
                                        </p:attrNameLst>
                                      </p:cBhvr>
                                      <p:to>
                                        <p:strVal val="visible"/>
                                      </p:to>
                                    </p:set>
                                    <p:animEffect filter="fade" transition="in">
                                      <p:cBhvr>
                                        <p:cTn dur="1000" id="10"/>
                                        <p:tgtEl>
                                          <p:spTgt spid="9"/>
                                        </p:tgtEl>
                                      </p:cBhvr>
                                    </p:animEffect>
                                    <p:anim calcmode="lin" valueType="num">
                                      <p:cBhvr>
                                        <p:cTn dur="1000" fill="hold" id="11"/>
                                        <p:tgtEl>
                                          <p:spTgt spid="9"/>
                                        </p:tgtEl>
                                        <p:attrNameLst>
                                          <p:attrName>ppt_x</p:attrName>
                                        </p:attrNameLst>
                                      </p:cBhvr>
                                      <p:tavLst>
                                        <p:tav tm="0">
                                          <p:val>
                                            <p:strVal val="#ppt_x"/>
                                          </p:val>
                                        </p:tav>
                                        <p:tav tm="100000">
                                          <p:val>
                                            <p:strVal val="#ppt_x"/>
                                          </p:val>
                                        </p:tav>
                                      </p:tavLst>
                                    </p:anim>
                                    <p:anim calcmode="lin" valueType="num">
                                      <p:cBhvr>
                                        <p:cTn dur="1000" fill="hold" id="12"/>
                                        <p:tgtEl>
                                          <p:spTgt spid="9"/>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4">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ppt_x"/>
                                          </p:val>
                                        </p:tav>
                                        <p:tav tm="100000">
                                          <p:val>
                                            <p:strVal val="#ppt_x"/>
                                          </p:val>
                                        </p:tav>
                                      </p:tavLst>
                                    </p:anim>
                                    <p:anim calcmode="lin" valueType="num">
                                      <p:cBhvr additive="base">
                                        <p:cTn dur="500" fill="hold" id="17"/>
                                        <p:tgtEl>
                                          <p:spTgt spid="6"/>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4">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fill="hold" id="21"/>
                                        <p:tgtEl>
                                          <p:spTgt spid="7"/>
                                        </p:tgtEl>
                                        <p:attrNameLst>
                                          <p:attrName>ppt_x</p:attrName>
                                        </p:attrNameLst>
                                      </p:cBhvr>
                                      <p:tavLst>
                                        <p:tav tm="0">
                                          <p:val>
                                            <p:strVal val="#ppt_x"/>
                                          </p:val>
                                        </p:tav>
                                        <p:tav tm="100000">
                                          <p:val>
                                            <p:strVal val="#ppt_x"/>
                                          </p:val>
                                        </p:tav>
                                      </p:tavLst>
                                    </p:anim>
                                    <p:anim calcmode="lin" valueType="num">
                                      <p:cBhvr additive="base">
                                        <p:cTn dur="500" fill="hold" id="22"/>
                                        <p:tgtEl>
                                          <p:spTgt spid="7"/>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2" presetSubtype="4">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additive="base">
                                        <p:cTn dur="500" fill="hold" id="26"/>
                                        <p:tgtEl>
                                          <p:spTgt spid="8"/>
                                        </p:tgtEl>
                                        <p:attrNameLst>
                                          <p:attrName>ppt_x</p:attrName>
                                        </p:attrNameLst>
                                      </p:cBhvr>
                                      <p:tavLst>
                                        <p:tav tm="0">
                                          <p:val>
                                            <p:strVal val="#ppt_x"/>
                                          </p:val>
                                        </p:tav>
                                        <p:tav tm="100000">
                                          <p:val>
                                            <p:strVal val="#ppt_x"/>
                                          </p:val>
                                        </p:tav>
                                      </p:tavLst>
                                    </p:anim>
                                    <p:anim calcmode="lin" valueType="num">
                                      <p:cBhvr additive="base">
                                        <p:cTn dur="500" fill="hold" id="27"/>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zh-CN" b="1" lang="en-US" sz="2400">
                <a:solidFill>
                  <a:schemeClr val="tx1">
                    <a:lumMod val="85000"/>
                    <a:lumOff val="15000"/>
                  </a:schemeClr>
                </a:solidFill>
                <a:latin typeface="+mn-lt"/>
                <a:ea typeface="+mn-ea"/>
                <a:cs typeface="+mn-ea"/>
                <a:sym typeface="+mn-lt"/>
              </a:rPr>
              <a:t>2019年1月份完成公司人力资源规划</a:t>
            </a:r>
          </a:p>
        </p:txBody>
      </p:sp>
      <p:grpSp>
        <p:nvGrpSpPr>
          <p:cNvPr id="6" name="Group 5">
            <a:extLst>
              <a:ext uri="{FF2B5EF4-FFF2-40B4-BE49-F238E27FC236}">
                <a16:creationId xmlns:a16="http://schemas.microsoft.com/office/drawing/2014/main" id="{D974112E-900A-4011-AC68-35005A013146}"/>
              </a:ext>
            </a:extLst>
          </p:cNvPr>
          <p:cNvGrpSpPr/>
          <p:nvPr/>
        </p:nvGrpSpPr>
        <p:grpSpPr>
          <a:xfrm>
            <a:off x="5865100" y="4428507"/>
            <a:ext cx="2406117" cy="920141"/>
            <a:chOff x="1929542" y="4808569"/>
            <a:chExt cx="2729132" cy="920237"/>
          </a:xfrm>
        </p:grpSpPr>
        <p:sp>
          <p:nvSpPr>
            <p:cNvPr id="7" name="TextBox 43">
              <a:extLst>
                <a:ext uri="{FF2B5EF4-FFF2-40B4-BE49-F238E27FC236}">
                  <a16:creationId xmlns:a16="http://schemas.microsoft.com/office/drawing/2014/main" id="{63676E4A-62A5-4029-A590-602899F19CE5}"/>
                </a:ext>
              </a:extLst>
            </p:cNvPr>
            <p:cNvSpPr txBox="1"/>
            <p:nvPr/>
          </p:nvSpPr>
          <p:spPr>
            <a:xfrm>
              <a:off x="2326098" y="4808569"/>
              <a:ext cx="1936024" cy="457248"/>
            </a:xfrm>
            <a:prstGeom prst="rect">
              <a:avLst/>
            </a:prstGeom>
            <a:noFill/>
          </p:spPr>
          <p:txBody>
            <a:bodyPr rtlCol="0" wrap="none">
              <a:spAutoFit/>
            </a:bodyPr>
            <a:lstStyle/>
            <a:p>
              <a:pPr algn="ctr">
                <a:lnSpc>
                  <a:spcPct val="120000"/>
                </a:lnSpc>
              </a:pPr>
              <a:r>
                <a:rPr altLang="en-US" lang="zh-CN" sz="2000">
                  <a:solidFill>
                    <a:srgbClr val="313C42"/>
                  </a:solidFill>
                  <a:cs typeface="+mn-ea"/>
                  <a:sym typeface="+mn-lt"/>
                </a:rPr>
                <a:t>岗位编制规划</a:t>
              </a:r>
            </a:p>
          </p:txBody>
        </p:sp>
        <p:sp>
          <p:nvSpPr>
            <p:cNvPr id="8" name="Rectangle 44">
              <a:extLst>
                <a:ext uri="{FF2B5EF4-FFF2-40B4-BE49-F238E27FC236}">
                  <a16:creationId xmlns:a16="http://schemas.microsoft.com/office/drawing/2014/main" id="{434D4A51-8305-4F95-A45B-508AF0136518}"/>
                </a:ext>
              </a:extLst>
            </p:cNvPr>
            <p:cNvSpPr/>
            <p:nvPr/>
          </p:nvSpPr>
          <p:spPr>
            <a:xfrm>
              <a:off x="1929541" y="5195350"/>
              <a:ext cx="2729132" cy="530407"/>
            </a:xfrm>
            <a:prstGeom prst="rect">
              <a:avLst/>
            </a:prstGeom>
          </p:spPr>
          <p:txBody>
            <a:bodyPr wrap="square">
              <a:spAutoFit/>
            </a:bodyPr>
            <a:lstStyle/>
            <a:p>
              <a:pPr algn="just">
                <a:lnSpc>
                  <a:spcPct val="120000"/>
                </a:lnSpc>
              </a:pPr>
              <a:r>
                <a:rPr altLang="zh-CN" lang="en-US" sz="1200">
                  <a:solidFill>
                    <a:srgbClr val="313C42"/>
                  </a:solidFill>
                  <a:cs typeface="+mn-ea"/>
                  <a:sym typeface="+mn-lt"/>
                </a:rPr>
                <a:t>主要完成2018年公司各部门定员定编问题</a:t>
              </a:r>
            </a:p>
          </p:txBody>
        </p:sp>
      </p:grpSp>
      <p:grpSp>
        <p:nvGrpSpPr>
          <p:cNvPr id="9" name="Group 8">
            <a:extLst>
              <a:ext uri="{FF2B5EF4-FFF2-40B4-BE49-F238E27FC236}">
                <a16:creationId xmlns:a16="http://schemas.microsoft.com/office/drawing/2014/main" id="{AFF74738-22D3-4DF2-B678-0A909972AB95}"/>
              </a:ext>
            </a:extLst>
          </p:cNvPr>
          <p:cNvGrpSpPr/>
          <p:nvPr/>
        </p:nvGrpSpPr>
        <p:grpSpPr>
          <a:xfrm>
            <a:off x="8803075" y="4428507"/>
            <a:ext cx="2406117" cy="1130088"/>
            <a:chOff x="5703260" y="4820237"/>
            <a:chExt cx="2729132" cy="1130208"/>
          </a:xfrm>
        </p:grpSpPr>
        <p:sp>
          <p:nvSpPr>
            <p:cNvPr id="10" name="TextBox 47">
              <a:extLst>
                <a:ext uri="{FF2B5EF4-FFF2-40B4-BE49-F238E27FC236}">
                  <a16:creationId xmlns:a16="http://schemas.microsoft.com/office/drawing/2014/main" id="{64A42B57-A957-48E7-A4BB-0AFDF57EDBE3}"/>
                </a:ext>
              </a:extLst>
            </p:cNvPr>
            <p:cNvSpPr txBox="1"/>
            <p:nvPr/>
          </p:nvSpPr>
          <p:spPr>
            <a:xfrm>
              <a:off x="6099816" y="4820237"/>
              <a:ext cx="1936024" cy="457249"/>
            </a:xfrm>
            <a:prstGeom prst="rect">
              <a:avLst/>
            </a:prstGeom>
            <a:noFill/>
          </p:spPr>
          <p:txBody>
            <a:bodyPr rtlCol="0" wrap="none">
              <a:spAutoFit/>
            </a:bodyPr>
            <a:lstStyle/>
            <a:p>
              <a:pPr algn="ctr">
                <a:lnSpc>
                  <a:spcPct val="120000"/>
                </a:lnSpc>
              </a:pPr>
              <a:r>
                <a:rPr altLang="en-US" lang="zh-CN" sz="2000">
                  <a:solidFill>
                    <a:srgbClr val="313C42"/>
                  </a:solidFill>
                  <a:cs typeface="+mn-ea"/>
                  <a:sym typeface="+mn-lt"/>
                </a:rPr>
                <a:t>人力调配规划</a:t>
              </a:r>
            </a:p>
          </p:txBody>
        </p:sp>
        <p:sp>
          <p:nvSpPr>
            <p:cNvPr id="11" name="Rectangle 48">
              <a:extLst>
                <a:ext uri="{FF2B5EF4-FFF2-40B4-BE49-F238E27FC236}">
                  <a16:creationId xmlns:a16="http://schemas.microsoft.com/office/drawing/2014/main" id="{B1AECC9D-7835-4067-932F-1481323A5E4A}"/>
                </a:ext>
              </a:extLst>
            </p:cNvPr>
            <p:cNvSpPr/>
            <p:nvPr/>
          </p:nvSpPr>
          <p:spPr>
            <a:xfrm>
              <a:off x="5703259" y="5195349"/>
              <a:ext cx="2729132" cy="749888"/>
            </a:xfrm>
            <a:prstGeom prst="rect">
              <a:avLst/>
            </a:prstGeom>
          </p:spPr>
          <p:txBody>
            <a:bodyPr wrap="square">
              <a:spAutoFit/>
            </a:bodyPr>
            <a:lstStyle/>
            <a:p>
              <a:pPr algn="just">
                <a:lnSpc>
                  <a:spcPct val="120000"/>
                </a:lnSpc>
              </a:pPr>
              <a:r>
                <a:rPr altLang="zh-CN" lang="en-US" sz="1200">
                  <a:solidFill>
                    <a:srgbClr val="313C42"/>
                  </a:solidFill>
                  <a:cs typeface="+mn-ea"/>
                  <a:sym typeface="+mn-lt"/>
                </a:rPr>
                <a:t>主要依据公司各部门、岗位职务的专业分工来内部配置、提拔或调动所需人员</a:t>
              </a:r>
            </a:p>
          </p:txBody>
        </p:sp>
      </p:grpSp>
      <p:grpSp>
        <p:nvGrpSpPr>
          <p:cNvPr id="12" name="Group 6">
            <a:extLst>
              <a:ext uri="{FF2B5EF4-FFF2-40B4-BE49-F238E27FC236}">
                <a16:creationId xmlns:a16="http://schemas.microsoft.com/office/drawing/2014/main" id="{FEF0ABBF-4392-4630-9A37-9C3990FB7AFB}"/>
              </a:ext>
            </a:extLst>
          </p:cNvPr>
          <p:cNvGrpSpPr/>
          <p:nvPr/>
        </p:nvGrpSpPr>
        <p:grpSpPr>
          <a:xfrm>
            <a:off x="5865100" y="2049389"/>
            <a:ext cx="2475780" cy="1379611"/>
            <a:chOff x="4038291" y="1495377"/>
            <a:chExt cx="2304129" cy="1379760"/>
          </a:xfrm>
        </p:grpSpPr>
        <p:sp>
          <p:nvSpPr>
            <p:cNvPr id="13" name="TextBox 49">
              <a:extLst>
                <a:ext uri="{FF2B5EF4-FFF2-40B4-BE49-F238E27FC236}">
                  <a16:creationId xmlns:a16="http://schemas.microsoft.com/office/drawing/2014/main" id="{682A6833-1097-4775-A568-AEFBA9E14A4F}"/>
                </a:ext>
              </a:extLst>
            </p:cNvPr>
            <p:cNvSpPr txBox="1"/>
            <p:nvPr/>
          </p:nvSpPr>
          <p:spPr>
            <a:xfrm>
              <a:off x="4396087" y="1495377"/>
              <a:ext cx="1588538" cy="457249"/>
            </a:xfrm>
            <a:prstGeom prst="rect">
              <a:avLst/>
            </a:prstGeom>
            <a:noFill/>
          </p:spPr>
          <p:txBody>
            <a:bodyPr rtlCol="0" wrap="none">
              <a:spAutoFit/>
            </a:bodyPr>
            <a:lstStyle/>
            <a:p>
              <a:pPr algn="ctr">
                <a:lnSpc>
                  <a:spcPct val="120000"/>
                </a:lnSpc>
              </a:pPr>
              <a:r>
                <a:rPr altLang="en-US" lang="zh-CN" sz="2000">
                  <a:solidFill>
                    <a:srgbClr val="313C42"/>
                  </a:solidFill>
                  <a:cs typeface="+mn-ea"/>
                  <a:sym typeface="+mn-lt"/>
                </a:rPr>
                <a:t>人员补充规划</a:t>
              </a:r>
            </a:p>
          </p:txBody>
        </p:sp>
        <p:sp>
          <p:nvSpPr>
            <p:cNvPr id="14" name="Rectangle 50">
              <a:extLst>
                <a:ext uri="{FF2B5EF4-FFF2-40B4-BE49-F238E27FC236}">
                  <a16:creationId xmlns:a16="http://schemas.microsoft.com/office/drawing/2014/main" id="{B1413045-5379-488D-8609-E80A2D3784CD}"/>
                </a:ext>
              </a:extLst>
            </p:cNvPr>
            <p:cNvSpPr/>
            <p:nvPr/>
          </p:nvSpPr>
          <p:spPr>
            <a:xfrm>
              <a:off x="4038292" y="1899037"/>
              <a:ext cx="2304129" cy="969369"/>
            </a:xfrm>
            <a:prstGeom prst="rect">
              <a:avLst/>
            </a:prstGeom>
          </p:spPr>
          <p:txBody>
            <a:bodyPr wrap="square">
              <a:spAutoFit/>
            </a:bodyPr>
            <a:lstStyle/>
            <a:p>
              <a:pPr algn="just">
                <a:lnSpc>
                  <a:spcPct val="120000"/>
                </a:lnSpc>
              </a:pPr>
              <a:r>
                <a:rPr altLang="zh-CN" lang="en-US" sz="1200">
                  <a:solidFill>
                    <a:srgbClr val="313C42"/>
                  </a:solidFill>
                  <a:cs typeface="+mn-ea"/>
                  <a:sym typeface="+mn-lt"/>
                </a:rPr>
                <a:t>根据岁末年初离职情况制订相应的招聘补充计划，在中长期内使岗位职务空缺能从质量上和数量上得到合理的补充</a:t>
              </a:r>
            </a:p>
          </p:txBody>
        </p:sp>
      </p:grpSp>
      <p:grpSp>
        <p:nvGrpSpPr>
          <p:cNvPr id="15" name="Group 7">
            <a:extLst>
              <a:ext uri="{FF2B5EF4-FFF2-40B4-BE49-F238E27FC236}">
                <a16:creationId xmlns:a16="http://schemas.microsoft.com/office/drawing/2014/main" id="{4ED91058-D192-4647-A1B6-ED7A1A4EDFCF}"/>
              </a:ext>
            </a:extLst>
          </p:cNvPr>
          <p:cNvGrpSpPr/>
          <p:nvPr/>
        </p:nvGrpSpPr>
        <p:grpSpPr>
          <a:xfrm>
            <a:off x="8803075" y="2049389"/>
            <a:ext cx="2475780" cy="1133372"/>
            <a:chOff x="7780247" y="1520638"/>
            <a:chExt cx="2304129" cy="1133499"/>
          </a:xfrm>
        </p:grpSpPr>
        <p:sp>
          <p:nvSpPr>
            <p:cNvPr id="16" name="TextBox 51">
              <a:extLst>
                <a:ext uri="{FF2B5EF4-FFF2-40B4-BE49-F238E27FC236}">
                  <a16:creationId xmlns:a16="http://schemas.microsoft.com/office/drawing/2014/main" id="{9D3A2069-DC98-4B69-A263-AB4253EEE4FA}"/>
                </a:ext>
              </a:extLst>
            </p:cNvPr>
            <p:cNvSpPr txBox="1"/>
            <p:nvPr/>
          </p:nvSpPr>
          <p:spPr>
            <a:xfrm>
              <a:off x="8138042" y="1520638"/>
              <a:ext cx="1588538" cy="457251"/>
            </a:xfrm>
            <a:prstGeom prst="rect">
              <a:avLst/>
            </a:prstGeom>
            <a:noFill/>
          </p:spPr>
          <p:txBody>
            <a:bodyPr rtlCol="0" wrap="none">
              <a:spAutoFit/>
            </a:bodyPr>
            <a:lstStyle/>
            <a:p>
              <a:pPr algn="ctr">
                <a:lnSpc>
                  <a:spcPct val="120000"/>
                </a:lnSpc>
              </a:pPr>
              <a:r>
                <a:rPr altLang="en-US" lang="zh-CN" sz="2000">
                  <a:solidFill>
                    <a:srgbClr val="313C42"/>
                  </a:solidFill>
                  <a:cs typeface="+mn-ea"/>
                  <a:sym typeface="+mn-lt"/>
                </a:rPr>
                <a:t>招聘渠道拓展</a:t>
              </a:r>
            </a:p>
          </p:txBody>
        </p:sp>
        <p:sp>
          <p:nvSpPr>
            <p:cNvPr id="17" name="Rectangle 52">
              <a:extLst>
                <a:ext uri="{FF2B5EF4-FFF2-40B4-BE49-F238E27FC236}">
                  <a16:creationId xmlns:a16="http://schemas.microsoft.com/office/drawing/2014/main" id="{4D277A4D-25CA-45D7-8920-4A7B3E6BE937}"/>
                </a:ext>
              </a:extLst>
            </p:cNvPr>
            <p:cNvSpPr/>
            <p:nvPr/>
          </p:nvSpPr>
          <p:spPr>
            <a:xfrm>
              <a:off x="7780246" y="1899037"/>
              <a:ext cx="2304129" cy="749892"/>
            </a:xfrm>
            <a:prstGeom prst="rect">
              <a:avLst/>
            </a:prstGeom>
          </p:spPr>
          <p:txBody>
            <a:bodyPr wrap="square">
              <a:spAutoFit/>
            </a:bodyPr>
            <a:lstStyle/>
            <a:p>
              <a:pPr algn="just">
                <a:lnSpc>
                  <a:spcPct val="120000"/>
                </a:lnSpc>
              </a:pPr>
              <a:r>
                <a:rPr altLang="zh-CN" lang="en-US" sz="1200">
                  <a:solidFill>
                    <a:srgbClr val="313C42"/>
                  </a:solidFill>
                  <a:cs typeface="+mn-ea"/>
                  <a:sym typeface="+mn-lt"/>
                </a:rPr>
                <a:t>主要完成网络招聘的续约以及开拓多种招聘渠道已利于2014年招聘计划的落实</a:t>
              </a:r>
            </a:p>
          </p:txBody>
        </p:sp>
      </p:grpSp>
      <p:pic>
        <p:nvPicPr>
          <p:cNvPr id="18" name="图片 17">
            <a:extLst>
              <a:ext uri="{FF2B5EF4-FFF2-40B4-BE49-F238E27FC236}">
                <a16:creationId xmlns:a16="http://schemas.microsoft.com/office/drawing/2014/main" id="{1D660FD8-8E6A-4194-8C3B-8F528B153F33}"/>
              </a:ext>
            </a:extLst>
          </p:cNvPr>
          <p:cNvPicPr>
            <a:picLocks noChangeAspect="1"/>
          </p:cNvPicPr>
          <p:nvPr/>
        </p:nvPicPr>
        <p:blipFill>
          <a:blip r:embed="rId2">
            <a:extLst>
              <a:ext uri="{28A0092B-C50C-407E-A947-70E740481C1C}">
                <a14:useLocalDpi val="0"/>
              </a:ext>
            </a:extLst>
          </a:blip>
          <a:srcRect r="13664"/>
          <a:stretch>
            <a:fillRect/>
          </a:stretch>
        </p:blipFill>
        <p:spPr>
          <a:xfrm>
            <a:off x="815975" y="2130348"/>
            <a:ext cx="4440725" cy="3428997"/>
          </a:xfrm>
          <a:prstGeom prst="rect">
            <a:avLst/>
          </a:prstGeom>
        </p:spPr>
      </p:pic>
    </p:spTree>
    <p:extLst>
      <p:ext uri="{BB962C8B-B14F-4D97-AF65-F5344CB8AC3E}">
        <p14:creationId val="211742823"/>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ur="1000" fill="hold" id="25"/>
                                        <p:tgtEl>
                                          <p:spTgt spid="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id="27" nodeType="afterEffect" presetClass="entr" presetID="42"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fade" transition="in">
                                      <p:cBhvr>
                                        <p:cTn dur="1000" id="29"/>
                                        <p:tgtEl>
                                          <p:spTgt spid="15"/>
                                        </p:tgtEl>
                                      </p:cBhvr>
                                    </p:animEffect>
                                    <p:anim calcmode="lin" valueType="num">
                                      <p:cBhvr>
                                        <p:cTn dur="1000" fill="hold" id="30"/>
                                        <p:tgtEl>
                                          <p:spTgt spid="15"/>
                                        </p:tgtEl>
                                        <p:attrNameLst>
                                          <p:attrName>ppt_x</p:attrName>
                                        </p:attrNameLst>
                                      </p:cBhvr>
                                      <p:tavLst>
                                        <p:tav tm="0">
                                          <p:val>
                                            <p:strVal val="#ppt_x"/>
                                          </p:val>
                                        </p:tav>
                                        <p:tav tm="100000">
                                          <p:val>
                                            <p:strVal val="#ppt_x"/>
                                          </p:val>
                                        </p:tav>
                                      </p:tavLst>
                                    </p:anim>
                                    <p:anim calcmode="lin" valueType="num">
                                      <p:cBhvr>
                                        <p:cTn dur="1000" fill="hold" id="31"/>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71C49D1-D9C3-4273-B240-7637B662E2F0}"/>
              </a:ext>
            </a:extLst>
          </p:cNvPr>
          <p:cNvPicPr>
            <a:picLocks noChangeAspect="1"/>
          </p:cNvPicPr>
          <p:nvPr/>
        </p:nvPicPr>
        <p:blipFill>
          <a:blip r:embed="rId2">
            <a:extLst>
              <a:ext uri="{28A0092B-C50C-407E-A947-70E740481C1C}">
                <a14:useLocalDpi val="0"/>
              </a:ext>
            </a:extLst>
          </a:blip>
          <a:stretch>
            <a:fillRect/>
          </a:stretch>
        </p:blipFill>
        <p:spPr>
          <a:xfrm flipH="1">
            <a:off x="-13648" y="-1"/>
            <a:ext cx="4244454" cy="6858000"/>
          </a:xfrm>
          <a:prstGeom prst="rect">
            <a:avLst/>
          </a:prstGeom>
        </p:spPr>
      </p:pic>
      <p:sp>
        <p:nvSpPr>
          <p:cNvPr id="5" name="直角三角形 4">
            <a:extLst>
              <a:ext uri="{FF2B5EF4-FFF2-40B4-BE49-F238E27FC236}">
                <a16:creationId xmlns:a16="http://schemas.microsoft.com/office/drawing/2014/main" id="{6BB6C646-127B-4552-B177-93667D1A8588}"/>
              </a:ext>
            </a:extLst>
          </p:cNvPr>
          <p:cNvSpPr/>
          <p:nvPr/>
        </p:nvSpPr>
        <p:spPr>
          <a:xfrm flipH="1">
            <a:off x="10590662" y="4966291"/>
            <a:ext cx="1601337" cy="1891708"/>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2A74EF65-FED1-48D4-A38A-81A26F7BC28A}"/>
              </a:ext>
            </a:extLst>
          </p:cNvPr>
          <p:cNvSpPr/>
          <p:nvPr/>
        </p:nvSpPr>
        <p:spPr>
          <a:xfrm>
            <a:off x="3948545" y="1556938"/>
            <a:ext cx="521928" cy="2558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B3C16090-D181-47CB-93DB-94847C4D53E2}"/>
              </a:ext>
            </a:extLst>
          </p:cNvPr>
          <p:cNvSpPr txBox="1"/>
          <p:nvPr/>
        </p:nvSpPr>
        <p:spPr>
          <a:xfrm>
            <a:off x="4876516" y="1310202"/>
            <a:ext cx="2581592" cy="914400"/>
          </a:xfrm>
          <a:prstGeom prst="rect">
            <a:avLst/>
          </a:prstGeom>
          <a:noFill/>
        </p:spPr>
        <p:txBody>
          <a:bodyPr rtlCol="0" wrap="none">
            <a:spAutoFit/>
          </a:bodyPr>
          <a:lstStyle/>
          <a:p>
            <a:r>
              <a:rPr altLang="zh-CN" b="1" lang="en-US" sz="5400">
                <a:solidFill>
                  <a:schemeClr val="tx1">
                    <a:lumMod val="85000"/>
                    <a:lumOff val="15000"/>
                  </a:schemeClr>
                </a:solidFill>
                <a:cs typeface="+mn-ea"/>
                <a:sym typeface="+mn-lt"/>
              </a:rPr>
              <a:t>Part  03</a:t>
            </a:r>
          </a:p>
        </p:txBody>
      </p:sp>
      <p:sp>
        <p:nvSpPr>
          <p:cNvPr id="8" name="文本框 7">
            <a:extLst>
              <a:ext uri="{FF2B5EF4-FFF2-40B4-BE49-F238E27FC236}">
                <a16:creationId xmlns:a16="http://schemas.microsoft.com/office/drawing/2014/main" id="{D7D212A5-6884-4177-9820-B628756B558F}"/>
              </a:ext>
            </a:extLst>
          </p:cNvPr>
          <p:cNvSpPr txBox="1"/>
          <p:nvPr/>
        </p:nvSpPr>
        <p:spPr bwMode="auto">
          <a:xfrm>
            <a:off x="4783138" y="2330514"/>
            <a:ext cx="7408861" cy="192024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defRPr/>
            </a:pPr>
            <a:r>
              <a:rPr altLang="en-US" lang="zh-CN" sz="6000">
                <a:latin typeface="+mn-lt"/>
                <a:ea typeface="+mn-ea"/>
                <a:cs typeface="+mn-ea"/>
                <a:sym typeface="+mn-lt"/>
              </a:rPr>
              <a:t>人员配置</a:t>
            </a:r>
          </a:p>
          <a:p>
            <a:pPr>
              <a:defRPr/>
            </a:pPr>
            <a:r>
              <a:rPr altLang="en-US" lang="zh-CN" sz="6000">
                <a:latin typeface="+mn-lt"/>
                <a:ea typeface="+mn-ea"/>
                <a:cs typeface="+mn-ea"/>
                <a:sym typeface="+mn-lt"/>
              </a:rPr>
              <a:t>人员发展</a:t>
            </a:r>
          </a:p>
        </p:txBody>
      </p:sp>
      <p:sp>
        <p:nvSpPr>
          <p:cNvPr id="9" name="Synergistically utilize technically sound portals with frictionless chains. Dramatically customize…">
            <a:extLst>
              <a:ext uri="{FF2B5EF4-FFF2-40B4-BE49-F238E27FC236}">
                <a16:creationId xmlns:a16="http://schemas.microsoft.com/office/drawing/2014/main" id="{B57425F6-30D8-49BA-AC16-8D47CC67733A}"/>
              </a:ext>
            </a:extLst>
          </p:cNvPr>
          <p:cNvSpPr txBox="1"/>
          <p:nvPr/>
        </p:nvSpPr>
        <p:spPr>
          <a:xfrm>
            <a:off x="4906097" y="4455574"/>
            <a:ext cx="5684565"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2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Tree>
    <p:extLst>
      <p:ext uri="{BB962C8B-B14F-4D97-AF65-F5344CB8AC3E}">
        <p14:creationId val="926779638"/>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par>
                          <p:cTn fill="hold" id="13" nodeType="afterGroup">
                            <p:stCondLst>
                              <p:cond delay="500"/>
                            </p:stCondLst>
                            <p:childTnLst>
                              <p:par>
                                <p:cTn fill="hold" grpId="0" id="14" nodeType="afterEffect" presetClass="entr" presetID="53" presetSubtype="0">
                                  <p:stCondLst>
                                    <p:cond delay="0"/>
                                  </p:stCondLst>
                                  <p:iterate type="lt">
                                    <p:tmPct val="50000"/>
                                  </p:iterate>
                                  <p:childTnLst>
                                    <p:set>
                                      <p:cBhvr>
                                        <p:cTn dur="1" fill="hold" id="15">
                                          <p:stCondLst>
                                            <p:cond delay="0"/>
                                          </p:stCondLst>
                                        </p:cTn>
                                        <p:tgtEl>
                                          <p:spTgt spid="7"/>
                                        </p:tgtEl>
                                        <p:attrNameLst>
                                          <p:attrName>style.visibility</p:attrName>
                                        </p:attrNameLst>
                                      </p:cBhvr>
                                      <p:to>
                                        <p:strVal val="visible"/>
                                      </p:to>
                                    </p:set>
                                    <p:anim calcmode="lin" valueType="num">
                                      <p:cBhvr>
                                        <p:cTn dur="250" fill="hold" id="16"/>
                                        <p:tgtEl>
                                          <p:spTgt spid="7"/>
                                        </p:tgtEl>
                                        <p:attrNameLst>
                                          <p:attrName>ppt_w</p:attrName>
                                        </p:attrNameLst>
                                      </p:cBhvr>
                                      <p:tavLst>
                                        <p:tav tm="0">
                                          <p:val>
                                            <p:fltVal val="0"/>
                                          </p:val>
                                        </p:tav>
                                        <p:tav tm="100000">
                                          <p:val>
                                            <p:strVal val="#ppt_w"/>
                                          </p:val>
                                        </p:tav>
                                      </p:tavLst>
                                    </p:anim>
                                    <p:anim calcmode="lin" valueType="num">
                                      <p:cBhvr>
                                        <p:cTn dur="250" fill="hold" id="17"/>
                                        <p:tgtEl>
                                          <p:spTgt spid="7"/>
                                        </p:tgtEl>
                                        <p:attrNameLst>
                                          <p:attrName>ppt_h</p:attrName>
                                        </p:attrNameLst>
                                      </p:cBhvr>
                                      <p:tavLst>
                                        <p:tav tm="0">
                                          <p:val>
                                            <p:fltVal val="0"/>
                                          </p:val>
                                        </p:tav>
                                        <p:tav tm="100000">
                                          <p:val>
                                            <p:strVal val="#ppt_h"/>
                                          </p:val>
                                        </p:tav>
                                      </p:tavLst>
                                    </p:anim>
                                    <p:animEffect filter="fade" transition="in">
                                      <p:cBhvr>
                                        <p:cTn dur="250" id="18"/>
                                        <p:tgtEl>
                                          <p:spTgt spid="7"/>
                                        </p:tgtEl>
                                      </p:cBhvr>
                                    </p:animEffect>
                                  </p:childTnLst>
                                </p:cTn>
                              </p:par>
                            </p:childTnLst>
                          </p:cTn>
                        </p:par>
                        <p:par>
                          <p:cTn fill="hold" id="19" nodeType="afterGroup">
                            <p:stCondLst>
                              <p:cond delay="750"/>
                            </p:stCondLst>
                            <p:childTnLst>
                              <p:par>
                                <p:cTn fill="hold" grpId="0" id="20" nodeType="afterEffect" presetClass="entr" presetID="2" presetSubtype="2">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1+#ppt_w/2"/>
                                          </p:val>
                                        </p:tav>
                                        <p:tav tm="100000">
                                          <p:val>
                                            <p:strVal val="#ppt_x"/>
                                          </p:val>
                                        </p:tav>
                                      </p:tavLst>
                                    </p:anim>
                                    <p:anim calcmode="lin" valueType="num">
                                      <p:cBhvr additive="base">
                                        <p:cTn dur="500" fill="hold" id="23"/>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高效、及时、高质量完成2-3月份招聘工作</a:t>
            </a:r>
          </a:p>
        </p:txBody>
      </p:sp>
      <p:sp>
        <p:nvSpPr>
          <p:cNvPr id="19" name="Rectangle 4">
            <a:extLst>
              <a:ext uri="{FF2B5EF4-FFF2-40B4-BE49-F238E27FC236}">
                <a16:creationId xmlns:a16="http://schemas.microsoft.com/office/drawing/2014/main" id="{6B154B65-82D3-47CF-B130-C95AE4A843D7}"/>
              </a:ext>
            </a:extLst>
          </p:cNvPr>
          <p:cNvSpPr/>
          <p:nvPr/>
        </p:nvSpPr>
        <p:spPr>
          <a:xfrm>
            <a:off x="1397993" y="1305165"/>
            <a:ext cx="9432697" cy="987552"/>
          </a:xfrm>
          <a:prstGeom prst="rect">
            <a:avLst/>
          </a:prstGeom>
        </p:spPr>
        <p:txBody>
          <a:bodyPr anchor="ctr" anchorCtr="0" bIns="0" lIns="0" rIns="0" tIns="0" vert="horz" wrap="square">
            <a:spAutoFit/>
          </a:bodyPr>
          <a:lstStyle/>
          <a:p>
            <a:pPr algn="ctr">
              <a:lnSpc>
                <a:spcPct val="120000"/>
              </a:lnSpc>
            </a:pPr>
            <a:r>
              <a:rPr altLang="zh-CN" b="1" lang="en-US">
                <a:solidFill>
                  <a:schemeClr val="tx1">
                    <a:lumMod val="85000"/>
                    <a:lumOff val="15000"/>
                  </a:schemeClr>
                </a:solidFill>
                <a:cs typeface="+mn-ea"/>
                <a:sym typeface="+mn-lt"/>
              </a:rPr>
              <a:t>完成2-3月份的招聘计划的基础上</a:t>
            </a:r>
          </a:p>
          <a:p>
            <a:pPr algn="ctr">
              <a:lnSpc>
                <a:spcPct val="120000"/>
              </a:lnSpc>
            </a:pPr>
            <a:r>
              <a:rPr altLang="zh-CN" b="1" lang="en-US">
                <a:solidFill>
                  <a:schemeClr val="tx1">
                    <a:lumMod val="85000"/>
                    <a:lumOff val="15000"/>
                  </a:schemeClr>
                </a:solidFill>
                <a:cs typeface="+mn-ea"/>
                <a:sym typeface="+mn-lt"/>
              </a:rPr>
              <a:t>根据企业战略计划的要求并在明确员工发展方向的前提下，</a:t>
            </a:r>
          </a:p>
          <a:p>
            <a:pPr algn="ctr">
              <a:lnSpc>
                <a:spcPct val="120000"/>
              </a:lnSpc>
            </a:pPr>
            <a:r>
              <a:rPr altLang="zh-CN" b="1" lang="en-US">
                <a:solidFill>
                  <a:schemeClr val="tx1">
                    <a:lumMod val="85000"/>
                    <a:lumOff val="15000"/>
                  </a:schemeClr>
                </a:solidFill>
                <a:cs typeface="+mn-ea"/>
                <a:sym typeface="+mn-lt"/>
              </a:rPr>
              <a:t>在企业内部通过有效途径改善和提高员工的素质和技能，合理规划职业发展路线图。</a:t>
            </a:r>
          </a:p>
        </p:txBody>
      </p:sp>
      <p:grpSp>
        <p:nvGrpSpPr>
          <p:cNvPr id="20" name="Group 5">
            <a:extLst>
              <a:ext uri="{FF2B5EF4-FFF2-40B4-BE49-F238E27FC236}">
                <a16:creationId xmlns:a16="http://schemas.microsoft.com/office/drawing/2014/main" id="{5002969E-B8F4-474F-8B3D-D41D261DCDB2}"/>
              </a:ext>
            </a:extLst>
          </p:cNvPr>
          <p:cNvGrpSpPr/>
          <p:nvPr/>
        </p:nvGrpSpPr>
        <p:grpSpPr>
          <a:xfrm>
            <a:off x="2479284" y="2898063"/>
            <a:ext cx="1324863" cy="766441"/>
            <a:chOff x="1189440" y="1599514"/>
            <a:chExt cx="2508689" cy="859953"/>
          </a:xfrm>
        </p:grpSpPr>
        <p:sp>
          <p:nvSpPr>
            <p:cNvPr id="21" name="TextBox 6">
              <a:extLst>
                <a:ext uri="{FF2B5EF4-FFF2-40B4-BE49-F238E27FC236}">
                  <a16:creationId xmlns:a16="http://schemas.microsoft.com/office/drawing/2014/main" id="{60EB0661-2308-4503-90D3-A8F1352966E4}"/>
                </a:ext>
              </a:extLst>
            </p:cNvPr>
            <p:cNvSpPr txBox="1"/>
            <p:nvPr/>
          </p:nvSpPr>
          <p:spPr>
            <a:xfrm>
              <a:off x="1467072" y="1595123"/>
              <a:ext cx="2230455" cy="271881"/>
            </a:xfrm>
            <a:prstGeom prst="rect">
              <a:avLst/>
            </a:prstGeom>
            <a:noFill/>
          </p:spPr>
          <p:txBody>
            <a:bodyPr anchor="ctr" anchorCtr="0" bIns="0" lIns="0" rIns="0" rtlCol="0" tIns="0" vert="horz" wrap="none">
              <a:spAutoFit/>
            </a:bodyPr>
            <a:lstStyle/>
            <a:p>
              <a:pPr algn="r">
                <a:lnSpc>
                  <a:spcPct val="120000"/>
                </a:lnSpc>
              </a:pPr>
              <a:r>
                <a:rPr altLang="en-US" b="1" lang="zh-CN" sz="1325">
                  <a:solidFill>
                    <a:schemeClr val="tx1">
                      <a:lumMod val="85000"/>
                      <a:lumOff val="15000"/>
                    </a:schemeClr>
                  </a:solidFill>
                  <a:cs typeface="+mn-ea"/>
                  <a:sym typeface="+mn-lt"/>
                </a:rPr>
                <a:t>个人的能力评估</a:t>
              </a:r>
            </a:p>
          </p:txBody>
        </p:sp>
        <p:sp>
          <p:nvSpPr>
            <p:cNvPr id="22" name="Rectangle 7">
              <a:extLst>
                <a:ext uri="{FF2B5EF4-FFF2-40B4-BE49-F238E27FC236}">
                  <a16:creationId xmlns:a16="http://schemas.microsoft.com/office/drawing/2014/main" id="{C8A88CFD-71A1-466C-82BD-89B68F2B4C7E}"/>
                </a:ext>
              </a:extLst>
            </p:cNvPr>
            <p:cNvSpPr/>
            <p:nvPr/>
          </p:nvSpPr>
          <p:spPr>
            <a:xfrm>
              <a:off x="1189440" y="1911348"/>
              <a:ext cx="2508689" cy="623786"/>
            </a:xfrm>
            <a:prstGeom prst="rect">
              <a:avLst/>
            </a:prstGeom>
          </p:spPr>
          <p:txBody>
            <a:bodyPr anchor="ctr" anchorCtr="0" bIns="0" lIns="0" rIns="0" tIns="0" vert="horz" wrap="square">
              <a:spAutoFit/>
            </a:bodyPr>
            <a:lstStyle/>
            <a:p>
              <a:pPr algn="r">
                <a:lnSpc>
                  <a:spcPct val="120000"/>
                </a:lnSpc>
              </a:pPr>
              <a:r>
                <a:rPr altLang="zh-CN" lang="en-US" sz="760">
                  <a:solidFill>
                    <a:schemeClr val="tx1">
                      <a:lumMod val="85000"/>
                      <a:lumOff val="15000"/>
                    </a:schemeClr>
                  </a:solidFill>
                  <a:cs typeface="+mn-ea"/>
                  <a:sym typeface="+mn-lt"/>
                </a:rPr>
                <a:t>Please replace text, click add relevant headline, modify the text content, also can copy your content to this directly.</a:t>
              </a:r>
            </a:p>
          </p:txBody>
        </p:sp>
      </p:grpSp>
      <p:grpSp>
        <p:nvGrpSpPr>
          <p:cNvPr id="23" name="Group 8">
            <a:extLst>
              <a:ext uri="{FF2B5EF4-FFF2-40B4-BE49-F238E27FC236}">
                <a16:creationId xmlns:a16="http://schemas.microsoft.com/office/drawing/2014/main" id="{CCA51343-3FB6-4DF2-B0E8-B64A2F1649E5}"/>
              </a:ext>
            </a:extLst>
          </p:cNvPr>
          <p:cNvGrpSpPr/>
          <p:nvPr/>
        </p:nvGrpSpPr>
        <p:grpSpPr>
          <a:xfrm>
            <a:off x="2484364" y="4234093"/>
            <a:ext cx="1321264" cy="759606"/>
            <a:chOff x="1196252" y="1617078"/>
            <a:chExt cx="2501876" cy="852283"/>
          </a:xfrm>
        </p:grpSpPr>
        <p:sp>
          <p:nvSpPr>
            <p:cNvPr id="24" name="TextBox 9">
              <a:extLst>
                <a:ext uri="{FF2B5EF4-FFF2-40B4-BE49-F238E27FC236}">
                  <a16:creationId xmlns:a16="http://schemas.microsoft.com/office/drawing/2014/main" id="{EAA90A06-8ED2-44CD-A2A5-46E3BDA09744}"/>
                </a:ext>
              </a:extLst>
            </p:cNvPr>
            <p:cNvSpPr txBox="1"/>
            <p:nvPr/>
          </p:nvSpPr>
          <p:spPr>
            <a:xfrm>
              <a:off x="1782963" y="1612687"/>
              <a:ext cx="1911820" cy="271880"/>
            </a:xfrm>
            <a:prstGeom prst="rect">
              <a:avLst/>
            </a:prstGeom>
            <a:noFill/>
          </p:spPr>
          <p:txBody>
            <a:bodyPr anchor="ctr" anchorCtr="0" bIns="0" lIns="0" rIns="0" rtlCol="0" tIns="0" vert="horz" wrap="none">
              <a:spAutoFit/>
            </a:bodyPr>
            <a:lstStyle/>
            <a:p>
              <a:pPr algn="r">
                <a:lnSpc>
                  <a:spcPct val="120000"/>
                </a:lnSpc>
              </a:pPr>
              <a:r>
                <a:rPr altLang="en-US" b="1" lang="zh-CN" sz="1325">
                  <a:solidFill>
                    <a:schemeClr val="tx1">
                      <a:lumMod val="85000"/>
                      <a:lumOff val="15000"/>
                    </a:schemeClr>
                  </a:solidFill>
                  <a:cs typeface="+mn-ea"/>
                  <a:sym typeface="+mn-lt"/>
                </a:rPr>
                <a:t>个人发展目标</a:t>
              </a:r>
            </a:p>
          </p:txBody>
        </p:sp>
        <p:sp>
          <p:nvSpPr>
            <p:cNvPr id="25" name="Rectangle 10">
              <a:extLst>
                <a:ext uri="{FF2B5EF4-FFF2-40B4-BE49-F238E27FC236}">
                  <a16:creationId xmlns:a16="http://schemas.microsoft.com/office/drawing/2014/main" id="{85B94A41-8A24-4449-ABF4-45D3AFFD2E3E}"/>
                </a:ext>
              </a:extLst>
            </p:cNvPr>
            <p:cNvSpPr/>
            <p:nvPr/>
          </p:nvSpPr>
          <p:spPr>
            <a:xfrm>
              <a:off x="1196252" y="1921242"/>
              <a:ext cx="2501876" cy="623785"/>
            </a:xfrm>
            <a:prstGeom prst="rect">
              <a:avLst/>
            </a:prstGeom>
          </p:spPr>
          <p:txBody>
            <a:bodyPr anchor="ctr" anchorCtr="0" bIns="0" lIns="0" rIns="0" tIns="0" vert="horz" wrap="square">
              <a:spAutoFit/>
            </a:bodyPr>
            <a:lstStyle/>
            <a:p>
              <a:pPr algn="r">
                <a:lnSpc>
                  <a:spcPct val="120000"/>
                </a:lnSpc>
              </a:pPr>
              <a:r>
                <a:rPr altLang="zh-CN" lang="en-US" sz="760">
                  <a:solidFill>
                    <a:schemeClr val="tx1">
                      <a:lumMod val="85000"/>
                      <a:lumOff val="15000"/>
                    </a:schemeClr>
                  </a:solidFill>
                  <a:cs typeface="+mn-ea"/>
                  <a:sym typeface="+mn-lt"/>
                </a:rPr>
                <a:t>Please replace text, click add relevant headline, modify the text content, also can copy your content to this directly.</a:t>
              </a:r>
            </a:p>
          </p:txBody>
        </p:sp>
      </p:grpSp>
      <p:grpSp>
        <p:nvGrpSpPr>
          <p:cNvPr id="26" name="Group 25">
            <a:extLst>
              <a:ext uri="{FF2B5EF4-FFF2-40B4-BE49-F238E27FC236}">
                <a16:creationId xmlns:a16="http://schemas.microsoft.com/office/drawing/2014/main" id="{10FFF864-45C2-420B-BC4A-561382EC380A}"/>
              </a:ext>
            </a:extLst>
          </p:cNvPr>
          <p:cNvGrpSpPr/>
          <p:nvPr/>
        </p:nvGrpSpPr>
        <p:grpSpPr>
          <a:xfrm>
            <a:off x="9089843" y="3635403"/>
            <a:ext cx="1326760" cy="765800"/>
            <a:chOff x="189551" y="1660406"/>
            <a:chExt cx="1954057" cy="859230"/>
          </a:xfrm>
        </p:grpSpPr>
        <p:sp>
          <p:nvSpPr>
            <p:cNvPr id="27" name="TextBox 26">
              <a:extLst>
                <a:ext uri="{FF2B5EF4-FFF2-40B4-BE49-F238E27FC236}">
                  <a16:creationId xmlns:a16="http://schemas.microsoft.com/office/drawing/2014/main" id="{B3ED1B01-C3DB-4A62-B9E0-A6B76D74693C}"/>
                </a:ext>
              </a:extLst>
            </p:cNvPr>
            <p:cNvSpPr txBox="1"/>
            <p:nvPr/>
          </p:nvSpPr>
          <p:spPr>
            <a:xfrm>
              <a:off x="189551" y="1656014"/>
              <a:ext cx="1487016" cy="271879"/>
            </a:xfrm>
            <a:prstGeom prst="rect">
              <a:avLst/>
            </a:prstGeom>
            <a:noFill/>
          </p:spPr>
          <p:txBody>
            <a:bodyPr anchor="ctr" anchorCtr="0" bIns="0" lIns="0" rIns="0" rtlCol="0" tIns="0" vert="horz" wrap="none">
              <a:spAutoFit/>
            </a:bodyPr>
            <a:lstStyle/>
            <a:p>
              <a:pPr algn="l">
                <a:lnSpc>
                  <a:spcPct val="120000"/>
                </a:lnSpc>
              </a:pPr>
              <a:r>
                <a:rPr altLang="en-US" b="1" lang="zh-CN" sz="1325">
                  <a:solidFill>
                    <a:schemeClr val="tx1">
                      <a:lumMod val="85000"/>
                      <a:lumOff val="15000"/>
                    </a:schemeClr>
                  </a:solidFill>
                  <a:cs typeface="+mn-ea"/>
                  <a:sym typeface="+mn-lt"/>
                </a:rPr>
                <a:t>个人发展档案</a:t>
              </a:r>
            </a:p>
          </p:txBody>
        </p:sp>
        <p:sp>
          <p:nvSpPr>
            <p:cNvPr id="28" name="Rectangle 27">
              <a:extLst>
                <a:ext uri="{FF2B5EF4-FFF2-40B4-BE49-F238E27FC236}">
                  <a16:creationId xmlns:a16="http://schemas.microsoft.com/office/drawing/2014/main" id="{57671832-E1B5-4176-8E4A-C87A4238635A}"/>
                </a:ext>
              </a:extLst>
            </p:cNvPr>
            <p:cNvSpPr/>
            <p:nvPr/>
          </p:nvSpPr>
          <p:spPr>
            <a:xfrm>
              <a:off x="314707" y="1971519"/>
              <a:ext cx="1828903" cy="623784"/>
            </a:xfrm>
            <a:prstGeom prst="rect">
              <a:avLst/>
            </a:prstGeom>
          </p:spPr>
          <p:txBody>
            <a:bodyPr anchor="ctr" anchorCtr="0" bIns="0" lIns="0" rIns="0" tIns="0" vert="horz" wrap="square">
              <a:spAutoFit/>
            </a:bodyPr>
            <a:lstStyle/>
            <a:p>
              <a:pPr algn="just">
                <a:lnSpc>
                  <a:spcPct val="120000"/>
                </a:lnSpc>
              </a:pPr>
              <a:r>
                <a:rPr altLang="zh-CN" lang="en-US" sz="760">
                  <a:solidFill>
                    <a:schemeClr val="tx1">
                      <a:lumMod val="85000"/>
                      <a:lumOff val="15000"/>
                    </a:schemeClr>
                  </a:solidFill>
                  <a:cs typeface="+mn-ea"/>
                  <a:sym typeface="+mn-lt"/>
                </a:rPr>
                <a:t>Please replace text, click add relevant headline, modify the text content, also can copy your content to this directly.</a:t>
              </a:r>
            </a:p>
          </p:txBody>
        </p:sp>
      </p:grpSp>
      <p:grpSp>
        <p:nvGrpSpPr>
          <p:cNvPr id="29" name="Group 28">
            <a:extLst>
              <a:ext uri="{FF2B5EF4-FFF2-40B4-BE49-F238E27FC236}">
                <a16:creationId xmlns:a16="http://schemas.microsoft.com/office/drawing/2014/main" id="{8098F113-62CE-4BBC-B921-C35D50474E76}"/>
              </a:ext>
            </a:extLst>
          </p:cNvPr>
          <p:cNvGrpSpPr/>
          <p:nvPr/>
        </p:nvGrpSpPr>
        <p:grpSpPr>
          <a:xfrm>
            <a:off x="9154038" y="4986549"/>
            <a:ext cx="1262565" cy="747868"/>
            <a:chOff x="256449" y="1660407"/>
            <a:chExt cx="1859513" cy="839110"/>
          </a:xfrm>
        </p:grpSpPr>
        <p:sp>
          <p:nvSpPr>
            <p:cNvPr id="30" name="TextBox 29">
              <a:extLst>
                <a:ext uri="{FF2B5EF4-FFF2-40B4-BE49-F238E27FC236}">
                  <a16:creationId xmlns:a16="http://schemas.microsoft.com/office/drawing/2014/main" id="{D9B00D86-252F-40BA-8453-1322BE69FF85}"/>
                </a:ext>
              </a:extLst>
            </p:cNvPr>
            <p:cNvSpPr txBox="1"/>
            <p:nvPr/>
          </p:nvSpPr>
          <p:spPr>
            <a:xfrm>
              <a:off x="256450" y="1656015"/>
              <a:ext cx="1487018" cy="271879"/>
            </a:xfrm>
            <a:prstGeom prst="rect">
              <a:avLst/>
            </a:prstGeom>
            <a:noFill/>
          </p:spPr>
          <p:txBody>
            <a:bodyPr anchor="ctr" anchorCtr="0" bIns="0" lIns="0" rIns="0" rtlCol="0" tIns="0" vert="horz" wrap="none">
              <a:spAutoFit/>
            </a:bodyPr>
            <a:lstStyle/>
            <a:p>
              <a:pPr algn="l">
                <a:lnSpc>
                  <a:spcPct val="120000"/>
                </a:lnSpc>
              </a:pPr>
              <a:r>
                <a:rPr altLang="en-US" b="1" lang="zh-CN" sz="1325">
                  <a:solidFill>
                    <a:schemeClr val="tx1">
                      <a:lumMod val="85000"/>
                      <a:lumOff val="15000"/>
                    </a:schemeClr>
                  </a:solidFill>
                  <a:cs typeface="+mn-ea"/>
                  <a:sym typeface="+mn-lt"/>
                </a:rPr>
                <a:t>公司发展需要</a:t>
              </a:r>
            </a:p>
          </p:txBody>
        </p:sp>
        <p:sp>
          <p:nvSpPr>
            <p:cNvPr id="31" name="Rectangle 30">
              <a:extLst>
                <a:ext uri="{FF2B5EF4-FFF2-40B4-BE49-F238E27FC236}">
                  <a16:creationId xmlns:a16="http://schemas.microsoft.com/office/drawing/2014/main" id="{75DD2271-E700-434A-972A-8F7F11D85A99}"/>
                </a:ext>
              </a:extLst>
            </p:cNvPr>
            <p:cNvSpPr/>
            <p:nvPr/>
          </p:nvSpPr>
          <p:spPr>
            <a:xfrm>
              <a:off x="314706" y="1951401"/>
              <a:ext cx="1801255" cy="623783"/>
            </a:xfrm>
            <a:prstGeom prst="rect">
              <a:avLst/>
            </a:prstGeom>
          </p:spPr>
          <p:txBody>
            <a:bodyPr anchor="ctr" anchorCtr="0" bIns="0" lIns="0" rIns="0" tIns="0" vert="horz" wrap="square">
              <a:spAutoFit/>
            </a:bodyPr>
            <a:lstStyle/>
            <a:p>
              <a:pPr algn="just">
                <a:lnSpc>
                  <a:spcPct val="120000"/>
                </a:lnSpc>
              </a:pPr>
              <a:r>
                <a:rPr altLang="zh-CN" lang="en-US" sz="760">
                  <a:solidFill>
                    <a:schemeClr val="tx1">
                      <a:lumMod val="85000"/>
                      <a:lumOff val="15000"/>
                    </a:schemeClr>
                  </a:solidFill>
                  <a:cs typeface="+mn-ea"/>
                  <a:sym typeface="+mn-lt"/>
                </a:rPr>
                <a:t>Please replace text, click add relevant headline, modify the text content, also can copy your content to this directly.</a:t>
              </a:r>
            </a:p>
          </p:txBody>
        </p:sp>
      </p:grpSp>
      <p:sp>
        <p:nvSpPr>
          <p:cNvPr id="32" name="Freeform 63">
            <a:extLst>
              <a:ext uri="{FF2B5EF4-FFF2-40B4-BE49-F238E27FC236}">
                <a16:creationId xmlns:a16="http://schemas.microsoft.com/office/drawing/2014/main" id="{5FCA3B0C-7616-499B-A27A-6451C8746D8B}"/>
              </a:ext>
            </a:extLst>
          </p:cNvPr>
          <p:cNvSpPr>
            <a:spLocks noEditPoints="1"/>
          </p:cNvSpPr>
          <p:nvPr/>
        </p:nvSpPr>
        <p:spPr bwMode="auto">
          <a:xfrm>
            <a:off x="10285338" y="2898533"/>
            <a:ext cx="477327" cy="487995"/>
          </a:xfrm>
          <a:custGeom>
            <a:gdLst>
              <a:gd fmla="*/ 203 w 360" name="T0"/>
              <a:gd fmla="*/ 271 h 368" name="T1"/>
              <a:gd fmla="*/ 261 w 360" name="T2"/>
              <a:gd fmla="*/ 202 h 368" name="T3"/>
              <a:gd fmla="*/ 360 w 360" name="T4"/>
              <a:gd fmla="*/ 51 h 368" name="T5"/>
              <a:gd fmla="*/ 346 w 360" name="T6"/>
              <a:gd fmla="*/ 37 h 368" name="T7"/>
              <a:gd fmla="*/ 277 w 360" name="T8"/>
              <a:gd fmla="*/ 37 h 368" name="T9"/>
              <a:gd fmla="*/ 180 w 360" name="T10"/>
              <a:gd fmla="*/ 0 h 368" name="T11"/>
              <a:gd fmla="*/ 83 w 360" name="T12"/>
              <a:gd fmla="*/ 37 h 368" name="T13"/>
              <a:gd fmla="*/ 14 w 360" name="T14"/>
              <a:gd fmla="*/ 37 h 368" name="T15"/>
              <a:gd fmla="*/ 0 w 360" name="T16"/>
              <a:gd fmla="*/ 51 h 368" name="T17"/>
              <a:gd fmla="*/ 98 w 360" name="T18"/>
              <a:gd fmla="*/ 202 h 368" name="T19"/>
              <a:gd fmla="*/ 156 w 360" name="T20"/>
              <a:gd fmla="*/ 271 h 368" name="T21"/>
              <a:gd fmla="*/ 156 w 360" name="T22"/>
              <a:gd fmla="*/ 297 h 368" name="T23"/>
              <a:gd fmla="*/ 91 w 360" name="T24"/>
              <a:gd fmla="*/ 332 h 368" name="T25"/>
              <a:gd fmla="*/ 180 w 360" name="T26"/>
              <a:gd fmla="*/ 368 h 368" name="T27"/>
              <a:gd fmla="*/ 269 w 360" name="T28"/>
              <a:gd fmla="*/ 332 h 368" name="T29"/>
              <a:gd fmla="*/ 203 w 360" name="T30"/>
              <a:gd fmla="*/ 297 h 368" name="T31"/>
              <a:gd fmla="*/ 203 w 360" name="T32"/>
              <a:gd fmla="*/ 271 h 368" name="T33"/>
              <a:gd fmla="*/ 259 w 360" name="T34"/>
              <a:gd fmla="*/ 170 h 368" name="T35"/>
              <a:gd fmla="*/ 281 w 360" name="T36"/>
              <a:gd fmla="*/ 65 h 368" name="T37"/>
              <a:gd fmla="*/ 331 w 360" name="T38"/>
              <a:gd fmla="*/ 65 h 368" name="T39"/>
              <a:gd fmla="*/ 259 w 360" name="T40"/>
              <a:gd fmla="*/ 170 h 368" name="T41"/>
              <a:gd fmla="*/ 180 w 360" name="T42"/>
              <a:gd fmla="*/ 24 h 368" name="T43"/>
              <a:gd fmla="*/ 256 w 360" name="T44"/>
              <a:gd fmla="*/ 55 h 368" name="T45"/>
              <a:gd fmla="*/ 180 w 360" name="T46"/>
              <a:gd fmla="*/ 86 h 368" name="T47"/>
              <a:gd fmla="*/ 104 w 360" name="T48"/>
              <a:gd fmla="*/ 55 h 368" name="T49"/>
              <a:gd fmla="*/ 180 w 360" name="T50"/>
              <a:gd fmla="*/ 24 h 368" name="T51"/>
              <a:gd fmla="*/ 29 w 360" name="T52"/>
              <a:gd fmla="*/ 65 h 368" name="T53"/>
              <a:gd fmla="*/ 79 w 360" name="T54"/>
              <a:gd fmla="*/ 65 h 368" name="T55"/>
              <a:gd fmla="*/ 101 w 360" name="T56"/>
              <a:gd fmla="*/ 170 h 368" name="T57"/>
              <a:gd fmla="*/ 29 w 360" name="T58"/>
              <a:gd fmla="*/ 65 h 36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6AC5F9"/>
          </a:solidFill>
          <a:ln>
            <a:noFill/>
          </a:ln>
        </p:spPr>
        <p:txBody>
          <a:bodyPr anchor="ctr" anchorCtr="0" bIns="0" compatLnSpc="1" lIns="0" numCol="1" rIns="0" tIns="0" vert="horz" wrap="square"/>
          <a:lstStyle/>
          <a:p>
            <a:pPr algn="just">
              <a:lnSpc>
                <a:spcPct val="120000"/>
              </a:lnSpc>
            </a:pPr>
            <a:endParaRPr lang="en-US" sz="760">
              <a:cs typeface="+mn-ea"/>
              <a:sym typeface="+mn-lt"/>
            </a:endParaRPr>
          </a:p>
        </p:txBody>
      </p:sp>
      <p:grpSp>
        <p:nvGrpSpPr>
          <p:cNvPr id="33" name="Group 17">
            <a:extLst>
              <a:ext uri="{FF2B5EF4-FFF2-40B4-BE49-F238E27FC236}">
                <a16:creationId xmlns:a16="http://schemas.microsoft.com/office/drawing/2014/main" id="{0CB9E498-E7F0-450F-9967-1A623E7ACB3E}"/>
              </a:ext>
            </a:extLst>
          </p:cNvPr>
          <p:cNvGrpSpPr/>
          <p:nvPr/>
        </p:nvGrpSpPr>
        <p:grpSpPr>
          <a:xfrm>
            <a:off x="0" y="2779260"/>
            <a:ext cx="10223955" cy="3355144"/>
            <a:chOff x="-743744" y="1412054"/>
            <a:chExt cx="11471330" cy="3764489"/>
          </a:xfrm>
          <a:solidFill>
            <a:srgbClr val="4D9EBB"/>
          </a:solidFill>
        </p:grpSpPr>
        <p:sp>
          <p:nvSpPr>
            <p:cNvPr id="34" name="Right Triangle 64">
              <a:extLst>
                <a:ext uri="{FF2B5EF4-FFF2-40B4-BE49-F238E27FC236}">
                  <a16:creationId xmlns:a16="http://schemas.microsoft.com/office/drawing/2014/main" id="{3EADF529-BB0C-4C34-9675-C92B0061924C}"/>
                </a:ext>
              </a:extLst>
            </p:cNvPr>
            <p:cNvSpPr/>
            <p:nvPr/>
          </p:nvSpPr>
          <p:spPr>
            <a:xfrm flipH="1" rot="8100000">
              <a:off x="3695072" y="2009242"/>
              <a:ext cx="320492" cy="32049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35" name="Right Triangle 65">
              <a:extLst>
                <a:ext uri="{FF2B5EF4-FFF2-40B4-BE49-F238E27FC236}">
                  <a16:creationId xmlns:a16="http://schemas.microsoft.com/office/drawing/2014/main" id="{23A2DFC5-8C99-4718-9490-8FD23683B4CA}"/>
                </a:ext>
              </a:extLst>
            </p:cNvPr>
            <p:cNvSpPr/>
            <p:nvPr/>
          </p:nvSpPr>
          <p:spPr>
            <a:xfrm flipH="1" rot="8100000">
              <a:off x="3695072" y="3501213"/>
              <a:ext cx="320492" cy="32049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36" name="Right Triangle 66">
              <a:extLst>
                <a:ext uri="{FF2B5EF4-FFF2-40B4-BE49-F238E27FC236}">
                  <a16:creationId xmlns:a16="http://schemas.microsoft.com/office/drawing/2014/main" id="{FE91AAAA-CDCF-4152-A909-B3E3E49DA466}"/>
                </a:ext>
              </a:extLst>
            </p:cNvPr>
            <p:cNvSpPr/>
            <p:nvPr/>
          </p:nvSpPr>
          <p:spPr>
            <a:xfrm rot="13500000">
              <a:off x="9140265" y="2768401"/>
              <a:ext cx="320492" cy="32049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37" name="Right Triangle 67">
              <a:extLst>
                <a:ext uri="{FF2B5EF4-FFF2-40B4-BE49-F238E27FC236}">
                  <a16:creationId xmlns:a16="http://schemas.microsoft.com/office/drawing/2014/main" id="{8B902B12-E3DC-46AB-AE79-DF56DED5BE3B}"/>
                </a:ext>
              </a:extLst>
            </p:cNvPr>
            <p:cNvSpPr/>
            <p:nvPr/>
          </p:nvSpPr>
          <p:spPr>
            <a:xfrm rot="13500000">
              <a:off x="9146988" y="4287453"/>
              <a:ext cx="320492" cy="32049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grpSp>
          <p:nvGrpSpPr>
            <p:cNvPr id="38" name="Group 16">
              <a:extLst>
                <a:ext uri="{FF2B5EF4-FFF2-40B4-BE49-F238E27FC236}">
                  <a16:creationId xmlns:a16="http://schemas.microsoft.com/office/drawing/2014/main" id="{75DB1F7C-C4D0-4584-966D-D9BEFA31C508}"/>
                </a:ext>
              </a:extLst>
            </p:cNvPr>
            <p:cNvGrpSpPr/>
            <p:nvPr/>
          </p:nvGrpSpPr>
          <p:grpSpPr>
            <a:xfrm>
              <a:off x="-743744" y="1412054"/>
              <a:ext cx="11471330" cy="3764489"/>
              <a:chOff x="-743744" y="1412054"/>
              <a:chExt cx="11471330" cy="3764489"/>
            </a:xfrm>
            <a:grpFill/>
          </p:grpSpPr>
          <p:grpSp>
            <p:nvGrpSpPr>
              <p:cNvPr id="39" name="Group 11">
                <a:extLst>
                  <a:ext uri="{FF2B5EF4-FFF2-40B4-BE49-F238E27FC236}">
                    <a16:creationId xmlns:a16="http://schemas.microsoft.com/office/drawing/2014/main" id="{48192AF4-5C5C-4577-8F86-50F9249E4395}"/>
                  </a:ext>
                </a:extLst>
              </p:cNvPr>
              <p:cNvGrpSpPr/>
              <p:nvPr/>
            </p:nvGrpSpPr>
            <p:grpSpPr>
              <a:xfrm>
                <a:off x="3996395" y="1453806"/>
                <a:ext cx="6731191" cy="1290795"/>
                <a:chOff x="3996395" y="1453806"/>
                <a:chExt cx="6731191" cy="1290795"/>
              </a:xfrm>
              <a:grpFill/>
            </p:grpSpPr>
            <p:grpSp>
              <p:nvGrpSpPr>
                <p:cNvPr id="67" name="Group 12">
                  <a:extLst>
                    <a:ext uri="{FF2B5EF4-FFF2-40B4-BE49-F238E27FC236}">
                      <a16:creationId xmlns:a16="http://schemas.microsoft.com/office/drawing/2014/main" id="{F4616F69-4A5F-4D55-AB2E-50D0489FCBF0}"/>
                    </a:ext>
                  </a:extLst>
                </p:cNvPr>
                <p:cNvGrpSpPr/>
                <p:nvPr/>
              </p:nvGrpSpPr>
              <p:grpSpPr>
                <a:xfrm flipH="1">
                  <a:off x="3996395" y="1453806"/>
                  <a:ext cx="6731191" cy="1290795"/>
                  <a:chOff x="2251867" y="3768352"/>
                  <a:chExt cx="8959212" cy="1718048"/>
                </a:xfrm>
                <a:grpFill/>
              </p:grpSpPr>
              <p:sp>
                <p:nvSpPr>
                  <p:cNvPr id="69" name="Rectangle 21">
                    <a:extLst>
                      <a:ext uri="{FF2B5EF4-FFF2-40B4-BE49-F238E27FC236}">
                        <a16:creationId xmlns:a16="http://schemas.microsoft.com/office/drawing/2014/main" id="{1F4C31C8-0110-4251-B45D-3A2DCA9A7C74}"/>
                      </a:ext>
                    </a:extLst>
                  </p:cNvPr>
                  <p:cNvSpPr/>
                  <p:nvPr/>
                </p:nvSpPr>
                <p:spPr>
                  <a:xfrm>
                    <a:off x="6850964" y="4965895"/>
                    <a:ext cx="3758423" cy="520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70" name="Block Arc 22">
                    <a:extLst>
                      <a:ext uri="{FF2B5EF4-FFF2-40B4-BE49-F238E27FC236}">
                        <a16:creationId xmlns:a16="http://schemas.microsoft.com/office/drawing/2014/main" id="{18774665-9E28-465D-B011-7CB4D7DF1873}"/>
                      </a:ext>
                    </a:extLst>
                  </p:cNvPr>
                  <p:cNvSpPr/>
                  <p:nvPr/>
                </p:nvSpPr>
                <p:spPr>
                  <a:xfrm rot="5400000">
                    <a:off x="9824283" y="4099604"/>
                    <a:ext cx="1530948" cy="1242644"/>
                  </a:xfrm>
                  <a:prstGeom prst="blockArc">
                    <a:avLst>
                      <a:gd fmla="val 10800000" name="adj1"/>
                      <a:gd fmla="val 56368" name="adj2"/>
                      <a:gd fmla="val 41880"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71" name="Rectangle 23">
                    <a:extLst>
                      <a:ext uri="{FF2B5EF4-FFF2-40B4-BE49-F238E27FC236}">
                        <a16:creationId xmlns:a16="http://schemas.microsoft.com/office/drawing/2014/main" id="{294FABD8-E649-4157-A672-9D3A4C474131}"/>
                      </a:ext>
                    </a:extLst>
                  </p:cNvPr>
                  <p:cNvSpPr/>
                  <p:nvPr/>
                </p:nvSpPr>
                <p:spPr>
                  <a:xfrm>
                    <a:off x="2898984" y="3955451"/>
                    <a:ext cx="7710406" cy="520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72" name="Isosceles Triangle 24">
                    <a:extLst>
                      <a:ext uri="{FF2B5EF4-FFF2-40B4-BE49-F238E27FC236}">
                        <a16:creationId xmlns:a16="http://schemas.microsoft.com/office/drawing/2014/main" id="{39ED0341-1A7A-4EBD-9A70-D56010C2825B}"/>
                      </a:ext>
                    </a:extLst>
                  </p:cNvPr>
                  <p:cNvSpPr/>
                  <p:nvPr/>
                </p:nvSpPr>
                <p:spPr>
                  <a:xfrm flipH="1" rot="16200000">
                    <a:off x="2128073" y="3892146"/>
                    <a:ext cx="894704" cy="6471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grpSp>
            <p:sp>
              <p:nvSpPr>
                <p:cNvPr id="68" name="TextBox 15">
                  <a:extLst>
                    <a:ext uri="{FF2B5EF4-FFF2-40B4-BE49-F238E27FC236}">
                      <a16:creationId xmlns:a16="http://schemas.microsoft.com/office/drawing/2014/main" id="{DFE82C45-024A-4E83-8570-1396B184CAA9}"/>
                    </a:ext>
                  </a:extLst>
                </p:cNvPr>
                <p:cNvSpPr txBox="1"/>
                <p:nvPr/>
              </p:nvSpPr>
              <p:spPr>
                <a:xfrm>
                  <a:off x="9217173" y="1657556"/>
                  <a:ext cx="755222" cy="271880"/>
                </a:xfrm>
                <a:prstGeom prst="rect">
                  <a:avLst/>
                </a:prstGeom>
                <a:grpFill/>
              </p:spPr>
              <p:txBody>
                <a:bodyPr anchor="ctr" anchorCtr="0" bIns="0" lIns="0" rIns="0" rtlCol="0" tIns="0" vert="horz" wrap="none">
                  <a:spAutoFit/>
                </a:bodyPr>
                <a:lstStyle/>
                <a:p>
                  <a:pPr algn="ctr">
                    <a:lnSpc>
                      <a:spcPct val="120000"/>
                    </a:lnSpc>
                  </a:pPr>
                  <a:r>
                    <a:rPr altLang="en-US" b="1" lang="zh-CN" sz="1325">
                      <a:solidFill>
                        <a:schemeClr val="bg1"/>
                      </a:solidFill>
                      <a:cs typeface="+mn-ea"/>
                      <a:sym typeface="+mn-lt"/>
                    </a:rPr>
                    <a:t>轮岗计划</a:t>
                  </a:r>
                </a:p>
              </p:txBody>
            </p:sp>
          </p:grpSp>
          <p:grpSp>
            <p:nvGrpSpPr>
              <p:cNvPr id="40" name="Group 34">
                <a:extLst>
                  <a:ext uri="{FF2B5EF4-FFF2-40B4-BE49-F238E27FC236}">
                    <a16:creationId xmlns:a16="http://schemas.microsoft.com/office/drawing/2014/main" id="{3A8D88E6-F51C-42FC-9973-7C01E7CDE26C}"/>
                  </a:ext>
                </a:extLst>
              </p:cNvPr>
              <p:cNvGrpSpPr/>
              <p:nvPr/>
            </p:nvGrpSpPr>
            <p:grpSpPr>
              <a:xfrm>
                <a:off x="5900354" y="2212965"/>
                <a:ext cx="3277689" cy="1290795"/>
                <a:chOff x="6868106" y="3768351"/>
                <a:chExt cx="4362603" cy="1718048"/>
              </a:xfrm>
              <a:grpFill/>
            </p:grpSpPr>
            <p:sp>
              <p:nvSpPr>
                <p:cNvPr id="63" name="Rectangle 36">
                  <a:extLst>
                    <a:ext uri="{FF2B5EF4-FFF2-40B4-BE49-F238E27FC236}">
                      <a16:creationId xmlns:a16="http://schemas.microsoft.com/office/drawing/2014/main" id="{38FC128A-2FCD-493B-9522-53315472B864}"/>
                    </a:ext>
                  </a:extLst>
                </p:cNvPr>
                <p:cNvSpPr/>
                <p:nvPr/>
              </p:nvSpPr>
              <p:spPr>
                <a:xfrm>
                  <a:off x="6868106" y="4965896"/>
                  <a:ext cx="3758422" cy="520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64" name="Block Arc 37">
                  <a:extLst>
                    <a:ext uri="{FF2B5EF4-FFF2-40B4-BE49-F238E27FC236}">
                      <a16:creationId xmlns:a16="http://schemas.microsoft.com/office/drawing/2014/main" id="{FBE06850-EAD4-4677-B35E-8D6E3E6091B2}"/>
                    </a:ext>
                  </a:extLst>
                </p:cNvPr>
                <p:cNvSpPr/>
                <p:nvPr/>
              </p:nvSpPr>
              <p:spPr>
                <a:xfrm rot="5400000">
                  <a:off x="9843913" y="4099603"/>
                  <a:ext cx="1530948" cy="1242644"/>
                </a:xfrm>
                <a:prstGeom prst="blockArc">
                  <a:avLst>
                    <a:gd fmla="val 10800000" name="adj1"/>
                    <a:gd fmla="val 56368" name="adj2"/>
                    <a:gd fmla="val 41880"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j-lt"/>
                    <a:sym typeface="+mn-lt"/>
                  </a:endParaRPr>
                </a:p>
              </p:txBody>
            </p:sp>
            <p:sp>
              <p:nvSpPr>
                <p:cNvPr id="65" name="Rectangle 38">
                  <a:extLst>
                    <a:ext uri="{FF2B5EF4-FFF2-40B4-BE49-F238E27FC236}">
                      <a16:creationId xmlns:a16="http://schemas.microsoft.com/office/drawing/2014/main" id="{4DF3CEE8-FFF3-4B81-97B8-ED93253D9711}"/>
                    </a:ext>
                  </a:extLst>
                </p:cNvPr>
                <p:cNvSpPr/>
                <p:nvPr/>
              </p:nvSpPr>
              <p:spPr>
                <a:xfrm>
                  <a:off x="8711198" y="3955451"/>
                  <a:ext cx="1915330" cy="520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66" name="Isosceles Triangle 39">
                  <a:extLst>
                    <a:ext uri="{FF2B5EF4-FFF2-40B4-BE49-F238E27FC236}">
                      <a16:creationId xmlns:a16="http://schemas.microsoft.com/office/drawing/2014/main" id="{3AD627E6-272E-4F74-9EA2-2D359A87A4C4}"/>
                    </a:ext>
                  </a:extLst>
                </p:cNvPr>
                <p:cNvSpPr/>
                <p:nvPr/>
              </p:nvSpPr>
              <p:spPr>
                <a:xfrm flipH="1" rot="16200000">
                  <a:off x="7940290" y="3892145"/>
                  <a:ext cx="894703" cy="647115"/>
                </a:xfrm>
                <a:prstGeom prst="triangle">
                  <a:avLst/>
                </a:prstGeom>
                <a:grpFill/>
                <a:ln>
                  <a:noFill/>
                </a:ln>
                <a:effectLst>
                  <a:outerShdw algn="r" blurRad="50800" dir="108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grpSp>
          <p:grpSp>
            <p:nvGrpSpPr>
              <p:cNvPr id="41" name="Group 43">
                <a:extLst>
                  <a:ext uri="{FF2B5EF4-FFF2-40B4-BE49-F238E27FC236}">
                    <a16:creationId xmlns:a16="http://schemas.microsoft.com/office/drawing/2014/main" id="{C5F500C1-A735-47CC-8D8F-161145C48B40}"/>
                  </a:ext>
                </a:extLst>
              </p:cNvPr>
              <p:cNvGrpSpPr/>
              <p:nvPr/>
            </p:nvGrpSpPr>
            <p:grpSpPr>
              <a:xfrm flipH="1">
                <a:off x="3996165" y="2972127"/>
                <a:ext cx="3276053" cy="1290795"/>
                <a:chOff x="6850964" y="3768351"/>
                <a:chExt cx="4360426" cy="1718048"/>
              </a:xfrm>
              <a:grpFill/>
            </p:grpSpPr>
            <p:sp>
              <p:nvSpPr>
                <p:cNvPr id="59" name="Rectangle 45">
                  <a:extLst>
                    <a:ext uri="{FF2B5EF4-FFF2-40B4-BE49-F238E27FC236}">
                      <a16:creationId xmlns:a16="http://schemas.microsoft.com/office/drawing/2014/main" id="{2D7358F0-45EC-45B8-B441-4D17075D9E3C}"/>
                    </a:ext>
                  </a:extLst>
                </p:cNvPr>
                <p:cNvSpPr/>
                <p:nvPr/>
              </p:nvSpPr>
              <p:spPr>
                <a:xfrm>
                  <a:off x="6850964" y="4965895"/>
                  <a:ext cx="3758423" cy="520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60" name="Block Arc 46">
                  <a:extLst>
                    <a:ext uri="{FF2B5EF4-FFF2-40B4-BE49-F238E27FC236}">
                      <a16:creationId xmlns:a16="http://schemas.microsoft.com/office/drawing/2014/main" id="{1417A109-AB14-45D0-8263-B72529C3E8C2}"/>
                    </a:ext>
                  </a:extLst>
                </p:cNvPr>
                <p:cNvSpPr/>
                <p:nvPr/>
              </p:nvSpPr>
              <p:spPr>
                <a:xfrm rot="5400000">
                  <a:off x="9824594" y="4099602"/>
                  <a:ext cx="1530948" cy="1242644"/>
                </a:xfrm>
                <a:prstGeom prst="blockArc">
                  <a:avLst>
                    <a:gd fmla="val 10800000" name="adj1"/>
                    <a:gd fmla="val 56368" name="adj2"/>
                    <a:gd fmla="val 41880"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61" name="Rectangle 47">
                  <a:extLst>
                    <a:ext uri="{FF2B5EF4-FFF2-40B4-BE49-F238E27FC236}">
                      <a16:creationId xmlns:a16="http://schemas.microsoft.com/office/drawing/2014/main" id="{AABC70CA-6452-4D8B-8319-88F5D52E8C89}"/>
                    </a:ext>
                  </a:extLst>
                </p:cNvPr>
                <p:cNvSpPr/>
                <p:nvPr/>
              </p:nvSpPr>
              <p:spPr>
                <a:xfrm>
                  <a:off x="8694057" y="3955451"/>
                  <a:ext cx="1915330" cy="520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62" name="Isosceles Triangle 48">
                  <a:extLst>
                    <a:ext uri="{FF2B5EF4-FFF2-40B4-BE49-F238E27FC236}">
                      <a16:creationId xmlns:a16="http://schemas.microsoft.com/office/drawing/2014/main" id="{E7739CBA-BF19-459E-B634-7D4CF4AF9D62}"/>
                    </a:ext>
                  </a:extLst>
                </p:cNvPr>
                <p:cNvSpPr/>
                <p:nvPr/>
              </p:nvSpPr>
              <p:spPr>
                <a:xfrm flipH="1" rot="16200000">
                  <a:off x="7923148" y="3892145"/>
                  <a:ext cx="894704" cy="647115"/>
                </a:xfrm>
                <a:prstGeom prst="triangle">
                  <a:avLst/>
                </a:prstGeom>
                <a:grp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grpSp>
          <p:grpSp>
            <p:nvGrpSpPr>
              <p:cNvPr id="42" name="Group 52">
                <a:extLst>
                  <a:ext uri="{FF2B5EF4-FFF2-40B4-BE49-F238E27FC236}">
                    <a16:creationId xmlns:a16="http://schemas.microsoft.com/office/drawing/2014/main" id="{26DB5656-62FF-41E3-A7E1-EE2D23E1B432}"/>
                  </a:ext>
                </a:extLst>
              </p:cNvPr>
              <p:cNvGrpSpPr/>
              <p:nvPr/>
            </p:nvGrpSpPr>
            <p:grpSpPr>
              <a:xfrm>
                <a:off x="5900354" y="3731289"/>
                <a:ext cx="3277689" cy="1290796"/>
                <a:chOff x="6868106" y="3768350"/>
                <a:chExt cx="4362601" cy="1718050"/>
              </a:xfrm>
              <a:grpFill/>
            </p:grpSpPr>
            <p:sp>
              <p:nvSpPr>
                <p:cNvPr id="55" name="Rectangle 54">
                  <a:extLst>
                    <a:ext uri="{FF2B5EF4-FFF2-40B4-BE49-F238E27FC236}">
                      <a16:creationId xmlns:a16="http://schemas.microsoft.com/office/drawing/2014/main" id="{7F651A42-5E53-40BB-870B-162EDC17F57C}"/>
                    </a:ext>
                  </a:extLst>
                </p:cNvPr>
                <p:cNvSpPr/>
                <p:nvPr/>
              </p:nvSpPr>
              <p:spPr>
                <a:xfrm>
                  <a:off x="6868106" y="4965895"/>
                  <a:ext cx="3758423" cy="520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56" name="Block Arc 55">
                  <a:extLst>
                    <a:ext uri="{FF2B5EF4-FFF2-40B4-BE49-F238E27FC236}">
                      <a16:creationId xmlns:a16="http://schemas.microsoft.com/office/drawing/2014/main" id="{0FCEFFF7-84F9-463D-B454-03C175C11A8B}"/>
                    </a:ext>
                  </a:extLst>
                </p:cNvPr>
                <p:cNvSpPr/>
                <p:nvPr/>
              </p:nvSpPr>
              <p:spPr>
                <a:xfrm rot="5400000">
                  <a:off x="9843911" y="4099604"/>
                  <a:ext cx="1530948" cy="1242644"/>
                </a:xfrm>
                <a:prstGeom prst="blockArc">
                  <a:avLst>
                    <a:gd fmla="val 10800000" name="adj1"/>
                    <a:gd fmla="val 56368" name="adj2"/>
                    <a:gd fmla="val 41880"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57" name="Rectangle 56">
                  <a:extLst>
                    <a:ext uri="{FF2B5EF4-FFF2-40B4-BE49-F238E27FC236}">
                      <a16:creationId xmlns:a16="http://schemas.microsoft.com/office/drawing/2014/main" id="{A516665D-62B5-4CE5-9C1C-5260FEF82F65}"/>
                    </a:ext>
                  </a:extLst>
                </p:cNvPr>
                <p:cNvSpPr/>
                <p:nvPr/>
              </p:nvSpPr>
              <p:spPr>
                <a:xfrm>
                  <a:off x="8711199" y="3955451"/>
                  <a:ext cx="1915330" cy="520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58" name="Isosceles Triangle 57">
                  <a:extLst>
                    <a:ext uri="{FF2B5EF4-FFF2-40B4-BE49-F238E27FC236}">
                      <a16:creationId xmlns:a16="http://schemas.microsoft.com/office/drawing/2014/main" id="{AE66BC93-8BC8-4F88-89A4-DAE32E18B4B2}"/>
                    </a:ext>
                  </a:extLst>
                </p:cNvPr>
                <p:cNvSpPr/>
                <p:nvPr/>
              </p:nvSpPr>
              <p:spPr>
                <a:xfrm flipH="1" rot="16200000">
                  <a:off x="7940290" y="3892145"/>
                  <a:ext cx="894704" cy="647114"/>
                </a:xfrm>
                <a:prstGeom prst="triangle">
                  <a:avLst/>
                </a:prstGeom>
                <a:grpFill/>
                <a:ln>
                  <a:noFill/>
                </a:ln>
                <a:effectLst>
                  <a:outerShdw algn="r" blurRad="50800" dir="108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grpSp>
          <p:grpSp>
            <p:nvGrpSpPr>
              <p:cNvPr id="43" name="Group 58">
                <a:extLst>
                  <a:ext uri="{FF2B5EF4-FFF2-40B4-BE49-F238E27FC236}">
                    <a16:creationId xmlns:a16="http://schemas.microsoft.com/office/drawing/2014/main" id="{B1ABC01F-BB88-4551-B5F0-43866B0522CA}"/>
                  </a:ext>
                </a:extLst>
              </p:cNvPr>
              <p:cNvGrpSpPr/>
              <p:nvPr/>
            </p:nvGrpSpPr>
            <p:grpSpPr>
              <a:xfrm>
                <a:off x="-743744" y="4504339"/>
                <a:ext cx="7082836" cy="672204"/>
                <a:chOff x="-743744" y="4504339"/>
                <a:chExt cx="7082836" cy="672204"/>
              </a:xfrm>
              <a:grpFill/>
            </p:grpSpPr>
            <p:grpSp>
              <p:nvGrpSpPr>
                <p:cNvPr id="51" name="Group 59">
                  <a:extLst>
                    <a:ext uri="{FF2B5EF4-FFF2-40B4-BE49-F238E27FC236}">
                      <a16:creationId xmlns:a16="http://schemas.microsoft.com/office/drawing/2014/main" id="{B5381708-6C32-4640-9321-2422B3589089}"/>
                    </a:ext>
                  </a:extLst>
                </p:cNvPr>
                <p:cNvGrpSpPr/>
                <p:nvPr/>
              </p:nvGrpSpPr>
              <p:grpSpPr>
                <a:xfrm>
                  <a:off x="-743744" y="4504339"/>
                  <a:ext cx="7082836" cy="672204"/>
                  <a:chOff x="-2527342" y="5137684"/>
                  <a:chExt cx="9427254" cy="894704"/>
                </a:xfrm>
                <a:grpFill/>
              </p:grpSpPr>
              <p:sp>
                <p:nvSpPr>
                  <p:cNvPr id="53" name="Rectangle 61">
                    <a:extLst>
                      <a:ext uri="{FF2B5EF4-FFF2-40B4-BE49-F238E27FC236}">
                        <a16:creationId xmlns:a16="http://schemas.microsoft.com/office/drawing/2014/main" id="{BC28E9AB-D1A1-46EC-99F8-203B8ED0C2CA}"/>
                      </a:ext>
                    </a:extLst>
                  </p:cNvPr>
                  <p:cNvSpPr/>
                  <p:nvPr/>
                </p:nvSpPr>
                <p:spPr>
                  <a:xfrm>
                    <a:off x="-2527342" y="5306300"/>
                    <a:ext cx="8780139" cy="512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54" name="Isosceles Triangle 62">
                    <a:extLst>
                      <a:ext uri="{FF2B5EF4-FFF2-40B4-BE49-F238E27FC236}">
                        <a16:creationId xmlns:a16="http://schemas.microsoft.com/office/drawing/2014/main" id="{6291FCE5-A052-456B-9E1A-6A33E49E51E3}"/>
                      </a:ext>
                    </a:extLst>
                  </p:cNvPr>
                  <p:cNvSpPr/>
                  <p:nvPr/>
                </p:nvSpPr>
                <p:spPr>
                  <a:xfrm rot="5400000">
                    <a:off x="6129003" y="5261478"/>
                    <a:ext cx="894704" cy="647115"/>
                  </a:xfrm>
                  <a:prstGeom prst="triangle">
                    <a:avLst/>
                  </a:prstGeom>
                  <a:grp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grpSp>
            <p:sp>
              <p:nvSpPr>
                <p:cNvPr id="52" name="TextBox 60">
                  <a:extLst>
                    <a:ext uri="{FF2B5EF4-FFF2-40B4-BE49-F238E27FC236}">
                      <a16:creationId xmlns:a16="http://schemas.microsoft.com/office/drawing/2014/main" id="{05181F9C-17E0-4621-A09A-566712CC222E}"/>
                    </a:ext>
                  </a:extLst>
                </p:cNvPr>
                <p:cNvSpPr txBox="1"/>
                <p:nvPr/>
              </p:nvSpPr>
              <p:spPr>
                <a:xfrm>
                  <a:off x="787080" y="4669430"/>
                  <a:ext cx="1321638" cy="271880"/>
                </a:xfrm>
                <a:prstGeom prst="rect">
                  <a:avLst/>
                </a:prstGeom>
                <a:grpFill/>
              </p:spPr>
              <p:txBody>
                <a:bodyPr anchor="ctr" anchorCtr="0" bIns="0" lIns="0" rIns="0" rtlCol="0" tIns="0" vert="horz" wrap="none">
                  <a:spAutoFit/>
                </a:bodyPr>
                <a:lstStyle/>
                <a:p>
                  <a:pPr algn="ctr">
                    <a:lnSpc>
                      <a:spcPct val="120000"/>
                    </a:lnSpc>
                  </a:pPr>
                  <a:r>
                    <a:rPr altLang="en-US" lang="zh-CN" sz="1325">
                      <a:solidFill>
                        <a:schemeClr val="bg1"/>
                      </a:solidFill>
                      <a:cs typeface="+mn-ea"/>
                      <a:sym typeface="+mn-lt"/>
                    </a:rPr>
                    <a:t>扩大导师制范围</a:t>
                  </a:r>
                </a:p>
              </p:txBody>
            </p:sp>
          </p:grpSp>
          <p:sp>
            <p:nvSpPr>
              <p:cNvPr id="44" name="Oval 51">
                <a:extLst>
                  <a:ext uri="{FF2B5EF4-FFF2-40B4-BE49-F238E27FC236}">
                    <a16:creationId xmlns:a16="http://schemas.microsoft.com/office/drawing/2014/main" id="{B76A1C55-C58E-454C-B943-1530774F1D0F}"/>
                  </a:ext>
                </a:extLst>
              </p:cNvPr>
              <p:cNvSpPr/>
              <p:nvPr/>
            </p:nvSpPr>
            <p:spPr>
              <a:xfrm>
                <a:off x="7840008" y="1412054"/>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45" name="Oval 53">
                <a:extLst>
                  <a:ext uri="{FF2B5EF4-FFF2-40B4-BE49-F238E27FC236}">
                    <a16:creationId xmlns:a16="http://schemas.microsoft.com/office/drawing/2014/main" id="{95332EC0-3156-4967-ABAA-A64945DB1D2F}"/>
                  </a:ext>
                </a:extLst>
              </p:cNvPr>
              <p:cNvSpPr/>
              <p:nvPr/>
            </p:nvSpPr>
            <p:spPr>
              <a:xfrm>
                <a:off x="7933973" y="1504109"/>
                <a:ext cx="567771" cy="567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lIns="0" rIns="0" rtlCol="0" tIns="0" vert="horz"/>
              <a:lstStyle/>
              <a:p>
                <a:pPr algn="ctr">
                  <a:lnSpc>
                    <a:spcPct val="120000"/>
                  </a:lnSpc>
                </a:pPr>
                <a:endParaRPr lang="en-GB" sz="1325">
                  <a:solidFill>
                    <a:schemeClr val="bg1"/>
                  </a:solidFill>
                  <a:cs typeface="+mn-ea"/>
                  <a:sym typeface="+mn-lt"/>
                </a:endParaRPr>
              </a:p>
            </p:txBody>
          </p:sp>
          <p:sp>
            <p:nvSpPr>
              <p:cNvPr id="46" name="Freeform 70">
                <a:extLst>
                  <a:ext uri="{FF2B5EF4-FFF2-40B4-BE49-F238E27FC236}">
                    <a16:creationId xmlns:a16="http://schemas.microsoft.com/office/drawing/2014/main" id="{13E525A8-0FDD-40A9-8B8D-5F49206FB3CE}"/>
                  </a:ext>
                </a:extLst>
              </p:cNvPr>
              <p:cNvSpPr/>
              <p:nvPr/>
            </p:nvSpPr>
            <p:spPr bwMode="auto">
              <a:xfrm>
                <a:off x="8087947" y="1642032"/>
                <a:ext cx="277795" cy="288100"/>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grpFill/>
              <a:ln>
                <a:noFill/>
              </a:ln>
            </p:spPr>
            <p:txBody>
              <a:bodyPr anchor="ctr" anchorCtr="0" bIns="0" compatLnSpc="1" lIns="0" numCol="1" rIns="0" tIns="0" vert="horz" wrap="square"/>
              <a:lstStyle/>
              <a:p>
                <a:pPr algn="ctr">
                  <a:lnSpc>
                    <a:spcPct val="120000"/>
                  </a:lnSpc>
                </a:pPr>
                <a:endParaRPr lang="en-US" sz="1325">
                  <a:solidFill>
                    <a:schemeClr val="bg1"/>
                  </a:solidFill>
                  <a:cs typeface="+mn-ea"/>
                  <a:sym typeface="+mn-lt"/>
                </a:endParaRPr>
              </a:p>
            </p:txBody>
          </p:sp>
          <p:sp>
            <p:nvSpPr>
              <p:cNvPr id="47" name="Rectangle 14">
                <a:extLst>
                  <a:ext uri="{FF2B5EF4-FFF2-40B4-BE49-F238E27FC236}">
                    <a16:creationId xmlns:a16="http://schemas.microsoft.com/office/drawing/2014/main" id="{157BBD47-9262-49B9-887B-AEE37F1D09C6}"/>
                  </a:ext>
                </a:extLst>
              </p:cNvPr>
              <p:cNvSpPr/>
              <p:nvPr/>
            </p:nvSpPr>
            <p:spPr>
              <a:xfrm>
                <a:off x="4588263" y="1634388"/>
                <a:ext cx="1510443" cy="271880"/>
              </a:xfrm>
              <a:prstGeom prst="rect">
                <a:avLst/>
              </a:prstGeom>
              <a:grpFill/>
            </p:spPr>
            <p:txBody>
              <a:bodyPr anchor="ctr" anchorCtr="0" bIns="0" lIns="0" rIns="0" tIns="0" vert="horz" wrap="none">
                <a:spAutoFit/>
              </a:bodyPr>
              <a:lstStyle/>
              <a:p>
                <a:pPr algn="ctr">
                  <a:lnSpc>
                    <a:spcPct val="120000"/>
                  </a:lnSpc>
                </a:pPr>
                <a:r>
                  <a:rPr altLang="en-US" lang="zh-CN" sz="1325">
                    <a:solidFill>
                      <a:schemeClr val="bg1"/>
                    </a:solidFill>
                    <a:cs typeface="+mn-ea"/>
                    <a:sym typeface="+mn-lt"/>
                  </a:rPr>
                  <a:t>员工职业发展档案</a:t>
                </a:r>
              </a:p>
            </p:txBody>
          </p:sp>
          <p:sp>
            <p:nvSpPr>
              <p:cNvPr id="48" name="Rectangle 71">
                <a:extLst>
                  <a:ext uri="{FF2B5EF4-FFF2-40B4-BE49-F238E27FC236}">
                    <a16:creationId xmlns:a16="http://schemas.microsoft.com/office/drawing/2014/main" id="{0845C4D7-0716-46A3-8DA0-152158913F56}"/>
                  </a:ext>
                </a:extLst>
              </p:cNvPr>
              <p:cNvSpPr/>
              <p:nvPr/>
            </p:nvSpPr>
            <p:spPr>
              <a:xfrm>
                <a:off x="6562236" y="4666888"/>
                <a:ext cx="1510443" cy="271880"/>
              </a:xfrm>
              <a:prstGeom prst="rect">
                <a:avLst/>
              </a:prstGeom>
              <a:grpFill/>
            </p:spPr>
            <p:txBody>
              <a:bodyPr anchor="ctr" anchorCtr="0" bIns="0" lIns="0" rIns="0" tIns="0" vert="horz" wrap="none">
                <a:spAutoFit/>
              </a:bodyPr>
              <a:lstStyle/>
              <a:p>
                <a:pPr algn="ctr">
                  <a:lnSpc>
                    <a:spcPct val="120000"/>
                  </a:lnSpc>
                </a:pPr>
                <a:r>
                  <a:rPr altLang="en-US" lang="zh-CN" sz="1325">
                    <a:solidFill>
                      <a:schemeClr val="bg1"/>
                    </a:solidFill>
                    <a:cs typeface="+mn-ea"/>
                    <a:sym typeface="+mn-lt"/>
                  </a:rPr>
                  <a:t>员工个人发展计划</a:t>
                </a:r>
              </a:p>
            </p:txBody>
          </p:sp>
          <p:sp>
            <p:nvSpPr>
              <p:cNvPr id="49" name="Rectangle 72">
                <a:extLst>
                  <a:ext uri="{FF2B5EF4-FFF2-40B4-BE49-F238E27FC236}">
                    <a16:creationId xmlns:a16="http://schemas.microsoft.com/office/drawing/2014/main" id="{462B7578-347C-4921-AA85-C026F49F7139}"/>
                  </a:ext>
                </a:extLst>
              </p:cNvPr>
              <p:cNvSpPr/>
              <p:nvPr/>
            </p:nvSpPr>
            <p:spPr>
              <a:xfrm>
                <a:off x="7074022" y="3151433"/>
                <a:ext cx="755222" cy="271880"/>
              </a:xfrm>
              <a:prstGeom prst="rect">
                <a:avLst/>
              </a:prstGeom>
              <a:grpFill/>
            </p:spPr>
            <p:txBody>
              <a:bodyPr anchor="ctr" anchorCtr="0" bIns="0" lIns="0" rIns="0" tIns="0" vert="horz" wrap="none">
                <a:spAutoFit/>
              </a:bodyPr>
              <a:lstStyle/>
              <a:p>
                <a:pPr algn="ctr">
                  <a:lnSpc>
                    <a:spcPct val="120000"/>
                  </a:lnSpc>
                </a:pPr>
                <a:r>
                  <a:rPr altLang="en-US" lang="zh-CN" sz="1325">
                    <a:solidFill>
                      <a:schemeClr val="bg1"/>
                    </a:solidFill>
                    <a:cs typeface="+mn-ea"/>
                    <a:sym typeface="+mn-lt"/>
                  </a:rPr>
                  <a:t>培训计划</a:t>
                </a:r>
              </a:p>
            </p:txBody>
          </p:sp>
          <p:sp>
            <p:nvSpPr>
              <p:cNvPr id="50" name="Rectangle 73">
                <a:extLst>
                  <a:ext uri="{FF2B5EF4-FFF2-40B4-BE49-F238E27FC236}">
                    <a16:creationId xmlns:a16="http://schemas.microsoft.com/office/drawing/2014/main" id="{9F7061FD-18B2-4036-9604-EF1EE61F58AB}"/>
                  </a:ext>
                </a:extLst>
              </p:cNvPr>
              <p:cNvSpPr/>
              <p:nvPr/>
            </p:nvSpPr>
            <p:spPr>
              <a:xfrm>
                <a:off x="4598760" y="3899404"/>
                <a:ext cx="1510443" cy="271880"/>
              </a:xfrm>
              <a:prstGeom prst="rect">
                <a:avLst/>
              </a:prstGeom>
              <a:grpFill/>
            </p:spPr>
            <p:txBody>
              <a:bodyPr anchor="ctr" anchorCtr="0" bIns="0" lIns="0" rIns="0" tIns="0" vert="horz" wrap="none">
                <a:spAutoFit/>
              </a:bodyPr>
              <a:lstStyle/>
              <a:p>
                <a:pPr algn="ctr">
                  <a:lnSpc>
                    <a:spcPct val="120000"/>
                  </a:lnSpc>
                </a:pPr>
                <a:r>
                  <a:rPr altLang="en-US" lang="zh-CN" sz="1325">
                    <a:solidFill>
                      <a:schemeClr val="bg1"/>
                    </a:solidFill>
                    <a:cs typeface="+mn-ea"/>
                    <a:sym typeface="+mn-lt"/>
                  </a:rPr>
                  <a:t>公司岗位后备计划</a:t>
                </a:r>
              </a:p>
            </p:txBody>
          </p:sp>
        </p:grpSp>
      </p:grpSp>
    </p:spTree>
    <p:extLst>
      <p:ext uri="{BB962C8B-B14F-4D97-AF65-F5344CB8AC3E}">
        <p14:creationId val="3181998831"/>
      </p:ext>
    </p:extLst>
  </p:cSld>
  <p:clrMapOvr>
    <a:masterClrMapping/>
  </p:clrMapOvr>
  <p:transition advTm="2000"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14" presetSubtype="5">
                                  <p:stCondLst>
                                    <p:cond delay="0"/>
                                  </p:stCondLst>
                                  <p:childTnLst>
                                    <p:set>
                                      <p:cBhvr>
                                        <p:cTn dur="1" fill="hold" id="10">
                                          <p:stCondLst>
                                            <p:cond delay="0"/>
                                          </p:stCondLst>
                                        </p:cTn>
                                        <p:tgtEl>
                                          <p:spTgt spid="33"/>
                                        </p:tgtEl>
                                        <p:attrNameLst>
                                          <p:attrName>style.visibility</p:attrName>
                                        </p:attrNameLst>
                                      </p:cBhvr>
                                      <p:to>
                                        <p:strVal val="visible"/>
                                      </p:to>
                                    </p:set>
                                    <p:animEffect filter="randombar(vertical)" transition="in">
                                      <p:cBhvr>
                                        <p:cTn dur="500" id="11"/>
                                        <p:tgtEl>
                                          <p:spTgt spid="33"/>
                                        </p:tgtEl>
                                      </p:cBhvr>
                                    </p:animEffect>
                                  </p:childTnLst>
                                </p:cTn>
                              </p:par>
                              <p:par>
                                <p:cTn fill="hold" grpId="0" id="12" nodeType="withEffect" presetClass="entr" presetID="53" presetSubtype="0">
                                  <p:stCondLst>
                                    <p:cond delay="0"/>
                                  </p:stCondLst>
                                  <p:childTnLst>
                                    <p:set>
                                      <p:cBhvr>
                                        <p:cTn dur="1" fill="hold" id="13">
                                          <p:stCondLst>
                                            <p:cond delay="0"/>
                                          </p:stCondLst>
                                        </p:cTn>
                                        <p:tgtEl>
                                          <p:spTgt spid="32"/>
                                        </p:tgtEl>
                                        <p:attrNameLst>
                                          <p:attrName>style.visibility</p:attrName>
                                        </p:attrNameLst>
                                      </p:cBhvr>
                                      <p:to>
                                        <p:strVal val="visible"/>
                                      </p:to>
                                    </p:set>
                                    <p:anim calcmode="lin" valueType="num">
                                      <p:cBhvr>
                                        <p:cTn dur="500" fill="hold" id="14"/>
                                        <p:tgtEl>
                                          <p:spTgt spid="32"/>
                                        </p:tgtEl>
                                        <p:attrNameLst>
                                          <p:attrName>ppt_w</p:attrName>
                                        </p:attrNameLst>
                                      </p:cBhvr>
                                      <p:tavLst>
                                        <p:tav tm="0">
                                          <p:val>
                                            <p:fltVal val="0"/>
                                          </p:val>
                                        </p:tav>
                                        <p:tav tm="100000">
                                          <p:val>
                                            <p:strVal val="#ppt_w"/>
                                          </p:val>
                                        </p:tav>
                                      </p:tavLst>
                                    </p:anim>
                                    <p:anim calcmode="lin" valueType="num">
                                      <p:cBhvr>
                                        <p:cTn dur="500" fill="hold" id="15"/>
                                        <p:tgtEl>
                                          <p:spTgt spid="32"/>
                                        </p:tgtEl>
                                        <p:attrNameLst>
                                          <p:attrName>ppt_h</p:attrName>
                                        </p:attrNameLst>
                                      </p:cBhvr>
                                      <p:tavLst>
                                        <p:tav tm="0">
                                          <p:val>
                                            <p:fltVal val="0"/>
                                          </p:val>
                                        </p:tav>
                                        <p:tav tm="100000">
                                          <p:val>
                                            <p:strVal val="#ppt_h"/>
                                          </p:val>
                                        </p:tav>
                                      </p:tavLst>
                                    </p:anim>
                                    <p:animEffect filter="fade" transition="in">
                                      <p:cBhvr>
                                        <p:cTn dur="500" id="16"/>
                                        <p:tgtEl>
                                          <p:spTgt spid="32"/>
                                        </p:tgtEl>
                                      </p:cBhvr>
                                    </p:animEffect>
                                  </p:childTnLst>
                                </p:cTn>
                              </p:par>
                              <p:par>
                                <p:cTn fill="hold" id="17" nodeType="withEffect" presetClass="entr" presetID="12" presetSubtype="2">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500" id="19"/>
                                        <p:tgtEl>
                                          <p:spTgt spid="20"/>
                                        </p:tgtEl>
                                        <p:attrNameLst>
                                          <p:attrName>ppt_x</p:attrName>
                                        </p:attrNameLst>
                                      </p:cBhvr>
                                      <p:tavLst>
                                        <p:tav tm="0">
                                          <p:val>
                                            <p:strVal val="#ppt_x+#ppt_w*1.125000"/>
                                          </p:val>
                                        </p:tav>
                                        <p:tav tm="100000">
                                          <p:val>
                                            <p:strVal val="#ppt_x"/>
                                          </p:val>
                                        </p:tav>
                                      </p:tavLst>
                                    </p:anim>
                                    <p:animEffect filter="wipe(left)" transition="in">
                                      <p:cBhvr>
                                        <p:cTn dur="500" id="20"/>
                                        <p:tgtEl>
                                          <p:spTgt spid="20"/>
                                        </p:tgtEl>
                                      </p:cBhvr>
                                    </p:animEffect>
                                  </p:childTnLst>
                                </p:cTn>
                              </p:par>
                              <p:par>
                                <p:cTn fill="hold" id="21" nodeType="withEffect" presetClass="entr" presetID="12" presetSubtype="2">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500" id="23"/>
                                        <p:tgtEl>
                                          <p:spTgt spid="23"/>
                                        </p:tgtEl>
                                        <p:attrNameLst>
                                          <p:attrName>ppt_x</p:attrName>
                                        </p:attrNameLst>
                                      </p:cBhvr>
                                      <p:tavLst>
                                        <p:tav tm="0">
                                          <p:val>
                                            <p:strVal val="#ppt_x+#ppt_w*1.125000"/>
                                          </p:val>
                                        </p:tav>
                                        <p:tav tm="100000">
                                          <p:val>
                                            <p:strVal val="#ppt_x"/>
                                          </p:val>
                                        </p:tav>
                                      </p:tavLst>
                                    </p:anim>
                                    <p:animEffect filter="wipe(left)" transition="in">
                                      <p:cBhvr>
                                        <p:cTn dur="500" id="24"/>
                                        <p:tgtEl>
                                          <p:spTgt spid="23"/>
                                        </p:tgtEl>
                                      </p:cBhvr>
                                    </p:animEffect>
                                  </p:childTnLst>
                                </p:cTn>
                              </p:par>
                              <p:par>
                                <p:cTn fill="hold" id="25" nodeType="withEffect" presetClass="entr" presetID="12" presetSubtype="8">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additive="base">
                                        <p:cTn dur="500" id="27"/>
                                        <p:tgtEl>
                                          <p:spTgt spid="26"/>
                                        </p:tgtEl>
                                        <p:attrNameLst>
                                          <p:attrName>ppt_x</p:attrName>
                                        </p:attrNameLst>
                                      </p:cBhvr>
                                      <p:tavLst>
                                        <p:tav tm="0">
                                          <p:val>
                                            <p:strVal val="#ppt_x-#ppt_w*1.125000"/>
                                          </p:val>
                                        </p:tav>
                                        <p:tav tm="100000">
                                          <p:val>
                                            <p:strVal val="#ppt_x"/>
                                          </p:val>
                                        </p:tav>
                                      </p:tavLst>
                                    </p:anim>
                                    <p:animEffect filter="wipe(right)" transition="in">
                                      <p:cBhvr>
                                        <p:cTn dur="500" id="28"/>
                                        <p:tgtEl>
                                          <p:spTgt spid="26"/>
                                        </p:tgtEl>
                                      </p:cBhvr>
                                    </p:animEffect>
                                  </p:childTnLst>
                                </p:cTn>
                              </p:par>
                              <p:par>
                                <p:cTn fill="hold" id="29" nodeType="withEffect" presetClass="entr" presetID="12" presetSubtype="8">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additive="base">
                                        <p:cTn dur="500" id="31"/>
                                        <p:tgtEl>
                                          <p:spTgt spid="29"/>
                                        </p:tgtEl>
                                        <p:attrNameLst>
                                          <p:attrName>ppt_x</p:attrName>
                                        </p:attrNameLst>
                                      </p:cBhvr>
                                      <p:tavLst>
                                        <p:tav tm="0">
                                          <p:val>
                                            <p:strVal val="#ppt_x-#ppt_w*1.125000"/>
                                          </p:val>
                                        </p:tav>
                                        <p:tav tm="100000">
                                          <p:val>
                                            <p:strVal val="#ppt_x"/>
                                          </p:val>
                                        </p:tav>
                                      </p:tavLst>
                                    </p:anim>
                                    <p:animEffect filter="wipe(right)" transition="in">
                                      <p:cBhvr>
                                        <p:cTn dur="500" id="32"/>
                                        <p:tgtEl>
                                          <p:spTgt spid="29"/>
                                        </p:tgtEl>
                                      </p:cBhvr>
                                    </p:animEffect>
                                  </p:childTnLst>
                                </p:cTn>
                              </p:par>
                              <p:par>
                                <p:cTn fill="hold" grpId="0" id="33" nodeType="withEffect" presetClass="entr" presetID="16" presetSubtype="21">
                                  <p:stCondLst>
                                    <p:cond delay="0"/>
                                  </p:stCondLst>
                                  <p:childTnLst>
                                    <p:set>
                                      <p:cBhvr>
                                        <p:cTn dur="1" fill="hold" id="34">
                                          <p:stCondLst>
                                            <p:cond delay="0"/>
                                          </p:stCondLst>
                                        </p:cTn>
                                        <p:tgtEl>
                                          <p:spTgt spid="19"/>
                                        </p:tgtEl>
                                        <p:attrNameLst>
                                          <p:attrName>style.visibility</p:attrName>
                                        </p:attrNameLst>
                                      </p:cBhvr>
                                      <p:to>
                                        <p:strVal val="visible"/>
                                      </p:to>
                                    </p:set>
                                    <p:animEffect filter="barn(inVertical)" transition="in">
                                      <p:cBhvr>
                                        <p:cTn dur="500" id="3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9"/>
      <p:bldP grpId="0" spid="3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扩大导师制，帮助员工成长</a:t>
            </a:r>
          </a:p>
        </p:txBody>
      </p:sp>
      <p:grpSp>
        <p:nvGrpSpPr>
          <p:cNvPr id="6" name="Group 337">
            <a:extLst>
              <a:ext uri="{FF2B5EF4-FFF2-40B4-BE49-F238E27FC236}">
                <a16:creationId xmlns:a16="http://schemas.microsoft.com/office/drawing/2014/main" id="{5F646D17-664B-4BD5-A8E3-0E719E3B9F04}"/>
              </a:ext>
            </a:extLst>
          </p:cNvPr>
          <p:cNvGrpSpPr/>
          <p:nvPr/>
        </p:nvGrpSpPr>
        <p:grpSpPr>
          <a:xfrm>
            <a:off x="1104595" y="2086740"/>
            <a:ext cx="2196189" cy="1435967"/>
            <a:chOff x="1" y="0"/>
            <a:chExt cx="4392858" cy="2872248"/>
          </a:xfrm>
          <a:solidFill>
            <a:srgbClr val="4D9EBB"/>
          </a:solidFill>
        </p:grpSpPr>
        <p:sp>
          <p:nvSpPr>
            <p:cNvPr id="7" name="Shape 333">
              <a:extLst>
                <a:ext uri="{FF2B5EF4-FFF2-40B4-BE49-F238E27FC236}">
                  <a16:creationId xmlns:a16="http://schemas.microsoft.com/office/drawing/2014/main" id="{704B3776-48D8-43A6-8A2A-EF6243DE6EC0}"/>
                </a:ext>
              </a:extLst>
            </p:cNvPr>
            <p:cNvSpPr/>
            <p:nvPr/>
          </p:nvSpPr>
          <p:spPr>
            <a:xfrm>
              <a:off x="1" y="0"/>
              <a:ext cx="4392858"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grpFill/>
            <a:ln cap="flat" w="12700">
              <a:noFill/>
              <a:miter lim="400000"/>
            </a:ln>
            <a:effectLst/>
          </p:spPr>
          <p:txBody>
            <a:bodyPr anchor="ctr" bIns="0" lIns="0" numCol="1" rIns="0" tIns="0" wrap="square">
              <a:noAutofit/>
            </a:bodyPr>
            <a:lstStyle/>
            <a:p>
              <a:pPr algn="ctr" lvl="0">
                <a:lnSpc>
                  <a:spcPct val="120000"/>
                </a:lnSpc>
                <a:defRPr sz="11200"/>
              </a:pPr>
              <a:endParaRPr b="1" sz="1325">
                <a:solidFill>
                  <a:schemeClr val="bg1"/>
                </a:solidFill>
                <a:cs typeface="+mn-ea"/>
                <a:sym typeface="+mn-lt"/>
              </a:endParaRPr>
            </a:p>
          </p:txBody>
        </p:sp>
        <p:sp>
          <p:nvSpPr>
            <p:cNvPr id="8" name="Shape 335">
              <a:extLst>
                <a:ext uri="{FF2B5EF4-FFF2-40B4-BE49-F238E27FC236}">
                  <a16:creationId xmlns:a16="http://schemas.microsoft.com/office/drawing/2014/main" id="{16BA9628-CDA8-4308-ABB6-C66D37D4F011}"/>
                </a:ext>
              </a:extLst>
            </p:cNvPr>
            <p:cNvSpPr/>
            <p:nvPr/>
          </p:nvSpPr>
          <p:spPr>
            <a:xfrm>
              <a:off x="1846852" y="1211522"/>
              <a:ext cx="1346347" cy="484685"/>
            </a:xfrm>
            <a:prstGeom prst="rect">
              <a:avLst/>
            </a:prstGeom>
            <a:grpFill/>
            <a:ln cap="flat" w="12700">
              <a:noFill/>
              <a:miter lim="400000"/>
            </a:ln>
            <a:effectLst/>
          </p:spPr>
          <p:txBody>
            <a:bodyPr anchor="ctr" bIns="0" lIns="0" numCol="1" rIns="0" tIns="0" wrap="none">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altLang="en-US" b="1" lang="zh-CN" sz="1325">
                  <a:solidFill>
                    <a:schemeClr val="bg1"/>
                  </a:solidFill>
                  <a:latin typeface="+mn-lt"/>
                  <a:ea typeface="+mn-ea"/>
                  <a:cs typeface="+mn-ea"/>
                  <a:sym typeface="+mn-lt"/>
                </a:rPr>
                <a:t>关键职位</a:t>
              </a:r>
            </a:p>
          </p:txBody>
        </p:sp>
      </p:grpSp>
      <p:grpSp>
        <p:nvGrpSpPr>
          <p:cNvPr id="9" name="Group 342">
            <a:extLst>
              <a:ext uri="{FF2B5EF4-FFF2-40B4-BE49-F238E27FC236}">
                <a16:creationId xmlns:a16="http://schemas.microsoft.com/office/drawing/2014/main" id="{7B5D8484-3BF1-48D3-A7E6-CCEE4FF77CAE}"/>
              </a:ext>
            </a:extLst>
          </p:cNvPr>
          <p:cNvGrpSpPr/>
          <p:nvPr/>
        </p:nvGrpSpPr>
        <p:grpSpPr>
          <a:xfrm>
            <a:off x="3017364" y="2086740"/>
            <a:ext cx="2196189" cy="1435967"/>
            <a:chExt cx="4392859" cy="2872248"/>
          </a:xfrm>
          <a:solidFill>
            <a:srgbClr val="4D9EBB"/>
          </a:solidFill>
        </p:grpSpPr>
        <p:sp>
          <p:nvSpPr>
            <p:cNvPr id="10" name="Shape 338">
              <a:extLst>
                <a:ext uri="{FF2B5EF4-FFF2-40B4-BE49-F238E27FC236}">
                  <a16:creationId xmlns:a16="http://schemas.microsoft.com/office/drawing/2014/main" id="{9F9FCD88-9819-4DAB-B2F2-E3917950B11E}"/>
                </a:ext>
              </a:extLst>
            </p:cNvPr>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grpFill/>
            <a:ln cap="flat" w="12700">
              <a:noFill/>
              <a:miter lim="400000"/>
            </a:ln>
            <a:effectLst/>
          </p:spPr>
          <p:txBody>
            <a:bodyPr anchor="ctr" bIns="0" lIns="0" numCol="1" rIns="0" tIns="0" wrap="square">
              <a:noAutofit/>
            </a:bodyPr>
            <a:lstStyle/>
            <a:p>
              <a:pPr algn="ctr" lvl="0">
                <a:lnSpc>
                  <a:spcPct val="120000"/>
                </a:lnSpc>
                <a:defRPr sz="11200"/>
              </a:pPr>
              <a:endParaRPr b="1" sz="1325">
                <a:solidFill>
                  <a:schemeClr val="bg1"/>
                </a:solidFill>
                <a:cs typeface="+mn-ea"/>
                <a:sym typeface="+mn-lt"/>
              </a:endParaRPr>
            </a:p>
          </p:txBody>
        </p:sp>
        <p:sp>
          <p:nvSpPr>
            <p:cNvPr id="11" name="Shape 340">
              <a:extLst>
                <a:ext uri="{FF2B5EF4-FFF2-40B4-BE49-F238E27FC236}">
                  <a16:creationId xmlns:a16="http://schemas.microsoft.com/office/drawing/2014/main" id="{41548CE2-968C-44C4-96AB-6FF98E3AF188}"/>
                </a:ext>
              </a:extLst>
            </p:cNvPr>
            <p:cNvSpPr/>
            <p:nvPr/>
          </p:nvSpPr>
          <p:spPr>
            <a:xfrm>
              <a:off x="1194479" y="1289712"/>
              <a:ext cx="2852436" cy="431800"/>
            </a:xfrm>
            <a:prstGeom prst="rect">
              <a:avLst/>
            </a:prstGeom>
            <a:grp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altLang="en-US" b="1" lang="zh-CN" sz="1325">
                  <a:solidFill>
                    <a:schemeClr val="bg1"/>
                  </a:solidFill>
                  <a:latin typeface="+mn-lt"/>
                  <a:ea typeface="+mn-ea"/>
                  <a:cs typeface="+mn-ea"/>
                  <a:sym typeface="+mn-lt"/>
                </a:rPr>
                <a:t>关键职位要求</a:t>
              </a:r>
            </a:p>
          </p:txBody>
        </p:sp>
      </p:grpSp>
      <p:grpSp>
        <p:nvGrpSpPr>
          <p:cNvPr id="12" name="Group 347">
            <a:extLst>
              <a:ext uri="{FF2B5EF4-FFF2-40B4-BE49-F238E27FC236}">
                <a16:creationId xmlns:a16="http://schemas.microsoft.com/office/drawing/2014/main" id="{CD125660-9BCC-4A5A-BA99-3768DE36C72B}"/>
              </a:ext>
            </a:extLst>
          </p:cNvPr>
          <p:cNvGrpSpPr/>
          <p:nvPr/>
        </p:nvGrpSpPr>
        <p:grpSpPr>
          <a:xfrm>
            <a:off x="4977390" y="2086740"/>
            <a:ext cx="2196189" cy="1435967"/>
            <a:chExt cx="4392859" cy="2872248"/>
          </a:xfrm>
          <a:solidFill>
            <a:srgbClr val="4D9EBB"/>
          </a:solidFill>
        </p:grpSpPr>
        <p:sp>
          <p:nvSpPr>
            <p:cNvPr id="13" name="Shape 343">
              <a:extLst>
                <a:ext uri="{FF2B5EF4-FFF2-40B4-BE49-F238E27FC236}">
                  <a16:creationId xmlns:a16="http://schemas.microsoft.com/office/drawing/2014/main" id="{A80B8826-1FB0-4028-893A-05555D10AFFC}"/>
                </a:ext>
              </a:extLst>
            </p:cNvPr>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grpFill/>
            <a:ln cap="flat" w="12700">
              <a:noFill/>
              <a:miter lim="400000"/>
            </a:ln>
            <a:effectLst/>
          </p:spPr>
          <p:txBody>
            <a:bodyPr anchor="ctr" bIns="0" lIns="0" numCol="1" rIns="0" tIns="0" wrap="square">
              <a:noAutofit/>
            </a:bodyPr>
            <a:lstStyle/>
            <a:p>
              <a:pPr algn="ctr" lvl="0">
                <a:lnSpc>
                  <a:spcPct val="120000"/>
                </a:lnSpc>
                <a:defRPr sz="11200"/>
              </a:pPr>
              <a:endParaRPr b="1" sz="1325">
                <a:solidFill>
                  <a:schemeClr val="bg1"/>
                </a:solidFill>
                <a:cs typeface="+mn-ea"/>
                <a:sym typeface="+mn-lt"/>
              </a:endParaRPr>
            </a:p>
          </p:txBody>
        </p:sp>
        <p:sp>
          <p:nvSpPr>
            <p:cNvPr id="14" name="Shape 345">
              <a:extLst>
                <a:ext uri="{FF2B5EF4-FFF2-40B4-BE49-F238E27FC236}">
                  <a16:creationId xmlns:a16="http://schemas.microsoft.com/office/drawing/2014/main" id="{A8DFE7C9-FCFC-42C5-BF5E-3C3130A6305C}"/>
                </a:ext>
              </a:extLst>
            </p:cNvPr>
            <p:cNvSpPr/>
            <p:nvPr/>
          </p:nvSpPr>
          <p:spPr>
            <a:xfrm>
              <a:off x="1086541" y="1289712"/>
              <a:ext cx="2972476" cy="431800"/>
            </a:xfrm>
            <a:prstGeom prst="rect">
              <a:avLst/>
            </a:prstGeom>
            <a:grp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altLang="en-US" b="1" lang="zh-CN" sz="1325">
                  <a:solidFill>
                    <a:schemeClr val="bg1"/>
                  </a:solidFill>
                  <a:latin typeface="+mn-lt"/>
                  <a:ea typeface="+mn-ea"/>
                  <a:cs typeface="+mn-ea"/>
                  <a:sym typeface="+mn-lt"/>
                </a:rPr>
                <a:t>岗位后备</a:t>
              </a:r>
            </a:p>
          </p:txBody>
        </p:sp>
      </p:grpSp>
      <p:grpSp>
        <p:nvGrpSpPr>
          <p:cNvPr id="15" name="Group 352">
            <a:extLst>
              <a:ext uri="{FF2B5EF4-FFF2-40B4-BE49-F238E27FC236}">
                <a16:creationId xmlns:a16="http://schemas.microsoft.com/office/drawing/2014/main" id="{4DBE1729-79B9-46CE-8A79-5D3A182C0A87}"/>
              </a:ext>
            </a:extLst>
          </p:cNvPr>
          <p:cNvGrpSpPr/>
          <p:nvPr/>
        </p:nvGrpSpPr>
        <p:grpSpPr>
          <a:xfrm>
            <a:off x="6921270" y="2086740"/>
            <a:ext cx="2196187" cy="1435967"/>
            <a:chExt cx="4392859" cy="2872248"/>
          </a:xfrm>
          <a:solidFill>
            <a:srgbClr val="4D9EBB"/>
          </a:solidFill>
        </p:grpSpPr>
        <p:sp>
          <p:nvSpPr>
            <p:cNvPr id="16" name="Shape 348">
              <a:extLst>
                <a:ext uri="{FF2B5EF4-FFF2-40B4-BE49-F238E27FC236}">
                  <a16:creationId xmlns:a16="http://schemas.microsoft.com/office/drawing/2014/main" id="{4AB245E1-7AF6-418D-99F1-4249792AFA80}"/>
                </a:ext>
              </a:extLst>
            </p:cNvPr>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grpFill/>
            <a:ln cap="flat" w="12700">
              <a:noFill/>
              <a:miter lim="400000"/>
            </a:ln>
            <a:effectLst/>
          </p:spPr>
          <p:txBody>
            <a:bodyPr anchor="ctr" bIns="0" lIns="0" numCol="1" rIns="0" tIns="0" wrap="square">
              <a:noAutofit/>
            </a:bodyPr>
            <a:lstStyle/>
            <a:p>
              <a:pPr algn="ctr" lvl="0">
                <a:lnSpc>
                  <a:spcPct val="120000"/>
                </a:lnSpc>
                <a:defRPr sz="11200"/>
              </a:pPr>
              <a:endParaRPr b="1" sz="1325">
                <a:solidFill>
                  <a:schemeClr val="bg1"/>
                </a:solidFill>
                <a:cs typeface="+mn-ea"/>
                <a:sym typeface="+mn-lt"/>
              </a:endParaRPr>
            </a:p>
          </p:txBody>
        </p:sp>
        <p:sp>
          <p:nvSpPr>
            <p:cNvPr id="17" name="Shape 350">
              <a:extLst>
                <a:ext uri="{FF2B5EF4-FFF2-40B4-BE49-F238E27FC236}">
                  <a16:creationId xmlns:a16="http://schemas.microsoft.com/office/drawing/2014/main" id="{574ACD04-5347-4CA0-98B7-E1B559E8FD18}"/>
                </a:ext>
              </a:extLst>
            </p:cNvPr>
            <p:cNvSpPr/>
            <p:nvPr/>
          </p:nvSpPr>
          <p:spPr>
            <a:xfrm>
              <a:off x="1186403" y="1289712"/>
              <a:ext cx="2924718" cy="431800"/>
            </a:xfrm>
            <a:prstGeom prst="rect">
              <a:avLst/>
            </a:prstGeom>
            <a:grp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altLang="en-US" b="1" lang="zh-CN" sz="1325">
                  <a:solidFill>
                    <a:schemeClr val="bg1"/>
                  </a:solidFill>
                  <a:latin typeface="+mn-lt"/>
                  <a:ea typeface="+mn-ea"/>
                  <a:cs typeface="+mn-ea"/>
                  <a:sym typeface="+mn-lt"/>
                </a:rPr>
                <a:t>岗位后备分析</a:t>
              </a:r>
            </a:p>
          </p:txBody>
        </p:sp>
      </p:grpSp>
      <p:grpSp>
        <p:nvGrpSpPr>
          <p:cNvPr id="18" name="Group 357">
            <a:extLst>
              <a:ext uri="{FF2B5EF4-FFF2-40B4-BE49-F238E27FC236}">
                <a16:creationId xmlns:a16="http://schemas.microsoft.com/office/drawing/2014/main" id="{6B83F5B8-1116-490B-9659-04426AE67978}"/>
              </a:ext>
            </a:extLst>
          </p:cNvPr>
          <p:cNvGrpSpPr/>
          <p:nvPr/>
        </p:nvGrpSpPr>
        <p:grpSpPr>
          <a:xfrm>
            <a:off x="8892420" y="2086740"/>
            <a:ext cx="2196187" cy="1435967"/>
            <a:chExt cx="4392859" cy="2872248"/>
          </a:xfrm>
          <a:solidFill>
            <a:srgbClr val="4D9EBB"/>
          </a:solidFill>
        </p:grpSpPr>
        <p:sp>
          <p:nvSpPr>
            <p:cNvPr id="19" name="Shape 353">
              <a:extLst>
                <a:ext uri="{FF2B5EF4-FFF2-40B4-BE49-F238E27FC236}">
                  <a16:creationId xmlns:a16="http://schemas.microsoft.com/office/drawing/2014/main" id="{DDA75DF2-EBC8-43F6-B0B9-80D9F9BFA562}"/>
                </a:ext>
              </a:extLst>
            </p:cNvPr>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grpFill/>
            <a:ln cap="flat" w="12700">
              <a:noFill/>
              <a:miter lim="400000"/>
            </a:ln>
            <a:effectLst/>
          </p:spPr>
          <p:txBody>
            <a:bodyPr anchor="ctr" bIns="0" lIns="0" numCol="1" rIns="0" tIns="0" wrap="square">
              <a:noAutofit/>
            </a:bodyPr>
            <a:lstStyle/>
            <a:p>
              <a:pPr algn="ctr" lvl="0">
                <a:lnSpc>
                  <a:spcPct val="120000"/>
                </a:lnSpc>
                <a:defRPr sz="11200"/>
              </a:pPr>
              <a:endParaRPr b="1" sz="1325">
                <a:solidFill>
                  <a:schemeClr val="bg1"/>
                </a:solidFill>
                <a:cs typeface="+mn-ea"/>
                <a:sym typeface="+mn-lt"/>
              </a:endParaRPr>
            </a:p>
          </p:txBody>
        </p:sp>
        <p:sp>
          <p:nvSpPr>
            <p:cNvPr id="20" name="Shape 355">
              <a:extLst>
                <a:ext uri="{FF2B5EF4-FFF2-40B4-BE49-F238E27FC236}">
                  <a16:creationId xmlns:a16="http://schemas.microsoft.com/office/drawing/2014/main" id="{2ADFB938-DED5-42A3-9930-26B2849BEA18}"/>
                </a:ext>
              </a:extLst>
            </p:cNvPr>
            <p:cNvSpPr/>
            <p:nvPr/>
          </p:nvSpPr>
          <p:spPr>
            <a:xfrm>
              <a:off x="1186405" y="1289715"/>
              <a:ext cx="3014432" cy="369333"/>
            </a:xfrm>
            <a:prstGeom prst="rect">
              <a:avLst/>
            </a:prstGeom>
            <a:grp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altLang="en-US" b="1" lang="zh-CN" sz="1325">
                  <a:solidFill>
                    <a:schemeClr val="bg1"/>
                  </a:solidFill>
                  <a:latin typeface="+mn-lt"/>
                  <a:ea typeface="+mn-ea"/>
                  <a:cs typeface="+mn-ea"/>
                  <a:sym typeface="+mn-lt"/>
                </a:rPr>
                <a:t>市场供需情况</a:t>
              </a:r>
            </a:p>
          </p:txBody>
        </p:sp>
      </p:grpSp>
      <p:grpSp>
        <p:nvGrpSpPr>
          <p:cNvPr id="21" name="Group 360">
            <a:extLst>
              <a:ext uri="{FF2B5EF4-FFF2-40B4-BE49-F238E27FC236}">
                <a16:creationId xmlns:a16="http://schemas.microsoft.com/office/drawing/2014/main" id="{DE5DE9C4-EF63-48D3-9F41-4EF5418EF41A}"/>
              </a:ext>
            </a:extLst>
          </p:cNvPr>
          <p:cNvGrpSpPr/>
          <p:nvPr/>
        </p:nvGrpSpPr>
        <p:grpSpPr>
          <a:xfrm>
            <a:off x="1990064" y="3317478"/>
            <a:ext cx="425251" cy="425251"/>
            <a:chExt cx="850594" cy="850594"/>
          </a:xfrm>
          <a:solidFill>
            <a:srgbClr val="4D9EBB"/>
          </a:solidFill>
        </p:grpSpPr>
        <p:sp>
          <p:nvSpPr>
            <p:cNvPr id="22" name="Shape 358">
              <a:extLst>
                <a:ext uri="{FF2B5EF4-FFF2-40B4-BE49-F238E27FC236}">
                  <a16:creationId xmlns:a16="http://schemas.microsoft.com/office/drawing/2014/main" id="{DEF51485-4F68-4764-B656-2BA6B6FB58E0}"/>
                </a:ext>
              </a:extLst>
            </p:cNvPr>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cap="flat" w="50800">
              <a:solidFill>
                <a:srgbClr val="FBF9FC"/>
              </a:solidFill>
              <a:prstDash val="solid"/>
              <a:miter lim="400000"/>
            </a:ln>
            <a:effectLst/>
          </p:spPr>
          <p:txBody>
            <a:bodyPr anchor="ctr" bIns="0" lIns="0" numCol="1" rIns="0" tIns="0" wrap="square">
              <a:noAutofit/>
            </a:bodyPr>
            <a:lstStyle/>
            <a:p>
              <a:pPr algn="ctr" lvl="0">
                <a:lnSpc>
                  <a:spcPct val="120000"/>
                </a:lnSpc>
                <a:defRPr sz="11200"/>
              </a:pPr>
              <a:endParaRPr b="1" sz="10335">
                <a:solidFill>
                  <a:schemeClr val="bg1"/>
                </a:solidFill>
                <a:cs typeface="+mn-ea"/>
                <a:sym typeface="+mn-lt"/>
              </a:endParaRPr>
            </a:p>
          </p:txBody>
        </p:sp>
        <p:sp>
          <p:nvSpPr>
            <p:cNvPr id="23" name="Shape 359">
              <a:extLst>
                <a:ext uri="{FF2B5EF4-FFF2-40B4-BE49-F238E27FC236}">
                  <a16:creationId xmlns:a16="http://schemas.microsoft.com/office/drawing/2014/main" id="{0AFB613D-8D3B-4F4B-85CE-64F484447FD1}"/>
                </a:ext>
              </a:extLst>
            </p:cNvPr>
            <p:cNvSpPr/>
            <p:nvPr/>
          </p:nvSpPr>
          <p:spPr>
            <a:xfrm>
              <a:off x="300082" y="114147"/>
              <a:ext cx="250430" cy="622301"/>
            </a:xfrm>
            <a:prstGeom prst="rect">
              <a:avLst/>
            </a:prstGeom>
            <a:grpFill/>
            <a:ln cap="flat" w="12700">
              <a:noFill/>
              <a:miter lim="400000"/>
            </a:ln>
            <a:effectLst/>
          </p:spPr>
          <p:txBody>
            <a:bodyPr anchor="ctr" bIns="0" lIns="0" numCol="1" rIns="0" tIns="0" wrap="square">
              <a:noAutofit/>
            </a:bodyPr>
            <a:lstStyle>
              <a:lvl1pPr>
                <a:defRPr b="1" sz="3200">
                  <a:solidFill>
                    <a:srgbClr val="FAF9FC"/>
                  </a:solidFill>
                  <a:latin typeface="Oxygen"/>
                  <a:ea typeface="Oxygen"/>
                  <a:cs typeface="Oxygen"/>
                  <a:sym typeface="Oxygen"/>
                </a:defRPr>
              </a:lvl1pPr>
            </a:lstStyle>
            <a:p>
              <a:pPr algn="ctr" lvl="0">
                <a:lnSpc>
                  <a:spcPct val="120000"/>
                </a:lnSpc>
                <a:defRPr b="0" sz="1800">
                  <a:solidFill>
                    <a:srgbClr val="000000"/>
                  </a:solidFill>
                </a:defRPr>
              </a:pPr>
              <a:r>
                <a:rPr sz="1325">
                  <a:solidFill>
                    <a:schemeClr val="bg1"/>
                  </a:solidFill>
                  <a:latin typeface="+mn-lt"/>
                  <a:ea typeface="+mn-ea"/>
                  <a:cs typeface="+mn-ea"/>
                  <a:sym typeface="+mn-lt"/>
                </a:rPr>
                <a:t>1</a:t>
              </a:r>
            </a:p>
          </p:txBody>
        </p:sp>
      </p:grpSp>
      <p:grpSp>
        <p:nvGrpSpPr>
          <p:cNvPr id="24" name="Group 363">
            <a:extLst>
              <a:ext uri="{FF2B5EF4-FFF2-40B4-BE49-F238E27FC236}">
                <a16:creationId xmlns:a16="http://schemas.microsoft.com/office/drawing/2014/main" id="{C7100B4B-706A-4E9D-8B93-3A693D4D1FD3}"/>
              </a:ext>
            </a:extLst>
          </p:cNvPr>
          <p:cNvGrpSpPr/>
          <p:nvPr/>
        </p:nvGrpSpPr>
        <p:grpSpPr>
          <a:xfrm>
            <a:off x="3906870" y="3317478"/>
            <a:ext cx="425251" cy="425251"/>
            <a:chExt cx="850594" cy="850594"/>
          </a:xfrm>
          <a:solidFill>
            <a:srgbClr val="4D9EBB"/>
          </a:solidFill>
        </p:grpSpPr>
        <p:sp>
          <p:nvSpPr>
            <p:cNvPr id="25" name="Shape 361">
              <a:extLst>
                <a:ext uri="{FF2B5EF4-FFF2-40B4-BE49-F238E27FC236}">
                  <a16:creationId xmlns:a16="http://schemas.microsoft.com/office/drawing/2014/main" id="{BF50710A-5DE5-4BB1-9C6D-553D9A10101F}"/>
                </a:ext>
              </a:extLst>
            </p:cNvPr>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cap="flat" w="50800">
              <a:solidFill>
                <a:srgbClr val="FBF9FC"/>
              </a:solidFill>
              <a:prstDash val="solid"/>
              <a:miter lim="400000"/>
            </a:ln>
            <a:effectLst/>
          </p:spPr>
          <p:txBody>
            <a:bodyPr anchor="ctr" bIns="0" lIns="0" numCol="1" rIns="0" tIns="0" wrap="square">
              <a:noAutofit/>
            </a:bodyPr>
            <a:lstStyle/>
            <a:p>
              <a:pPr algn="ctr" lvl="0">
                <a:lnSpc>
                  <a:spcPct val="120000"/>
                </a:lnSpc>
                <a:defRPr sz="11200"/>
              </a:pPr>
              <a:endParaRPr b="1" sz="10335">
                <a:solidFill>
                  <a:schemeClr val="bg1"/>
                </a:solidFill>
                <a:cs typeface="+mn-ea"/>
                <a:sym typeface="+mn-lt"/>
              </a:endParaRPr>
            </a:p>
          </p:txBody>
        </p:sp>
        <p:sp>
          <p:nvSpPr>
            <p:cNvPr id="26" name="Shape 362">
              <a:extLst>
                <a:ext uri="{FF2B5EF4-FFF2-40B4-BE49-F238E27FC236}">
                  <a16:creationId xmlns:a16="http://schemas.microsoft.com/office/drawing/2014/main" id="{834C76F3-1897-4006-8368-667D022963C9}"/>
                </a:ext>
              </a:extLst>
            </p:cNvPr>
            <p:cNvSpPr/>
            <p:nvPr/>
          </p:nvSpPr>
          <p:spPr>
            <a:xfrm>
              <a:off x="336578" y="182957"/>
              <a:ext cx="177819" cy="484684"/>
            </a:xfrm>
            <a:prstGeom prst="rect">
              <a:avLst/>
            </a:prstGeom>
            <a:grpFill/>
            <a:ln cap="flat" w="12700">
              <a:noFill/>
              <a:miter lim="400000"/>
            </a:ln>
            <a:effec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algn="ctr" lvl="0">
                <a:lnSpc>
                  <a:spcPct val="120000"/>
                </a:lnSpc>
                <a:defRPr b="0" sz="1800">
                  <a:solidFill>
                    <a:srgbClr val="000000"/>
                  </a:solidFill>
                </a:defRPr>
              </a:pPr>
              <a:r>
                <a:rPr sz="1325">
                  <a:solidFill>
                    <a:schemeClr val="bg1"/>
                  </a:solidFill>
                  <a:latin typeface="+mn-lt"/>
                  <a:ea typeface="+mn-ea"/>
                  <a:cs typeface="+mn-ea"/>
                  <a:sym typeface="+mn-lt"/>
                </a:rPr>
                <a:t>2</a:t>
              </a:r>
            </a:p>
          </p:txBody>
        </p:sp>
      </p:grpSp>
      <p:grpSp>
        <p:nvGrpSpPr>
          <p:cNvPr id="27" name="Group 366">
            <a:extLst>
              <a:ext uri="{FF2B5EF4-FFF2-40B4-BE49-F238E27FC236}">
                <a16:creationId xmlns:a16="http://schemas.microsoft.com/office/drawing/2014/main" id="{9BB9720E-EF06-437E-A6EC-DFD498F59A7F}"/>
              </a:ext>
            </a:extLst>
          </p:cNvPr>
          <p:cNvGrpSpPr/>
          <p:nvPr/>
        </p:nvGrpSpPr>
        <p:grpSpPr>
          <a:xfrm>
            <a:off x="5862859" y="3317478"/>
            <a:ext cx="425251" cy="425251"/>
            <a:chExt cx="850594" cy="850594"/>
          </a:xfrm>
          <a:solidFill>
            <a:srgbClr val="4D9EBB"/>
          </a:solidFill>
        </p:grpSpPr>
        <p:sp>
          <p:nvSpPr>
            <p:cNvPr id="28" name="Shape 364">
              <a:extLst>
                <a:ext uri="{FF2B5EF4-FFF2-40B4-BE49-F238E27FC236}">
                  <a16:creationId xmlns:a16="http://schemas.microsoft.com/office/drawing/2014/main" id="{BD45B1BA-7F56-4A87-8E50-67D5ED403A50}"/>
                </a:ext>
              </a:extLst>
            </p:cNvPr>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cap="flat" w="50800">
              <a:solidFill>
                <a:srgbClr val="FBF9FC"/>
              </a:solidFill>
              <a:prstDash val="solid"/>
              <a:miter lim="400000"/>
            </a:ln>
            <a:effectLst/>
          </p:spPr>
          <p:txBody>
            <a:bodyPr anchor="ctr" bIns="0" lIns="0" numCol="1" rIns="0" tIns="0" wrap="square">
              <a:noAutofit/>
            </a:bodyPr>
            <a:lstStyle/>
            <a:p>
              <a:pPr algn="ctr" lvl="0">
                <a:lnSpc>
                  <a:spcPct val="120000"/>
                </a:lnSpc>
                <a:defRPr sz="11200"/>
              </a:pPr>
              <a:endParaRPr b="1" sz="10335">
                <a:solidFill>
                  <a:schemeClr val="bg1"/>
                </a:solidFill>
                <a:cs typeface="+mn-ea"/>
                <a:sym typeface="+mn-lt"/>
              </a:endParaRPr>
            </a:p>
          </p:txBody>
        </p:sp>
        <p:sp>
          <p:nvSpPr>
            <p:cNvPr id="29" name="Shape 365">
              <a:extLst>
                <a:ext uri="{FF2B5EF4-FFF2-40B4-BE49-F238E27FC236}">
                  <a16:creationId xmlns:a16="http://schemas.microsoft.com/office/drawing/2014/main" id="{DB291A46-C6C3-4659-B008-038D5BD7BF9E}"/>
                </a:ext>
              </a:extLst>
            </p:cNvPr>
            <p:cNvSpPr/>
            <p:nvPr/>
          </p:nvSpPr>
          <p:spPr>
            <a:xfrm>
              <a:off x="336576" y="182957"/>
              <a:ext cx="177819" cy="484684"/>
            </a:xfrm>
            <a:prstGeom prst="rect">
              <a:avLst/>
            </a:prstGeom>
            <a:grpFill/>
            <a:ln cap="flat" w="12700">
              <a:noFill/>
              <a:miter lim="400000"/>
            </a:ln>
            <a:effec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algn="ctr" lvl="0">
                <a:lnSpc>
                  <a:spcPct val="120000"/>
                </a:lnSpc>
                <a:defRPr b="0" sz="1800">
                  <a:solidFill>
                    <a:srgbClr val="000000"/>
                  </a:solidFill>
                </a:defRPr>
              </a:pPr>
              <a:r>
                <a:rPr sz="1325">
                  <a:solidFill>
                    <a:schemeClr val="bg1"/>
                  </a:solidFill>
                  <a:latin typeface="+mn-lt"/>
                  <a:ea typeface="+mn-ea"/>
                  <a:cs typeface="+mn-ea"/>
                  <a:sym typeface="+mn-lt"/>
                </a:rPr>
                <a:t>3</a:t>
              </a:r>
            </a:p>
          </p:txBody>
        </p:sp>
      </p:grpSp>
      <p:grpSp>
        <p:nvGrpSpPr>
          <p:cNvPr id="30" name="Group 369">
            <a:extLst>
              <a:ext uri="{FF2B5EF4-FFF2-40B4-BE49-F238E27FC236}">
                <a16:creationId xmlns:a16="http://schemas.microsoft.com/office/drawing/2014/main" id="{5318C849-A9DA-41A9-8D5B-62F96B48E32F}"/>
              </a:ext>
            </a:extLst>
          </p:cNvPr>
          <p:cNvGrpSpPr/>
          <p:nvPr/>
        </p:nvGrpSpPr>
        <p:grpSpPr>
          <a:xfrm>
            <a:off x="7806738" y="3317478"/>
            <a:ext cx="425251" cy="425251"/>
            <a:chExt cx="850594" cy="850594"/>
          </a:xfrm>
          <a:solidFill>
            <a:srgbClr val="4D9EBB"/>
          </a:solidFill>
        </p:grpSpPr>
        <p:sp>
          <p:nvSpPr>
            <p:cNvPr id="31" name="Shape 367">
              <a:extLst>
                <a:ext uri="{FF2B5EF4-FFF2-40B4-BE49-F238E27FC236}">
                  <a16:creationId xmlns:a16="http://schemas.microsoft.com/office/drawing/2014/main" id="{617839EA-7F62-4621-83F9-7FDED61A9340}"/>
                </a:ext>
              </a:extLst>
            </p:cNvPr>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cap="flat" w="50800">
              <a:solidFill>
                <a:srgbClr val="FBF9FC"/>
              </a:solidFill>
              <a:prstDash val="solid"/>
              <a:miter lim="400000"/>
            </a:ln>
            <a:effectLst/>
          </p:spPr>
          <p:txBody>
            <a:bodyPr anchor="ctr" bIns="0" lIns="0" numCol="1" rIns="0" tIns="0" wrap="square">
              <a:noAutofit/>
            </a:bodyPr>
            <a:lstStyle/>
            <a:p>
              <a:pPr algn="ctr" lvl="0">
                <a:lnSpc>
                  <a:spcPct val="120000"/>
                </a:lnSpc>
                <a:defRPr sz="11200"/>
              </a:pPr>
              <a:endParaRPr b="1" sz="10335">
                <a:solidFill>
                  <a:schemeClr val="bg1"/>
                </a:solidFill>
                <a:cs typeface="+mn-ea"/>
                <a:sym typeface="+mn-lt"/>
              </a:endParaRPr>
            </a:p>
          </p:txBody>
        </p:sp>
        <p:sp>
          <p:nvSpPr>
            <p:cNvPr id="32" name="Shape 368">
              <a:extLst>
                <a:ext uri="{FF2B5EF4-FFF2-40B4-BE49-F238E27FC236}">
                  <a16:creationId xmlns:a16="http://schemas.microsoft.com/office/drawing/2014/main" id="{ACB0BE98-6233-4E26-96AB-D2084F08A863}"/>
                </a:ext>
              </a:extLst>
            </p:cNvPr>
            <p:cNvSpPr/>
            <p:nvPr/>
          </p:nvSpPr>
          <p:spPr>
            <a:xfrm>
              <a:off x="243825" y="114147"/>
              <a:ext cx="362944" cy="622301"/>
            </a:xfrm>
            <a:prstGeom prst="rect">
              <a:avLst/>
            </a:prstGeom>
            <a:grpFill/>
            <a:ln cap="flat" w="12700">
              <a:noFill/>
              <a:miter lim="400000"/>
            </a:ln>
            <a:effectLst/>
          </p:spPr>
          <p:txBody>
            <a:bodyPr anchor="ctr" bIns="0" lIns="0" numCol="1" rIns="0" tIns="0" wrap="square">
              <a:noAutofit/>
            </a:bodyPr>
            <a:lstStyle>
              <a:lvl1pPr>
                <a:defRPr b="1" sz="3200">
                  <a:solidFill>
                    <a:srgbClr val="FAF9FC"/>
                  </a:solidFill>
                  <a:latin typeface="Oxygen"/>
                  <a:ea typeface="Oxygen"/>
                  <a:cs typeface="Oxygen"/>
                  <a:sym typeface="Oxygen"/>
                </a:defRPr>
              </a:lvl1pPr>
            </a:lstStyle>
            <a:p>
              <a:pPr algn="ctr" lvl="0">
                <a:lnSpc>
                  <a:spcPct val="120000"/>
                </a:lnSpc>
                <a:defRPr b="0" sz="1800">
                  <a:solidFill>
                    <a:srgbClr val="000000"/>
                  </a:solidFill>
                </a:defRPr>
              </a:pPr>
              <a:r>
                <a:rPr sz="1325">
                  <a:solidFill>
                    <a:schemeClr val="bg1"/>
                  </a:solidFill>
                  <a:latin typeface="+mn-lt"/>
                  <a:ea typeface="+mn-ea"/>
                  <a:cs typeface="+mn-ea"/>
                  <a:sym typeface="+mn-lt"/>
                </a:rPr>
                <a:t>4</a:t>
              </a:r>
            </a:p>
          </p:txBody>
        </p:sp>
      </p:grpSp>
      <p:grpSp>
        <p:nvGrpSpPr>
          <p:cNvPr id="33" name="Group 372">
            <a:extLst>
              <a:ext uri="{FF2B5EF4-FFF2-40B4-BE49-F238E27FC236}">
                <a16:creationId xmlns:a16="http://schemas.microsoft.com/office/drawing/2014/main" id="{64B5E676-7820-4B85-B0E1-7FE0DF8CA97D}"/>
              </a:ext>
            </a:extLst>
          </p:cNvPr>
          <p:cNvGrpSpPr/>
          <p:nvPr/>
        </p:nvGrpSpPr>
        <p:grpSpPr>
          <a:xfrm>
            <a:off x="9777888" y="3317478"/>
            <a:ext cx="425251" cy="425251"/>
            <a:chExt cx="850594" cy="850594"/>
          </a:xfrm>
          <a:solidFill>
            <a:srgbClr val="4D9EBB"/>
          </a:solidFill>
        </p:grpSpPr>
        <p:sp>
          <p:nvSpPr>
            <p:cNvPr id="34" name="Shape 370">
              <a:extLst>
                <a:ext uri="{FF2B5EF4-FFF2-40B4-BE49-F238E27FC236}">
                  <a16:creationId xmlns:a16="http://schemas.microsoft.com/office/drawing/2014/main" id="{A68E6644-B65C-4F05-B1EA-7F10C7D9D936}"/>
                </a:ext>
              </a:extLst>
            </p:cNvPr>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cap="flat" w="50800">
              <a:solidFill>
                <a:srgbClr val="FBF9FC"/>
              </a:solidFill>
              <a:prstDash val="solid"/>
              <a:miter lim="400000"/>
            </a:ln>
            <a:effectLst/>
          </p:spPr>
          <p:txBody>
            <a:bodyPr anchor="ctr" bIns="0" lIns="0" numCol="1" rIns="0" tIns="0" wrap="square">
              <a:noAutofit/>
            </a:bodyPr>
            <a:lstStyle/>
            <a:p>
              <a:pPr algn="ctr" lvl="0">
                <a:lnSpc>
                  <a:spcPct val="120000"/>
                </a:lnSpc>
                <a:defRPr sz="11200"/>
              </a:pPr>
              <a:endParaRPr b="1" sz="10335">
                <a:solidFill>
                  <a:schemeClr val="bg1"/>
                </a:solidFill>
                <a:cs typeface="+mn-ea"/>
                <a:sym typeface="+mn-lt"/>
              </a:endParaRPr>
            </a:p>
          </p:txBody>
        </p:sp>
        <p:sp>
          <p:nvSpPr>
            <p:cNvPr id="35" name="Shape 371">
              <a:extLst>
                <a:ext uri="{FF2B5EF4-FFF2-40B4-BE49-F238E27FC236}">
                  <a16:creationId xmlns:a16="http://schemas.microsoft.com/office/drawing/2014/main" id="{9AF4ADD1-59DA-4DEC-BF4C-AC98D0A9E140}"/>
                </a:ext>
              </a:extLst>
            </p:cNvPr>
            <p:cNvSpPr/>
            <p:nvPr/>
          </p:nvSpPr>
          <p:spPr>
            <a:xfrm>
              <a:off x="336578" y="182957"/>
              <a:ext cx="177819" cy="484684"/>
            </a:xfrm>
            <a:prstGeom prst="rect">
              <a:avLst/>
            </a:prstGeom>
            <a:grpFill/>
            <a:ln cap="flat" w="12700">
              <a:noFill/>
              <a:miter lim="400000"/>
            </a:ln>
            <a:effec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algn="ctr" lvl="0">
                <a:lnSpc>
                  <a:spcPct val="120000"/>
                </a:lnSpc>
                <a:defRPr b="0" sz="1800">
                  <a:solidFill>
                    <a:srgbClr val="000000"/>
                  </a:solidFill>
                </a:defRPr>
              </a:pPr>
              <a:r>
                <a:rPr sz="1325">
                  <a:solidFill>
                    <a:schemeClr val="bg1"/>
                  </a:solidFill>
                  <a:latin typeface="+mn-lt"/>
                  <a:ea typeface="+mn-ea"/>
                  <a:cs typeface="+mn-ea"/>
                  <a:sym typeface="+mn-lt"/>
                </a:rPr>
                <a:t>5</a:t>
              </a:r>
            </a:p>
          </p:txBody>
        </p:sp>
      </p:grpSp>
      <p:sp>
        <p:nvSpPr>
          <p:cNvPr id="36" name="Shape 373">
            <a:extLst>
              <a:ext uri="{FF2B5EF4-FFF2-40B4-BE49-F238E27FC236}">
                <a16:creationId xmlns:a16="http://schemas.microsoft.com/office/drawing/2014/main" id="{7B25F4E5-B5B9-4385-BE8C-C2B63C9FF5D9}"/>
              </a:ext>
            </a:extLst>
          </p:cNvPr>
          <p:cNvSpPr/>
          <p:nvPr/>
        </p:nvSpPr>
        <p:spPr>
          <a:xfrm>
            <a:off x="1321986" y="4090917"/>
            <a:ext cx="1711329" cy="1536192"/>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zh-CN" lang="en-US" sz="1200">
                <a:solidFill>
                  <a:schemeClr val="tx1">
                    <a:lumMod val="85000"/>
                    <a:lumOff val="15000"/>
                  </a:schemeClr>
                </a:solidFill>
                <a:latin typeface="+mn-lt"/>
                <a:ea typeface="+mn-ea"/>
                <a:cs typeface="+mn-ea"/>
                <a:sym typeface="+mn-lt"/>
              </a:rPr>
              <a:t>分析关键职位应考虑</a:t>
            </a:r>
          </a:p>
          <a:p>
            <a:pPr algn="just">
              <a:lnSpc>
                <a:spcPct val="120000"/>
              </a:lnSpc>
            </a:pPr>
            <a:r>
              <a:rPr altLang="zh-CN" lang="en-US" sz="1200">
                <a:solidFill>
                  <a:schemeClr val="tx1">
                    <a:lumMod val="85000"/>
                    <a:lumOff val="15000"/>
                  </a:schemeClr>
                </a:solidFill>
                <a:latin typeface="+mn-lt"/>
                <a:ea typeface="+mn-ea"/>
                <a:cs typeface="+mn-ea"/>
                <a:sym typeface="+mn-lt"/>
              </a:rPr>
              <a:t>对公司发展的重要性</a:t>
            </a:r>
          </a:p>
          <a:p>
            <a:pPr algn="just">
              <a:lnSpc>
                <a:spcPct val="120000"/>
              </a:lnSpc>
            </a:pPr>
            <a:r>
              <a:rPr altLang="zh-CN" lang="en-US" sz="1200">
                <a:solidFill>
                  <a:schemeClr val="tx1">
                    <a:lumMod val="85000"/>
                    <a:lumOff val="15000"/>
                  </a:schemeClr>
                </a:solidFill>
                <a:latin typeface="+mn-lt"/>
                <a:ea typeface="+mn-ea"/>
                <a:cs typeface="+mn-ea"/>
                <a:sym typeface="+mn-lt"/>
              </a:rPr>
              <a:t>人才市场供需情况</a:t>
            </a:r>
          </a:p>
          <a:p>
            <a:pPr algn="just">
              <a:lnSpc>
                <a:spcPct val="120000"/>
              </a:lnSpc>
            </a:pPr>
            <a:r>
              <a:rPr altLang="zh-CN" lang="en-US" sz="1200">
                <a:solidFill>
                  <a:schemeClr val="tx1">
                    <a:lumMod val="85000"/>
                    <a:lumOff val="15000"/>
                  </a:schemeClr>
                </a:solidFill>
                <a:latin typeface="+mn-lt"/>
                <a:ea typeface="+mn-ea"/>
                <a:cs typeface="+mn-ea"/>
                <a:sym typeface="+mn-lt"/>
              </a:rPr>
              <a:t>失去现职位上干部/员工的可能性</a:t>
            </a:r>
          </a:p>
          <a:p>
            <a:pPr algn="just">
              <a:lnSpc>
                <a:spcPct val="120000"/>
              </a:lnSpc>
            </a:pPr>
            <a:r>
              <a:rPr altLang="zh-CN" lang="en-US" sz="1200">
                <a:solidFill>
                  <a:schemeClr val="tx1">
                    <a:lumMod val="85000"/>
                    <a:lumOff val="15000"/>
                  </a:schemeClr>
                </a:solidFill>
                <a:latin typeface="+mn-lt"/>
                <a:ea typeface="+mn-ea"/>
                <a:cs typeface="+mn-ea"/>
                <a:sym typeface="+mn-lt"/>
              </a:rPr>
              <a:t>职务不高但属于关键岗位的职位</a:t>
            </a:r>
          </a:p>
        </p:txBody>
      </p:sp>
      <p:sp>
        <p:nvSpPr>
          <p:cNvPr id="37" name="Shape 376">
            <a:extLst>
              <a:ext uri="{FF2B5EF4-FFF2-40B4-BE49-F238E27FC236}">
                <a16:creationId xmlns:a16="http://schemas.microsoft.com/office/drawing/2014/main" id="{CAD844E4-FF59-4854-A6D4-9A3910065953}"/>
              </a:ext>
            </a:extLst>
          </p:cNvPr>
          <p:cNvSpPr/>
          <p:nvPr/>
        </p:nvSpPr>
        <p:spPr>
          <a:xfrm>
            <a:off x="3276099" y="4090917"/>
            <a:ext cx="1711329" cy="1316736"/>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zh-CN" lang="en-US" sz="1200">
                <a:solidFill>
                  <a:schemeClr val="tx1">
                    <a:lumMod val="85000"/>
                    <a:lumOff val="15000"/>
                  </a:schemeClr>
                </a:solidFill>
                <a:latin typeface="+mn-lt"/>
                <a:ea typeface="+mn-ea"/>
                <a:cs typeface="+mn-ea"/>
                <a:sym typeface="+mn-lt"/>
              </a:rPr>
              <a:t>关键职位要求</a:t>
            </a:r>
          </a:p>
          <a:p>
            <a:pPr algn="just">
              <a:lnSpc>
                <a:spcPct val="120000"/>
              </a:lnSpc>
            </a:pPr>
            <a:r>
              <a:rPr altLang="zh-CN" lang="en-US" sz="1200">
                <a:solidFill>
                  <a:schemeClr val="tx1">
                    <a:lumMod val="85000"/>
                    <a:lumOff val="15000"/>
                  </a:schemeClr>
                </a:solidFill>
                <a:latin typeface="+mn-lt"/>
                <a:ea typeface="+mn-ea"/>
                <a:cs typeface="+mn-ea"/>
                <a:sym typeface="+mn-lt"/>
              </a:rPr>
              <a:t>完善《岗位说明书》，使其能体现对关键职位的详尽要求。</a:t>
            </a:r>
          </a:p>
          <a:p>
            <a:pPr algn="just">
              <a:lnSpc>
                <a:spcPct val="120000"/>
              </a:lnSpc>
            </a:pPr>
            <a:r>
              <a:rPr altLang="zh-CN" lang="en-US" sz="1200">
                <a:solidFill>
                  <a:schemeClr val="tx1">
                    <a:lumMod val="85000"/>
                    <a:lumOff val="15000"/>
                  </a:schemeClr>
                </a:solidFill>
                <a:latin typeface="+mn-lt"/>
                <a:ea typeface="+mn-ea"/>
                <a:cs typeface="+mn-ea"/>
                <a:sym typeface="+mn-lt"/>
              </a:rPr>
              <a:t>编制《后备人才管理办法》。</a:t>
            </a:r>
          </a:p>
        </p:txBody>
      </p:sp>
      <p:sp>
        <p:nvSpPr>
          <p:cNvPr id="38" name="Shape 379">
            <a:extLst>
              <a:ext uri="{FF2B5EF4-FFF2-40B4-BE49-F238E27FC236}">
                <a16:creationId xmlns:a16="http://schemas.microsoft.com/office/drawing/2014/main" id="{F1F08361-8132-4A5D-A45F-23FF7CA66FBD}"/>
              </a:ext>
            </a:extLst>
          </p:cNvPr>
          <p:cNvSpPr/>
          <p:nvPr/>
        </p:nvSpPr>
        <p:spPr>
          <a:xfrm>
            <a:off x="5196102" y="4090917"/>
            <a:ext cx="1711329" cy="1755648"/>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zh-CN" lang="en-US" sz="1200">
                <a:solidFill>
                  <a:schemeClr val="tx1">
                    <a:lumMod val="85000"/>
                    <a:lumOff val="15000"/>
                  </a:schemeClr>
                </a:solidFill>
                <a:latin typeface="+mn-lt"/>
                <a:ea typeface="+mn-ea"/>
                <a:cs typeface="+mn-ea"/>
                <a:sym typeface="+mn-lt"/>
              </a:rPr>
              <a:t>岗位后备</a:t>
            </a:r>
          </a:p>
          <a:p>
            <a:pPr algn="just">
              <a:lnSpc>
                <a:spcPct val="120000"/>
              </a:lnSpc>
            </a:pPr>
            <a:r>
              <a:rPr altLang="zh-CN" lang="en-US" sz="1200">
                <a:solidFill>
                  <a:schemeClr val="tx1">
                    <a:lumMod val="85000"/>
                    <a:lumOff val="15000"/>
                  </a:schemeClr>
                </a:solidFill>
                <a:latin typeface="+mn-lt"/>
                <a:ea typeface="+mn-ea"/>
                <a:cs typeface="+mn-ea"/>
                <a:sym typeface="+mn-lt"/>
              </a:rPr>
              <a:t>各部门与人力资源部一起，根据职位要求和绩效考核结果，进行分析，挑选岗位后备，同时对他们提出发展方向。</a:t>
            </a:r>
          </a:p>
          <a:p>
            <a:pPr algn="just">
              <a:lnSpc>
                <a:spcPct val="120000"/>
              </a:lnSpc>
            </a:pPr>
            <a:r>
              <a:rPr altLang="zh-CN" lang="en-US" sz="1200">
                <a:solidFill>
                  <a:schemeClr val="tx1">
                    <a:lumMod val="85000"/>
                    <a:lumOff val="15000"/>
                  </a:schemeClr>
                </a:solidFill>
                <a:latin typeface="+mn-lt"/>
                <a:ea typeface="+mn-ea"/>
                <a:cs typeface="+mn-ea"/>
                <a:sym typeface="+mn-lt"/>
              </a:rPr>
              <a:t>这项工作应与人员轮换、个人发展相结合。</a:t>
            </a:r>
          </a:p>
        </p:txBody>
      </p:sp>
      <p:sp>
        <p:nvSpPr>
          <p:cNvPr id="39" name="Shape 382">
            <a:extLst>
              <a:ext uri="{FF2B5EF4-FFF2-40B4-BE49-F238E27FC236}">
                <a16:creationId xmlns:a16="http://schemas.microsoft.com/office/drawing/2014/main" id="{ACADCD3D-2EBD-4C34-8DC7-1E03C5031615}"/>
              </a:ext>
            </a:extLst>
          </p:cNvPr>
          <p:cNvSpPr/>
          <p:nvPr/>
        </p:nvSpPr>
        <p:spPr>
          <a:xfrm>
            <a:off x="7177994" y="4090917"/>
            <a:ext cx="1711329" cy="877824"/>
          </a:xfrm>
          <a:prstGeom prst="rect">
            <a:avLst/>
          </a:prstGeom>
          <a:noFill/>
          <a:ln cap="flat" w="12700">
            <a:noFill/>
            <a:miter lim="400000"/>
          </a:ln>
          <a:effectLst/>
        </p:spPr>
        <p:txBody>
          <a:bodyPr anchor="t" bIns="0" lIns="0" numCol="1" rIns="0" tIns="0" wrap="square">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altLang="zh-CN" lang="en-US" sz="1200">
                <a:solidFill>
                  <a:schemeClr val="tx1">
                    <a:lumMod val="85000"/>
                    <a:lumOff val="15000"/>
                  </a:schemeClr>
                </a:solidFill>
                <a:latin typeface="+mn-lt"/>
                <a:ea typeface="+mn-ea"/>
                <a:cs typeface="+mn-ea"/>
                <a:sym typeface="+mn-lt"/>
              </a:rPr>
              <a:t>岗位后备分析</a:t>
            </a:r>
          </a:p>
          <a:p>
            <a:pPr algn="just">
              <a:lnSpc>
                <a:spcPct val="120000"/>
              </a:lnSpc>
            </a:pPr>
            <a:r>
              <a:rPr altLang="zh-CN" lang="en-US" sz="1200">
                <a:solidFill>
                  <a:schemeClr val="tx1">
                    <a:lumMod val="85000"/>
                    <a:lumOff val="15000"/>
                  </a:schemeClr>
                </a:solidFill>
                <a:latin typeface="+mn-lt"/>
                <a:ea typeface="+mn-ea"/>
                <a:cs typeface="+mn-ea"/>
                <a:sym typeface="+mn-lt"/>
              </a:rPr>
              <a:t>人力资源部负责每年对岗位后备制度执行情况进行分析，确保制度完善。</a:t>
            </a:r>
          </a:p>
        </p:txBody>
      </p:sp>
      <p:sp>
        <p:nvSpPr>
          <p:cNvPr id="40" name="Shape 385">
            <a:extLst>
              <a:ext uri="{FF2B5EF4-FFF2-40B4-BE49-F238E27FC236}">
                <a16:creationId xmlns:a16="http://schemas.microsoft.com/office/drawing/2014/main" id="{270122F3-4E60-423C-BA64-E5BFC25D2F5E}"/>
              </a:ext>
            </a:extLst>
          </p:cNvPr>
          <p:cNvSpPr/>
          <p:nvPr/>
        </p:nvSpPr>
        <p:spPr>
          <a:xfrm>
            <a:off x="9132106" y="4090917"/>
            <a:ext cx="1711329" cy="1755648"/>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zh-CN" lang="en-US" sz="1200">
                <a:solidFill>
                  <a:schemeClr val="tx1">
                    <a:lumMod val="85000"/>
                    <a:lumOff val="15000"/>
                  </a:schemeClr>
                </a:solidFill>
                <a:latin typeface="+mn-lt"/>
                <a:ea typeface="+mn-ea"/>
                <a:cs typeface="+mn-ea"/>
                <a:sym typeface="+mn-lt"/>
              </a:rPr>
              <a:t>关键职位</a:t>
            </a:r>
          </a:p>
          <a:p>
            <a:pPr algn="just">
              <a:lnSpc>
                <a:spcPct val="120000"/>
              </a:lnSpc>
            </a:pPr>
            <a:r>
              <a:rPr altLang="zh-CN" lang="en-US" sz="1200">
                <a:solidFill>
                  <a:schemeClr val="tx1">
                    <a:lumMod val="85000"/>
                    <a:lumOff val="15000"/>
                  </a:schemeClr>
                </a:solidFill>
                <a:latin typeface="+mn-lt"/>
                <a:ea typeface="+mn-ea"/>
                <a:cs typeface="+mn-ea"/>
                <a:sym typeface="+mn-lt"/>
              </a:rPr>
              <a:t>分析关键职位应考虑</a:t>
            </a:r>
          </a:p>
          <a:p>
            <a:pPr algn="just">
              <a:lnSpc>
                <a:spcPct val="120000"/>
              </a:lnSpc>
            </a:pPr>
            <a:r>
              <a:rPr altLang="zh-CN" lang="en-US" sz="1200">
                <a:solidFill>
                  <a:schemeClr val="tx1">
                    <a:lumMod val="85000"/>
                    <a:lumOff val="15000"/>
                  </a:schemeClr>
                </a:solidFill>
                <a:latin typeface="+mn-lt"/>
                <a:ea typeface="+mn-ea"/>
                <a:cs typeface="+mn-ea"/>
                <a:sym typeface="+mn-lt"/>
              </a:rPr>
              <a:t>对公司发展的重要性</a:t>
            </a:r>
          </a:p>
          <a:p>
            <a:pPr algn="just">
              <a:lnSpc>
                <a:spcPct val="120000"/>
              </a:lnSpc>
            </a:pPr>
            <a:r>
              <a:rPr altLang="zh-CN" lang="en-US" sz="1200">
                <a:solidFill>
                  <a:schemeClr val="tx1">
                    <a:lumMod val="85000"/>
                    <a:lumOff val="15000"/>
                  </a:schemeClr>
                </a:solidFill>
                <a:latin typeface="+mn-lt"/>
                <a:ea typeface="+mn-ea"/>
                <a:cs typeface="+mn-ea"/>
                <a:sym typeface="+mn-lt"/>
              </a:rPr>
              <a:t>人才市场供需情况</a:t>
            </a:r>
          </a:p>
          <a:p>
            <a:pPr algn="just">
              <a:lnSpc>
                <a:spcPct val="120000"/>
              </a:lnSpc>
            </a:pPr>
            <a:r>
              <a:rPr altLang="zh-CN" lang="en-US" sz="1200">
                <a:solidFill>
                  <a:schemeClr val="tx1">
                    <a:lumMod val="85000"/>
                    <a:lumOff val="15000"/>
                  </a:schemeClr>
                </a:solidFill>
                <a:latin typeface="+mn-lt"/>
                <a:ea typeface="+mn-ea"/>
                <a:cs typeface="+mn-ea"/>
                <a:sym typeface="+mn-lt"/>
              </a:rPr>
              <a:t>失去现职位上干部/员工的可能性</a:t>
            </a:r>
          </a:p>
          <a:p>
            <a:pPr algn="just">
              <a:lnSpc>
                <a:spcPct val="120000"/>
              </a:lnSpc>
            </a:pPr>
            <a:r>
              <a:rPr altLang="zh-CN" lang="en-US" sz="1200">
                <a:solidFill>
                  <a:schemeClr val="tx1">
                    <a:lumMod val="85000"/>
                    <a:lumOff val="15000"/>
                  </a:schemeClr>
                </a:solidFill>
                <a:latin typeface="+mn-lt"/>
                <a:ea typeface="+mn-ea"/>
                <a:cs typeface="+mn-ea"/>
                <a:sym typeface="+mn-lt"/>
              </a:rPr>
              <a:t>职务不高但属于关键岗位的职位</a:t>
            </a:r>
          </a:p>
        </p:txBody>
      </p:sp>
    </p:spTree>
    <p:extLst>
      <p:ext uri="{BB962C8B-B14F-4D97-AF65-F5344CB8AC3E}">
        <p14:creationId val="3404965306"/>
      </p:ext>
    </p:extLst>
  </p:cSld>
  <p:clrMapOvr>
    <a:masterClrMapping/>
  </p:clrMapOvr>
  <p:transition advTm="2000"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indefinite" fill="hold" id="10"/>
                                        <p:tgtEl>
                                          <p:spTgt spid="18"/>
                                        </p:tgtEl>
                                        <p:attrNameLst>
                                          <p:attrName>style.visibility</p:attrName>
                                        </p:attrNameLst>
                                      </p:cBhvr>
                                      <p:to>
                                        <p:strVal val="visible"/>
                                      </p:to>
                                    </p:set>
                                    <p:anim calcmode="lin" valueType="num">
                                      <p:cBhvr>
                                        <p:cTn dur="800" fill="hold" id="11"/>
                                        <p:tgtEl>
                                          <p:spTgt spid="18"/>
                                        </p:tgtEl>
                                        <p:attrNameLst>
                                          <p:attrName>ppt_x</p:attrName>
                                        </p:attrNameLst>
                                      </p:cBhvr>
                                      <p:tavLst>
                                        <p:tav tm="0">
                                          <p:val>
                                            <p:strVal val="0-#ppt_w/2"/>
                                          </p:val>
                                        </p:tav>
                                        <p:tav tm="100000">
                                          <p:val>
                                            <p:strVal val="#ppt_x"/>
                                          </p:val>
                                        </p:tav>
                                      </p:tavLst>
                                    </p:anim>
                                    <p:anim calcmode="lin" valueType="num">
                                      <p:cBhvr>
                                        <p:cTn dur="800" fill="hold" id="12"/>
                                        <p:tgtEl>
                                          <p:spTgt spid="1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400"/>
                                  </p:stCondLst>
                                  <p:childTnLst>
                                    <p:set>
                                      <p:cBhvr>
                                        <p:cTn dur="indefinite" fill="hold" id="14"/>
                                        <p:tgtEl>
                                          <p:spTgt spid="15"/>
                                        </p:tgtEl>
                                        <p:attrNameLst>
                                          <p:attrName>style.visibility</p:attrName>
                                        </p:attrNameLst>
                                      </p:cBhvr>
                                      <p:to>
                                        <p:strVal val="visible"/>
                                      </p:to>
                                    </p:set>
                                    <p:anim calcmode="lin" valueType="num">
                                      <p:cBhvr>
                                        <p:cTn dur="800" fill="hold" id="15"/>
                                        <p:tgtEl>
                                          <p:spTgt spid="15"/>
                                        </p:tgtEl>
                                        <p:attrNameLst>
                                          <p:attrName>ppt_x</p:attrName>
                                        </p:attrNameLst>
                                      </p:cBhvr>
                                      <p:tavLst>
                                        <p:tav tm="0">
                                          <p:val>
                                            <p:strVal val="0-#ppt_w/2"/>
                                          </p:val>
                                        </p:tav>
                                        <p:tav tm="100000">
                                          <p:val>
                                            <p:strVal val="#ppt_x"/>
                                          </p:val>
                                        </p:tav>
                                      </p:tavLst>
                                    </p:anim>
                                    <p:anim calcmode="lin" valueType="num">
                                      <p:cBhvr>
                                        <p:cTn dur="800" fill="hold" id="16"/>
                                        <p:tgtEl>
                                          <p:spTgt spid="1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800"/>
                                  </p:stCondLst>
                                  <p:childTnLst>
                                    <p:set>
                                      <p:cBhvr>
                                        <p:cTn dur="indefinite" fill="hold" id="18"/>
                                        <p:tgtEl>
                                          <p:spTgt spid="12"/>
                                        </p:tgtEl>
                                        <p:attrNameLst>
                                          <p:attrName>style.visibility</p:attrName>
                                        </p:attrNameLst>
                                      </p:cBhvr>
                                      <p:to>
                                        <p:strVal val="visible"/>
                                      </p:to>
                                    </p:set>
                                    <p:anim calcmode="lin" valueType="num">
                                      <p:cBhvr>
                                        <p:cTn dur="800" fill="hold" id="19"/>
                                        <p:tgtEl>
                                          <p:spTgt spid="12"/>
                                        </p:tgtEl>
                                        <p:attrNameLst>
                                          <p:attrName>ppt_x</p:attrName>
                                        </p:attrNameLst>
                                      </p:cBhvr>
                                      <p:tavLst>
                                        <p:tav tm="0">
                                          <p:val>
                                            <p:strVal val="0-#ppt_w/2"/>
                                          </p:val>
                                        </p:tav>
                                        <p:tav tm="100000">
                                          <p:val>
                                            <p:strVal val="#ppt_x"/>
                                          </p:val>
                                        </p:tav>
                                      </p:tavLst>
                                    </p:anim>
                                    <p:anim calcmode="lin" valueType="num">
                                      <p:cBhvr>
                                        <p:cTn dur="800" fill="hold" id="20"/>
                                        <p:tgtEl>
                                          <p:spTgt spid="12"/>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1200"/>
                                  </p:stCondLst>
                                  <p:childTnLst>
                                    <p:set>
                                      <p:cBhvr>
                                        <p:cTn dur="indefinite" fill="hold" id="22"/>
                                        <p:tgtEl>
                                          <p:spTgt spid="9"/>
                                        </p:tgtEl>
                                        <p:attrNameLst>
                                          <p:attrName>style.visibility</p:attrName>
                                        </p:attrNameLst>
                                      </p:cBhvr>
                                      <p:to>
                                        <p:strVal val="visible"/>
                                      </p:to>
                                    </p:set>
                                    <p:anim calcmode="lin" valueType="num">
                                      <p:cBhvr>
                                        <p:cTn dur="800" fill="hold" id="23"/>
                                        <p:tgtEl>
                                          <p:spTgt spid="9"/>
                                        </p:tgtEl>
                                        <p:attrNameLst>
                                          <p:attrName>ppt_x</p:attrName>
                                        </p:attrNameLst>
                                      </p:cBhvr>
                                      <p:tavLst>
                                        <p:tav tm="0">
                                          <p:val>
                                            <p:strVal val="0-#ppt_w/2"/>
                                          </p:val>
                                        </p:tav>
                                        <p:tav tm="100000">
                                          <p:val>
                                            <p:strVal val="#ppt_x"/>
                                          </p:val>
                                        </p:tav>
                                      </p:tavLst>
                                    </p:anim>
                                    <p:anim calcmode="lin" valueType="num">
                                      <p:cBhvr>
                                        <p:cTn dur="8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1600"/>
                                  </p:stCondLst>
                                  <p:childTnLst>
                                    <p:set>
                                      <p:cBhvr>
                                        <p:cTn dur="indefinite" fill="hold" id="26"/>
                                        <p:tgtEl>
                                          <p:spTgt spid="6"/>
                                        </p:tgtEl>
                                        <p:attrNameLst>
                                          <p:attrName>style.visibility</p:attrName>
                                        </p:attrNameLst>
                                      </p:cBhvr>
                                      <p:to>
                                        <p:strVal val="visible"/>
                                      </p:to>
                                    </p:set>
                                    <p:anim calcmode="lin" valueType="num">
                                      <p:cBhvr>
                                        <p:cTn dur="800" fill="hold" id="27"/>
                                        <p:tgtEl>
                                          <p:spTgt spid="6"/>
                                        </p:tgtEl>
                                        <p:attrNameLst>
                                          <p:attrName>ppt_x</p:attrName>
                                        </p:attrNameLst>
                                      </p:cBhvr>
                                      <p:tavLst>
                                        <p:tav tm="0">
                                          <p:val>
                                            <p:strVal val="0-#ppt_w/2"/>
                                          </p:val>
                                        </p:tav>
                                        <p:tav tm="100000">
                                          <p:val>
                                            <p:strVal val="#ppt_x"/>
                                          </p:val>
                                        </p:tav>
                                      </p:tavLst>
                                    </p:anim>
                                    <p:anim calcmode="lin" valueType="num">
                                      <p:cBhvr>
                                        <p:cTn dur="800" fill="hold" id="28"/>
                                        <p:tgtEl>
                                          <p:spTgt spid="6"/>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indefinite"/>
                            </p:stCondLst>
                            <p:childTnLst>
                              <p:par>
                                <p:cTn fill="hold" grpId="0" id="30" nodeType="afterEffect" presetClass="entr" presetID="2" presetSubtype="4">
                                  <p:stCondLst>
                                    <p:cond delay="0"/>
                                  </p:stCondLst>
                                  <p:childTnLst>
                                    <p:set>
                                      <p:cBhvr>
                                        <p:cTn dur="indefinite" fill="hold" id="31"/>
                                        <p:tgtEl>
                                          <p:spTgt spid="21"/>
                                        </p:tgtEl>
                                        <p:attrNameLst>
                                          <p:attrName>style.visibility</p:attrName>
                                        </p:attrNameLst>
                                      </p:cBhvr>
                                      <p:to>
                                        <p:strVal val="visible"/>
                                      </p:to>
                                    </p:set>
                                    <p:anim calcmode="lin" valueType="num">
                                      <p:cBhvr>
                                        <p:cTn dur="600" fill="hold" id="32"/>
                                        <p:tgtEl>
                                          <p:spTgt spid="21"/>
                                        </p:tgtEl>
                                        <p:attrNameLst>
                                          <p:attrName>ppt_x</p:attrName>
                                        </p:attrNameLst>
                                      </p:cBhvr>
                                      <p:tavLst>
                                        <p:tav tm="0">
                                          <p:val>
                                            <p:strVal val="#ppt_x"/>
                                          </p:val>
                                        </p:tav>
                                        <p:tav tm="100000">
                                          <p:val>
                                            <p:strVal val="#ppt_x"/>
                                          </p:val>
                                        </p:tav>
                                      </p:tavLst>
                                    </p:anim>
                                    <p:anim calcmode="lin" valueType="num">
                                      <p:cBhvr>
                                        <p:cTn dur="600" fill="hold" id="33"/>
                                        <p:tgtEl>
                                          <p:spTgt spid="21"/>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200"/>
                                  </p:stCondLst>
                                  <p:childTnLst>
                                    <p:set>
                                      <p:cBhvr>
                                        <p:cTn dur="indefinite" fill="hold" id="35"/>
                                        <p:tgtEl>
                                          <p:spTgt spid="24"/>
                                        </p:tgtEl>
                                        <p:attrNameLst>
                                          <p:attrName>style.visibility</p:attrName>
                                        </p:attrNameLst>
                                      </p:cBhvr>
                                      <p:to>
                                        <p:strVal val="visible"/>
                                      </p:to>
                                    </p:set>
                                    <p:anim calcmode="lin" valueType="num">
                                      <p:cBhvr>
                                        <p:cTn dur="600" fill="hold" id="36"/>
                                        <p:tgtEl>
                                          <p:spTgt spid="24"/>
                                        </p:tgtEl>
                                        <p:attrNameLst>
                                          <p:attrName>ppt_x</p:attrName>
                                        </p:attrNameLst>
                                      </p:cBhvr>
                                      <p:tavLst>
                                        <p:tav tm="0">
                                          <p:val>
                                            <p:strVal val="#ppt_x"/>
                                          </p:val>
                                        </p:tav>
                                        <p:tav tm="100000">
                                          <p:val>
                                            <p:strVal val="#ppt_x"/>
                                          </p:val>
                                        </p:tav>
                                      </p:tavLst>
                                    </p:anim>
                                    <p:anim calcmode="lin" valueType="num">
                                      <p:cBhvr>
                                        <p:cTn dur="600" fill="hold" id="37"/>
                                        <p:tgtEl>
                                          <p:spTgt spid="24"/>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400"/>
                                  </p:stCondLst>
                                  <p:childTnLst>
                                    <p:set>
                                      <p:cBhvr>
                                        <p:cTn dur="indefinite" fill="hold" id="39"/>
                                        <p:tgtEl>
                                          <p:spTgt spid="27"/>
                                        </p:tgtEl>
                                        <p:attrNameLst>
                                          <p:attrName>style.visibility</p:attrName>
                                        </p:attrNameLst>
                                      </p:cBhvr>
                                      <p:to>
                                        <p:strVal val="visible"/>
                                      </p:to>
                                    </p:set>
                                    <p:anim calcmode="lin" valueType="num">
                                      <p:cBhvr>
                                        <p:cTn dur="600" fill="hold" id="40"/>
                                        <p:tgtEl>
                                          <p:spTgt spid="27"/>
                                        </p:tgtEl>
                                        <p:attrNameLst>
                                          <p:attrName>ppt_x</p:attrName>
                                        </p:attrNameLst>
                                      </p:cBhvr>
                                      <p:tavLst>
                                        <p:tav tm="0">
                                          <p:val>
                                            <p:strVal val="#ppt_x"/>
                                          </p:val>
                                        </p:tav>
                                        <p:tav tm="100000">
                                          <p:val>
                                            <p:strVal val="#ppt_x"/>
                                          </p:val>
                                        </p:tav>
                                      </p:tavLst>
                                    </p:anim>
                                    <p:anim calcmode="lin" valueType="num">
                                      <p:cBhvr>
                                        <p:cTn dur="600" fill="hold" id="41"/>
                                        <p:tgtEl>
                                          <p:spTgt spid="27"/>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600"/>
                                  </p:stCondLst>
                                  <p:childTnLst>
                                    <p:set>
                                      <p:cBhvr>
                                        <p:cTn dur="indefinite" fill="hold" id="43"/>
                                        <p:tgtEl>
                                          <p:spTgt spid="30"/>
                                        </p:tgtEl>
                                        <p:attrNameLst>
                                          <p:attrName>style.visibility</p:attrName>
                                        </p:attrNameLst>
                                      </p:cBhvr>
                                      <p:to>
                                        <p:strVal val="visible"/>
                                      </p:to>
                                    </p:set>
                                    <p:anim calcmode="lin" valueType="num">
                                      <p:cBhvr>
                                        <p:cTn dur="600" fill="hold" id="44"/>
                                        <p:tgtEl>
                                          <p:spTgt spid="30"/>
                                        </p:tgtEl>
                                        <p:attrNameLst>
                                          <p:attrName>ppt_x</p:attrName>
                                        </p:attrNameLst>
                                      </p:cBhvr>
                                      <p:tavLst>
                                        <p:tav tm="0">
                                          <p:val>
                                            <p:strVal val="#ppt_x"/>
                                          </p:val>
                                        </p:tav>
                                        <p:tav tm="100000">
                                          <p:val>
                                            <p:strVal val="#ppt_x"/>
                                          </p:val>
                                        </p:tav>
                                      </p:tavLst>
                                    </p:anim>
                                    <p:anim calcmode="lin" valueType="num">
                                      <p:cBhvr>
                                        <p:cTn dur="600" fill="hold" id="45"/>
                                        <p:tgtEl>
                                          <p:spTgt spid="30"/>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800"/>
                                  </p:stCondLst>
                                  <p:childTnLst>
                                    <p:set>
                                      <p:cBhvr>
                                        <p:cTn dur="indefinite" fill="hold" id="47"/>
                                        <p:tgtEl>
                                          <p:spTgt spid="33"/>
                                        </p:tgtEl>
                                        <p:attrNameLst>
                                          <p:attrName>style.visibility</p:attrName>
                                        </p:attrNameLst>
                                      </p:cBhvr>
                                      <p:to>
                                        <p:strVal val="visible"/>
                                      </p:to>
                                    </p:set>
                                    <p:anim calcmode="lin" valueType="num">
                                      <p:cBhvr>
                                        <p:cTn dur="600" fill="hold" id="48"/>
                                        <p:tgtEl>
                                          <p:spTgt spid="33"/>
                                        </p:tgtEl>
                                        <p:attrNameLst>
                                          <p:attrName>ppt_x</p:attrName>
                                        </p:attrNameLst>
                                      </p:cBhvr>
                                      <p:tavLst>
                                        <p:tav tm="0">
                                          <p:val>
                                            <p:strVal val="#ppt_x"/>
                                          </p:val>
                                        </p:tav>
                                        <p:tav tm="100000">
                                          <p:val>
                                            <p:strVal val="#ppt_x"/>
                                          </p:val>
                                        </p:tav>
                                      </p:tavLst>
                                    </p:anim>
                                    <p:anim calcmode="lin" valueType="num">
                                      <p:cBhvr>
                                        <p:cTn dur="600" fill="hold" id="49"/>
                                        <p:tgtEl>
                                          <p:spTgt spid="33"/>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indefinite"/>
                            </p:stCondLst>
                            <p:childTnLst>
                              <p:par>
                                <p:cTn fill="hold" grpId="0" id="51" nodeType="afterEffect" presetClass="entr" presetID="10" presetSubtype="0">
                                  <p:stCondLst>
                                    <p:cond delay="0"/>
                                  </p:stCondLst>
                                  <p:childTnLst>
                                    <p:set>
                                      <p:cBhvr>
                                        <p:cTn dur="1" fill="hold" id="52">
                                          <p:stCondLst>
                                            <p:cond delay="0"/>
                                          </p:stCondLst>
                                        </p:cTn>
                                        <p:tgtEl>
                                          <p:spTgt spid="36"/>
                                        </p:tgtEl>
                                        <p:attrNameLst>
                                          <p:attrName>style.visibility</p:attrName>
                                        </p:attrNameLst>
                                      </p:cBhvr>
                                      <p:to>
                                        <p:strVal val="visible"/>
                                      </p:to>
                                    </p:set>
                                    <p:animEffect filter="fade" transition="in">
                                      <p:cBhvr>
                                        <p:cTn dur="500" id="53"/>
                                        <p:tgtEl>
                                          <p:spTgt spid="36"/>
                                        </p:tgtEl>
                                      </p:cBhvr>
                                    </p:animEffect>
                                  </p:childTnLst>
                                </p:cTn>
                              </p:par>
                            </p:childTnLst>
                          </p:cTn>
                        </p:par>
                        <p:par>
                          <p:cTn fill="hold" id="54" nodeType="afterGroup">
                            <p:stCondLst>
                              <p:cond delay="indefinite"/>
                            </p:stCondLst>
                            <p:childTnLst>
                              <p:par>
                                <p:cTn fill="hold" grpId="0" id="55" nodeType="afterEffect" presetClass="entr" presetID="10" presetSubtype="0">
                                  <p:stCondLst>
                                    <p:cond delay="0"/>
                                  </p:stCondLst>
                                  <p:childTnLst>
                                    <p:set>
                                      <p:cBhvr>
                                        <p:cTn dur="1" fill="hold" id="56">
                                          <p:stCondLst>
                                            <p:cond delay="0"/>
                                          </p:stCondLst>
                                        </p:cTn>
                                        <p:tgtEl>
                                          <p:spTgt spid="37"/>
                                        </p:tgtEl>
                                        <p:attrNameLst>
                                          <p:attrName>style.visibility</p:attrName>
                                        </p:attrNameLst>
                                      </p:cBhvr>
                                      <p:to>
                                        <p:strVal val="visible"/>
                                      </p:to>
                                    </p:set>
                                    <p:animEffect filter="fade" transition="in">
                                      <p:cBhvr>
                                        <p:cTn dur="500" id="57"/>
                                        <p:tgtEl>
                                          <p:spTgt spid="37"/>
                                        </p:tgtEl>
                                      </p:cBhvr>
                                    </p:animEffect>
                                  </p:childTnLst>
                                </p:cTn>
                              </p:par>
                            </p:childTnLst>
                          </p:cTn>
                        </p:par>
                        <p:par>
                          <p:cTn fill="hold" id="58" nodeType="afterGroup">
                            <p:stCondLst>
                              <p:cond delay="indefinite"/>
                            </p:stCondLst>
                            <p:childTnLst>
                              <p:par>
                                <p:cTn fill="hold" grpId="0" id="59" nodeType="afterEffect" presetClass="entr" presetID="10" presetSubtype="0">
                                  <p:stCondLst>
                                    <p:cond delay="0"/>
                                  </p:stCondLst>
                                  <p:childTnLst>
                                    <p:set>
                                      <p:cBhvr>
                                        <p:cTn dur="1" fill="hold" id="60">
                                          <p:stCondLst>
                                            <p:cond delay="0"/>
                                          </p:stCondLst>
                                        </p:cTn>
                                        <p:tgtEl>
                                          <p:spTgt spid="38"/>
                                        </p:tgtEl>
                                        <p:attrNameLst>
                                          <p:attrName>style.visibility</p:attrName>
                                        </p:attrNameLst>
                                      </p:cBhvr>
                                      <p:to>
                                        <p:strVal val="visible"/>
                                      </p:to>
                                    </p:set>
                                    <p:animEffect filter="fade" transition="in">
                                      <p:cBhvr>
                                        <p:cTn dur="500" id="61"/>
                                        <p:tgtEl>
                                          <p:spTgt spid="38"/>
                                        </p:tgtEl>
                                      </p:cBhvr>
                                    </p:animEffect>
                                  </p:childTnLst>
                                </p:cTn>
                              </p:par>
                            </p:childTnLst>
                          </p:cTn>
                        </p:par>
                        <p:par>
                          <p:cTn fill="hold" id="62" nodeType="afterGroup">
                            <p:stCondLst>
                              <p:cond delay="indefinite"/>
                            </p:stCondLst>
                            <p:childTnLst>
                              <p:par>
                                <p:cTn fill="hold" grpId="0" id="63" nodeType="afterEffect" presetClass="entr" presetID="10" presetSubtype="0">
                                  <p:stCondLst>
                                    <p:cond delay="0"/>
                                  </p:stCondLst>
                                  <p:childTnLst>
                                    <p:set>
                                      <p:cBhvr>
                                        <p:cTn dur="1" fill="hold" id="64">
                                          <p:stCondLst>
                                            <p:cond delay="0"/>
                                          </p:stCondLst>
                                        </p:cTn>
                                        <p:tgtEl>
                                          <p:spTgt spid="39"/>
                                        </p:tgtEl>
                                        <p:attrNameLst>
                                          <p:attrName>style.visibility</p:attrName>
                                        </p:attrNameLst>
                                      </p:cBhvr>
                                      <p:to>
                                        <p:strVal val="visible"/>
                                      </p:to>
                                    </p:set>
                                    <p:animEffect filter="fade" transition="in">
                                      <p:cBhvr>
                                        <p:cTn dur="500" id="65"/>
                                        <p:tgtEl>
                                          <p:spTgt spid="39"/>
                                        </p:tgtEl>
                                      </p:cBhvr>
                                    </p:animEffect>
                                  </p:childTnLst>
                                </p:cTn>
                              </p:par>
                            </p:childTnLst>
                          </p:cTn>
                        </p:par>
                        <p:par>
                          <p:cTn fill="hold" id="66" nodeType="afterGroup">
                            <p:stCondLst>
                              <p:cond delay="indefinite"/>
                            </p:stCondLst>
                            <p:childTnLst>
                              <p:par>
                                <p:cTn fill="hold" grpId="0" id="67" nodeType="afterEffect" presetClass="entr" presetID="10" presetSubtype="0">
                                  <p:stCondLst>
                                    <p:cond delay="0"/>
                                  </p:stCondLst>
                                  <p:childTnLst>
                                    <p:set>
                                      <p:cBhvr>
                                        <p:cTn dur="1" fill="hold" id="68">
                                          <p:stCondLst>
                                            <p:cond delay="0"/>
                                          </p:stCondLst>
                                        </p:cTn>
                                        <p:tgtEl>
                                          <p:spTgt spid="40"/>
                                        </p:tgtEl>
                                        <p:attrNameLst>
                                          <p:attrName>style.visibility</p:attrName>
                                        </p:attrNameLst>
                                      </p:cBhvr>
                                      <p:to>
                                        <p:strVal val="visible"/>
                                      </p:to>
                                    </p:set>
                                    <p:animEffect filter="fade" transition="in">
                                      <p:cBhvr>
                                        <p:cTn dur="500" id="69"/>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advAuto="0" grpId="0" spid="6"/>
      <p:bldP advAuto="0" grpId="0" spid="9"/>
      <p:bldP advAuto="0" grpId="0" spid="12"/>
      <p:bldP advAuto="0" grpId="0" spid="15"/>
      <p:bldP advAuto="0" grpId="0" spid="18"/>
      <p:bldP advAuto="0" grpId="0" spid="21"/>
      <p:bldP advAuto="0" grpId="0" spid="24"/>
      <p:bldP advAuto="0" grpId="0" spid="27"/>
      <p:bldP advAuto="0" grpId="0" spid="30"/>
      <p:bldP advAuto="0" grpId="0" spid="33"/>
      <p:bldP grpId="0" spid="36"/>
      <p:bldP grpId="0" spid="37"/>
      <p:bldP grpId="0" spid="38"/>
      <p:bldP grpId="0" spid="39"/>
      <p:bldP grpId="0" spid="4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建立岗位后备制度，进一步提供员工/干部发展机会</a:t>
            </a:r>
          </a:p>
        </p:txBody>
      </p:sp>
      <p:sp>
        <p:nvSpPr>
          <p:cNvPr id="6" name="Text Placeholder 9">
            <a:extLst>
              <a:ext uri="{FF2B5EF4-FFF2-40B4-BE49-F238E27FC236}">
                <a16:creationId xmlns:a16="http://schemas.microsoft.com/office/drawing/2014/main" id="{945A9572-DAC6-4E24-AA04-ABC336424B5E}"/>
              </a:ext>
            </a:extLst>
          </p:cNvPr>
          <p:cNvSpPr txBox="1"/>
          <p:nvPr/>
        </p:nvSpPr>
        <p:spPr>
          <a:xfrm>
            <a:off x="1025234" y="1861637"/>
            <a:ext cx="4452642" cy="731520"/>
          </a:xfrm>
          <a:prstGeom prst="rect">
            <a:avLst/>
          </a:prstGeom>
        </p:spPr>
        <p:txBody>
          <a:bodyPr bIns="0" lIns="0" rIns="0" rtlCol="0" tIns="0" vert="horz" wrap="square">
            <a:sp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20000"/>
              </a:lnSpc>
              <a:spcBef>
                <a:spcPct val="0"/>
              </a:spcBef>
              <a:buFont charset="2" panose="05000000000000000000" pitchFamily="2" typeface="Wingdings"/>
              <a:buChar char="Ø"/>
            </a:pPr>
            <a:r>
              <a:rPr altLang="zh-CN" lang="en-US" sz="2000">
                <a:solidFill>
                  <a:srgbClr val="313C42"/>
                </a:solidFill>
                <a:cs typeface="+mn-ea"/>
                <a:sym typeface="+mn-lt"/>
              </a:rPr>
              <a:t>尚未建立起较完整的培训体系</a:t>
            </a:r>
          </a:p>
          <a:p>
            <a:pPr algn="just">
              <a:lnSpc>
                <a:spcPct val="120000"/>
              </a:lnSpc>
              <a:spcBef>
                <a:spcPct val="0"/>
              </a:spcBef>
              <a:buFont charset="2" panose="05000000000000000000" pitchFamily="2" typeface="Wingdings"/>
              <a:buChar char="Ø"/>
            </a:pPr>
            <a:r>
              <a:rPr altLang="zh-CN" lang="en-US" sz="2000">
                <a:solidFill>
                  <a:srgbClr val="313C42"/>
                </a:solidFill>
                <a:cs typeface="+mn-ea"/>
                <a:sym typeface="+mn-lt"/>
              </a:rPr>
              <a:t>没有形成较完整的培训模式</a:t>
            </a:r>
          </a:p>
        </p:txBody>
      </p:sp>
      <p:sp>
        <p:nvSpPr>
          <p:cNvPr id="7" name="Text Placeholder 9">
            <a:extLst>
              <a:ext uri="{FF2B5EF4-FFF2-40B4-BE49-F238E27FC236}">
                <a16:creationId xmlns:a16="http://schemas.microsoft.com/office/drawing/2014/main" id="{18E232C4-03C3-40BF-8DDB-0C2BE3551FF3}"/>
              </a:ext>
            </a:extLst>
          </p:cNvPr>
          <p:cNvSpPr>
            <a:spLocks noGrp="1"/>
          </p:cNvSpPr>
          <p:nvPr/>
        </p:nvSpPr>
        <p:spPr>
          <a:xfrm>
            <a:off x="1025234" y="2873122"/>
            <a:ext cx="4452642" cy="731520"/>
          </a:xfrm>
          <a:prstGeom prst="rect">
            <a:avLst/>
          </a:prstGeom>
        </p:spPr>
        <p:txBody>
          <a:bodyPr bIns="0" lIns="0" rIns="0" rtlCol="0" tIns="0" vert="horz" wrap="square">
            <a:spAutoFit/>
          </a:bodyPr>
          <a:lstStyle>
            <a:lvl1pPr algn="l" defTabSz="650240" eaLnBrk="1" hangingPunct="1" indent="-162560" latinLnBrk="0" marL="162560" rtl="0">
              <a:lnSpc>
                <a:spcPct val="90000"/>
              </a:lnSpc>
              <a:spcBef>
                <a:spcPts val="710"/>
              </a:spcBef>
              <a:buFont charset="0" panose="020b0604020202020204" pitchFamily="34" typeface="Arial"/>
              <a:buChar char="•"/>
              <a:defRPr kern="1200" sz="1990">
                <a:solidFill>
                  <a:schemeClr val="tx1"/>
                </a:solidFill>
                <a:latin typeface="+mn-lt"/>
                <a:ea typeface="+mn-ea"/>
                <a:cs typeface="+mn-cs"/>
              </a:defRPr>
            </a:lvl1pPr>
            <a:lvl2pPr algn="l" defTabSz="650240" eaLnBrk="1" hangingPunct="1" indent="-162560" latinLnBrk="0" marL="487680" rtl="0">
              <a:lnSpc>
                <a:spcPct val="90000"/>
              </a:lnSpc>
              <a:spcBef>
                <a:spcPts val="355"/>
              </a:spcBef>
              <a:buFont charset="0" panose="020b0604020202020204" pitchFamily="34" typeface="Arial"/>
              <a:buChar char="•"/>
              <a:defRPr kern="1200" sz="1705">
                <a:solidFill>
                  <a:schemeClr val="tx1"/>
                </a:solidFill>
                <a:latin typeface="+mn-lt"/>
                <a:ea typeface="+mn-ea"/>
                <a:cs typeface="+mn-cs"/>
              </a:defRPr>
            </a:lvl2pPr>
            <a:lvl3pPr algn="l" defTabSz="650240" eaLnBrk="1" hangingPunct="1" indent="-162560" latinLnBrk="0" marL="812800" rtl="0">
              <a:lnSpc>
                <a:spcPct val="90000"/>
              </a:lnSpc>
              <a:spcBef>
                <a:spcPts val="355"/>
              </a:spcBef>
              <a:buFont charset="0" panose="020b0604020202020204" pitchFamily="34" typeface="Arial"/>
              <a:buChar char="•"/>
              <a:defRPr kern="1200" sz="1425">
                <a:solidFill>
                  <a:schemeClr val="tx1"/>
                </a:solidFill>
                <a:latin typeface="+mn-lt"/>
                <a:ea typeface="+mn-ea"/>
                <a:cs typeface="+mn-cs"/>
              </a:defRPr>
            </a:lvl3pPr>
            <a:lvl4pPr algn="l" defTabSz="650240" eaLnBrk="1" hangingPunct="1" indent="-162560" latinLnBrk="0" marL="1137920"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4pPr>
            <a:lvl5pPr algn="l" defTabSz="650240" eaLnBrk="1" hangingPunct="1" indent="-162560" latinLnBrk="0" marL="146367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5pPr>
            <a:lvl6pPr algn="l" defTabSz="650240" eaLnBrk="1" hangingPunct="1" indent="-162560" latinLnBrk="0" marL="178879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6pPr>
            <a:lvl7pPr algn="l" defTabSz="650240" eaLnBrk="1" hangingPunct="1" indent="-162560" latinLnBrk="0" marL="211391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7pPr>
            <a:lvl8pPr algn="l" defTabSz="650240" eaLnBrk="1" hangingPunct="1" indent="-162560" latinLnBrk="0" marL="243903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8pPr>
            <a:lvl9pPr algn="l" defTabSz="650240" eaLnBrk="1" hangingPunct="1" indent="-162560" latinLnBrk="0" marL="276415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9pPr>
          </a:lstStyle>
          <a:p>
            <a:pPr algn="just">
              <a:lnSpc>
                <a:spcPct val="120000"/>
              </a:lnSpc>
              <a:spcBef>
                <a:spcPct val="0"/>
              </a:spcBef>
              <a:buFont charset="2" panose="05000000000000000000" pitchFamily="2" typeface="Wingdings"/>
              <a:buChar char="Ø"/>
            </a:pPr>
            <a:r>
              <a:rPr altLang="zh-CN" lang="en-US" sz="2000">
                <a:solidFill>
                  <a:srgbClr val="313C42"/>
                </a:solidFill>
                <a:cs typeface="+mn-ea"/>
                <a:sym typeface="+mn-lt"/>
              </a:rPr>
              <a:t>没有专职培训人员</a:t>
            </a:r>
          </a:p>
          <a:p>
            <a:pPr algn="just">
              <a:lnSpc>
                <a:spcPct val="120000"/>
              </a:lnSpc>
              <a:spcBef>
                <a:spcPct val="0"/>
              </a:spcBef>
              <a:buFont charset="2" panose="05000000000000000000" pitchFamily="2" typeface="Wingdings"/>
              <a:buChar char="Ø"/>
            </a:pPr>
            <a:r>
              <a:rPr altLang="zh-CN" lang="en-US" sz="2000">
                <a:solidFill>
                  <a:srgbClr val="313C42"/>
                </a:solidFill>
                <a:cs typeface="+mn-ea"/>
                <a:sym typeface="+mn-lt"/>
              </a:rPr>
              <a:t>培训的随意性较强</a:t>
            </a:r>
          </a:p>
        </p:txBody>
      </p:sp>
      <p:sp>
        <p:nvSpPr>
          <p:cNvPr id="8" name="Text Placeholder 9">
            <a:extLst>
              <a:ext uri="{FF2B5EF4-FFF2-40B4-BE49-F238E27FC236}">
                <a16:creationId xmlns:a16="http://schemas.microsoft.com/office/drawing/2014/main" id="{F119465E-C742-4281-9A91-7CB9A7E7ECC2}"/>
              </a:ext>
            </a:extLst>
          </p:cNvPr>
          <p:cNvSpPr>
            <a:spLocks noGrp="1"/>
          </p:cNvSpPr>
          <p:nvPr/>
        </p:nvSpPr>
        <p:spPr>
          <a:xfrm>
            <a:off x="1025234" y="3871059"/>
            <a:ext cx="4452642" cy="731520"/>
          </a:xfrm>
          <a:prstGeom prst="rect">
            <a:avLst/>
          </a:prstGeom>
        </p:spPr>
        <p:txBody>
          <a:bodyPr bIns="0" lIns="0" rIns="0" rtlCol="0" tIns="0" vert="horz" wrap="square">
            <a:spAutoFit/>
          </a:bodyPr>
          <a:lstStyle>
            <a:lvl1pPr algn="l" defTabSz="650240" eaLnBrk="1" hangingPunct="1" indent="-162560" latinLnBrk="0" marL="162560" rtl="0">
              <a:lnSpc>
                <a:spcPct val="90000"/>
              </a:lnSpc>
              <a:spcBef>
                <a:spcPts val="710"/>
              </a:spcBef>
              <a:buFont charset="0" panose="020b0604020202020204" pitchFamily="34" typeface="Arial"/>
              <a:buChar char="•"/>
              <a:defRPr kern="1200" sz="1990">
                <a:solidFill>
                  <a:schemeClr val="tx1"/>
                </a:solidFill>
                <a:latin typeface="+mn-lt"/>
                <a:ea typeface="+mn-ea"/>
                <a:cs typeface="+mn-cs"/>
              </a:defRPr>
            </a:lvl1pPr>
            <a:lvl2pPr algn="l" defTabSz="650240" eaLnBrk="1" hangingPunct="1" indent="-162560" latinLnBrk="0" marL="487680" rtl="0">
              <a:lnSpc>
                <a:spcPct val="90000"/>
              </a:lnSpc>
              <a:spcBef>
                <a:spcPts val="355"/>
              </a:spcBef>
              <a:buFont charset="0" panose="020b0604020202020204" pitchFamily="34" typeface="Arial"/>
              <a:buChar char="•"/>
              <a:defRPr kern="1200" sz="1705">
                <a:solidFill>
                  <a:schemeClr val="tx1"/>
                </a:solidFill>
                <a:latin typeface="+mn-lt"/>
                <a:ea typeface="+mn-ea"/>
                <a:cs typeface="+mn-cs"/>
              </a:defRPr>
            </a:lvl2pPr>
            <a:lvl3pPr algn="l" defTabSz="650240" eaLnBrk="1" hangingPunct="1" indent="-162560" latinLnBrk="0" marL="812800" rtl="0">
              <a:lnSpc>
                <a:spcPct val="90000"/>
              </a:lnSpc>
              <a:spcBef>
                <a:spcPts val="355"/>
              </a:spcBef>
              <a:buFont charset="0" panose="020b0604020202020204" pitchFamily="34" typeface="Arial"/>
              <a:buChar char="•"/>
              <a:defRPr kern="1200" sz="1425">
                <a:solidFill>
                  <a:schemeClr val="tx1"/>
                </a:solidFill>
                <a:latin typeface="+mn-lt"/>
                <a:ea typeface="+mn-ea"/>
                <a:cs typeface="+mn-cs"/>
              </a:defRPr>
            </a:lvl3pPr>
            <a:lvl4pPr algn="l" defTabSz="650240" eaLnBrk="1" hangingPunct="1" indent="-162560" latinLnBrk="0" marL="1137920"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4pPr>
            <a:lvl5pPr algn="l" defTabSz="650240" eaLnBrk="1" hangingPunct="1" indent="-162560" latinLnBrk="0" marL="146367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5pPr>
            <a:lvl6pPr algn="l" defTabSz="650240" eaLnBrk="1" hangingPunct="1" indent="-162560" latinLnBrk="0" marL="178879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6pPr>
            <a:lvl7pPr algn="l" defTabSz="650240" eaLnBrk="1" hangingPunct="1" indent="-162560" latinLnBrk="0" marL="211391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7pPr>
            <a:lvl8pPr algn="l" defTabSz="650240" eaLnBrk="1" hangingPunct="1" indent="-162560" latinLnBrk="0" marL="243903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8pPr>
            <a:lvl9pPr algn="l" defTabSz="650240" eaLnBrk="1" hangingPunct="1" indent="-162560" latinLnBrk="0" marL="276415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9pPr>
          </a:lstStyle>
          <a:p>
            <a:pPr algn="just">
              <a:lnSpc>
                <a:spcPct val="120000"/>
              </a:lnSpc>
              <a:spcBef>
                <a:spcPct val="0"/>
              </a:spcBef>
              <a:buFont charset="2" panose="05000000000000000000" pitchFamily="2" typeface="Wingdings"/>
              <a:buChar char="Ø"/>
            </a:pPr>
            <a:r>
              <a:rPr altLang="zh-CN" lang="en-US" sz="2000">
                <a:solidFill>
                  <a:srgbClr val="313C42"/>
                </a:solidFill>
                <a:cs typeface="+mn-ea"/>
                <a:sym typeface="+mn-lt"/>
              </a:rPr>
              <a:t>培训系统性不够</a:t>
            </a:r>
          </a:p>
          <a:p>
            <a:pPr algn="just">
              <a:lnSpc>
                <a:spcPct val="120000"/>
              </a:lnSpc>
              <a:spcBef>
                <a:spcPct val="0"/>
              </a:spcBef>
              <a:buFont charset="2" panose="05000000000000000000" pitchFamily="2" typeface="Wingdings"/>
              <a:buChar char="Ø"/>
            </a:pPr>
            <a:r>
              <a:rPr altLang="zh-CN" lang="en-US" sz="2000">
                <a:solidFill>
                  <a:srgbClr val="313C42"/>
                </a:solidFill>
                <a:cs typeface="+mn-ea"/>
                <a:sym typeface="+mn-lt"/>
              </a:rPr>
              <a:t>各部门培训资源没有实现共享</a:t>
            </a:r>
          </a:p>
        </p:txBody>
      </p:sp>
      <p:sp>
        <p:nvSpPr>
          <p:cNvPr id="9" name="Text Placeholder 9">
            <a:extLst>
              <a:ext uri="{FF2B5EF4-FFF2-40B4-BE49-F238E27FC236}">
                <a16:creationId xmlns:a16="http://schemas.microsoft.com/office/drawing/2014/main" id="{2A6FC637-BF5E-4515-9962-9D3463F9E9C1}"/>
              </a:ext>
            </a:extLst>
          </p:cNvPr>
          <p:cNvSpPr>
            <a:spLocks noGrp="1"/>
          </p:cNvSpPr>
          <p:nvPr/>
        </p:nvSpPr>
        <p:spPr>
          <a:xfrm>
            <a:off x="1025234" y="4870502"/>
            <a:ext cx="4452642" cy="731520"/>
          </a:xfrm>
          <a:prstGeom prst="rect">
            <a:avLst/>
          </a:prstGeom>
        </p:spPr>
        <p:txBody>
          <a:bodyPr bIns="0" lIns="0" rIns="0" rtlCol="0" tIns="0" vert="horz" wrap="square">
            <a:spAutoFit/>
          </a:bodyPr>
          <a:lstStyle>
            <a:lvl1pPr algn="l" defTabSz="650240" eaLnBrk="1" hangingPunct="1" indent="-162560" latinLnBrk="0" marL="162560" rtl="0">
              <a:lnSpc>
                <a:spcPct val="90000"/>
              </a:lnSpc>
              <a:spcBef>
                <a:spcPts val="710"/>
              </a:spcBef>
              <a:buFont charset="0" panose="020b0604020202020204" pitchFamily="34" typeface="Arial"/>
              <a:buChar char="•"/>
              <a:defRPr kern="1200" sz="1990">
                <a:solidFill>
                  <a:schemeClr val="tx1"/>
                </a:solidFill>
                <a:latin typeface="+mn-lt"/>
                <a:ea typeface="+mn-ea"/>
                <a:cs typeface="+mn-cs"/>
              </a:defRPr>
            </a:lvl1pPr>
            <a:lvl2pPr algn="l" defTabSz="650240" eaLnBrk="1" hangingPunct="1" indent="-162560" latinLnBrk="0" marL="487680" rtl="0">
              <a:lnSpc>
                <a:spcPct val="90000"/>
              </a:lnSpc>
              <a:spcBef>
                <a:spcPts val="355"/>
              </a:spcBef>
              <a:buFont charset="0" panose="020b0604020202020204" pitchFamily="34" typeface="Arial"/>
              <a:buChar char="•"/>
              <a:defRPr kern="1200" sz="1705">
                <a:solidFill>
                  <a:schemeClr val="tx1"/>
                </a:solidFill>
                <a:latin typeface="+mn-lt"/>
                <a:ea typeface="+mn-ea"/>
                <a:cs typeface="+mn-cs"/>
              </a:defRPr>
            </a:lvl2pPr>
            <a:lvl3pPr algn="l" defTabSz="650240" eaLnBrk="1" hangingPunct="1" indent="-162560" latinLnBrk="0" marL="812800" rtl="0">
              <a:lnSpc>
                <a:spcPct val="90000"/>
              </a:lnSpc>
              <a:spcBef>
                <a:spcPts val="355"/>
              </a:spcBef>
              <a:buFont charset="0" panose="020b0604020202020204" pitchFamily="34" typeface="Arial"/>
              <a:buChar char="•"/>
              <a:defRPr kern="1200" sz="1425">
                <a:solidFill>
                  <a:schemeClr val="tx1"/>
                </a:solidFill>
                <a:latin typeface="+mn-lt"/>
                <a:ea typeface="+mn-ea"/>
                <a:cs typeface="+mn-cs"/>
              </a:defRPr>
            </a:lvl3pPr>
            <a:lvl4pPr algn="l" defTabSz="650240" eaLnBrk="1" hangingPunct="1" indent="-162560" latinLnBrk="0" marL="1137920"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4pPr>
            <a:lvl5pPr algn="l" defTabSz="650240" eaLnBrk="1" hangingPunct="1" indent="-162560" latinLnBrk="0" marL="146367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5pPr>
            <a:lvl6pPr algn="l" defTabSz="650240" eaLnBrk="1" hangingPunct="1" indent="-162560" latinLnBrk="0" marL="178879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6pPr>
            <a:lvl7pPr algn="l" defTabSz="650240" eaLnBrk="1" hangingPunct="1" indent="-162560" latinLnBrk="0" marL="211391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7pPr>
            <a:lvl8pPr algn="l" defTabSz="650240" eaLnBrk="1" hangingPunct="1" indent="-162560" latinLnBrk="0" marL="243903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8pPr>
            <a:lvl9pPr algn="l" defTabSz="650240" eaLnBrk="1" hangingPunct="1" indent="-162560" latinLnBrk="0" marL="2764155" rtl="0">
              <a:lnSpc>
                <a:spcPct val="90000"/>
              </a:lnSpc>
              <a:spcBef>
                <a:spcPts val="355"/>
              </a:spcBef>
              <a:buFont charset="0" panose="020b0604020202020204" pitchFamily="34" typeface="Arial"/>
              <a:buChar char="•"/>
              <a:defRPr kern="1200" sz="1280">
                <a:solidFill>
                  <a:schemeClr val="tx1"/>
                </a:solidFill>
                <a:latin typeface="+mn-lt"/>
                <a:ea typeface="+mn-ea"/>
                <a:cs typeface="+mn-cs"/>
              </a:defRPr>
            </a:lvl9pPr>
          </a:lstStyle>
          <a:p>
            <a:pPr algn="just">
              <a:lnSpc>
                <a:spcPct val="120000"/>
              </a:lnSpc>
              <a:spcBef>
                <a:spcPct val="0"/>
              </a:spcBef>
              <a:buFont charset="2" panose="05000000000000000000" pitchFamily="2" typeface="Wingdings"/>
              <a:buChar char="Ø"/>
            </a:pPr>
            <a:r>
              <a:rPr altLang="zh-CN" lang="en-US" sz="2000">
                <a:solidFill>
                  <a:srgbClr val="313C42"/>
                </a:solidFill>
                <a:cs typeface="+mn-ea"/>
                <a:sym typeface="+mn-lt"/>
              </a:rPr>
              <a:t>客观原因：公司规模有限，培训预算不足，培训管理意识不强。</a:t>
            </a:r>
          </a:p>
        </p:txBody>
      </p:sp>
      <p:pic>
        <p:nvPicPr>
          <p:cNvPr id="3" name="图片 2">
            <a:extLst>
              <a:ext uri="{FF2B5EF4-FFF2-40B4-BE49-F238E27FC236}">
                <a16:creationId xmlns:a16="http://schemas.microsoft.com/office/drawing/2014/main" id="{F2B552EE-8F02-42B8-8EB6-397BA1288DDC}"/>
              </a:ext>
            </a:extLst>
          </p:cNvPr>
          <p:cNvPicPr>
            <a:picLocks noChangeAspect="1"/>
          </p:cNvPicPr>
          <p:nvPr/>
        </p:nvPicPr>
        <p:blipFill>
          <a:blip r:embed="rId2">
            <a:extLst>
              <a:ext uri="{28A0092B-C50C-407E-A947-70E740481C1C}">
                <a14:useLocalDpi val="0"/>
              </a:ext>
            </a:extLst>
          </a:blip>
          <a:stretch>
            <a:fillRect/>
          </a:stretch>
        </p:blipFill>
        <p:spPr>
          <a:xfrm>
            <a:off x="5948934" y="1861637"/>
            <a:ext cx="5444837" cy="3629891"/>
          </a:xfrm>
          <a:prstGeom prst="rect">
            <a:avLst/>
          </a:prstGeom>
        </p:spPr>
      </p:pic>
    </p:spTree>
    <p:extLst>
      <p:ext uri="{BB962C8B-B14F-4D97-AF65-F5344CB8AC3E}">
        <p14:creationId val="1015694732"/>
      </p:ext>
    </p:extLst>
  </p:cSld>
  <p:clrMapOvr>
    <a:masterClrMapping/>
  </p:clrMapOvr>
  <p:transition advTm="2000"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6">
                                            <p:txEl>
                                              <p:pRg end="0" st="0"/>
                                            </p:txEl>
                                          </p:spTgt>
                                        </p:tgtEl>
                                        <p:attrNameLst>
                                          <p:attrName>style.visibility</p:attrName>
                                        </p:attrNameLst>
                                      </p:cBhvr>
                                      <p:to>
                                        <p:strVal val="visible"/>
                                      </p:to>
                                    </p:set>
                                    <p:animEffect filter="fade" transition="in">
                                      <p:cBhvr>
                                        <p:cTn dur="500" id="10"/>
                                        <p:tgtEl>
                                          <p:spTgt spid="6">
                                            <p:txEl>
                                              <p:pRg end="0" st="0"/>
                                            </p:txEl>
                                          </p:spTgt>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6">
                                            <p:txEl>
                                              <p:pRg end="1" st="1"/>
                                            </p:txEl>
                                          </p:spTgt>
                                        </p:tgtEl>
                                        <p:attrNameLst>
                                          <p:attrName>style.visibility</p:attrName>
                                        </p:attrNameLst>
                                      </p:cBhvr>
                                      <p:to>
                                        <p:strVal val="visible"/>
                                      </p:to>
                                    </p:set>
                                    <p:animEffect filter="fade" transition="in">
                                      <p:cBhvr>
                                        <p:cTn dur="500" id="15"/>
                                        <p:tgtEl>
                                          <p:spTgt spid="6">
                                            <p:txEl>
                                              <p:pRg end="1" st="1"/>
                                            </p:txEl>
                                          </p:spTgt>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7">
                                            <p:txEl>
                                              <p:pRg end="0" st="0"/>
                                            </p:txEl>
                                          </p:spTgt>
                                        </p:tgtEl>
                                        <p:attrNameLst>
                                          <p:attrName>style.visibility</p:attrName>
                                        </p:attrNameLst>
                                      </p:cBhvr>
                                      <p:to>
                                        <p:strVal val="visible"/>
                                      </p:to>
                                    </p:set>
                                    <p:animEffect filter="fade" transition="in">
                                      <p:cBhvr>
                                        <p:cTn dur="500" id="18"/>
                                        <p:tgtEl>
                                          <p:spTgt spid="7">
                                            <p:txEl>
                                              <p:pRg end="0" st="0"/>
                                            </p:txEl>
                                          </p:spTgt>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10" presetSubtype="0">
                                  <p:stCondLst>
                                    <p:cond delay="0"/>
                                  </p:stCondLst>
                                  <p:childTnLst>
                                    <p:set>
                                      <p:cBhvr>
                                        <p:cTn dur="1" fill="hold" id="22">
                                          <p:stCondLst>
                                            <p:cond delay="0"/>
                                          </p:stCondLst>
                                        </p:cTn>
                                        <p:tgtEl>
                                          <p:spTgt spid="7">
                                            <p:txEl>
                                              <p:pRg end="1" st="1"/>
                                            </p:txEl>
                                          </p:spTgt>
                                        </p:tgtEl>
                                        <p:attrNameLst>
                                          <p:attrName>style.visibility</p:attrName>
                                        </p:attrNameLst>
                                      </p:cBhvr>
                                      <p:to>
                                        <p:strVal val="visible"/>
                                      </p:to>
                                    </p:set>
                                    <p:animEffect filter="fade" transition="in">
                                      <p:cBhvr>
                                        <p:cTn dur="500" id="23"/>
                                        <p:tgtEl>
                                          <p:spTgt spid="7">
                                            <p:txEl>
                                              <p:pRg end="1" st="1"/>
                                            </p:txEl>
                                          </p:spTgt>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8">
                                            <p:txEl>
                                              <p:pRg end="0" st="0"/>
                                            </p:txEl>
                                          </p:spTgt>
                                        </p:tgtEl>
                                        <p:attrNameLst>
                                          <p:attrName>style.visibility</p:attrName>
                                        </p:attrNameLst>
                                      </p:cBhvr>
                                      <p:to>
                                        <p:strVal val="visible"/>
                                      </p:to>
                                    </p:set>
                                    <p:animEffect filter="fade" transition="in">
                                      <p:cBhvr>
                                        <p:cTn dur="500" id="26"/>
                                        <p:tgtEl>
                                          <p:spTgt spid="8">
                                            <p:txEl>
                                              <p:pRg end="0" st="0"/>
                                            </p:txEl>
                                          </p:spTgt>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10" presetSubtype="0">
                                  <p:stCondLst>
                                    <p:cond delay="0"/>
                                  </p:stCondLst>
                                  <p:childTnLst>
                                    <p:set>
                                      <p:cBhvr>
                                        <p:cTn dur="1" fill="hold" id="30">
                                          <p:stCondLst>
                                            <p:cond delay="0"/>
                                          </p:stCondLst>
                                        </p:cTn>
                                        <p:tgtEl>
                                          <p:spTgt spid="8">
                                            <p:txEl>
                                              <p:pRg end="1" st="1"/>
                                            </p:txEl>
                                          </p:spTgt>
                                        </p:tgtEl>
                                        <p:attrNameLst>
                                          <p:attrName>style.visibility</p:attrName>
                                        </p:attrNameLst>
                                      </p:cBhvr>
                                      <p:to>
                                        <p:strVal val="visible"/>
                                      </p:to>
                                    </p:set>
                                    <p:animEffect filter="fade" transition="in">
                                      <p:cBhvr>
                                        <p:cTn dur="500" id="31"/>
                                        <p:tgtEl>
                                          <p:spTgt spid="8">
                                            <p:txEl>
                                              <p:pRg end="1" st="1"/>
                                            </p:txEl>
                                          </p:spTgt>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9">
                                            <p:txEl>
                                              <p:pRg end="0" st="0"/>
                                            </p:txEl>
                                          </p:spTgt>
                                        </p:tgtEl>
                                        <p:attrNameLst>
                                          <p:attrName>style.visibility</p:attrName>
                                        </p:attrNameLst>
                                      </p:cBhvr>
                                      <p:to>
                                        <p:strVal val="visible"/>
                                      </p:to>
                                    </p:set>
                                    <p:animEffect filter="fade" transition="in">
                                      <p:cBhvr>
                                        <p:cTn dur="500" id="34"/>
                                        <p:tgtEl>
                                          <p:spTgt spid="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build="p" grpId="0" spid="6" uiExpand="1"/>
      <p:bldP build="p" grpId="0" spid="7" uiExpand="1"/>
      <p:bldP build="p" grpId="0" spid="8" uiExpand="1"/>
      <p:bldP bui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71C49D1-D9C3-4273-B240-7637B662E2F0}"/>
              </a:ext>
            </a:extLst>
          </p:cNvPr>
          <p:cNvPicPr>
            <a:picLocks noChangeAspect="1"/>
          </p:cNvPicPr>
          <p:nvPr/>
        </p:nvPicPr>
        <p:blipFill>
          <a:blip r:embed="rId2">
            <a:extLst>
              <a:ext uri="{28A0092B-C50C-407E-A947-70E740481C1C}">
                <a14:useLocalDpi val="0"/>
              </a:ext>
            </a:extLst>
          </a:blip>
          <a:stretch>
            <a:fillRect/>
          </a:stretch>
        </p:blipFill>
        <p:spPr>
          <a:xfrm flipH="1">
            <a:off x="-13648" y="-1"/>
            <a:ext cx="4244454" cy="6858000"/>
          </a:xfrm>
          <a:prstGeom prst="rect">
            <a:avLst/>
          </a:prstGeom>
        </p:spPr>
      </p:pic>
      <p:sp>
        <p:nvSpPr>
          <p:cNvPr id="5" name="直角三角形 4">
            <a:extLst>
              <a:ext uri="{FF2B5EF4-FFF2-40B4-BE49-F238E27FC236}">
                <a16:creationId xmlns:a16="http://schemas.microsoft.com/office/drawing/2014/main" id="{6BB6C646-127B-4552-B177-93667D1A8588}"/>
              </a:ext>
            </a:extLst>
          </p:cNvPr>
          <p:cNvSpPr/>
          <p:nvPr/>
        </p:nvSpPr>
        <p:spPr>
          <a:xfrm flipH="1">
            <a:off x="10590662" y="4966291"/>
            <a:ext cx="1601337" cy="1891708"/>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2A74EF65-FED1-48D4-A38A-81A26F7BC28A}"/>
              </a:ext>
            </a:extLst>
          </p:cNvPr>
          <p:cNvSpPr/>
          <p:nvPr/>
        </p:nvSpPr>
        <p:spPr>
          <a:xfrm>
            <a:off x="3948545" y="1556938"/>
            <a:ext cx="521928" cy="2558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B3C16090-D181-47CB-93DB-94847C4D53E2}"/>
              </a:ext>
            </a:extLst>
          </p:cNvPr>
          <p:cNvSpPr txBox="1"/>
          <p:nvPr/>
        </p:nvSpPr>
        <p:spPr>
          <a:xfrm>
            <a:off x="4876516" y="1310202"/>
            <a:ext cx="2581592" cy="914400"/>
          </a:xfrm>
          <a:prstGeom prst="rect">
            <a:avLst/>
          </a:prstGeom>
          <a:noFill/>
        </p:spPr>
        <p:txBody>
          <a:bodyPr rtlCol="0" wrap="none">
            <a:spAutoFit/>
          </a:bodyPr>
          <a:lstStyle/>
          <a:p>
            <a:r>
              <a:rPr altLang="zh-CN" b="1" lang="en-US" sz="5400">
                <a:solidFill>
                  <a:schemeClr val="tx1">
                    <a:lumMod val="85000"/>
                    <a:lumOff val="15000"/>
                  </a:schemeClr>
                </a:solidFill>
                <a:cs typeface="+mn-ea"/>
                <a:sym typeface="+mn-lt"/>
              </a:rPr>
              <a:t>Part  04</a:t>
            </a:r>
          </a:p>
        </p:txBody>
      </p:sp>
      <p:sp>
        <p:nvSpPr>
          <p:cNvPr id="8" name="文本框 7">
            <a:extLst>
              <a:ext uri="{FF2B5EF4-FFF2-40B4-BE49-F238E27FC236}">
                <a16:creationId xmlns:a16="http://schemas.microsoft.com/office/drawing/2014/main" id="{D7D212A5-6884-4177-9820-B628756B558F}"/>
              </a:ext>
            </a:extLst>
          </p:cNvPr>
          <p:cNvSpPr txBox="1"/>
          <p:nvPr/>
        </p:nvSpPr>
        <p:spPr bwMode="auto">
          <a:xfrm>
            <a:off x="4783138" y="2330514"/>
            <a:ext cx="7408861" cy="192024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defRPr/>
            </a:pPr>
            <a:r>
              <a:rPr altLang="en-US" lang="zh-CN" sz="6000">
                <a:latin typeface="+mn-lt"/>
                <a:ea typeface="+mn-ea"/>
                <a:cs typeface="+mn-ea"/>
                <a:sym typeface="+mn-lt"/>
              </a:rPr>
              <a:t>薪酬福利</a:t>
            </a:r>
          </a:p>
          <a:p>
            <a:pPr>
              <a:defRPr/>
            </a:pPr>
            <a:r>
              <a:rPr altLang="en-US" lang="zh-CN" sz="6000">
                <a:latin typeface="+mn-lt"/>
                <a:ea typeface="+mn-ea"/>
                <a:cs typeface="+mn-ea"/>
                <a:sym typeface="+mn-lt"/>
              </a:rPr>
              <a:t>劳动关系</a:t>
            </a:r>
          </a:p>
        </p:txBody>
      </p:sp>
      <p:sp>
        <p:nvSpPr>
          <p:cNvPr id="9" name="Synergistically utilize technically sound portals with frictionless chains. Dramatically customize…">
            <a:extLst>
              <a:ext uri="{FF2B5EF4-FFF2-40B4-BE49-F238E27FC236}">
                <a16:creationId xmlns:a16="http://schemas.microsoft.com/office/drawing/2014/main" id="{B57425F6-30D8-49BA-AC16-8D47CC67733A}"/>
              </a:ext>
            </a:extLst>
          </p:cNvPr>
          <p:cNvSpPr txBox="1"/>
          <p:nvPr/>
        </p:nvSpPr>
        <p:spPr>
          <a:xfrm>
            <a:off x="4906097" y="4455574"/>
            <a:ext cx="5684565"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2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Tree>
    <p:extLst>
      <p:ext uri="{BB962C8B-B14F-4D97-AF65-F5344CB8AC3E}">
        <p14:creationId val="1408300735"/>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par>
                          <p:cTn fill="hold" id="13" nodeType="afterGroup">
                            <p:stCondLst>
                              <p:cond delay="500"/>
                            </p:stCondLst>
                            <p:childTnLst>
                              <p:par>
                                <p:cTn fill="hold" grpId="0" id="14" nodeType="afterEffect" presetClass="entr" presetID="53" presetSubtype="0">
                                  <p:stCondLst>
                                    <p:cond delay="0"/>
                                  </p:stCondLst>
                                  <p:iterate type="lt">
                                    <p:tmPct val="50000"/>
                                  </p:iterate>
                                  <p:childTnLst>
                                    <p:set>
                                      <p:cBhvr>
                                        <p:cTn dur="1" fill="hold" id="15">
                                          <p:stCondLst>
                                            <p:cond delay="0"/>
                                          </p:stCondLst>
                                        </p:cTn>
                                        <p:tgtEl>
                                          <p:spTgt spid="7"/>
                                        </p:tgtEl>
                                        <p:attrNameLst>
                                          <p:attrName>style.visibility</p:attrName>
                                        </p:attrNameLst>
                                      </p:cBhvr>
                                      <p:to>
                                        <p:strVal val="visible"/>
                                      </p:to>
                                    </p:set>
                                    <p:anim calcmode="lin" valueType="num">
                                      <p:cBhvr>
                                        <p:cTn dur="250" fill="hold" id="16"/>
                                        <p:tgtEl>
                                          <p:spTgt spid="7"/>
                                        </p:tgtEl>
                                        <p:attrNameLst>
                                          <p:attrName>ppt_w</p:attrName>
                                        </p:attrNameLst>
                                      </p:cBhvr>
                                      <p:tavLst>
                                        <p:tav tm="0">
                                          <p:val>
                                            <p:fltVal val="0"/>
                                          </p:val>
                                        </p:tav>
                                        <p:tav tm="100000">
                                          <p:val>
                                            <p:strVal val="#ppt_w"/>
                                          </p:val>
                                        </p:tav>
                                      </p:tavLst>
                                    </p:anim>
                                    <p:anim calcmode="lin" valueType="num">
                                      <p:cBhvr>
                                        <p:cTn dur="250" fill="hold" id="17"/>
                                        <p:tgtEl>
                                          <p:spTgt spid="7"/>
                                        </p:tgtEl>
                                        <p:attrNameLst>
                                          <p:attrName>ppt_h</p:attrName>
                                        </p:attrNameLst>
                                      </p:cBhvr>
                                      <p:tavLst>
                                        <p:tav tm="0">
                                          <p:val>
                                            <p:fltVal val="0"/>
                                          </p:val>
                                        </p:tav>
                                        <p:tav tm="100000">
                                          <p:val>
                                            <p:strVal val="#ppt_h"/>
                                          </p:val>
                                        </p:tav>
                                      </p:tavLst>
                                    </p:anim>
                                    <p:animEffect filter="fade" transition="in">
                                      <p:cBhvr>
                                        <p:cTn dur="250" id="18"/>
                                        <p:tgtEl>
                                          <p:spTgt spid="7"/>
                                        </p:tgtEl>
                                      </p:cBhvr>
                                    </p:animEffect>
                                  </p:childTnLst>
                                </p:cTn>
                              </p:par>
                            </p:childTnLst>
                          </p:cTn>
                        </p:par>
                        <p:par>
                          <p:cTn fill="hold" id="19" nodeType="afterGroup">
                            <p:stCondLst>
                              <p:cond delay="750"/>
                            </p:stCondLst>
                            <p:childTnLst>
                              <p:par>
                                <p:cTn fill="hold" grpId="0" id="20" nodeType="afterEffect" presetClass="entr" presetID="2" presetSubtype="2">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1+#ppt_w/2"/>
                                          </p:val>
                                        </p:tav>
                                        <p:tav tm="100000">
                                          <p:val>
                                            <p:strVal val="#ppt_x"/>
                                          </p:val>
                                        </p:tav>
                                      </p:tavLst>
                                    </p:anim>
                                    <p:anim calcmode="lin" valueType="num">
                                      <p:cBhvr additive="base">
                                        <p:cTn dur="500" fill="hold" id="23"/>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薪酬制度改善思路</a:t>
            </a:r>
          </a:p>
        </p:txBody>
      </p:sp>
      <p:sp>
        <p:nvSpPr>
          <p:cNvPr id="6" name="Rounded Rectangle 1">
            <a:extLst>
              <a:ext uri="{FF2B5EF4-FFF2-40B4-BE49-F238E27FC236}">
                <a16:creationId xmlns:a16="http://schemas.microsoft.com/office/drawing/2014/main" id="{EE3A155A-8F57-4DAA-BDBB-D2DBF09FF8C2}"/>
              </a:ext>
            </a:extLst>
          </p:cNvPr>
          <p:cNvSpPr/>
          <p:nvPr/>
        </p:nvSpPr>
        <p:spPr>
          <a:xfrm>
            <a:off x="1533520" y="5300028"/>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7" name="Text Placeholder 32">
            <a:extLst>
              <a:ext uri="{FF2B5EF4-FFF2-40B4-BE49-F238E27FC236}">
                <a16:creationId xmlns:a16="http://schemas.microsoft.com/office/drawing/2014/main" id="{B79E63F7-B72B-436E-B120-1807B0CF9ADA}"/>
              </a:ext>
            </a:extLst>
          </p:cNvPr>
          <p:cNvSpPr txBox="1"/>
          <p:nvPr/>
        </p:nvSpPr>
        <p:spPr>
          <a:xfrm>
            <a:off x="6551906" y="2806561"/>
            <a:ext cx="4333551" cy="1536192"/>
          </a:xfrm>
          <a:prstGeom prst="rect">
            <a:avLst/>
          </a:prstGeom>
        </p:spPr>
        <p:txBody>
          <a:bodyPr bIns="0" lIns="0" rIns="0" tIns="0">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20000"/>
              </a:lnSpc>
              <a:spcBef>
                <a:spcPct val="0"/>
              </a:spcBef>
              <a:spcAft>
                <a:spcPct val="0"/>
              </a:spcAft>
              <a:buNone/>
            </a:pPr>
            <a:r>
              <a:rPr altLang="zh-CN" lang="en-US" sz="1200">
                <a:solidFill>
                  <a:srgbClr val="313C42"/>
                </a:solidFill>
                <a:latin typeface="+mn-lt"/>
                <a:cs typeface="+mn-ea"/>
                <a:sym typeface="+mn-lt"/>
              </a:rPr>
              <a:t>虑公司的经营状况，制定薪资调整的关键关联指标。</a:t>
            </a:r>
          </a:p>
          <a:p>
            <a:pPr algn="just" indent="0" marL="0">
              <a:lnSpc>
                <a:spcPct val="120000"/>
              </a:lnSpc>
              <a:spcBef>
                <a:spcPct val="0"/>
              </a:spcBef>
              <a:spcAft>
                <a:spcPct val="0"/>
              </a:spcAft>
              <a:buNone/>
            </a:pPr>
            <a:r>
              <a:rPr altLang="zh-CN" lang="en-US" sz="1200">
                <a:solidFill>
                  <a:srgbClr val="313C42"/>
                </a:solidFill>
                <a:latin typeface="+mn-lt"/>
                <a:cs typeface="+mn-ea"/>
                <a:sym typeface="+mn-lt"/>
              </a:rPr>
              <a:t>调整薪酬结构</a:t>
            </a:r>
          </a:p>
          <a:p>
            <a:pPr algn="just" indent="0" marL="0">
              <a:lnSpc>
                <a:spcPct val="120000"/>
              </a:lnSpc>
              <a:spcBef>
                <a:spcPct val="0"/>
              </a:spcBef>
              <a:spcAft>
                <a:spcPct val="0"/>
              </a:spcAft>
              <a:buNone/>
            </a:pPr>
            <a:r>
              <a:rPr altLang="zh-CN" lang="en-US" sz="1200">
                <a:solidFill>
                  <a:srgbClr val="313C42"/>
                </a:solidFill>
                <a:latin typeface="+mn-lt"/>
                <a:cs typeface="+mn-ea"/>
                <a:sym typeface="+mn-lt"/>
              </a:rPr>
              <a:t>依据最低工资制度每年调整最低工资标准，薪资制度符合国家和本地的政策以及劳动法规</a:t>
            </a:r>
          </a:p>
          <a:p>
            <a:pPr algn="just" indent="0" marL="0">
              <a:lnSpc>
                <a:spcPct val="120000"/>
              </a:lnSpc>
              <a:spcBef>
                <a:spcPct val="0"/>
              </a:spcBef>
              <a:spcAft>
                <a:spcPct val="0"/>
              </a:spcAft>
              <a:buNone/>
            </a:pPr>
            <a:r>
              <a:rPr altLang="zh-CN" lang="en-US" sz="1200">
                <a:solidFill>
                  <a:srgbClr val="313C42"/>
                </a:solidFill>
                <a:latin typeface="+mn-lt"/>
                <a:cs typeface="+mn-ea"/>
                <a:sym typeface="+mn-lt"/>
              </a:rPr>
              <a:t>扩大公司奖惩的力度和范围，拉开收入差距，利用工资收入杠杆驱动员工积极性</a:t>
            </a:r>
          </a:p>
          <a:p>
            <a:pPr algn="just" indent="0" marL="0">
              <a:lnSpc>
                <a:spcPct val="120000"/>
              </a:lnSpc>
              <a:spcBef>
                <a:spcPct val="0"/>
              </a:spcBef>
              <a:spcAft>
                <a:spcPct val="0"/>
              </a:spcAft>
              <a:buNone/>
            </a:pPr>
            <a:r>
              <a:rPr altLang="zh-CN" lang="en-US" sz="1200">
                <a:solidFill>
                  <a:srgbClr val="313C42"/>
                </a:solidFill>
                <a:latin typeface="+mn-lt"/>
                <a:cs typeface="+mn-ea"/>
                <a:sym typeface="+mn-lt"/>
              </a:rPr>
              <a:t>制定与经营业绩挂钩的业绩奖金发放制度</a:t>
            </a:r>
          </a:p>
        </p:txBody>
      </p:sp>
      <p:sp>
        <p:nvSpPr>
          <p:cNvPr id="8" name="Text Placeholder 33">
            <a:extLst>
              <a:ext uri="{FF2B5EF4-FFF2-40B4-BE49-F238E27FC236}">
                <a16:creationId xmlns:a16="http://schemas.microsoft.com/office/drawing/2014/main" id="{0F11E454-9B44-42BB-8018-CFCEBF773777}"/>
              </a:ext>
            </a:extLst>
          </p:cNvPr>
          <p:cNvSpPr txBox="1"/>
          <p:nvPr/>
        </p:nvSpPr>
        <p:spPr>
          <a:xfrm>
            <a:off x="6538240" y="2458473"/>
            <a:ext cx="3880564" cy="365760"/>
          </a:xfrm>
          <a:prstGeom prst="rect">
            <a:avLst/>
          </a:prstGeom>
        </p:spPr>
        <p:txBody>
          <a:bodyPr bIns="0" lIns="0" rIns="0" tIns="0">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20000"/>
              </a:lnSpc>
              <a:spcBef>
                <a:spcPct val="0"/>
              </a:spcBef>
              <a:spcAft>
                <a:spcPct val="0"/>
              </a:spcAft>
              <a:buNone/>
            </a:pPr>
            <a:r>
              <a:rPr altLang="en-US" lang="zh-CN" sz="2000">
                <a:solidFill>
                  <a:srgbClr val="313C42"/>
                </a:solidFill>
                <a:latin typeface="+mn-lt"/>
                <a:cs typeface="+mn-ea"/>
                <a:sym typeface="+mn-lt"/>
              </a:rPr>
              <a:t>薪酬调整依据</a:t>
            </a:r>
          </a:p>
        </p:txBody>
      </p:sp>
      <p:sp>
        <p:nvSpPr>
          <p:cNvPr id="9" name="Rounded Rectangle 59">
            <a:extLst>
              <a:ext uri="{FF2B5EF4-FFF2-40B4-BE49-F238E27FC236}">
                <a16:creationId xmlns:a16="http://schemas.microsoft.com/office/drawing/2014/main" id="{974670C5-7379-4B10-AD1B-B508A337DD79}"/>
              </a:ext>
            </a:extLst>
          </p:cNvPr>
          <p:cNvSpPr/>
          <p:nvPr/>
        </p:nvSpPr>
        <p:spPr>
          <a:xfrm>
            <a:off x="1533520" y="5016160"/>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10" name="Rounded Rectangle 60">
            <a:extLst>
              <a:ext uri="{FF2B5EF4-FFF2-40B4-BE49-F238E27FC236}">
                <a16:creationId xmlns:a16="http://schemas.microsoft.com/office/drawing/2014/main" id="{9A9A9B25-54BD-4493-9562-29FC27572923}"/>
              </a:ext>
            </a:extLst>
          </p:cNvPr>
          <p:cNvSpPr/>
          <p:nvPr/>
        </p:nvSpPr>
        <p:spPr>
          <a:xfrm>
            <a:off x="1533520" y="4739149"/>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11" name="Rounded Rectangle 61">
            <a:extLst>
              <a:ext uri="{FF2B5EF4-FFF2-40B4-BE49-F238E27FC236}">
                <a16:creationId xmlns:a16="http://schemas.microsoft.com/office/drawing/2014/main" id="{2DD93156-F8A6-402F-8516-46C30EDFCBEA}"/>
              </a:ext>
            </a:extLst>
          </p:cNvPr>
          <p:cNvSpPr/>
          <p:nvPr/>
        </p:nvSpPr>
        <p:spPr>
          <a:xfrm>
            <a:off x="1533520" y="4455281"/>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12" name="Rounded Rectangle 62">
            <a:extLst>
              <a:ext uri="{FF2B5EF4-FFF2-40B4-BE49-F238E27FC236}">
                <a16:creationId xmlns:a16="http://schemas.microsoft.com/office/drawing/2014/main" id="{F043CAE5-06E9-4BB2-86F6-98D6E77F2AD7}"/>
              </a:ext>
            </a:extLst>
          </p:cNvPr>
          <p:cNvSpPr/>
          <p:nvPr/>
        </p:nvSpPr>
        <p:spPr>
          <a:xfrm>
            <a:off x="1533520" y="4170931"/>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13" name="Rounded Rectangle 78">
            <a:extLst>
              <a:ext uri="{FF2B5EF4-FFF2-40B4-BE49-F238E27FC236}">
                <a16:creationId xmlns:a16="http://schemas.microsoft.com/office/drawing/2014/main" id="{8198E819-E33D-46EA-BAD0-88029A1445DC}"/>
              </a:ext>
            </a:extLst>
          </p:cNvPr>
          <p:cNvSpPr/>
          <p:nvPr/>
        </p:nvSpPr>
        <p:spPr>
          <a:xfrm>
            <a:off x="1533520" y="3887064"/>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14" name="Rounded Rectangle 79">
            <a:extLst>
              <a:ext uri="{FF2B5EF4-FFF2-40B4-BE49-F238E27FC236}">
                <a16:creationId xmlns:a16="http://schemas.microsoft.com/office/drawing/2014/main" id="{3AEDEF2A-60FC-4892-9000-A9F398AB855D}"/>
              </a:ext>
            </a:extLst>
          </p:cNvPr>
          <p:cNvSpPr/>
          <p:nvPr/>
        </p:nvSpPr>
        <p:spPr>
          <a:xfrm>
            <a:off x="1533520" y="3610053"/>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15" name="Rounded Rectangle 80">
            <a:extLst>
              <a:ext uri="{FF2B5EF4-FFF2-40B4-BE49-F238E27FC236}">
                <a16:creationId xmlns:a16="http://schemas.microsoft.com/office/drawing/2014/main" id="{801FD5C3-CF9B-45C8-B0D6-CAF7851D73A6}"/>
              </a:ext>
            </a:extLst>
          </p:cNvPr>
          <p:cNvSpPr/>
          <p:nvPr/>
        </p:nvSpPr>
        <p:spPr>
          <a:xfrm>
            <a:off x="1533520" y="3326187"/>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16" name="Rounded Rectangle 81">
            <a:extLst>
              <a:ext uri="{FF2B5EF4-FFF2-40B4-BE49-F238E27FC236}">
                <a16:creationId xmlns:a16="http://schemas.microsoft.com/office/drawing/2014/main" id="{F957B9E6-EEBE-408C-881D-D3C99C93C4F4}"/>
              </a:ext>
            </a:extLst>
          </p:cNvPr>
          <p:cNvSpPr/>
          <p:nvPr/>
        </p:nvSpPr>
        <p:spPr>
          <a:xfrm>
            <a:off x="2982736" y="5300028"/>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17" name="Rounded Rectangle 82">
            <a:extLst>
              <a:ext uri="{FF2B5EF4-FFF2-40B4-BE49-F238E27FC236}">
                <a16:creationId xmlns:a16="http://schemas.microsoft.com/office/drawing/2014/main" id="{7AA760DE-BB16-4519-84DD-73474FAAD1A0}"/>
              </a:ext>
            </a:extLst>
          </p:cNvPr>
          <p:cNvSpPr/>
          <p:nvPr/>
        </p:nvSpPr>
        <p:spPr>
          <a:xfrm>
            <a:off x="2982736" y="5016160"/>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18" name="Rounded Rectangle 83">
            <a:extLst>
              <a:ext uri="{FF2B5EF4-FFF2-40B4-BE49-F238E27FC236}">
                <a16:creationId xmlns:a16="http://schemas.microsoft.com/office/drawing/2014/main" id="{53F6D028-9439-49D6-BF41-4F85D4D3F427}"/>
              </a:ext>
            </a:extLst>
          </p:cNvPr>
          <p:cNvSpPr/>
          <p:nvPr/>
        </p:nvSpPr>
        <p:spPr>
          <a:xfrm>
            <a:off x="2982736" y="4739149"/>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19" name="Rounded Rectangle 84">
            <a:extLst>
              <a:ext uri="{FF2B5EF4-FFF2-40B4-BE49-F238E27FC236}">
                <a16:creationId xmlns:a16="http://schemas.microsoft.com/office/drawing/2014/main" id="{F184FDC1-CB3F-46B5-93D3-21A0483475B0}"/>
              </a:ext>
            </a:extLst>
          </p:cNvPr>
          <p:cNvSpPr/>
          <p:nvPr/>
        </p:nvSpPr>
        <p:spPr>
          <a:xfrm>
            <a:off x="2982736" y="4455281"/>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20" name="Rounded Rectangle 85">
            <a:extLst>
              <a:ext uri="{FF2B5EF4-FFF2-40B4-BE49-F238E27FC236}">
                <a16:creationId xmlns:a16="http://schemas.microsoft.com/office/drawing/2014/main" id="{882CC1CB-CC2A-4585-BC5D-2968CD44AA56}"/>
              </a:ext>
            </a:extLst>
          </p:cNvPr>
          <p:cNvSpPr/>
          <p:nvPr/>
        </p:nvSpPr>
        <p:spPr>
          <a:xfrm>
            <a:off x="2982736" y="4170931"/>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21" name="Rounded Rectangle 86">
            <a:extLst>
              <a:ext uri="{FF2B5EF4-FFF2-40B4-BE49-F238E27FC236}">
                <a16:creationId xmlns:a16="http://schemas.microsoft.com/office/drawing/2014/main" id="{A74987C6-AA88-466B-9588-F18BF21809E8}"/>
              </a:ext>
            </a:extLst>
          </p:cNvPr>
          <p:cNvSpPr/>
          <p:nvPr/>
        </p:nvSpPr>
        <p:spPr>
          <a:xfrm>
            <a:off x="2982736" y="3887064"/>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22" name="Rounded Rectangle 87">
            <a:extLst>
              <a:ext uri="{FF2B5EF4-FFF2-40B4-BE49-F238E27FC236}">
                <a16:creationId xmlns:a16="http://schemas.microsoft.com/office/drawing/2014/main" id="{C9D70CBC-BB4F-4326-96E7-C4D965E4EFCE}"/>
              </a:ext>
            </a:extLst>
          </p:cNvPr>
          <p:cNvSpPr/>
          <p:nvPr/>
        </p:nvSpPr>
        <p:spPr>
          <a:xfrm>
            <a:off x="2982736" y="3610053"/>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23" name="Rounded Rectangle 88">
            <a:extLst>
              <a:ext uri="{FF2B5EF4-FFF2-40B4-BE49-F238E27FC236}">
                <a16:creationId xmlns:a16="http://schemas.microsoft.com/office/drawing/2014/main" id="{A6E25250-45D2-4146-A428-242B6A533356}"/>
              </a:ext>
            </a:extLst>
          </p:cNvPr>
          <p:cNvSpPr/>
          <p:nvPr/>
        </p:nvSpPr>
        <p:spPr>
          <a:xfrm>
            <a:off x="2982736" y="3326187"/>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24" name="Rounded Rectangle 89">
            <a:extLst>
              <a:ext uri="{FF2B5EF4-FFF2-40B4-BE49-F238E27FC236}">
                <a16:creationId xmlns:a16="http://schemas.microsoft.com/office/drawing/2014/main" id="{5948FDA4-D6A9-47DB-A701-EB002673990D}"/>
              </a:ext>
            </a:extLst>
          </p:cNvPr>
          <p:cNvSpPr/>
          <p:nvPr/>
        </p:nvSpPr>
        <p:spPr>
          <a:xfrm>
            <a:off x="4476771" y="5300028"/>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25" name="Rounded Rectangle 90">
            <a:extLst>
              <a:ext uri="{FF2B5EF4-FFF2-40B4-BE49-F238E27FC236}">
                <a16:creationId xmlns:a16="http://schemas.microsoft.com/office/drawing/2014/main" id="{7C87EEF1-ED85-4BBE-9829-4996D191E6E0}"/>
              </a:ext>
            </a:extLst>
          </p:cNvPr>
          <p:cNvSpPr/>
          <p:nvPr/>
        </p:nvSpPr>
        <p:spPr>
          <a:xfrm>
            <a:off x="4476771" y="5016160"/>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26" name="Rounded Rectangle 91">
            <a:extLst>
              <a:ext uri="{FF2B5EF4-FFF2-40B4-BE49-F238E27FC236}">
                <a16:creationId xmlns:a16="http://schemas.microsoft.com/office/drawing/2014/main" id="{5222B437-4C2B-469A-8AE0-66CAA9255AAE}"/>
              </a:ext>
            </a:extLst>
          </p:cNvPr>
          <p:cNvSpPr/>
          <p:nvPr/>
        </p:nvSpPr>
        <p:spPr>
          <a:xfrm>
            <a:off x="4476771" y="4739149"/>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27" name="Rounded Rectangle 92">
            <a:extLst>
              <a:ext uri="{FF2B5EF4-FFF2-40B4-BE49-F238E27FC236}">
                <a16:creationId xmlns:a16="http://schemas.microsoft.com/office/drawing/2014/main" id="{4CB269EC-BBCD-45AE-A406-7499B8FB10B6}"/>
              </a:ext>
            </a:extLst>
          </p:cNvPr>
          <p:cNvSpPr/>
          <p:nvPr/>
        </p:nvSpPr>
        <p:spPr>
          <a:xfrm>
            <a:off x="4476771" y="4455281"/>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28" name="Rounded Rectangle 93">
            <a:extLst>
              <a:ext uri="{FF2B5EF4-FFF2-40B4-BE49-F238E27FC236}">
                <a16:creationId xmlns:a16="http://schemas.microsoft.com/office/drawing/2014/main" id="{4380AEA1-888D-4AF9-8998-FAE9CE81AEFA}"/>
              </a:ext>
            </a:extLst>
          </p:cNvPr>
          <p:cNvSpPr/>
          <p:nvPr/>
        </p:nvSpPr>
        <p:spPr>
          <a:xfrm>
            <a:off x="4476771" y="4170931"/>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29" name="Rounded Rectangle 94">
            <a:extLst>
              <a:ext uri="{FF2B5EF4-FFF2-40B4-BE49-F238E27FC236}">
                <a16:creationId xmlns:a16="http://schemas.microsoft.com/office/drawing/2014/main" id="{392AD5C2-9F09-4268-923B-53F3CF1EA630}"/>
              </a:ext>
            </a:extLst>
          </p:cNvPr>
          <p:cNvSpPr/>
          <p:nvPr/>
        </p:nvSpPr>
        <p:spPr>
          <a:xfrm>
            <a:off x="4476771" y="3887064"/>
            <a:ext cx="1036319" cy="204379"/>
          </a:xfrm>
          <a:prstGeom prst="roundRect">
            <a:avLst>
              <a:gd fmla="val 50000" name="adj"/>
            </a:avLst>
          </a:prstGeom>
          <a:solidFill>
            <a:srgbClr val="4D9EBB"/>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charset="0" panose="020b0306030504020204" pitchFamily="34" typeface="Open Sans Light"/>
              <a:sym typeface="+mn-lt"/>
            </a:endParaRPr>
          </a:p>
        </p:txBody>
      </p:sp>
      <p:sp>
        <p:nvSpPr>
          <p:cNvPr id="30" name="Rounded Rectangle 95">
            <a:extLst>
              <a:ext uri="{FF2B5EF4-FFF2-40B4-BE49-F238E27FC236}">
                <a16:creationId xmlns:a16="http://schemas.microsoft.com/office/drawing/2014/main" id="{FAB2B952-D45F-43E7-AE42-BB0F4B8300C9}"/>
              </a:ext>
            </a:extLst>
          </p:cNvPr>
          <p:cNvSpPr/>
          <p:nvPr/>
        </p:nvSpPr>
        <p:spPr>
          <a:xfrm>
            <a:off x="4476771" y="3610053"/>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31" name="Rounded Rectangle 96">
            <a:extLst>
              <a:ext uri="{FF2B5EF4-FFF2-40B4-BE49-F238E27FC236}">
                <a16:creationId xmlns:a16="http://schemas.microsoft.com/office/drawing/2014/main" id="{DE7E3BFD-B5A6-4874-BA18-E8CFFF42B2A2}"/>
              </a:ext>
            </a:extLst>
          </p:cNvPr>
          <p:cNvSpPr/>
          <p:nvPr/>
        </p:nvSpPr>
        <p:spPr>
          <a:xfrm>
            <a:off x="4476771" y="3326187"/>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32" name="Rectangle 2">
            <a:extLst>
              <a:ext uri="{FF2B5EF4-FFF2-40B4-BE49-F238E27FC236}">
                <a16:creationId xmlns:a16="http://schemas.microsoft.com/office/drawing/2014/main" id="{00BE5E32-A3D1-4FB0-BA52-5CC41B47CD84}"/>
              </a:ext>
            </a:extLst>
          </p:cNvPr>
          <p:cNvSpPr/>
          <p:nvPr/>
        </p:nvSpPr>
        <p:spPr>
          <a:xfrm>
            <a:off x="4518666" y="2356705"/>
            <a:ext cx="937280" cy="201930"/>
          </a:xfrm>
          <a:prstGeom prst="rect">
            <a:avLst/>
          </a:prstGeom>
        </p:spPr>
        <p:txBody>
          <a:bodyPr bIns="0" lIns="0" rIns="0" tIns="0" wrap="square">
            <a:spAutoFit/>
          </a:bodyPr>
          <a:lstStyle/>
          <a:p>
            <a:pPr algn="ctr">
              <a:spcBef>
                <a:spcPct val="0"/>
              </a:spcBef>
              <a:spcAft>
                <a:spcPct val="0"/>
              </a:spcAft>
            </a:pPr>
            <a:r>
              <a:rPr altLang="en-US" lang="zh-CN" sz="1325">
                <a:solidFill>
                  <a:srgbClr val="313C42"/>
                </a:solidFill>
                <a:cs typeface="+mn-ea"/>
                <a:sym typeface="+mn-lt"/>
              </a:rPr>
              <a:t>文字内容</a:t>
            </a:r>
          </a:p>
        </p:txBody>
      </p:sp>
      <p:sp>
        <p:nvSpPr>
          <p:cNvPr id="33" name="Rounded Rectangle 97">
            <a:extLst>
              <a:ext uri="{FF2B5EF4-FFF2-40B4-BE49-F238E27FC236}">
                <a16:creationId xmlns:a16="http://schemas.microsoft.com/office/drawing/2014/main" id="{6B5C50B2-E0AB-43D8-BE86-AE4B762112CF}"/>
              </a:ext>
            </a:extLst>
          </p:cNvPr>
          <p:cNvSpPr/>
          <p:nvPr/>
        </p:nvSpPr>
        <p:spPr>
          <a:xfrm>
            <a:off x="1533520" y="3039388"/>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34" name="Rounded Rectangle 98">
            <a:extLst>
              <a:ext uri="{FF2B5EF4-FFF2-40B4-BE49-F238E27FC236}">
                <a16:creationId xmlns:a16="http://schemas.microsoft.com/office/drawing/2014/main" id="{7EE1B8D1-5D16-4733-857C-CF44FF3EB9EA}"/>
              </a:ext>
            </a:extLst>
          </p:cNvPr>
          <p:cNvSpPr/>
          <p:nvPr/>
        </p:nvSpPr>
        <p:spPr>
          <a:xfrm>
            <a:off x="2982736" y="3039388"/>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35" name="Rounded Rectangle 99">
            <a:extLst>
              <a:ext uri="{FF2B5EF4-FFF2-40B4-BE49-F238E27FC236}">
                <a16:creationId xmlns:a16="http://schemas.microsoft.com/office/drawing/2014/main" id="{A3060E56-1E7F-408A-8F55-9BF1D3D0A39B}"/>
              </a:ext>
            </a:extLst>
          </p:cNvPr>
          <p:cNvSpPr/>
          <p:nvPr/>
        </p:nvSpPr>
        <p:spPr>
          <a:xfrm>
            <a:off x="4476771" y="3039388"/>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36" name="Rectangle 100">
            <a:extLst>
              <a:ext uri="{FF2B5EF4-FFF2-40B4-BE49-F238E27FC236}">
                <a16:creationId xmlns:a16="http://schemas.microsoft.com/office/drawing/2014/main" id="{DD27D6B8-08A0-476A-BA85-EEB2EEFE8CE2}"/>
              </a:ext>
            </a:extLst>
          </p:cNvPr>
          <p:cNvSpPr/>
          <p:nvPr/>
        </p:nvSpPr>
        <p:spPr>
          <a:xfrm>
            <a:off x="3029872" y="2356705"/>
            <a:ext cx="937280" cy="201930"/>
          </a:xfrm>
          <a:prstGeom prst="rect">
            <a:avLst/>
          </a:prstGeom>
        </p:spPr>
        <p:txBody>
          <a:bodyPr bIns="0" lIns="0" rIns="0" tIns="0" wrap="square">
            <a:spAutoFit/>
          </a:bodyPr>
          <a:lstStyle/>
          <a:p>
            <a:pPr algn="ctr">
              <a:spcBef>
                <a:spcPct val="0"/>
              </a:spcBef>
              <a:spcAft>
                <a:spcPct val="0"/>
              </a:spcAft>
            </a:pPr>
            <a:r>
              <a:rPr altLang="en-US" lang="zh-CN" sz="1325">
                <a:solidFill>
                  <a:srgbClr val="313C42"/>
                </a:solidFill>
                <a:cs typeface="+mn-ea"/>
                <a:sym typeface="+mn-lt"/>
              </a:rPr>
              <a:t>文字内容</a:t>
            </a:r>
          </a:p>
        </p:txBody>
      </p:sp>
      <p:sp>
        <p:nvSpPr>
          <p:cNvPr id="37" name="Rectangle 101">
            <a:extLst>
              <a:ext uri="{FF2B5EF4-FFF2-40B4-BE49-F238E27FC236}">
                <a16:creationId xmlns:a16="http://schemas.microsoft.com/office/drawing/2014/main" id="{32155C71-2E59-47B0-8FC8-FE1812F94C8F}"/>
              </a:ext>
            </a:extLst>
          </p:cNvPr>
          <p:cNvSpPr/>
          <p:nvPr/>
        </p:nvSpPr>
        <p:spPr>
          <a:xfrm>
            <a:off x="1584864" y="2356705"/>
            <a:ext cx="937280" cy="201930"/>
          </a:xfrm>
          <a:prstGeom prst="rect">
            <a:avLst/>
          </a:prstGeom>
        </p:spPr>
        <p:txBody>
          <a:bodyPr bIns="0" lIns="0" rIns="0" tIns="0" wrap="square">
            <a:spAutoFit/>
          </a:bodyPr>
          <a:lstStyle/>
          <a:p>
            <a:pPr algn="ctr">
              <a:spcBef>
                <a:spcPct val="0"/>
              </a:spcBef>
              <a:spcAft>
                <a:spcPct val="0"/>
              </a:spcAft>
            </a:pPr>
            <a:r>
              <a:rPr altLang="en-US" lang="zh-CN" sz="1325">
                <a:solidFill>
                  <a:srgbClr val="313C42"/>
                </a:solidFill>
                <a:cs typeface="+mn-ea"/>
                <a:sym typeface="+mn-lt"/>
              </a:rPr>
              <a:t>文字内容</a:t>
            </a:r>
          </a:p>
        </p:txBody>
      </p:sp>
      <p:sp>
        <p:nvSpPr>
          <p:cNvPr id="38" name="Rounded Rectangle 102">
            <a:extLst>
              <a:ext uri="{FF2B5EF4-FFF2-40B4-BE49-F238E27FC236}">
                <a16:creationId xmlns:a16="http://schemas.microsoft.com/office/drawing/2014/main" id="{120B4526-D003-4508-A0F9-6E4EDFC945F8}"/>
              </a:ext>
            </a:extLst>
          </p:cNvPr>
          <p:cNvSpPr/>
          <p:nvPr/>
        </p:nvSpPr>
        <p:spPr>
          <a:xfrm>
            <a:off x="1533520" y="2758069"/>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39" name="Rounded Rectangle 103">
            <a:extLst>
              <a:ext uri="{FF2B5EF4-FFF2-40B4-BE49-F238E27FC236}">
                <a16:creationId xmlns:a16="http://schemas.microsoft.com/office/drawing/2014/main" id="{CF76409D-0C49-4DAB-92EF-CD23591FDD09}"/>
              </a:ext>
            </a:extLst>
          </p:cNvPr>
          <p:cNvSpPr/>
          <p:nvPr/>
        </p:nvSpPr>
        <p:spPr>
          <a:xfrm>
            <a:off x="2982736" y="2758069"/>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40" name="Rounded Rectangle 104">
            <a:extLst>
              <a:ext uri="{FF2B5EF4-FFF2-40B4-BE49-F238E27FC236}">
                <a16:creationId xmlns:a16="http://schemas.microsoft.com/office/drawing/2014/main" id="{C226D19A-E8D2-4554-8D1F-4884C396F266}"/>
              </a:ext>
            </a:extLst>
          </p:cNvPr>
          <p:cNvSpPr/>
          <p:nvPr/>
        </p:nvSpPr>
        <p:spPr>
          <a:xfrm>
            <a:off x="4476771" y="2758069"/>
            <a:ext cx="1036319" cy="204379"/>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just">
              <a:lnSpc>
                <a:spcPct val="120000"/>
              </a:lnSpc>
              <a:spcBef>
                <a:spcPct val="0"/>
              </a:spcBef>
              <a:spcAft>
                <a:spcPct val="0"/>
              </a:spcAft>
            </a:pPr>
            <a:endParaRPr lang="en-US" sz="760">
              <a:solidFill>
                <a:srgbClr val="313C42"/>
              </a:solidFill>
              <a:cs typeface="+mn-ea"/>
              <a:sym typeface="+mn-lt"/>
            </a:endParaRPr>
          </a:p>
        </p:txBody>
      </p:sp>
      <p:sp>
        <p:nvSpPr>
          <p:cNvPr id="41" name="Text Placeholder 32">
            <a:extLst>
              <a:ext uri="{FF2B5EF4-FFF2-40B4-BE49-F238E27FC236}">
                <a16:creationId xmlns:a16="http://schemas.microsoft.com/office/drawing/2014/main" id="{78BE692B-A519-48B1-83C1-C3D10D2962CA}"/>
              </a:ext>
            </a:extLst>
          </p:cNvPr>
          <p:cNvSpPr txBox="1"/>
          <p:nvPr/>
        </p:nvSpPr>
        <p:spPr>
          <a:xfrm>
            <a:off x="6537937" y="4444721"/>
            <a:ext cx="4333551" cy="914400"/>
          </a:xfrm>
          <a:prstGeom prst="rect">
            <a:avLst/>
          </a:prstGeom>
        </p:spPr>
        <p:txBody>
          <a:bodyPr bIns="0" lIns="0" rIns="0" tIns="0">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20000"/>
              </a:lnSpc>
              <a:spcBef>
                <a:spcPct val="0"/>
              </a:spcBef>
              <a:spcAft>
                <a:spcPct val="0"/>
              </a:spcAft>
              <a:buNone/>
            </a:pPr>
            <a:r>
              <a:rPr altLang="zh-CN" lang="en-US" sz="1000">
                <a:solidFill>
                  <a:srgbClr val="313C42"/>
                </a:solidFill>
                <a:latin typeface="+mn-lt"/>
                <a:cs typeface="+mn-ea"/>
                <a:sym typeface="+mn-lt"/>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Tree>
    <p:extLst>
      <p:ext uri="{BB962C8B-B14F-4D97-AF65-F5344CB8AC3E}">
        <p14:creationId val="193188407"/>
      </p:ext>
    </p:extLst>
  </p:cSld>
  <p:clrMapOvr>
    <a:masterClrMapping/>
  </p:clrMapOvr>
  <p:transition advTm="2000"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9"/>
                                        </p:tgtEl>
                                        <p:attrNameLst>
                                          <p:attrName>style.visibility</p:attrName>
                                        </p:attrNameLst>
                                      </p:cBhvr>
                                      <p:to>
                                        <p:strVal val="visible"/>
                                      </p:to>
                                    </p:set>
                                    <p:animEffect filter="fade" transition="in">
                                      <p:cBhvr>
                                        <p:cTn dur="500" id="14"/>
                                        <p:tgtEl>
                                          <p:spTgt spid="9"/>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500" id="17"/>
                                        <p:tgtEl>
                                          <p:spTgt spid="10"/>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1"/>
                                        </p:tgtEl>
                                        <p:attrNameLst>
                                          <p:attrName>style.visibility</p:attrName>
                                        </p:attrNameLst>
                                      </p:cBhvr>
                                      <p:to>
                                        <p:strVal val="visible"/>
                                      </p:to>
                                    </p:set>
                                    <p:animEffect filter="fade" transition="in">
                                      <p:cBhvr>
                                        <p:cTn dur="500" id="20"/>
                                        <p:tgtEl>
                                          <p:spTgt spid="11"/>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3"/>
                                        </p:tgtEl>
                                        <p:attrNameLst>
                                          <p:attrName>style.visibility</p:attrName>
                                        </p:attrNameLst>
                                      </p:cBhvr>
                                      <p:to>
                                        <p:strVal val="visible"/>
                                      </p:to>
                                    </p:set>
                                    <p:animEffect filter="fade" transition="in">
                                      <p:cBhvr>
                                        <p:cTn dur="500" id="26"/>
                                        <p:tgtEl>
                                          <p:spTgt spid="13"/>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500" id="29"/>
                                        <p:tgtEl>
                                          <p:spTgt spid="14"/>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500" id="32"/>
                                        <p:tgtEl>
                                          <p:spTgt spid="15"/>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3"/>
                                        </p:tgtEl>
                                        <p:attrNameLst>
                                          <p:attrName>style.visibility</p:attrName>
                                        </p:attrNameLst>
                                      </p:cBhvr>
                                      <p:to>
                                        <p:strVal val="visible"/>
                                      </p:to>
                                    </p:set>
                                    <p:animEffect filter="fade" transition="in">
                                      <p:cBhvr>
                                        <p:cTn dur="500" id="35"/>
                                        <p:tgtEl>
                                          <p:spTgt spid="33"/>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38"/>
                                        </p:tgtEl>
                                        <p:attrNameLst>
                                          <p:attrName>style.visibility</p:attrName>
                                        </p:attrNameLst>
                                      </p:cBhvr>
                                      <p:to>
                                        <p:strVal val="visible"/>
                                      </p:to>
                                    </p:set>
                                    <p:animEffect filter="fade" transition="in">
                                      <p:cBhvr>
                                        <p:cTn dur="500" id="38"/>
                                        <p:tgtEl>
                                          <p:spTgt spid="38"/>
                                        </p:tgtEl>
                                      </p:cBhvr>
                                    </p:animEffect>
                                  </p:childTnLst>
                                </p:cTn>
                              </p:par>
                            </p:childTnLst>
                          </p:cTn>
                        </p:par>
                        <p:par>
                          <p:cTn fill="hold" id="39" nodeType="afterGroup">
                            <p:stCondLst>
                              <p:cond delay="1000"/>
                            </p:stCondLst>
                            <p:childTnLst>
                              <p:par>
                                <p:cTn fill="hold" grpId="0" id="40" nodeType="afterEffect" presetClass="entr" presetID="22" presetSubtype="4">
                                  <p:stCondLst>
                                    <p:cond delay="0"/>
                                  </p:stCondLst>
                                  <p:childTnLst>
                                    <p:set>
                                      <p:cBhvr>
                                        <p:cTn dur="1" fill="hold" id="41">
                                          <p:stCondLst>
                                            <p:cond delay="0"/>
                                          </p:stCondLst>
                                        </p:cTn>
                                        <p:tgtEl>
                                          <p:spTgt spid="37"/>
                                        </p:tgtEl>
                                        <p:attrNameLst>
                                          <p:attrName>style.visibility</p:attrName>
                                        </p:attrNameLst>
                                      </p:cBhvr>
                                      <p:to>
                                        <p:strVal val="visible"/>
                                      </p:to>
                                    </p:set>
                                    <p:animEffect filter="wipe(down)" transition="in">
                                      <p:cBhvr>
                                        <p:cTn dur="500" id="42"/>
                                        <p:tgtEl>
                                          <p:spTgt spid="37"/>
                                        </p:tgtEl>
                                      </p:cBhvr>
                                    </p:animEffect>
                                  </p:childTnLst>
                                </p:cTn>
                              </p:par>
                            </p:childTnLst>
                          </p:cTn>
                        </p:par>
                        <p:par>
                          <p:cTn fill="hold" id="43" nodeType="afterGroup">
                            <p:stCondLst>
                              <p:cond delay="1500"/>
                            </p:stCondLst>
                            <p:childTnLst>
                              <p:par>
                                <p:cTn fill="hold" grpId="0" id="44" nodeType="afterEffect" presetClass="entr" presetID="10"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500" id="46"/>
                                        <p:tgtEl>
                                          <p:spTgt spid="16"/>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7"/>
                                        </p:tgtEl>
                                        <p:attrNameLst>
                                          <p:attrName>style.visibility</p:attrName>
                                        </p:attrNameLst>
                                      </p:cBhvr>
                                      <p:to>
                                        <p:strVal val="visible"/>
                                      </p:to>
                                    </p:set>
                                    <p:animEffect filter="fade" transition="in">
                                      <p:cBhvr>
                                        <p:cTn dur="500" id="49"/>
                                        <p:tgtEl>
                                          <p:spTgt spid="17"/>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18"/>
                                        </p:tgtEl>
                                        <p:attrNameLst>
                                          <p:attrName>style.visibility</p:attrName>
                                        </p:attrNameLst>
                                      </p:cBhvr>
                                      <p:to>
                                        <p:strVal val="visible"/>
                                      </p:to>
                                    </p:set>
                                    <p:animEffect filter="fade" transition="in">
                                      <p:cBhvr>
                                        <p:cTn dur="500" id="52"/>
                                        <p:tgtEl>
                                          <p:spTgt spid="18"/>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19"/>
                                        </p:tgtEl>
                                        <p:attrNameLst>
                                          <p:attrName>style.visibility</p:attrName>
                                        </p:attrNameLst>
                                      </p:cBhvr>
                                      <p:to>
                                        <p:strVal val="visible"/>
                                      </p:to>
                                    </p:set>
                                    <p:animEffect filter="fade" transition="in">
                                      <p:cBhvr>
                                        <p:cTn dur="500" id="55"/>
                                        <p:tgtEl>
                                          <p:spTgt spid="19"/>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20"/>
                                        </p:tgtEl>
                                        <p:attrNameLst>
                                          <p:attrName>style.visibility</p:attrName>
                                        </p:attrNameLst>
                                      </p:cBhvr>
                                      <p:to>
                                        <p:strVal val="visible"/>
                                      </p:to>
                                    </p:set>
                                    <p:animEffect filter="fade" transition="in">
                                      <p:cBhvr>
                                        <p:cTn dur="500" id="58"/>
                                        <p:tgtEl>
                                          <p:spTgt spid="20"/>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21"/>
                                        </p:tgtEl>
                                        <p:attrNameLst>
                                          <p:attrName>style.visibility</p:attrName>
                                        </p:attrNameLst>
                                      </p:cBhvr>
                                      <p:to>
                                        <p:strVal val="visible"/>
                                      </p:to>
                                    </p:set>
                                    <p:animEffect filter="fade" transition="in">
                                      <p:cBhvr>
                                        <p:cTn dur="500" id="61"/>
                                        <p:tgtEl>
                                          <p:spTgt spid="21"/>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22"/>
                                        </p:tgtEl>
                                        <p:attrNameLst>
                                          <p:attrName>style.visibility</p:attrName>
                                        </p:attrNameLst>
                                      </p:cBhvr>
                                      <p:to>
                                        <p:strVal val="visible"/>
                                      </p:to>
                                    </p:set>
                                    <p:animEffect filter="fade" transition="in">
                                      <p:cBhvr>
                                        <p:cTn dur="500" id="64"/>
                                        <p:tgtEl>
                                          <p:spTgt spid="22"/>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23"/>
                                        </p:tgtEl>
                                        <p:attrNameLst>
                                          <p:attrName>style.visibility</p:attrName>
                                        </p:attrNameLst>
                                      </p:cBhvr>
                                      <p:to>
                                        <p:strVal val="visible"/>
                                      </p:to>
                                    </p:set>
                                    <p:animEffect filter="fade" transition="in">
                                      <p:cBhvr>
                                        <p:cTn dur="500" id="67"/>
                                        <p:tgtEl>
                                          <p:spTgt spid="23"/>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34"/>
                                        </p:tgtEl>
                                        <p:attrNameLst>
                                          <p:attrName>style.visibility</p:attrName>
                                        </p:attrNameLst>
                                      </p:cBhvr>
                                      <p:to>
                                        <p:strVal val="visible"/>
                                      </p:to>
                                    </p:set>
                                    <p:animEffect filter="fade" transition="in">
                                      <p:cBhvr>
                                        <p:cTn dur="500" id="70"/>
                                        <p:tgtEl>
                                          <p:spTgt spid="34"/>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39"/>
                                        </p:tgtEl>
                                        <p:attrNameLst>
                                          <p:attrName>style.visibility</p:attrName>
                                        </p:attrNameLst>
                                      </p:cBhvr>
                                      <p:to>
                                        <p:strVal val="visible"/>
                                      </p:to>
                                    </p:set>
                                    <p:animEffect filter="fade" transition="in">
                                      <p:cBhvr>
                                        <p:cTn dur="500" id="73"/>
                                        <p:tgtEl>
                                          <p:spTgt spid="39"/>
                                        </p:tgtEl>
                                      </p:cBhvr>
                                    </p:animEffect>
                                  </p:childTnLst>
                                </p:cTn>
                              </p:par>
                            </p:childTnLst>
                          </p:cTn>
                        </p:par>
                        <p:par>
                          <p:cTn fill="hold" id="74" nodeType="afterGroup">
                            <p:stCondLst>
                              <p:cond delay="2000"/>
                            </p:stCondLst>
                            <p:childTnLst>
                              <p:par>
                                <p:cTn fill="hold" grpId="0" id="75" nodeType="afterEffect" presetClass="entr" presetID="22" presetSubtype="4">
                                  <p:stCondLst>
                                    <p:cond delay="0"/>
                                  </p:stCondLst>
                                  <p:childTnLst>
                                    <p:set>
                                      <p:cBhvr>
                                        <p:cTn dur="1" fill="hold" id="76">
                                          <p:stCondLst>
                                            <p:cond delay="0"/>
                                          </p:stCondLst>
                                        </p:cTn>
                                        <p:tgtEl>
                                          <p:spTgt spid="36"/>
                                        </p:tgtEl>
                                        <p:attrNameLst>
                                          <p:attrName>style.visibility</p:attrName>
                                        </p:attrNameLst>
                                      </p:cBhvr>
                                      <p:to>
                                        <p:strVal val="visible"/>
                                      </p:to>
                                    </p:set>
                                    <p:animEffect filter="wipe(down)" transition="in">
                                      <p:cBhvr>
                                        <p:cTn dur="500" id="77"/>
                                        <p:tgtEl>
                                          <p:spTgt spid="36"/>
                                        </p:tgtEl>
                                      </p:cBhvr>
                                    </p:animEffect>
                                  </p:childTnLst>
                                </p:cTn>
                              </p:par>
                            </p:childTnLst>
                          </p:cTn>
                        </p:par>
                        <p:par>
                          <p:cTn fill="hold" id="78" nodeType="afterGroup">
                            <p:stCondLst>
                              <p:cond delay="2500"/>
                            </p:stCondLst>
                            <p:childTnLst>
                              <p:par>
                                <p:cTn fill="hold" grpId="0" id="79" nodeType="afterEffect" presetClass="entr" presetID="10" presetSubtype="0">
                                  <p:stCondLst>
                                    <p:cond delay="0"/>
                                  </p:stCondLst>
                                  <p:childTnLst>
                                    <p:set>
                                      <p:cBhvr>
                                        <p:cTn dur="1" fill="hold" id="80">
                                          <p:stCondLst>
                                            <p:cond delay="0"/>
                                          </p:stCondLst>
                                        </p:cTn>
                                        <p:tgtEl>
                                          <p:spTgt spid="24"/>
                                        </p:tgtEl>
                                        <p:attrNameLst>
                                          <p:attrName>style.visibility</p:attrName>
                                        </p:attrNameLst>
                                      </p:cBhvr>
                                      <p:to>
                                        <p:strVal val="visible"/>
                                      </p:to>
                                    </p:set>
                                    <p:animEffect filter="fade" transition="in">
                                      <p:cBhvr>
                                        <p:cTn dur="500" id="81"/>
                                        <p:tgtEl>
                                          <p:spTgt spid="24"/>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25"/>
                                        </p:tgtEl>
                                        <p:attrNameLst>
                                          <p:attrName>style.visibility</p:attrName>
                                        </p:attrNameLst>
                                      </p:cBhvr>
                                      <p:to>
                                        <p:strVal val="visible"/>
                                      </p:to>
                                    </p:set>
                                    <p:animEffect filter="fade" transition="in">
                                      <p:cBhvr>
                                        <p:cTn dur="500" id="84"/>
                                        <p:tgtEl>
                                          <p:spTgt spid="25"/>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26"/>
                                        </p:tgtEl>
                                        <p:attrNameLst>
                                          <p:attrName>style.visibility</p:attrName>
                                        </p:attrNameLst>
                                      </p:cBhvr>
                                      <p:to>
                                        <p:strVal val="visible"/>
                                      </p:to>
                                    </p:set>
                                    <p:animEffect filter="fade" transition="in">
                                      <p:cBhvr>
                                        <p:cTn dur="500" id="87"/>
                                        <p:tgtEl>
                                          <p:spTgt spid="26"/>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27"/>
                                        </p:tgtEl>
                                        <p:attrNameLst>
                                          <p:attrName>style.visibility</p:attrName>
                                        </p:attrNameLst>
                                      </p:cBhvr>
                                      <p:to>
                                        <p:strVal val="visible"/>
                                      </p:to>
                                    </p:set>
                                    <p:animEffect filter="fade" transition="in">
                                      <p:cBhvr>
                                        <p:cTn dur="500" id="90"/>
                                        <p:tgtEl>
                                          <p:spTgt spid="27"/>
                                        </p:tgtEl>
                                      </p:cBhvr>
                                    </p:animEffect>
                                  </p:childTnLst>
                                </p:cTn>
                              </p:par>
                              <p:par>
                                <p:cTn fill="hold" grpId="0" id="91" nodeType="withEffect" presetClass="entr" presetID="10" presetSubtype="0">
                                  <p:stCondLst>
                                    <p:cond delay="0"/>
                                  </p:stCondLst>
                                  <p:childTnLst>
                                    <p:set>
                                      <p:cBhvr>
                                        <p:cTn dur="1" fill="hold" id="92">
                                          <p:stCondLst>
                                            <p:cond delay="0"/>
                                          </p:stCondLst>
                                        </p:cTn>
                                        <p:tgtEl>
                                          <p:spTgt spid="28"/>
                                        </p:tgtEl>
                                        <p:attrNameLst>
                                          <p:attrName>style.visibility</p:attrName>
                                        </p:attrNameLst>
                                      </p:cBhvr>
                                      <p:to>
                                        <p:strVal val="visible"/>
                                      </p:to>
                                    </p:set>
                                    <p:animEffect filter="fade" transition="in">
                                      <p:cBhvr>
                                        <p:cTn dur="500" id="93"/>
                                        <p:tgtEl>
                                          <p:spTgt spid="28"/>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29"/>
                                        </p:tgtEl>
                                        <p:attrNameLst>
                                          <p:attrName>style.visibility</p:attrName>
                                        </p:attrNameLst>
                                      </p:cBhvr>
                                      <p:to>
                                        <p:strVal val="visible"/>
                                      </p:to>
                                    </p:set>
                                    <p:animEffect filter="fade" transition="in">
                                      <p:cBhvr>
                                        <p:cTn dur="500" id="96"/>
                                        <p:tgtEl>
                                          <p:spTgt spid="29"/>
                                        </p:tgtEl>
                                      </p:cBhvr>
                                    </p:animEffect>
                                  </p:childTnLst>
                                </p:cTn>
                              </p:par>
                              <p:par>
                                <p:cTn fill="hold" grpId="0" id="97" nodeType="withEffect" presetClass="entr" presetID="10" presetSubtype="0">
                                  <p:stCondLst>
                                    <p:cond delay="0"/>
                                  </p:stCondLst>
                                  <p:childTnLst>
                                    <p:set>
                                      <p:cBhvr>
                                        <p:cTn dur="1" fill="hold" id="98">
                                          <p:stCondLst>
                                            <p:cond delay="0"/>
                                          </p:stCondLst>
                                        </p:cTn>
                                        <p:tgtEl>
                                          <p:spTgt spid="30"/>
                                        </p:tgtEl>
                                        <p:attrNameLst>
                                          <p:attrName>style.visibility</p:attrName>
                                        </p:attrNameLst>
                                      </p:cBhvr>
                                      <p:to>
                                        <p:strVal val="visible"/>
                                      </p:to>
                                    </p:set>
                                    <p:animEffect filter="fade" transition="in">
                                      <p:cBhvr>
                                        <p:cTn dur="500" id="99"/>
                                        <p:tgtEl>
                                          <p:spTgt spid="30"/>
                                        </p:tgtEl>
                                      </p:cBhvr>
                                    </p:animEffect>
                                  </p:childTnLst>
                                </p:cTn>
                              </p:par>
                              <p:par>
                                <p:cTn fill="hold" grpId="0" id="100" nodeType="withEffect" presetClass="entr" presetID="10" presetSubtype="0">
                                  <p:stCondLst>
                                    <p:cond delay="0"/>
                                  </p:stCondLst>
                                  <p:childTnLst>
                                    <p:set>
                                      <p:cBhvr>
                                        <p:cTn dur="1" fill="hold" id="101">
                                          <p:stCondLst>
                                            <p:cond delay="0"/>
                                          </p:stCondLst>
                                        </p:cTn>
                                        <p:tgtEl>
                                          <p:spTgt spid="31"/>
                                        </p:tgtEl>
                                        <p:attrNameLst>
                                          <p:attrName>style.visibility</p:attrName>
                                        </p:attrNameLst>
                                      </p:cBhvr>
                                      <p:to>
                                        <p:strVal val="visible"/>
                                      </p:to>
                                    </p:set>
                                    <p:animEffect filter="fade" transition="in">
                                      <p:cBhvr>
                                        <p:cTn dur="500" id="102"/>
                                        <p:tgtEl>
                                          <p:spTgt spid="31"/>
                                        </p:tgtEl>
                                      </p:cBhvr>
                                    </p:animEffect>
                                  </p:childTnLst>
                                </p:cTn>
                              </p:par>
                              <p:par>
                                <p:cTn fill="hold" grpId="0" id="103" nodeType="withEffect" presetClass="entr" presetID="10" presetSubtype="0">
                                  <p:stCondLst>
                                    <p:cond delay="0"/>
                                  </p:stCondLst>
                                  <p:childTnLst>
                                    <p:set>
                                      <p:cBhvr>
                                        <p:cTn dur="1" fill="hold" id="104">
                                          <p:stCondLst>
                                            <p:cond delay="0"/>
                                          </p:stCondLst>
                                        </p:cTn>
                                        <p:tgtEl>
                                          <p:spTgt spid="35"/>
                                        </p:tgtEl>
                                        <p:attrNameLst>
                                          <p:attrName>style.visibility</p:attrName>
                                        </p:attrNameLst>
                                      </p:cBhvr>
                                      <p:to>
                                        <p:strVal val="visible"/>
                                      </p:to>
                                    </p:set>
                                    <p:animEffect filter="fade" transition="in">
                                      <p:cBhvr>
                                        <p:cTn dur="500" id="105"/>
                                        <p:tgtEl>
                                          <p:spTgt spid="35"/>
                                        </p:tgtEl>
                                      </p:cBhvr>
                                    </p:animEffect>
                                  </p:childTnLst>
                                </p:cTn>
                              </p:par>
                              <p:par>
                                <p:cTn fill="hold" grpId="0" id="106" nodeType="withEffect" presetClass="entr" presetID="10" presetSubtype="0">
                                  <p:stCondLst>
                                    <p:cond delay="0"/>
                                  </p:stCondLst>
                                  <p:childTnLst>
                                    <p:set>
                                      <p:cBhvr>
                                        <p:cTn dur="1" fill="hold" id="107">
                                          <p:stCondLst>
                                            <p:cond delay="0"/>
                                          </p:stCondLst>
                                        </p:cTn>
                                        <p:tgtEl>
                                          <p:spTgt spid="40"/>
                                        </p:tgtEl>
                                        <p:attrNameLst>
                                          <p:attrName>style.visibility</p:attrName>
                                        </p:attrNameLst>
                                      </p:cBhvr>
                                      <p:to>
                                        <p:strVal val="visible"/>
                                      </p:to>
                                    </p:set>
                                    <p:animEffect filter="fade" transition="in">
                                      <p:cBhvr>
                                        <p:cTn dur="500" id="108"/>
                                        <p:tgtEl>
                                          <p:spTgt spid="40"/>
                                        </p:tgtEl>
                                      </p:cBhvr>
                                    </p:animEffect>
                                  </p:childTnLst>
                                </p:cTn>
                              </p:par>
                            </p:childTnLst>
                          </p:cTn>
                        </p:par>
                        <p:par>
                          <p:cTn fill="hold" id="109" nodeType="afterGroup">
                            <p:stCondLst>
                              <p:cond delay="3000"/>
                            </p:stCondLst>
                            <p:childTnLst>
                              <p:par>
                                <p:cTn fill="hold" grpId="0" id="110" nodeType="afterEffect" presetClass="entr" presetID="22" presetSubtype="4">
                                  <p:stCondLst>
                                    <p:cond delay="0"/>
                                  </p:stCondLst>
                                  <p:childTnLst>
                                    <p:set>
                                      <p:cBhvr>
                                        <p:cTn dur="1" fill="hold" id="111">
                                          <p:stCondLst>
                                            <p:cond delay="0"/>
                                          </p:stCondLst>
                                        </p:cTn>
                                        <p:tgtEl>
                                          <p:spTgt spid="32"/>
                                        </p:tgtEl>
                                        <p:attrNameLst>
                                          <p:attrName>style.visibility</p:attrName>
                                        </p:attrNameLst>
                                      </p:cBhvr>
                                      <p:to>
                                        <p:strVal val="visible"/>
                                      </p:to>
                                    </p:set>
                                    <p:animEffect filter="wipe(down)" transition="in">
                                      <p:cBhvr>
                                        <p:cTn dur="500" id="112"/>
                                        <p:tgtEl>
                                          <p:spTgt spid="32"/>
                                        </p:tgtEl>
                                      </p:cBhvr>
                                    </p:animEffect>
                                  </p:childTnLst>
                                </p:cTn>
                              </p:par>
                            </p:childTnLst>
                          </p:cTn>
                        </p:par>
                        <p:par>
                          <p:cTn fill="hold" id="113" nodeType="afterGroup">
                            <p:stCondLst>
                              <p:cond delay="3500"/>
                            </p:stCondLst>
                            <p:childTnLst>
                              <p:par>
                                <p:cTn fill="hold" grpId="0" id="114" nodeType="afterEffect" presetClass="entr" presetID="22" presetSubtype="4">
                                  <p:stCondLst>
                                    <p:cond delay="0"/>
                                  </p:stCondLst>
                                  <p:childTnLst>
                                    <p:set>
                                      <p:cBhvr>
                                        <p:cTn dur="1" fill="hold" id="115">
                                          <p:stCondLst>
                                            <p:cond delay="0"/>
                                          </p:stCondLst>
                                        </p:cTn>
                                        <p:tgtEl>
                                          <p:spTgt spid="8"/>
                                        </p:tgtEl>
                                        <p:attrNameLst>
                                          <p:attrName>style.visibility</p:attrName>
                                        </p:attrNameLst>
                                      </p:cBhvr>
                                      <p:to>
                                        <p:strVal val="visible"/>
                                      </p:to>
                                    </p:set>
                                    <p:animEffect filter="wipe(down)" transition="in">
                                      <p:cBhvr>
                                        <p:cTn dur="500" id="116"/>
                                        <p:tgtEl>
                                          <p:spTgt spid="8"/>
                                        </p:tgtEl>
                                      </p:cBhvr>
                                    </p:animEffect>
                                  </p:childTnLst>
                                </p:cTn>
                              </p:par>
                              <p:par>
                                <p:cTn fill="hold" grpId="0" id="117" nodeType="withEffect" presetClass="entr" presetID="22" presetSubtype="4">
                                  <p:stCondLst>
                                    <p:cond delay="0"/>
                                  </p:stCondLst>
                                  <p:childTnLst>
                                    <p:set>
                                      <p:cBhvr>
                                        <p:cTn dur="1" fill="hold" id="118">
                                          <p:stCondLst>
                                            <p:cond delay="0"/>
                                          </p:stCondLst>
                                        </p:cTn>
                                        <p:tgtEl>
                                          <p:spTgt spid="7"/>
                                        </p:tgtEl>
                                        <p:attrNameLst>
                                          <p:attrName>style.visibility</p:attrName>
                                        </p:attrNameLst>
                                      </p:cBhvr>
                                      <p:to>
                                        <p:strVal val="visible"/>
                                      </p:to>
                                    </p:set>
                                    <p:animEffect filter="wipe(down)" transition="in">
                                      <p:cBhvr>
                                        <p:cTn dur="500" id="119"/>
                                        <p:tgtEl>
                                          <p:spTgt spid="7"/>
                                        </p:tgtEl>
                                      </p:cBhvr>
                                    </p:animEffect>
                                  </p:childTnLst>
                                </p:cTn>
                              </p:par>
                              <p:par>
                                <p:cTn fill="hold" grpId="0" id="120" nodeType="withEffect" presetClass="entr" presetID="22" presetSubtype="4">
                                  <p:stCondLst>
                                    <p:cond delay="0"/>
                                  </p:stCondLst>
                                  <p:childTnLst>
                                    <p:set>
                                      <p:cBhvr>
                                        <p:cTn dur="1" fill="hold" id="121">
                                          <p:stCondLst>
                                            <p:cond delay="0"/>
                                          </p:stCondLst>
                                        </p:cTn>
                                        <p:tgtEl>
                                          <p:spTgt spid="41"/>
                                        </p:tgtEl>
                                        <p:attrNameLst>
                                          <p:attrName>style.visibility</p:attrName>
                                        </p:attrNameLst>
                                      </p:cBhvr>
                                      <p:to>
                                        <p:strVal val="visible"/>
                                      </p:to>
                                    </p:set>
                                    <p:animEffect filter="wipe(down)" transition="in">
                                      <p:cBhvr>
                                        <p:cTn dur="500" id="122"/>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福利制度改善思路</a:t>
            </a:r>
          </a:p>
        </p:txBody>
      </p:sp>
      <p:sp>
        <p:nvSpPr>
          <p:cNvPr id="6" name="Rectangle 89">
            <a:extLst>
              <a:ext uri="{FF2B5EF4-FFF2-40B4-BE49-F238E27FC236}">
                <a16:creationId xmlns:a16="http://schemas.microsoft.com/office/drawing/2014/main" id="{D839DF1C-B93D-4825-928E-83F0FC357A89}"/>
              </a:ext>
            </a:extLst>
          </p:cNvPr>
          <p:cNvSpPr/>
          <p:nvPr/>
        </p:nvSpPr>
        <p:spPr>
          <a:xfrm>
            <a:off x="1105504" y="4420145"/>
            <a:ext cx="3555805" cy="101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grpSp>
        <p:nvGrpSpPr>
          <p:cNvPr id="7" name="Group 137">
            <a:extLst>
              <a:ext uri="{FF2B5EF4-FFF2-40B4-BE49-F238E27FC236}">
                <a16:creationId xmlns:a16="http://schemas.microsoft.com/office/drawing/2014/main" id="{E2E35162-3120-49F5-8202-B60A1A9A1BFA}"/>
              </a:ext>
            </a:extLst>
          </p:cNvPr>
          <p:cNvGrpSpPr/>
          <p:nvPr/>
        </p:nvGrpSpPr>
        <p:grpSpPr>
          <a:xfrm>
            <a:off x="1424935" y="2185071"/>
            <a:ext cx="285732" cy="2196973"/>
            <a:chOff x="1074408" y="1485901"/>
            <a:chExt cx="214311" cy="1647821"/>
          </a:xfrm>
          <a:solidFill>
            <a:srgbClr val="4D9EBB"/>
          </a:solidFill>
        </p:grpSpPr>
        <p:cxnSp>
          <p:nvCxnSpPr>
            <p:cNvPr id="8" name="Straight Connector 90">
              <a:extLst>
                <a:ext uri="{FF2B5EF4-FFF2-40B4-BE49-F238E27FC236}">
                  <a16:creationId xmlns:a16="http://schemas.microsoft.com/office/drawing/2014/main" id="{F2E43DDC-C8EA-4559-80FB-7DD9BAA2A7EC}"/>
                </a:ext>
              </a:extLst>
            </p:cNvPr>
            <p:cNvCxnSpPr/>
            <p:nvPr/>
          </p:nvCxnSpPr>
          <p:spPr>
            <a:xfrm flipV="1" rot="16200000">
              <a:off x="359569" y="2302205"/>
              <a:ext cx="1638299" cy="5691"/>
            </a:xfrm>
            <a:prstGeom prst="line">
              <a:avLst/>
            </a:prstGeom>
            <a:grpFill/>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9" name="Rounded Rectangle 94">
              <a:extLst>
                <a:ext uri="{FF2B5EF4-FFF2-40B4-BE49-F238E27FC236}">
                  <a16:creationId xmlns:a16="http://schemas.microsoft.com/office/drawing/2014/main" id="{ECC834C0-1556-48E9-B202-F70FFB549EFA}"/>
                </a:ext>
              </a:extLst>
            </p:cNvPr>
            <p:cNvSpPr/>
            <p:nvPr/>
          </p:nvSpPr>
          <p:spPr>
            <a:xfrm>
              <a:off x="1074408" y="2190750"/>
              <a:ext cx="214311" cy="942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grpSp>
      <p:grpSp>
        <p:nvGrpSpPr>
          <p:cNvPr id="10" name="Group 138">
            <a:extLst>
              <a:ext uri="{FF2B5EF4-FFF2-40B4-BE49-F238E27FC236}">
                <a16:creationId xmlns:a16="http://schemas.microsoft.com/office/drawing/2014/main" id="{DEC0B9DF-428C-450A-B922-F84CDA0EFBFE}"/>
              </a:ext>
            </a:extLst>
          </p:cNvPr>
          <p:cNvGrpSpPr/>
          <p:nvPr/>
        </p:nvGrpSpPr>
        <p:grpSpPr>
          <a:xfrm>
            <a:off x="1930878" y="2185071"/>
            <a:ext cx="285732" cy="2196973"/>
            <a:chOff x="1447800" y="1485901"/>
            <a:chExt cx="214311" cy="1647821"/>
          </a:xfrm>
          <a:solidFill>
            <a:srgbClr val="4D9EBB"/>
          </a:solidFill>
        </p:grpSpPr>
        <p:cxnSp>
          <p:nvCxnSpPr>
            <p:cNvPr id="11" name="Straight Connector 97">
              <a:extLst>
                <a:ext uri="{FF2B5EF4-FFF2-40B4-BE49-F238E27FC236}">
                  <a16:creationId xmlns:a16="http://schemas.microsoft.com/office/drawing/2014/main" id="{5F196B1C-51E2-4D3F-8D3A-A3C75B9A66F3}"/>
                </a:ext>
              </a:extLst>
            </p:cNvPr>
            <p:cNvCxnSpPr/>
            <p:nvPr/>
          </p:nvCxnSpPr>
          <p:spPr>
            <a:xfrm flipV="1" rot="16200000">
              <a:off x="732961" y="2302205"/>
              <a:ext cx="1638299" cy="5691"/>
            </a:xfrm>
            <a:prstGeom prst="line">
              <a:avLst/>
            </a:prstGeom>
            <a:grpFill/>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12" name="Rounded Rectangle 100">
              <a:extLst>
                <a:ext uri="{FF2B5EF4-FFF2-40B4-BE49-F238E27FC236}">
                  <a16:creationId xmlns:a16="http://schemas.microsoft.com/office/drawing/2014/main" id="{D75E9294-17F9-4E47-9112-37FE2B877617}"/>
                </a:ext>
              </a:extLst>
            </p:cNvPr>
            <p:cNvSpPr/>
            <p:nvPr/>
          </p:nvSpPr>
          <p:spPr>
            <a:xfrm>
              <a:off x="14478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grpSp>
      <p:grpSp>
        <p:nvGrpSpPr>
          <p:cNvPr id="13" name="Group 139">
            <a:extLst>
              <a:ext uri="{FF2B5EF4-FFF2-40B4-BE49-F238E27FC236}">
                <a16:creationId xmlns:a16="http://schemas.microsoft.com/office/drawing/2014/main" id="{05D7193C-BC9C-4994-A548-14732761E756}"/>
              </a:ext>
            </a:extLst>
          </p:cNvPr>
          <p:cNvGrpSpPr/>
          <p:nvPr/>
        </p:nvGrpSpPr>
        <p:grpSpPr>
          <a:xfrm>
            <a:off x="2436820" y="2185071"/>
            <a:ext cx="285732" cy="2196973"/>
            <a:chOff x="1828800" y="1485901"/>
            <a:chExt cx="214311" cy="1647821"/>
          </a:xfrm>
          <a:solidFill>
            <a:srgbClr val="4D9EBB"/>
          </a:solidFill>
        </p:grpSpPr>
        <p:cxnSp>
          <p:nvCxnSpPr>
            <p:cNvPr id="14" name="Straight Connector 103">
              <a:extLst>
                <a:ext uri="{FF2B5EF4-FFF2-40B4-BE49-F238E27FC236}">
                  <a16:creationId xmlns:a16="http://schemas.microsoft.com/office/drawing/2014/main" id="{FCAEB294-B0B3-43AA-B1CA-02B800597ACD}"/>
                </a:ext>
              </a:extLst>
            </p:cNvPr>
            <p:cNvCxnSpPr/>
            <p:nvPr/>
          </p:nvCxnSpPr>
          <p:spPr>
            <a:xfrm flipV="1" rot="16200000">
              <a:off x="1113961" y="2302205"/>
              <a:ext cx="1638299" cy="5691"/>
            </a:xfrm>
            <a:prstGeom prst="line">
              <a:avLst/>
            </a:prstGeom>
            <a:grpFill/>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15" name="Rounded Rectangle 106">
              <a:extLst>
                <a:ext uri="{FF2B5EF4-FFF2-40B4-BE49-F238E27FC236}">
                  <a16:creationId xmlns:a16="http://schemas.microsoft.com/office/drawing/2014/main" id="{28136672-0DFB-4DDB-89D9-5919567F3583}"/>
                </a:ext>
              </a:extLst>
            </p:cNvPr>
            <p:cNvSpPr/>
            <p:nvPr/>
          </p:nvSpPr>
          <p:spPr>
            <a:xfrm>
              <a:off x="1828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grpSp>
      <p:grpSp>
        <p:nvGrpSpPr>
          <p:cNvPr id="16" name="Group 140">
            <a:extLst>
              <a:ext uri="{FF2B5EF4-FFF2-40B4-BE49-F238E27FC236}">
                <a16:creationId xmlns:a16="http://schemas.microsoft.com/office/drawing/2014/main" id="{0ADDEB7B-93E3-4055-8781-E0E70E948BB4}"/>
              </a:ext>
            </a:extLst>
          </p:cNvPr>
          <p:cNvGrpSpPr/>
          <p:nvPr/>
        </p:nvGrpSpPr>
        <p:grpSpPr>
          <a:xfrm>
            <a:off x="2942764" y="2185071"/>
            <a:ext cx="285732" cy="2196973"/>
            <a:chOff x="2209800" y="1485901"/>
            <a:chExt cx="214311" cy="1647821"/>
          </a:xfrm>
          <a:solidFill>
            <a:srgbClr val="4D9EBB"/>
          </a:solidFill>
        </p:grpSpPr>
        <p:cxnSp>
          <p:nvCxnSpPr>
            <p:cNvPr id="17" name="Straight Connector 107">
              <a:extLst>
                <a:ext uri="{FF2B5EF4-FFF2-40B4-BE49-F238E27FC236}">
                  <a16:creationId xmlns:a16="http://schemas.microsoft.com/office/drawing/2014/main" id="{7A090EA5-3E72-4F96-A66E-21FF4A3A44B1}"/>
                </a:ext>
              </a:extLst>
            </p:cNvPr>
            <p:cNvCxnSpPr/>
            <p:nvPr/>
          </p:nvCxnSpPr>
          <p:spPr>
            <a:xfrm flipV="1" rot="16200000">
              <a:off x="1494961" y="2302205"/>
              <a:ext cx="1638299" cy="5691"/>
            </a:xfrm>
            <a:prstGeom prst="line">
              <a:avLst/>
            </a:prstGeom>
            <a:grpFill/>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18" name="Rounded Rectangle 120">
              <a:extLst>
                <a:ext uri="{FF2B5EF4-FFF2-40B4-BE49-F238E27FC236}">
                  <a16:creationId xmlns:a16="http://schemas.microsoft.com/office/drawing/2014/main" id="{FAF89EAD-8BD3-4EF9-8D52-FDCD28822C25}"/>
                </a:ext>
              </a:extLst>
            </p:cNvPr>
            <p:cNvSpPr/>
            <p:nvPr/>
          </p:nvSpPr>
          <p:spPr>
            <a:xfrm>
              <a:off x="2209800" y="2419350"/>
              <a:ext cx="214311" cy="7143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grpSp>
      <p:grpSp>
        <p:nvGrpSpPr>
          <p:cNvPr id="19" name="Group 141">
            <a:extLst>
              <a:ext uri="{FF2B5EF4-FFF2-40B4-BE49-F238E27FC236}">
                <a16:creationId xmlns:a16="http://schemas.microsoft.com/office/drawing/2014/main" id="{CE52C49F-639D-4F4A-8C18-DF0222B38B16}"/>
              </a:ext>
            </a:extLst>
          </p:cNvPr>
          <p:cNvGrpSpPr/>
          <p:nvPr/>
        </p:nvGrpSpPr>
        <p:grpSpPr>
          <a:xfrm>
            <a:off x="3448706" y="2185071"/>
            <a:ext cx="285732" cy="2196973"/>
            <a:chOff x="2667000" y="1485901"/>
            <a:chExt cx="214311" cy="1647821"/>
          </a:xfrm>
          <a:solidFill>
            <a:srgbClr val="4D9EBB"/>
          </a:solidFill>
        </p:grpSpPr>
        <p:cxnSp>
          <p:nvCxnSpPr>
            <p:cNvPr id="20" name="Straight Connector 127">
              <a:extLst>
                <a:ext uri="{FF2B5EF4-FFF2-40B4-BE49-F238E27FC236}">
                  <a16:creationId xmlns:a16="http://schemas.microsoft.com/office/drawing/2014/main" id="{E187B6A7-7756-4888-AF98-2034DAD29CF8}"/>
                </a:ext>
              </a:extLst>
            </p:cNvPr>
            <p:cNvCxnSpPr/>
            <p:nvPr/>
          </p:nvCxnSpPr>
          <p:spPr>
            <a:xfrm flipV="1" rot="16200000">
              <a:off x="1952161" y="2302205"/>
              <a:ext cx="1638299" cy="5691"/>
            </a:xfrm>
            <a:prstGeom prst="line">
              <a:avLst/>
            </a:prstGeom>
            <a:grpFill/>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21" name="Rounded Rectangle 128">
              <a:extLst>
                <a:ext uri="{FF2B5EF4-FFF2-40B4-BE49-F238E27FC236}">
                  <a16:creationId xmlns:a16="http://schemas.microsoft.com/office/drawing/2014/main" id="{D092E955-CA01-48C0-ADBE-A83CACC877B6}"/>
                </a:ext>
              </a:extLst>
            </p:cNvPr>
            <p:cNvSpPr/>
            <p:nvPr/>
          </p:nvSpPr>
          <p:spPr>
            <a:xfrm>
              <a:off x="26670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grpSp>
      <p:grpSp>
        <p:nvGrpSpPr>
          <p:cNvPr id="22" name="Group 142">
            <a:extLst>
              <a:ext uri="{FF2B5EF4-FFF2-40B4-BE49-F238E27FC236}">
                <a16:creationId xmlns:a16="http://schemas.microsoft.com/office/drawing/2014/main" id="{1DDCB417-411E-4DA7-999C-EBDDCB6AA8B7}"/>
              </a:ext>
            </a:extLst>
          </p:cNvPr>
          <p:cNvGrpSpPr/>
          <p:nvPr/>
        </p:nvGrpSpPr>
        <p:grpSpPr>
          <a:xfrm>
            <a:off x="3954652" y="2185071"/>
            <a:ext cx="285732" cy="2196973"/>
            <a:chOff x="2971800" y="1485901"/>
            <a:chExt cx="214311" cy="1647821"/>
          </a:xfrm>
          <a:solidFill>
            <a:srgbClr val="4D9EBB"/>
          </a:solidFill>
        </p:grpSpPr>
        <p:cxnSp>
          <p:nvCxnSpPr>
            <p:cNvPr id="23" name="Straight Connector 135">
              <a:extLst>
                <a:ext uri="{FF2B5EF4-FFF2-40B4-BE49-F238E27FC236}">
                  <a16:creationId xmlns:a16="http://schemas.microsoft.com/office/drawing/2014/main" id="{5D872AB1-BD18-4C94-BF13-F446EA82E02B}"/>
                </a:ext>
              </a:extLst>
            </p:cNvPr>
            <p:cNvCxnSpPr/>
            <p:nvPr/>
          </p:nvCxnSpPr>
          <p:spPr>
            <a:xfrm flipV="1" rot="16200000">
              <a:off x="2256961" y="2302205"/>
              <a:ext cx="1638299" cy="5691"/>
            </a:xfrm>
            <a:prstGeom prst="line">
              <a:avLst/>
            </a:prstGeom>
            <a:grpFill/>
            <a:ln w="12700">
              <a:solidFill>
                <a:schemeClr val="bg1">
                  <a:lumMod val="75000"/>
                </a:schemeClr>
              </a:solidFill>
              <a:prstDash val="sysDot"/>
              <a:headEnd len="med" type="none" w="med"/>
              <a:tailEnd len="med" type="oval" w="med"/>
            </a:ln>
          </p:spPr>
          <p:style>
            <a:lnRef idx="1">
              <a:schemeClr val="accent1"/>
            </a:lnRef>
            <a:fillRef idx="0">
              <a:schemeClr val="accent1"/>
            </a:fillRef>
            <a:effectRef idx="0">
              <a:schemeClr val="accent1"/>
            </a:effectRef>
            <a:fontRef idx="minor">
              <a:schemeClr val="tx1"/>
            </a:fontRef>
          </p:style>
        </p:cxnSp>
        <p:sp>
          <p:nvSpPr>
            <p:cNvPr id="24" name="Rounded Rectangle 136">
              <a:extLst>
                <a:ext uri="{FF2B5EF4-FFF2-40B4-BE49-F238E27FC236}">
                  <a16:creationId xmlns:a16="http://schemas.microsoft.com/office/drawing/2014/main" id="{8221ED35-01B2-493F-B7A9-7881816B0022}"/>
                </a:ext>
              </a:extLst>
            </p:cNvPr>
            <p:cNvSpPr/>
            <p:nvPr/>
          </p:nvSpPr>
          <p:spPr>
            <a:xfrm>
              <a:off x="2971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grpSp>
      <p:sp>
        <p:nvSpPr>
          <p:cNvPr id="25" name="Rectangle 143">
            <a:extLst>
              <a:ext uri="{FF2B5EF4-FFF2-40B4-BE49-F238E27FC236}">
                <a16:creationId xmlns:a16="http://schemas.microsoft.com/office/drawing/2014/main" id="{4D315511-DF4A-47BE-9D9E-356A1C94DD89}"/>
              </a:ext>
            </a:extLst>
          </p:cNvPr>
          <p:cNvSpPr/>
          <p:nvPr/>
        </p:nvSpPr>
        <p:spPr>
          <a:xfrm>
            <a:off x="1460263" y="4561631"/>
            <a:ext cx="203200" cy="277978"/>
          </a:xfrm>
          <a:prstGeom prst="rect">
            <a:avLst/>
          </a:prstGeom>
        </p:spPr>
        <p:txBody>
          <a:bodyPr bIns="0" lIns="0" rIns="0" tIns="0" wrap="none">
            <a:spAutoFit/>
          </a:bodyPr>
          <a:lstStyle/>
          <a:p>
            <a:pPr algn="ctr">
              <a:lnSpc>
                <a:spcPct val="120000"/>
              </a:lnSpc>
            </a:pPr>
            <a:r>
              <a:rPr lang="en-US" sz="1520">
                <a:solidFill>
                  <a:srgbClr val="313C42"/>
                </a:solidFill>
                <a:cs typeface="+mn-ea"/>
                <a:sym typeface="+mn-lt"/>
              </a:rPr>
              <a:t>55</a:t>
            </a:r>
          </a:p>
        </p:txBody>
      </p:sp>
      <p:sp>
        <p:nvSpPr>
          <p:cNvPr id="26" name="Rectangle 144">
            <a:extLst>
              <a:ext uri="{FF2B5EF4-FFF2-40B4-BE49-F238E27FC236}">
                <a16:creationId xmlns:a16="http://schemas.microsoft.com/office/drawing/2014/main" id="{B7640F30-A385-41AC-ADEC-83D8B7E11303}"/>
              </a:ext>
            </a:extLst>
          </p:cNvPr>
          <p:cNvSpPr/>
          <p:nvPr/>
        </p:nvSpPr>
        <p:spPr>
          <a:xfrm>
            <a:off x="1970623" y="4561631"/>
            <a:ext cx="203200" cy="277978"/>
          </a:xfrm>
          <a:prstGeom prst="rect">
            <a:avLst/>
          </a:prstGeom>
        </p:spPr>
        <p:txBody>
          <a:bodyPr bIns="0" lIns="0" rIns="0" tIns="0" wrap="none">
            <a:spAutoFit/>
          </a:bodyPr>
          <a:lstStyle/>
          <a:p>
            <a:pPr algn="ctr">
              <a:lnSpc>
                <a:spcPct val="120000"/>
              </a:lnSpc>
            </a:pPr>
            <a:r>
              <a:rPr lang="en-US" sz="1520">
                <a:solidFill>
                  <a:srgbClr val="313C42"/>
                </a:solidFill>
                <a:cs typeface="+mn-ea"/>
                <a:sym typeface="+mn-lt"/>
              </a:rPr>
              <a:t>70</a:t>
            </a:r>
          </a:p>
        </p:txBody>
      </p:sp>
      <p:sp>
        <p:nvSpPr>
          <p:cNvPr id="27" name="Rectangle 145">
            <a:extLst>
              <a:ext uri="{FF2B5EF4-FFF2-40B4-BE49-F238E27FC236}">
                <a16:creationId xmlns:a16="http://schemas.microsoft.com/office/drawing/2014/main" id="{53C44844-E033-4212-B1ED-58EE7A8161CE}"/>
              </a:ext>
            </a:extLst>
          </p:cNvPr>
          <p:cNvSpPr/>
          <p:nvPr/>
        </p:nvSpPr>
        <p:spPr>
          <a:xfrm>
            <a:off x="2480984" y="4561631"/>
            <a:ext cx="203200" cy="277978"/>
          </a:xfrm>
          <a:prstGeom prst="rect">
            <a:avLst/>
          </a:prstGeom>
        </p:spPr>
        <p:txBody>
          <a:bodyPr bIns="0" lIns="0" rIns="0" tIns="0" wrap="none">
            <a:spAutoFit/>
          </a:bodyPr>
          <a:lstStyle/>
          <a:p>
            <a:pPr algn="ctr">
              <a:lnSpc>
                <a:spcPct val="120000"/>
              </a:lnSpc>
            </a:pPr>
            <a:r>
              <a:rPr lang="en-US" sz="1520">
                <a:solidFill>
                  <a:srgbClr val="313C42"/>
                </a:solidFill>
                <a:cs typeface="+mn-ea"/>
                <a:sym typeface="+mn-lt"/>
              </a:rPr>
              <a:t>85</a:t>
            </a:r>
          </a:p>
        </p:txBody>
      </p:sp>
      <p:sp>
        <p:nvSpPr>
          <p:cNvPr id="28" name="Rectangle 146">
            <a:extLst>
              <a:ext uri="{FF2B5EF4-FFF2-40B4-BE49-F238E27FC236}">
                <a16:creationId xmlns:a16="http://schemas.microsoft.com/office/drawing/2014/main" id="{CAB1B7E2-35F2-4A8C-B95A-42A80FC7F1DC}"/>
              </a:ext>
            </a:extLst>
          </p:cNvPr>
          <p:cNvSpPr/>
          <p:nvPr/>
        </p:nvSpPr>
        <p:spPr>
          <a:xfrm>
            <a:off x="2991344" y="4561631"/>
            <a:ext cx="203200" cy="277978"/>
          </a:xfrm>
          <a:prstGeom prst="rect">
            <a:avLst/>
          </a:prstGeom>
        </p:spPr>
        <p:txBody>
          <a:bodyPr bIns="0" lIns="0" rIns="0" tIns="0" wrap="none">
            <a:spAutoFit/>
          </a:bodyPr>
          <a:lstStyle/>
          <a:p>
            <a:pPr algn="ctr">
              <a:lnSpc>
                <a:spcPct val="120000"/>
              </a:lnSpc>
            </a:pPr>
            <a:r>
              <a:rPr lang="en-US" sz="1520">
                <a:solidFill>
                  <a:srgbClr val="313C42"/>
                </a:solidFill>
                <a:cs typeface="+mn-ea"/>
                <a:sym typeface="+mn-lt"/>
              </a:rPr>
              <a:t>40</a:t>
            </a:r>
          </a:p>
        </p:txBody>
      </p:sp>
      <p:sp>
        <p:nvSpPr>
          <p:cNvPr id="29" name="Rectangle 147">
            <a:extLst>
              <a:ext uri="{FF2B5EF4-FFF2-40B4-BE49-F238E27FC236}">
                <a16:creationId xmlns:a16="http://schemas.microsoft.com/office/drawing/2014/main" id="{D73188C9-020F-45DB-9D5E-9A57EBEB08BA}"/>
              </a:ext>
            </a:extLst>
          </p:cNvPr>
          <p:cNvSpPr/>
          <p:nvPr/>
        </p:nvSpPr>
        <p:spPr>
          <a:xfrm>
            <a:off x="3501706" y="4561631"/>
            <a:ext cx="203200" cy="277978"/>
          </a:xfrm>
          <a:prstGeom prst="rect">
            <a:avLst/>
          </a:prstGeom>
        </p:spPr>
        <p:txBody>
          <a:bodyPr bIns="0" lIns="0" rIns="0" tIns="0" wrap="none">
            <a:spAutoFit/>
          </a:bodyPr>
          <a:lstStyle/>
          <a:p>
            <a:pPr algn="ctr">
              <a:lnSpc>
                <a:spcPct val="120000"/>
              </a:lnSpc>
            </a:pPr>
            <a:r>
              <a:rPr lang="en-US" sz="1520">
                <a:solidFill>
                  <a:srgbClr val="313C42"/>
                </a:solidFill>
                <a:cs typeface="+mn-ea"/>
                <a:sym typeface="+mn-lt"/>
              </a:rPr>
              <a:t>60</a:t>
            </a:r>
          </a:p>
        </p:txBody>
      </p:sp>
      <p:sp>
        <p:nvSpPr>
          <p:cNvPr id="30" name="Rectangle 148">
            <a:extLst>
              <a:ext uri="{FF2B5EF4-FFF2-40B4-BE49-F238E27FC236}">
                <a16:creationId xmlns:a16="http://schemas.microsoft.com/office/drawing/2014/main" id="{E525D781-7A9C-45FD-858C-AEF5EC5A5C1D}"/>
              </a:ext>
            </a:extLst>
          </p:cNvPr>
          <p:cNvSpPr/>
          <p:nvPr/>
        </p:nvSpPr>
        <p:spPr>
          <a:xfrm>
            <a:off x="4012066" y="4561631"/>
            <a:ext cx="203200" cy="277978"/>
          </a:xfrm>
          <a:prstGeom prst="rect">
            <a:avLst/>
          </a:prstGeom>
        </p:spPr>
        <p:txBody>
          <a:bodyPr bIns="0" lIns="0" rIns="0" tIns="0" wrap="none">
            <a:spAutoFit/>
          </a:bodyPr>
          <a:lstStyle/>
          <a:p>
            <a:pPr algn="ctr">
              <a:lnSpc>
                <a:spcPct val="120000"/>
              </a:lnSpc>
            </a:pPr>
            <a:r>
              <a:rPr lang="en-US" sz="1520">
                <a:solidFill>
                  <a:srgbClr val="313C42"/>
                </a:solidFill>
                <a:cs typeface="+mn-ea"/>
                <a:sym typeface="+mn-lt"/>
              </a:rPr>
              <a:t>80</a:t>
            </a:r>
          </a:p>
        </p:txBody>
      </p:sp>
      <p:grpSp>
        <p:nvGrpSpPr>
          <p:cNvPr id="31" name="Group 149">
            <a:extLst>
              <a:ext uri="{FF2B5EF4-FFF2-40B4-BE49-F238E27FC236}">
                <a16:creationId xmlns:a16="http://schemas.microsoft.com/office/drawing/2014/main" id="{94361325-A4D6-47CF-B19C-D9CE7D4ADA4B}"/>
              </a:ext>
            </a:extLst>
          </p:cNvPr>
          <p:cNvGrpSpPr/>
          <p:nvPr/>
        </p:nvGrpSpPr>
        <p:grpSpPr>
          <a:xfrm>
            <a:off x="6058731" y="2186665"/>
            <a:ext cx="1982423" cy="536813"/>
            <a:chOff x="4597686" y="3155872"/>
            <a:chExt cx="1583966" cy="402632"/>
          </a:xfrm>
        </p:grpSpPr>
        <p:sp>
          <p:nvSpPr>
            <p:cNvPr id="32" name="TextBox 150">
              <a:extLst>
                <a:ext uri="{FF2B5EF4-FFF2-40B4-BE49-F238E27FC236}">
                  <a16:creationId xmlns:a16="http://schemas.microsoft.com/office/drawing/2014/main" id="{7D8F16EB-3B45-4732-A0C5-368698325616}"/>
                </a:ext>
              </a:extLst>
            </p:cNvPr>
            <p:cNvSpPr txBox="1"/>
            <p:nvPr/>
          </p:nvSpPr>
          <p:spPr>
            <a:xfrm>
              <a:off x="4597686" y="3155872"/>
              <a:ext cx="1542506" cy="181747"/>
            </a:xfrm>
            <a:prstGeom prst="rect">
              <a:avLst/>
            </a:prstGeom>
            <a:noFill/>
          </p:spPr>
          <p:txBody>
            <a:bodyPr anchor="t" bIns="0" lIns="0" rIns="0" rtlCol="0" tIns="0" wrap="square">
              <a:spAutoFit/>
            </a:bodyPr>
            <a:lstStyle/>
            <a:p>
              <a:pPr>
                <a:lnSpc>
                  <a:spcPct val="120000"/>
                </a:lnSpc>
              </a:pPr>
              <a:r>
                <a:rPr altLang="en-US" lang="zh-CN" sz="1325">
                  <a:solidFill>
                    <a:srgbClr val="313C42"/>
                  </a:solidFill>
                  <a:cs typeface="+mn-ea"/>
                  <a:sym typeface="+mn-lt"/>
                </a:rPr>
                <a:t>公司目前福利：</a:t>
              </a:r>
            </a:p>
          </p:txBody>
        </p:sp>
        <p:sp>
          <p:nvSpPr>
            <p:cNvPr id="33" name="TextBox 151">
              <a:extLst>
                <a:ext uri="{FF2B5EF4-FFF2-40B4-BE49-F238E27FC236}">
                  <a16:creationId xmlns:a16="http://schemas.microsoft.com/office/drawing/2014/main" id="{6F12D30B-FB86-436A-9FBD-56B5DF63AD68}"/>
                </a:ext>
              </a:extLst>
            </p:cNvPr>
            <p:cNvSpPr txBox="1"/>
            <p:nvPr/>
          </p:nvSpPr>
          <p:spPr>
            <a:xfrm>
              <a:off x="4597686" y="3348942"/>
              <a:ext cx="1583966" cy="208495"/>
            </a:xfrm>
            <a:prstGeom prst="rect">
              <a:avLst/>
            </a:prstGeom>
            <a:noFill/>
          </p:spPr>
          <p:txBody>
            <a:bodyPr anchor="t" bIns="0" lIns="0" rIns="0" rtlCol="0" tIns="0" wrap="square">
              <a:spAutoFit/>
            </a:bodyPr>
            <a:lstStyle/>
            <a:p>
              <a:pPr defTabSz="1285240">
                <a:lnSpc>
                  <a:spcPct val="120000"/>
                </a:lnSpc>
                <a:spcBef>
                  <a:spcPct val="20000"/>
                </a:spcBef>
                <a:defRPr/>
              </a:pPr>
              <a:r>
                <a:rPr altLang="zh-CN" lang="en-US" sz="760">
                  <a:solidFill>
                    <a:srgbClr val="313C42"/>
                  </a:solidFill>
                  <a:cs typeface="+mn-ea"/>
                  <a:sym typeface="+mn-lt"/>
                </a:rPr>
                <a:t>各项补贴。通讯补贴、工龄津贴、结婚生育礼金、以及其他工作奖励</a:t>
              </a:r>
            </a:p>
          </p:txBody>
        </p:sp>
      </p:grpSp>
      <p:grpSp>
        <p:nvGrpSpPr>
          <p:cNvPr id="34" name="Group 152">
            <a:extLst>
              <a:ext uri="{FF2B5EF4-FFF2-40B4-BE49-F238E27FC236}">
                <a16:creationId xmlns:a16="http://schemas.microsoft.com/office/drawing/2014/main" id="{77596D45-647A-40CC-8166-098AA7683F5D}"/>
              </a:ext>
            </a:extLst>
          </p:cNvPr>
          <p:cNvGrpSpPr/>
          <p:nvPr/>
        </p:nvGrpSpPr>
        <p:grpSpPr>
          <a:xfrm>
            <a:off x="8900520" y="2186665"/>
            <a:ext cx="1930533" cy="676512"/>
            <a:chOff x="6978976" y="3155872"/>
            <a:chExt cx="1542507" cy="507412"/>
          </a:xfrm>
        </p:grpSpPr>
        <p:sp>
          <p:nvSpPr>
            <p:cNvPr id="35" name="TextBox 153">
              <a:extLst>
                <a:ext uri="{FF2B5EF4-FFF2-40B4-BE49-F238E27FC236}">
                  <a16:creationId xmlns:a16="http://schemas.microsoft.com/office/drawing/2014/main" id="{967C8D17-D2B1-4233-B8E1-3EE2D364B157}"/>
                </a:ext>
              </a:extLst>
            </p:cNvPr>
            <p:cNvSpPr txBox="1"/>
            <p:nvPr/>
          </p:nvSpPr>
          <p:spPr>
            <a:xfrm>
              <a:off x="6978976" y="3155872"/>
              <a:ext cx="1542506" cy="181747"/>
            </a:xfrm>
            <a:prstGeom prst="rect">
              <a:avLst/>
            </a:prstGeom>
            <a:noFill/>
          </p:spPr>
          <p:txBody>
            <a:bodyPr anchor="t" bIns="0" lIns="0" rIns="0" rtlCol="0" tIns="0" wrap="square">
              <a:spAutoFit/>
            </a:bodyPr>
            <a:lstStyle/>
            <a:p>
              <a:pPr>
                <a:lnSpc>
                  <a:spcPct val="120000"/>
                </a:lnSpc>
              </a:pPr>
              <a:r>
                <a:rPr altLang="en-US" lang="zh-CN" sz="1325">
                  <a:solidFill>
                    <a:srgbClr val="313C42"/>
                  </a:solidFill>
                  <a:cs typeface="+mn-ea"/>
                  <a:sym typeface="+mn-lt"/>
                </a:rPr>
                <a:t>公司目前福利：</a:t>
              </a:r>
            </a:p>
          </p:txBody>
        </p:sp>
        <p:sp>
          <p:nvSpPr>
            <p:cNvPr id="36" name="TextBox 154">
              <a:extLst>
                <a:ext uri="{FF2B5EF4-FFF2-40B4-BE49-F238E27FC236}">
                  <a16:creationId xmlns:a16="http://schemas.microsoft.com/office/drawing/2014/main" id="{44412BEC-DA5E-45E2-99FB-842BC3C448C9}"/>
                </a:ext>
              </a:extLst>
            </p:cNvPr>
            <p:cNvSpPr txBox="1"/>
            <p:nvPr/>
          </p:nvSpPr>
          <p:spPr>
            <a:xfrm>
              <a:off x="6978977" y="3348942"/>
              <a:ext cx="1542507" cy="312742"/>
            </a:xfrm>
            <a:prstGeom prst="rect">
              <a:avLst/>
            </a:prstGeom>
            <a:noFill/>
          </p:spPr>
          <p:txBody>
            <a:bodyPr anchor="t" bIns="0" lIns="0" rIns="0" rtlCol="0" tIns="0" wrap="square">
              <a:spAutoFit/>
            </a:bodyPr>
            <a:lstStyle/>
            <a:p>
              <a:pPr defTabSz="1285240">
                <a:lnSpc>
                  <a:spcPct val="120000"/>
                </a:lnSpc>
                <a:spcBef>
                  <a:spcPct val="20000"/>
                </a:spcBef>
                <a:defRPr/>
              </a:pPr>
              <a:r>
                <a:rPr altLang="zh-CN" lang="en-US" sz="760">
                  <a:solidFill>
                    <a:srgbClr val="313C42"/>
                  </a:solidFill>
                  <a:cs typeface="+mn-ea"/>
                  <a:sym typeface="+mn-lt"/>
                </a:rPr>
                <a:t>根据政策，公司为员工办理社会保险，包括养老、医疗、失业、生育、工伤保险（生产类员工除外）。</a:t>
              </a:r>
            </a:p>
          </p:txBody>
        </p:sp>
      </p:grpSp>
      <p:grpSp>
        <p:nvGrpSpPr>
          <p:cNvPr id="37" name="Group 155">
            <a:extLst>
              <a:ext uri="{FF2B5EF4-FFF2-40B4-BE49-F238E27FC236}">
                <a16:creationId xmlns:a16="http://schemas.microsoft.com/office/drawing/2014/main" id="{87DFB4F4-C50B-4764-869E-80DEF801BA95}"/>
              </a:ext>
            </a:extLst>
          </p:cNvPr>
          <p:cNvGrpSpPr/>
          <p:nvPr/>
        </p:nvGrpSpPr>
        <p:grpSpPr>
          <a:xfrm>
            <a:off x="6058731" y="3047612"/>
            <a:ext cx="1930533" cy="672655"/>
            <a:chOff x="4597685" y="3914331"/>
            <a:chExt cx="1542507" cy="504518"/>
          </a:xfrm>
        </p:grpSpPr>
        <p:sp>
          <p:nvSpPr>
            <p:cNvPr id="38" name="TextBox 156">
              <a:extLst>
                <a:ext uri="{FF2B5EF4-FFF2-40B4-BE49-F238E27FC236}">
                  <a16:creationId xmlns:a16="http://schemas.microsoft.com/office/drawing/2014/main" id="{ED699068-23D7-41BC-9EBF-02CB5E7C1DD2}"/>
                </a:ext>
              </a:extLst>
            </p:cNvPr>
            <p:cNvSpPr txBox="1"/>
            <p:nvPr/>
          </p:nvSpPr>
          <p:spPr>
            <a:xfrm>
              <a:off x="4597686" y="3914331"/>
              <a:ext cx="1542506" cy="181747"/>
            </a:xfrm>
            <a:prstGeom prst="rect">
              <a:avLst/>
            </a:prstGeom>
            <a:noFill/>
          </p:spPr>
          <p:txBody>
            <a:bodyPr anchor="t" bIns="0" lIns="0" rIns="0" rtlCol="0" tIns="0" wrap="square">
              <a:spAutoFit/>
            </a:bodyPr>
            <a:lstStyle/>
            <a:p>
              <a:pPr>
                <a:lnSpc>
                  <a:spcPct val="120000"/>
                </a:lnSpc>
              </a:pPr>
              <a:r>
                <a:rPr altLang="en-US" lang="zh-CN" sz="1325">
                  <a:solidFill>
                    <a:srgbClr val="313C42"/>
                  </a:solidFill>
                  <a:cs typeface="+mn-ea"/>
                  <a:sym typeface="+mn-lt"/>
                </a:rPr>
                <a:t>公司目前福利：</a:t>
              </a:r>
            </a:p>
          </p:txBody>
        </p:sp>
        <p:sp>
          <p:nvSpPr>
            <p:cNvPr id="39" name="TextBox 157">
              <a:extLst>
                <a:ext uri="{FF2B5EF4-FFF2-40B4-BE49-F238E27FC236}">
                  <a16:creationId xmlns:a16="http://schemas.microsoft.com/office/drawing/2014/main" id="{7E4B293E-BC62-4CC4-A4D0-A45FCDE2525F}"/>
                </a:ext>
              </a:extLst>
            </p:cNvPr>
            <p:cNvSpPr txBox="1"/>
            <p:nvPr/>
          </p:nvSpPr>
          <p:spPr>
            <a:xfrm>
              <a:off x="4597685" y="4107401"/>
              <a:ext cx="1542507" cy="312741"/>
            </a:xfrm>
            <a:prstGeom prst="rect">
              <a:avLst/>
            </a:prstGeom>
            <a:noFill/>
          </p:spPr>
          <p:txBody>
            <a:bodyPr anchor="t" bIns="0" lIns="0" rIns="0" rtlCol="0" tIns="0" wrap="square">
              <a:spAutoFit/>
            </a:bodyPr>
            <a:lstStyle/>
            <a:p>
              <a:pPr defTabSz="1285240">
                <a:lnSpc>
                  <a:spcPct val="120000"/>
                </a:lnSpc>
                <a:spcBef>
                  <a:spcPct val="20000"/>
                </a:spcBef>
                <a:defRPr/>
              </a:pPr>
              <a:r>
                <a:rPr altLang="zh-CN" lang="en-US" sz="760">
                  <a:solidFill>
                    <a:srgbClr val="313C42"/>
                  </a:solidFill>
                  <a:cs typeface="+mn-ea"/>
                  <a:sym typeface="+mn-lt"/>
                </a:rPr>
                <a:t>增加生产员工社会保险，解决员工的门诊和住院治疗费问题以及可能防范存在的工伤风险。</a:t>
              </a:r>
            </a:p>
          </p:txBody>
        </p:sp>
      </p:grpSp>
      <p:grpSp>
        <p:nvGrpSpPr>
          <p:cNvPr id="40" name="Group 158">
            <a:extLst>
              <a:ext uri="{FF2B5EF4-FFF2-40B4-BE49-F238E27FC236}">
                <a16:creationId xmlns:a16="http://schemas.microsoft.com/office/drawing/2014/main" id="{2DE22B15-BB77-4CEE-AB96-A65E25DC138B}"/>
              </a:ext>
            </a:extLst>
          </p:cNvPr>
          <p:cNvGrpSpPr/>
          <p:nvPr/>
        </p:nvGrpSpPr>
        <p:grpSpPr>
          <a:xfrm>
            <a:off x="8900520" y="3047613"/>
            <a:ext cx="1930533" cy="676513"/>
            <a:chOff x="6978976" y="3914331"/>
            <a:chExt cx="1542507" cy="507412"/>
          </a:xfrm>
        </p:grpSpPr>
        <p:sp>
          <p:nvSpPr>
            <p:cNvPr id="41" name="TextBox 159">
              <a:extLst>
                <a:ext uri="{FF2B5EF4-FFF2-40B4-BE49-F238E27FC236}">
                  <a16:creationId xmlns:a16="http://schemas.microsoft.com/office/drawing/2014/main" id="{62F94A5C-98A2-4B17-B7F8-6B5C8E44EAC7}"/>
                </a:ext>
              </a:extLst>
            </p:cNvPr>
            <p:cNvSpPr txBox="1"/>
            <p:nvPr/>
          </p:nvSpPr>
          <p:spPr>
            <a:xfrm>
              <a:off x="6978976" y="3914331"/>
              <a:ext cx="1542506" cy="181747"/>
            </a:xfrm>
            <a:prstGeom prst="rect">
              <a:avLst/>
            </a:prstGeom>
            <a:noFill/>
          </p:spPr>
          <p:txBody>
            <a:bodyPr anchor="t" bIns="0" lIns="0" rIns="0" rtlCol="0" tIns="0" wrap="square">
              <a:spAutoFit/>
            </a:bodyPr>
            <a:lstStyle/>
            <a:p>
              <a:pPr>
                <a:lnSpc>
                  <a:spcPct val="120000"/>
                </a:lnSpc>
              </a:pPr>
              <a:r>
                <a:rPr altLang="en-US" lang="zh-CN" sz="1325">
                  <a:solidFill>
                    <a:srgbClr val="313C42"/>
                  </a:solidFill>
                  <a:cs typeface="+mn-ea"/>
                  <a:sym typeface="+mn-lt"/>
                </a:rPr>
                <a:t>公司目前福利：</a:t>
              </a:r>
            </a:p>
          </p:txBody>
        </p:sp>
        <p:sp>
          <p:nvSpPr>
            <p:cNvPr id="42" name="TextBox 160">
              <a:extLst>
                <a:ext uri="{FF2B5EF4-FFF2-40B4-BE49-F238E27FC236}">
                  <a16:creationId xmlns:a16="http://schemas.microsoft.com/office/drawing/2014/main" id="{41C5EAB0-FE74-485B-84A9-8F2A15F9C053}"/>
                </a:ext>
              </a:extLst>
            </p:cNvPr>
            <p:cNvSpPr txBox="1"/>
            <p:nvPr/>
          </p:nvSpPr>
          <p:spPr>
            <a:xfrm>
              <a:off x="6978977" y="4107400"/>
              <a:ext cx="1542507" cy="312742"/>
            </a:xfrm>
            <a:prstGeom prst="rect">
              <a:avLst/>
            </a:prstGeom>
            <a:noFill/>
          </p:spPr>
          <p:txBody>
            <a:bodyPr anchor="t" bIns="0" lIns="0" rIns="0" rtlCol="0" tIns="0" wrap="square">
              <a:spAutoFit/>
            </a:bodyPr>
            <a:lstStyle/>
            <a:p>
              <a:pPr defTabSz="1285240">
                <a:lnSpc>
                  <a:spcPct val="120000"/>
                </a:lnSpc>
                <a:spcBef>
                  <a:spcPct val="20000"/>
                </a:spcBef>
                <a:defRPr/>
              </a:pPr>
              <a:r>
                <a:rPr lang="en-US" sz="760">
                  <a:solidFill>
                    <a:srgbClr val="313C42"/>
                  </a:solidFill>
                  <a:cs typeface="+mn-ea"/>
                  <a:sym typeface="+mn-lt"/>
                </a:rPr>
                <a:t>深圳户籍员工人事档案管理，托管在深圳市人才交流中心和南山劳动局，外地办事处人员社保全部在深圳缴纳。</a:t>
              </a:r>
            </a:p>
          </p:txBody>
        </p:sp>
      </p:grpSp>
      <p:grpSp>
        <p:nvGrpSpPr>
          <p:cNvPr id="43" name="Group 161">
            <a:extLst>
              <a:ext uri="{FF2B5EF4-FFF2-40B4-BE49-F238E27FC236}">
                <a16:creationId xmlns:a16="http://schemas.microsoft.com/office/drawing/2014/main" id="{B32931D1-F0C1-4406-AB9B-690D713714B8}"/>
              </a:ext>
            </a:extLst>
          </p:cNvPr>
          <p:cNvGrpSpPr/>
          <p:nvPr/>
        </p:nvGrpSpPr>
        <p:grpSpPr>
          <a:xfrm>
            <a:off x="6058731" y="4020151"/>
            <a:ext cx="1930533" cy="816213"/>
            <a:chOff x="4597685" y="3914331"/>
            <a:chExt cx="1542507" cy="612193"/>
          </a:xfrm>
        </p:grpSpPr>
        <p:sp>
          <p:nvSpPr>
            <p:cNvPr id="44" name="TextBox 162">
              <a:extLst>
                <a:ext uri="{FF2B5EF4-FFF2-40B4-BE49-F238E27FC236}">
                  <a16:creationId xmlns:a16="http://schemas.microsoft.com/office/drawing/2014/main" id="{B13D277E-B2D6-4DF2-A266-07F3E830BD0E}"/>
                </a:ext>
              </a:extLst>
            </p:cNvPr>
            <p:cNvSpPr txBox="1"/>
            <p:nvPr/>
          </p:nvSpPr>
          <p:spPr>
            <a:xfrm>
              <a:off x="4597686" y="3914330"/>
              <a:ext cx="1542506" cy="181747"/>
            </a:xfrm>
            <a:prstGeom prst="rect">
              <a:avLst/>
            </a:prstGeom>
            <a:noFill/>
          </p:spPr>
          <p:txBody>
            <a:bodyPr anchor="t" bIns="0" lIns="0" rIns="0" rtlCol="0" tIns="0" wrap="square">
              <a:spAutoFit/>
            </a:bodyPr>
            <a:lstStyle/>
            <a:p>
              <a:pPr>
                <a:lnSpc>
                  <a:spcPct val="120000"/>
                </a:lnSpc>
              </a:pPr>
              <a:r>
                <a:rPr altLang="en-US" lang="zh-CN" sz="1325">
                  <a:solidFill>
                    <a:srgbClr val="313C42"/>
                  </a:solidFill>
                  <a:cs typeface="+mn-ea"/>
                  <a:sym typeface="+mn-lt"/>
                </a:rPr>
                <a:t>公司目前福利：</a:t>
              </a:r>
            </a:p>
          </p:txBody>
        </p:sp>
        <p:sp>
          <p:nvSpPr>
            <p:cNvPr id="45" name="TextBox 163">
              <a:extLst>
                <a:ext uri="{FF2B5EF4-FFF2-40B4-BE49-F238E27FC236}">
                  <a16:creationId xmlns:a16="http://schemas.microsoft.com/office/drawing/2014/main" id="{04D9943C-50ED-4798-970D-23B6F5C80DE7}"/>
                </a:ext>
              </a:extLst>
            </p:cNvPr>
            <p:cNvSpPr txBox="1"/>
            <p:nvPr/>
          </p:nvSpPr>
          <p:spPr>
            <a:xfrm>
              <a:off x="4597685" y="4107401"/>
              <a:ext cx="1542507" cy="416989"/>
            </a:xfrm>
            <a:prstGeom prst="rect">
              <a:avLst/>
            </a:prstGeom>
            <a:noFill/>
          </p:spPr>
          <p:txBody>
            <a:bodyPr anchor="t" bIns="0" lIns="0" rIns="0" rtlCol="0" tIns="0" wrap="square">
              <a:spAutoFit/>
            </a:bodyPr>
            <a:lstStyle/>
            <a:p>
              <a:pPr defTabSz="1285240">
                <a:lnSpc>
                  <a:spcPct val="120000"/>
                </a:lnSpc>
                <a:spcBef>
                  <a:spcPct val="20000"/>
                </a:spcBef>
                <a:defRPr/>
              </a:pPr>
              <a:r>
                <a:rPr altLang="zh-CN" lang="en-US" sz="760">
                  <a:solidFill>
                    <a:srgbClr val="313C42"/>
                  </a:solidFill>
                  <a:cs typeface="+mn-ea"/>
                  <a:sym typeface="+mn-lt"/>
                </a:rPr>
                <a:t>在法律规定的范围内，在符合公司薪酬政策，考虑公司负担水平的前提下，开发个体化的弹性福利计划。以满足员工对福利的不同偏好，充分发挥福利的长期激励作用。</a:t>
              </a:r>
            </a:p>
          </p:txBody>
        </p:sp>
      </p:grpSp>
      <p:grpSp>
        <p:nvGrpSpPr>
          <p:cNvPr id="46" name="Group 164">
            <a:extLst>
              <a:ext uri="{FF2B5EF4-FFF2-40B4-BE49-F238E27FC236}">
                <a16:creationId xmlns:a16="http://schemas.microsoft.com/office/drawing/2014/main" id="{3D53135E-B033-4A26-9FC8-B616A1A2E11E}"/>
              </a:ext>
            </a:extLst>
          </p:cNvPr>
          <p:cNvGrpSpPr/>
          <p:nvPr/>
        </p:nvGrpSpPr>
        <p:grpSpPr>
          <a:xfrm>
            <a:off x="8900520" y="4020150"/>
            <a:ext cx="1930533" cy="696059"/>
            <a:chOff x="6978976" y="3914331"/>
            <a:chExt cx="1542507" cy="522072"/>
          </a:xfrm>
        </p:grpSpPr>
        <p:sp>
          <p:nvSpPr>
            <p:cNvPr id="47" name="TextBox 165">
              <a:extLst>
                <a:ext uri="{FF2B5EF4-FFF2-40B4-BE49-F238E27FC236}">
                  <a16:creationId xmlns:a16="http://schemas.microsoft.com/office/drawing/2014/main" id="{0A0713B5-7FB7-4F73-85EA-4E2DE29B6CAC}"/>
                </a:ext>
              </a:extLst>
            </p:cNvPr>
            <p:cNvSpPr txBox="1"/>
            <p:nvPr/>
          </p:nvSpPr>
          <p:spPr>
            <a:xfrm>
              <a:off x="6978976" y="3914332"/>
              <a:ext cx="1542506" cy="181747"/>
            </a:xfrm>
            <a:prstGeom prst="rect">
              <a:avLst/>
            </a:prstGeom>
            <a:noFill/>
          </p:spPr>
          <p:txBody>
            <a:bodyPr anchor="t" bIns="0" lIns="0" rIns="0" rtlCol="0" tIns="0" wrap="square">
              <a:spAutoFit/>
            </a:bodyPr>
            <a:lstStyle/>
            <a:p>
              <a:pPr>
                <a:lnSpc>
                  <a:spcPct val="120000"/>
                </a:lnSpc>
              </a:pPr>
              <a:r>
                <a:rPr altLang="en-US" lang="zh-CN" sz="1325">
                  <a:solidFill>
                    <a:srgbClr val="313C42"/>
                  </a:solidFill>
                  <a:cs typeface="+mn-ea"/>
                  <a:sym typeface="+mn-lt"/>
                </a:rPr>
                <a:t>公司目前福利：</a:t>
              </a:r>
            </a:p>
          </p:txBody>
        </p:sp>
        <p:sp>
          <p:nvSpPr>
            <p:cNvPr id="48" name="TextBox 166">
              <a:extLst>
                <a:ext uri="{FF2B5EF4-FFF2-40B4-BE49-F238E27FC236}">
                  <a16:creationId xmlns:a16="http://schemas.microsoft.com/office/drawing/2014/main" id="{1EBD5998-1992-401E-A7AA-236709147AA8}"/>
                </a:ext>
              </a:extLst>
            </p:cNvPr>
            <p:cNvSpPr txBox="1"/>
            <p:nvPr/>
          </p:nvSpPr>
          <p:spPr>
            <a:xfrm>
              <a:off x="6978977" y="4107402"/>
              <a:ext cx="1542507" cy="330116"/>
            </a:xfrm>
            <a:prstGeom prst="rect">
              <a:avLst/>
            </a:prstGeom>
            <a:noFill/>
          </p:spPr>
          <p:txBody>
            <a:bodyPr anchor="t" bIns="0" lIns="0" rIns="0" rtlCol="0" tIns="0" wrap="square">
              <a:spAutoFit/>
            </a:bodyPr>
            <a:lstStyle/>
            <a:p>
              <a:pPr defTabSz="1285240">
                <a:lnSpc>
                  <a:spcPct val="120000"/>
                </a:lnSpc>
                <a:spcBef>
                  <a:spcPct val="20000"/>
                </a:spcBef>
                <a:defRPr/>
              </a:pPr>
              <a:r>
                <a:rPr lang="en-US" sz="760">
                  <a:solidFill>
                    <a:srgbClr val="313C42"/>
                  </a:solidFill>
                  <a:cs typeface="+mn-ea"/>
                  <a:sym typeface="+mn-lt"/>
                </a:rPr>
                <a:t>劳动关系新员工签订一年期，续签员工为三年</a:t>
              </a:r>
            </a:p>
            <a:p>
              <a:pPr defTabSz="1285240">
                <a:lnSpc>
                  <a:spcPct val="120000"/>
                </a:lnSpc>
                <a:spcBef>
                  <a:spcPct val="20000"/>
                </a:spcBef>
                <a:defRPr/>
              </a:pPr>
              <a:r>
                <a:rPr lang="en-US" sz="760">
                  <a:solidFill>
                    <a:srgbClr val="313C42"/>
                  </a:solidFill>
                  <a:cs typeface="+mn-ea"/>
                  <a:sym typeface="+mn-lt"/>
                </a:rPr>
                <a:t>2018年公司劳动关系管理目标：</a:t>
              </a:r>
            </a:p>
          </p:txBody>
        </p:sp>
      </p:grpSp>
      <p:grpSp>
        <p:nvGrpSpPr>
          <p:cNvPr id="49" name="Group 167">
            <a:extLst>
              <a:ext uri="{FF2B5EF4-FFF2-40B4-BE49-F238E27FC236}">
                <a16:creationId xmlns:a16="http://schemas.microsoft.com/office/drawing/2014/main" id="{A14A112D-6064-4C75-89D7-F5374E050472}"/>
              </a:ext>
            </a:extLst>
          </p:cNvPr>
          <p:cNvGrpSpPr/>
          <p:nvPr/>
        </p:nvGrpSpPr>
        <p:grpSpPr>
          <a:xfrm>
            <a:off x="8225616" y="3997903"/>
            <a:ext cx="625328" cy="607424"/>
            <a:chOff x="6299532" y="4190009"/>
            <a:chExt cx="469021" cy="455593"/>
          </a:xfrm>
        </p:grpSpPr>
        <p:sp>
          <p:nvSpPr>
            <p:cNvPr id="50" name="Oval 168">
              <a:extLst>
                <a:ext uri="{FF2B5EF4-FFF2-40B4-BE49-F238E27FC236}">
                  <a16:creationId xmlns:a16="http://schemas.microsoft.com/office/drawing/2014/main" id="{1994AC4D-79BA-4117-827B-F4AAF6DCF678}"/>
                </a:ext>
              </a:extLst>
            </p:cNvPr>
            <p:cNvSpPr>
              <a:spLocks noChangeAspect="1"/>
            </p:cNvSpPr>
            <p:nvPr/>
          </p:nvSpPr>
          <p:spPr>
            <a:xfrm>
              <a:off x="6299532" y="4190009"/>
              <a:ext cx="469021" cy="455593"/>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sp>
          <p:nvSpPr>
            <p:cNvPr id="51" name="Freeform 63">
              <a:extLst>
                <a:ext uri="{FF2B5EF4-FFF2-40B4-BE49-F238E27FC236}">
                  <a16:creationId xmlns:a16="http://schemas.microsoft.com/office/drawing/2014/main" id="{36D202C4-F4B4-41AF-A7EE-59155EC9E9E6}"/>
                </a:ext>
              </a:extLst>
            </p:cNvPr>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b="b" l="0" r="r" t="0"/>
              <a:pathLst>
                <a:path h="57" w="78">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anchor="t" anchorCtr="0" bIns="60956" compatLnSpc="1" lIns="121912" numCol="1" rIns="121912" tIns="60956" vert="horz" wrap="square"/>
            <a:lstStyle/>
            <a:p>
              <a:pPr>
                <a:lnSpc>
                  <a:spcPct val="120000"/>
                </a:lnSpc>
              </a:pPr>
              <a:endParaRPr lang="en-US" sz="760">
                <a:solidFill>
                  <a:srgbClr val="313C42"/>
                </a:solidFill>
                <a:cs typeface="+mn-ea"/>
                <a:sym typeface="+mn-lt"/>
              </a:endParaRPr>
            </a:p>
          </p:txBody>
        </p:sp>
      </p:grpSp>
      <p:grpSp>
        <p:nvGrpSpPr>
          <p:cNvPr id="52" name="Group 170">
            <a:extLst>
              <a:ext uri="{FF2B5EF4-FFF2-40B4-BE49-F238E27FC236}">
                <a16:creationId xmlns:a16="http://schemas.microsoft.com/office/drawing/2014/main" id="{CB59486E-DB0F-4151-BDAB-59D41D1DD23F}"/>
              </a:ext>
            </a:extLst>
          </p:cNvPr>
          <p:cNvGrpSpPr/>
          <p:nvPr/>
        </p:nvGrpSpPr>
        <p:grpSpPr>
          <a:xfrm>
            <a:off x="5356187" y="2160009"/>
            <a:ext cx="625328" cy="607424"/>
            <a:chOff x="630683" y="3383511"/>
            <a:chExt cx="469021" cy="455593"/>
          </a:xfrm>
        </p:grpSpPr>
        <p:sp>
          <p:nvSpPr>
            <p:cNvPr id="53" name="Oval 171">
              <a:extLst>
                <a:ext uri="{FF2B5EF4-FFF2-40B4-BE49-F238E27FC236}">
                  <a16:creationId xmlns:a16="http://schemas.microsoft.com/office/drawing/2014/main" id="{91CD1CD4-5B54-4636-907F-8EB415AFDA1F}"/>
                </a:ext>
              </a:extLst>
            </p:cNvPr>
            <p:cNvSpPr>
              <a:spLocks noChangeAspect="1"/>
            </p:cNvSpPr>
            <p:nvPr/>
          </p:nvSpPr>
          <p:spPr>
            <a:xfrm>
              <a:off x="630683" y="3383511"/>
              <a:ext cx="469021" cy="455593"/>
            </a:xfrm>
            <a:prstGeom prst="ellipse">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sp>
          <p:nvSpPr>
            <p:cNvPr id="54" name="Freeform 117">
              <a:extLst>
                <a:ext uri="{FF2B5EF4-FFF2-40B4-BE49-F238E27FC236}">
                  <a16:creationId xmlns:a16="http://schemas.microsoft.com/office/drawing/2014/main" id="{995D3C99-C3D8-4382-A1BB-D396CBA5169B}"/>
                </a:ext>
              </a:extLst>
            </p:cNvPr>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b="b" l="0" r="r" t="0"/>
              <a:pathLst>
                <a:path h="57" w="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anchor="t" anchorCtr="0" bIns="60956" compatLnSpc="1" lIns="121912" numCol="1" rIns="121912" tIns="60956" vert="horz" wrap="square"/>
            <a:lstStyle/>
            <a:p>
              <a:pPr>
                <a:lnSpc>
                  <a:spcPct val="120000"/>
                </a:lnSpc>
              </a:pPr>
              <a:endParaRPr lang="en-US" sz="760">
                <a:solidFill>
                  <a:srgbClr val="313C42"/>
                </a:solidFill>
                <a:cs typeface="+mn-ea"/>
                <a:sym typeface="+mn-lt"/>
              </a:endParaRPr>
            </a:p>
          </p:txBody>
        </p:sp>
      </p:grpSp>
      <p:grpSp>
        <p:nvGrpSpPr>
          <p:cNvPr id="55" name="Group 173">
            <a:extLst>
              <a:ext uri="{FF2B5EF4-FFF2-40B4-BE49-F238E27FC236}">
                <a16:creationId xmlns:a16="http://schemas.microsoft.com/office/drawing/2014/main" id="{A58DEA0F-4E91-4C93-9B13-963D35F6CAF7}"/>
              </a:ext>
            </a:extLst>
          </p:cNvPr>
          <p:cNvGrpSpPr/>
          <p:nvPr/>
        </p:nvGrpSpPr>
        <p:grpSpPr>
          <a:xfrm>
            <a:off x="5356187" y="3997903"/>
            <a:ext cx="625328" cy="607424"/>
            <a:chOff x="3428938" y="4190009"/>
            <a:chExt cx="469021" cy="455593"/>
          </a:xfrm>
        </p:grpSpPr>
        <p:sp>
          <p:nvSpPr>
            <p:cNvPr id="56" name="Oval 174">
              <a:extLst>
                <a:ext uri="{FF2B5EF4-FFF2-40B4-BE49-F238E27FC236}">
                  <a16:creationId xmlns:a16="http://schemas.microsoft.com/office/drawing/2014/main" id="{670EB0AC-7432-4C27-AAC1-A92AA37DAF30}"/>
                </a:ext>
              </a:extLst>
            </p:cNvPr>
            <p:cNvSpPr>
              <a:spLocks noChangeAspect="1"/>
            </p:cNvSpPr>
            <p:nvPr/>
          </p:nvSpPr>
          <p:spPr>
            <a:xfrm>
              <a:off x="3428938" y="4190009"/>
              <a:ext cx="469021" cy="455593"/>
            </a:xfrm>
            <a:prstGeom prst="ellipse">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sp>
          <p:nvSpPr>
            <p:cNvPr id="57" name="Freeform 83">
              <a:extLst>
                <a:ext uri="{FF2B5EF4-FFF2-40B4-BE49-F238E27FC236}">
                  <a16:creationId xmlns:a16="http://schemas.microsoft.com/office/drawing/2014/main" id="{5D477D8A-BE19-4537-A8E8-0E7861ADE04A}"/>
                </a:ext>
              </a:extLst>
            </p:cNvPr>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anchor="t" anchorCtr="0" bIns="60956" compatLnSpc="1" lIns="121912" numCol="1" rIns="121912" tIns="60956" vert="horz" wrap="square"/>
            <a:lstStyle/>
            <a:p>
              <a:pPr>
                <a:lnSpc>
                  <a:spcPct val="120000"/>
                </a:lnSpc>
              </a:pPr>
              <a:endParaRPr lang="en-US" sz="760">
                <a:solidFill>
                  <a:srgbClr val="313C42"/>
                </a:solidFill>
                <a:cs typeface="+mn-ea"/>
                <a:sym typeface="+mn-lt"/>
              </a:endParaRPr>
            </a:p>
          </p:txBody>
        </p:sp>
      </p:grpSp>
      <p:grpSp>
        <p:nvGrpSpPr>
          <p:cNvPr id="58" name="Group 176">
            <a:extLst>
              <a:ext uri="{FF2B5EF4-FFF2-40B4-BE49-F238E27FC236}">
                <a16:creationId xmlns:a16="http://schemas.microsoft.com/office/drawing/2014/main" id="{14F0C92C-21CE-45B8-9FFD-220706108DBF}"/>
              </a:ext>
            </a:extLst>
          </p:cNvPr>
          <p:cNvGrpSpPr/>
          <p:nvPr/>
        </p:nvGrpSpPr>
        <p:grpSpPr>
          <a:xfrm>
            <a:off x="5356187" y="3062691"/>
            <a:ext cx="625328" cy="607424"/>
            <a:chOff x="6299532" y="3384456"/>
            <a:chExt cx="469021" cy="455593"/>
          </a:xfrm>
        </p:grpSpPr>
        <p:sp>
          <p:nvSpPr>
            <p:cNvPr id="59" name="Oval 177">
              <a:extLst>
                <a:ext uri="{FF2B5EF4-FFF2-40B4-BE49-F238E27FC236}">
                  <a16:creationId xmlns:a16="http://schemas.microsoft.com/office/drawing/2014/main" id="{A2F0BCB0-0021-4C9A-9768-0D74B4917B60}"/>
                </a:ext>
              </a:extLst>
            </p:cNvPr>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sp>
          <p:nvSpPr>
            <p:cNvPr id="60" name="Freeform 36">
              <a:extLst>
                <a:ext uri="{FF2B5EF4-FFF2-40B4-BE49-F238E27FC236}">
                  <a16:creationId xmlns:a16="http://schemas.microsoft.com/office/drawing/2014/main" id="{4B34ACCA-CEF0-4A80-A874-46DCA88D4FE5}"/>
                </a:ext>
              </a:extLst>
            </p:cNvPr>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t" anchorCtr="0" bIns="60956" compatLnSpc="1" lIns="121912" numCol="1" rIns="121912" tIns="60956" vert="horz" wrap="square"/>
            <a:lstStyle/>
            <a:p>
              <a:pPr>
                <a:lnSpc>
                  <a:spcPct val="120000"/>
                </a:lnSpc>
              </a:pPr>
              <a:endParaRPr lang="en-US" sz="760">
                <a:solidFill>
                  <a:srgbClr val="313C42"/>
                </a:solidFill>
                <a:cs typeface="+mn-ea"/>
                <a:sym typeface="+mn-lt"/>
              </a:endParaRPr>
            </a:p>
          </p:txBody>
        </p:sp>
      </p:grpSp>
      <p:grpSp>
        <p:nvGrpSpPr>
          <p:cNvPr id="61" name="Group 179">
            <a:extLst>
              <a:ext uri="{FF2B5EF4-FFF2-40B4-BE49-F238E27FC236}">
                <a16:creationId xmlns:a16="http://schemas.microsoft.com/office/drawing/2014/main" id="{2AABDBC2-E38D-4311-9F3D-7CACD8B7F0FD}"/>
              </a:ext>
            </a:extLst>
          </p:cNvPr>
          <p:cNvGrpSpPr/>
          <p:nvPr/>
        </p:nvGrpSpPr>
        <p:grpSpPr>
          <a:xfrm>
            <a:off x="8225616" y="3062691"/>
            <a:ext cx="625328" cy="607424"/>
            <a:chOff x="630683" y="4190009"/>
            <a:chExt cx="469021" cy="455593"/>
          </a:xfrm>
        </p:grpSpPr>
        <p:sp>
          <p:nvSpPr>
            <p:cNvPr id="62" name="Oval 180">
              <a:extLst>
                <a:ext uri="{FF2B5EF4-FFF2-40B4-BE49-F238E27FC236}">
                  <a16:creationId xmlns:a16="http://schemas.microsoft.com/office/drawing/2014/main" id="{AD269FF4-C198-4290-815A-20164AC4EFD4}"/>
                </a:ext>
              </a:extLst>
            </p:cNvPr>
            <p:cNvSpPr>
              <a:spLocks noChangeAspect="1"/>
            </p:cNvSpPr>
            <p:nvPr/>
          </p:nvSpPr>
          <p:spPr>
            <a:xfrm>
              <a:off x="630683" y="4190009"/>
              <a:ext cx="469021" cy="455593"/>
            </a:xfrm>
            <a:prstGeom prst="ellipse">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sp>
          <p:nvSpPr>
            <p:cNvPr id="63" name="Freeform 103">
              <a:extLst>
                <a:ext uri="{FF2B5EF4-FFF2-40B4-BE49-F238E27FC236}">
                  <a16:creationId xmlns:a16="http://schemas.microsoft.com/office/drawing/2014/main" id="{8F7CC440-6304-4D65-91E2-8D89EB249960}"/>
                </a:ext>
              </a:extLst>
            </p:cNvPr>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b="b" l="0" r="r" t="0"/>
              <a:pathLst>
                <a:path h="62" w="4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t" anchorCtr="0" bIns="60956" compatLnSpc="1" lIns="121912" numCol="1" rIns="121912" tIns="60956" vert="horz" wrap="square"/>
            <a:lstStyle/>
            <a:p>
              <a:pPr>
                <a:lnSpc>
                  <a:spcPct val="120000"/>
                </a:lnSpc>
              </a:pPr>
              <a:endParaRPr lang="en-US" sz="760">
                <a:solidFill>
                  <a:srgbClr val="313C42"/>
                </a:solidFill>
                <a:cs typeface="+mn-ea"/>
                <a:sym typeface="+mn-lt"/>
              </a:endParaRPr>
            </a:p>
          </p:txBody>
        </p:sp>
      </p:grpSp>
      <p:grpSp>
        <p:nvGrpSpPr>
          <p:cNvPr id="64" name="Group 182">
            <a:extLst>
              <a:ext uri="{FF2B5EF4-FFF2-40B4-BE49-F238E27FC236}">
                <a16:creationId xmlns:a16="http://schemas.microsoft.com/office/drawing/2014/main" id="{B2CEF51D-44D5-486B-95D1-39B7EF389CEB}"/>
              </a:ext>
            </a:extLst>
          </p:cNvPr>
          <p:cNvGrpSpPr/>
          <p:nvPr/>
        </p:nvGrpSpPr>
        <p:grpSpPr>
          <a:xfrm>
            <a:off x="8225616" y="2160009"/>
            <a:ext cx="625328" cy="607424"/>
            <a:chOff x="3425803" y="3384456"/>
            <a:chExt cx="469021" cy="455593"/>
          </a:xfrm>
        </p:grpSpPr>
        <p:sp>
          <p:nvSpPr>
            <p:cNvPr id="65" name="Oval 183">
              <a:extLst>
                <a:ext uri="{FF2B5EF4-FFF2-40B4-BE49-F238E27FC236}">
                  <a16:creationId xmlns:a16="http://schemas.microsoft.com/office/drawing/2014/main" id="{531B53B9-D9D9-4851-B5A6-50A3C6DB8BC5}"/>
                </a:ext>
              </a:extLst>
            </p:cNvPr>
            <p:cNvSpPr>
              <a:spLocks noChangeAspect="1"/>
            </p:cNvSpPr>
            <p:nvPr/>
          </p:nvSpPr>
          <p:spPr>
            <a:xfrm>
              <a:off x="3425803" y="3384456"/>
              <a:ext cx="469021" cy="455593"/>
            </a:xfrm>
            <a:prstGeom prst="ellipse">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60">
                <a:solidFill>
                  <a:srgbClr val="313C42"/>
                </a:solidFill>
                <a:cs typeface="+mn-ea"/>
                <a:sym typeface="+mn-lt"/>
              </a:endParaRPr>
            </a:p>
          </p:txBody>
        </p:sp>
        <p:sp>
          <p:nvSpPr>
            <p:cNvPr id="66" name="Freeform 5">
              <a:extLst>
                <a:ext uri="{FF2B5EF4-FFF2-40B4-BE49-F238E27FC236}">
                  <a16:creationId xmlns:a16="http://schemas.microsoft.com/office/drawing/2014/main" id="{A4484970-74E3-41F8-A8BC-9C1F1C6C7302}"/>
                </a:ext>
              </a:extLst>
            </p:cNvPr>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t" anchorCtr="0" bIns="60956" compatLnSpc="1" lIns="121912" numCol="1" rIns="121912" tIns="60956" vert="horz" wrap="square"/>
            <a:lstStyle/>
            <a:p>
              <a:pPr>
                <a:lnSpc>
                  <a:spcPct val="120000"/>
                </a:lnSpc>
              </a:pPr>
              <a:endParaRPr lang="en-US" sz="760">
                <a:solidFill>
                  <a:srgbClr val="313C42"/>
                </a:solidFill>
                <a:cs typeface="+mn-ea"/>
                <a:sym typeface="+mn-lt"/>
              </a:endParaRPr>
            </a:p>
          </p:txBody>
        </p:sp>
      </p:grpSp>
      <p:sp>
        <p:nvSpPr>
          <p:cNvPr id="67" name="Footer Text">
            <a:extLst>
              <a:ext uri="{FF2B5EF4-FFF2-40B4-BE49-F238E27FC236}">
                <a16:creationId xmlns:a16="http://schemas.microsoft.com/office/drawing/2014/main" id="{7906A4F8-AF83-4958-98F6-64351533798C}"/>
              </a:ext>
            </a:extLst>
          </p:cNvPr>
          <p:cNvSpPr txBox="1"/>
          <p:nvPr/>
        </p:nvSpPr>
        <p:spPr>
          <a:xfrm>
            <a:off x="923627" y="5351957"/>
            <a:ext cx="10345951" cy="138989"/>
          </a:xfrm>
          <a:prstGeom prst="rect">
            <a:avLst/>
          </a:prstGeom>
          <a:noFill/>
        </p:spPr>
        <p:txBody>
          <a:bodyPr bIns="0" lIns="0" rIns="0" rtlCol="0" tIns="0" wrap="square">
            <a:spAutoFit/>
          </a:bodyPr>
          <a:lstStyle/>
          <a:p>
            <a:pPr>
              <a:lnSpc>
                <a:spcPct val="120000"/>
              </a:lnSpc>
            </a:pPr>
            <a:r>
              <a:rPr altLang="zh-CN" lang="en-US" sz="760">
                <a:solidFill>
                  <a:srgbClr val="313C42"/>
                </a:solidFill>
                <a:cs typeface="+mn-ea"/>
                <a:sym typeface="+mn-lt"/>
              </a:rPr>
              <a:t>Please replace text, click add relevant headline, modify the text content, also can copy your content to this directly.Please replace text, click add relevant headline, modify the text content, also can copy your content to this directly.。</a:t>
            </a:r>
          </a:p>
        </p:txBody>
      </p:sp>
      <p:cxnSp>
        <p:nvCxnSpPr>
          <p:cNvPr id="68" name="Straight Line buttom">
            <a:extLst>
              <a:ext uri="{FF2B5EF4-FFF2-40B4-BE49-F238E27FC236}">
                <a16:creationId xmlns:a16="http://schemas.microsoft.com/office/drawing/2014/main" id="{F880441F-7995-4B18-9B70-3EA2F72A2767}"/>
              </a:ext>
            </a:extLst>
          </p:cNvPr>
          <p:cNvCxnSpPr/>
          <p:nvPr/>
        </p:nvCxnSpPr>
        <p:spPr>
          <a:xfrm>
            <a:off x="915284" y="5174032"/>
            <a:ext cx="10362632"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33557689"/>
      </p:ext>
    </p:extLst>
  </p:cSld>
  <p:clrMapOvr>
    <a:masterClrMapping/>
  </p:clrMapOvr>
  <p:transition advTm="2000"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6"/>
                                        </p:tgtEl>
                                        <p:attrNameLst>
                                          <p:attrName>style.visibility</p:attrName>
                                        </p:attrNameLst>
                                      </p:cBhvr>
                                      <p:to>
                                        <p:strVal val="visible"/>
                                      </p:to>
                                    </p:set>
                                    <p:animEffect filter="strips(downRight)" transition="in">
                                      <p:cBhvr>
                                        <p:cTn dur="500" id="11"/>
                                        <p:tgtEl>
                                          <p:spTgt spid="6"/>
                                        </p:tgtEl>
                                      </p:cBhvr>
                                    </p:animEffect>
                                  </p:childTnLst>
                                </p:cTn>
                              </p:par>
                              <p:par>
                                <p:cTn fill="hold" id="12" nodeType="withEffect" presetClass="entr" presetID="12" presetSubtype="4">
                                  <p:stCondLst>
                                    <p:cond delay="0"/>
                                  </p:stCondLst>
                                  <p:childTnLst>
                                    <p:set>
                                      <p:cBhvr>
                                        <p:cTn dur="1" fill="hold" id="13">
                                          <p:stCondLst>
                                            <p:cond delay="0"/>
                                          </p:stCondLst>
                                        </p:cTn>
                                        <p:tgtEl>
                                          <p:spTgt spid="7"/>
                                        </p:tgtEl>
                                        <p:attrNameLst>
                                          <p:attrName>style.visibility</p:attrName>
                                        </p:attrNameLst>
                                      </p:cBhvr>
                                      <p:to>
                                        <p:strVal val="visible"/>
                                      </p:to>
                                    </p:set>
                                    <p:animEffect filter="slide(fromBottom)" transition="in">
                                      <p:cBhvr>
                                        <p:cTn dur="500" id="14"/>
                                        <p:tgtEl>
                                          <p:spTgt spid="7"/>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25"/>
                                        </p:tgtEl>
                                        <p:attrNameLst>
                                          <p:attrName>style.visibility</p:attrName>
                                        </p:attrNameLst>
                                      </p:cBhvr>
                                      <p:to>
                                        <p:strVal val="visible"/>
                                      </p:to>
                                    </p:set>
                                    <p:animEffect filter="fade" transition="in">
                                      <p:cBhvr>
                                        <p:cTn dur="1000" id="17"/>
                                        <p:tgtEl>
                                          <p:spTgt spid="25"/>
                                        </p:tgtEl>
                                      </p:cBhvr>
                                    </p:animEffect>
                                  </p:childTnLst>
                                </p:cTn>
                              </p:par>
                              <p:par>
                                <p:cTn fill="hold" id="18" nodeType="withEffect" presetClass="entr" presetID="12" presetSubtype="4">
                                  <p:stCondLst>
                                    <p:cond delay="0"/>
                                  </p:stCondLst>
                                  <p:childTnLst>
                                    <p:set>
                                      <p:cBhvr>
                                        <p:cTn dur="1" fill="hold" id="19">
                                          <p:stCondLst>
                                            <p:cond delay="0"/>
                                          </p:stCondLst>
                                        </p:cTn>
                                        <p:tgtEl>
                                          <p:spTgt spid="10"/>
                                        </p:tgtEl>
                                        <p:attrNameLst>
                                          <p:attrName>style.visibility</p:attrName>
                                        </p:attrNameLst>
                                      </p:cBhvr>
                                      <p:to>
                                        <p:strVal val="visible"/>
                                      </p:to>
                                    </p:set>
                                    <p:animEffect filter="slide(fromBottom)" transition="in">
                                      <p:cBhvr>
                                        <p:cTn dur="500" id="20"/>
                                        <p:tgtEl>
                                          <p:spTgt spid="10"/>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26"/>
                                        </p:tgtEl>
                                        <p:attrNameLst>
                                          <p:attrName>style.visibility</p:attrName>
                                        </p:attrNameLst>
                                      </p:cBhvr>
                                      <p:to>
                                        <p:strVal val="visible"/>
                                      </p:to>
                                    </p:set>
                                    <p:animEffect filter="fade" transition="in">
                                      <p:cBhvr>
                                        <p:cTn dur="1000" id="23"/>
                                        <p:tgtEl>
                                          <p:spTgt spid="26"/>
                                        </p:tgtEl>
                                      </p:cBhvr>
                                    </p:animEffect>
                                  </p:childTnLst>
                                </p:cTn>
                              </p:par>
                              <p:par>
                                <p:cTn fill="hold" id="24" nodeType="withEffect" presetClass="entr" presetID="12" presetSubtype="4">
                                  <p:stCondLst>
                                    <p:cond delay="0"/>
                                  </p:stCondLst>
                                  <p:childTnLst>
                                    <p:set>
                                      <p:cBhvr>
                                        <p:cTn dur="1" fill="hold" id="25">
                                          <p:stCondLst>
                                            <p:cond delay="0"/>
                                          </p:stCondLst>
                                        </p:cTn>
                                        <p:tgtEl>
                                          <p:spTgt spid="13"/>
                                        </p:tgtEl>
                                        <p:attrNameLst>
                                          <p:attrName>style.visibility</p:attrName>
                                        </p:attrNameLst>
                                      </p:cBhvr>
                                      <p:to>
                                        <p:strVal val="visible"/>
                                      </p:to>
                                    </p:set>
                                    <p:animEffect filter="slide(fromBottom)" transition="in">
                                      <p:cBhvr>
                                        <p:cTn dur="500" id="26"/>
                                        <p:tgtEl>
                                          <p:spTgt spid="13"/>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1000" id="29"/>
                                        <p:tgtEl>
                                          <p:spTgt spid="27"/>
                                        </p:tgtEl>
                                      </p:cBhvr>
                                    </p:animEffect>
                                  </p:childTnLst>
                                </p:cTn>
                              </p:par>
                              <p:par>
                                <p:cTn fill="hold" id="30" nodeType="withEffect" presetClass="entr" presetID="12" presetSubtype="4">
                                  <p:stCondLst>
                                    <p:cond delay="0"/>
                                  </p:stCondLst>
                                  <p:childTnLst>
                                    <p:set>
                                      <p:cBhvr>
                                        <p:cTn dur="1" fill="hold" id="31">
                                          <p:stCondLst>
                                            <p:cond delay="0"/>
                                          </p:stCondLst>
                                        </p:cTn>
                                        <p:tgtEl>
                                          <p:spTgt spid="16"/>
                                        </p:tgtEl>
                                        <p:attrNameLst>
                                          <p:attrName>style.visibility</p:attrName>
                                        </p:attrNameLst>
                                      </p:cBhvr>
                                      <p:to>
                                        <p:strVal val="visible"/>
                                      </p:to>
                                    </p:set>
                                    <p:animEffect filter="slide(fromBottom)" transition="in">
                                      <p:cBhvr>
                                        <p:cTn dur="500" id="32"/>
                                        <p:tgtEl>
                                          <p:spTgt spid="16"/>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8"/>
                                        </p:tgtEl>
                                        <p:attrNameLst>
                                          <p:attrName>style.visibility</p:attrName>
                                        </p:attrNameLst>
                                      </p:cBhvr>
                                      <p:to>
                                        <p:strVal val="visible"/>
                                      </p:to>
                                    </p:set>
                                    <p:animEffect filter="fade" transition="in">
                                      <p:cBhvr>
                                        <p:cTn dur="1000" id="35"/>
                                        <p:tgtEl>
                                          <p:spTgt spid="28"/>
                                        </p:tgtEl>
                                      </p:cBhvr>
                                    </p:animEffect>
                                  </p:childTnLst>
                                </p:cTn>
                              </p:par>
                              <p:par>
                                <p:cTn fill="hold" id="36" nodeType="withEffect" presetClass="entr" presetID="12" presetSubtype="4">
                                  <p:stCondLst>
                                    <p:cond delay="0"/>
                                  </p:stCondLst>
                                  <p:childTnLst>
                                    <p:set>
                                      <p:cBhvr>
                                        <p:cTn dur="1" fill="hold" id="37">
                                          <p:stCondLst>
                                            <p:cond delay="0"/>
                                          </p:stCondLst>
                                        </p:cTn>
                                        <p:tgtEl>
                                          <p:spTgt spid="19"/>
                                        </p:tgtEl>
                                        <p:attrNameLst>
                                          <p:attrName>style.visibility</p:attrName>
                                        </p:attrNameLst>
                                      </p:cBhvr>
                                      <p:to>
                                        <p:strVal val="visible"/>
                                      </p:to>
                                    </p:set>
                                    <p:animEffect filter="slide(fromBottom)" transition="in">
                                      <p:cBhvr>
                                        <p:cTn dur="500" id="38"/>
                                        <p:tgtEl>
                                          <p:spTgt spid="19"/>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9"/>
                                        </p:tgtEl>
                                        <p:attrNameLst>
                                          <p:attrName>style.visibility</p:attrName>
                                        </p:attrNameLst>
                                      </p:cBhvr>
                                      <p:to>
                                        <p:strVal val="visible"/>
                                      </p:to>
                                    </p:set>
                                    <p:animEffect filter="fade" transition="in">
                                      <p:cBhvr>
                                        <p:cTn dur="1000" id="41"/>
                                        <p:tgtEl>
                                          <p:spTgt spid="29"/>
                                        </p:tgtEl>
                                      </p:cBhvr>
                                    </p:animEffect>
                                  </p:childTnLst>
                                </p:cTn>
                              </p:par>
                              <p:par>
                                <p:cTn fill="hold" id="42" nodeType="withEffect" presetClass="entr" presetID="12" presetSubtype="4">
                                  <p:stCondLst>
                                    <p:cond delay="0"/>
                                  </p:stCondLst>
                                  <p:childTnLst>
                                    <p:set>
                                      <p:cBhvr>
                                        <p:cTn dur="1" fill="hold" id="43">
                                          <p:stCondLst>
                                            <p:cond delay="0"/>
                                          </p:stCondLst>
                                        </p:cTn>
                                        <p:tgtEl>
                                          <p:spTgt spid="22"/>
                                        </p:tgtEl>
                                        <p:attrNameLst>
                                          <p:attrName>style.visibility</p:attrName>
                                        </p:attrNameLst>
                                      </p:cBhvr>
                                      <p:to>
                                        <p:strVal val="visible"/>
                                      </p:to>
                                    </p:set>
                                    <p:animEffect filter="slide(fromBottom)" transition="in">
                                      <p:cBhvr>
                                        <p:cTn dur="500" id="44"/>
                                        <p:tgtEl>
                                          <p:spTgt spid="22"/>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30"/>
                                        </p:tgtEl>
                                        <p:attrNameLst>
                                          <p:attrName>style.visibility</p:attrName>
                                        </p:attrNameLst>
                                      </p:cBhvr>
                                      <p:to>
                                        <p:strVal val="visible"/>
                                      </p:to>
                                    </p:set>
                                    <p:animEffect filter="fade" transition="in">
                                      <p:cBhvr>
                                        <p:cTn dur="1000" id="47"/>
                                        <p:tgtEl>
                                          <p:spTgt spid="30"/>
                                        </p:tgtEl>
                                      </p:cBhvr>
                                    </p:animEffect>
                                  </p:childTnLst>
                                </p:cTn>
                              </p:par>
                              <p:par>
                                <p:cTn fill="hold" id="48" nodeType="withEffect" presetClass="entr" presetID="53" presetSubtype="0">
                                  <p:stCondLst>
                                    <p:cond delay="0"/>
                                  </p:stCondLst>
                                  <p:childTnLst>
                                    <p:set>
                                      <p:cBhvr>
                                        <p:cTn dur="1" fill="hold" id="49">
                                          <p:stCondLst>
                                            <p:cond delay="0"/>
                                          </p:stCondLst>
                                        </p:cTn>
                                        <p:tgtEl>
                                          <p:spTgt spid="52"/>
                                        </p:tgtEl>
                                        <p:attrNameLst>
                                          <p:attrName>style.visibility</p:attrName>
                                        </p:attrNameLst>
                                      </p:cBhvr>
                                      <p:to>
                                        <p:strVal val="visible"/>
                                      </p:to>
                                    </p:set>
                                    <p:anim calcmode="lin" valueType="num">
                                      <p:cBhvr>
                                        <p:cTn dur="500" fill="hold" id="50"/>
                                        <p:tgtEl>
                                          <p:spTgt spid="52"/>
                                        </p:tgtEl>
                                        <p:attrNameLst>
                                          <p:attrName>ppt_w</p:attrName>
                                        </p:attrNameLst>
                                      </p:cBhvr>
                                      <p:tavLst>
                                        <p:tav tm="0">
                                          <p:val>
                                            <p:fltVal val="0"/>
                                          </p:val>
                                        </p:tav>
                                        <p:tav tm="100000">
                                          <p:val>
                                            <p:strVal val="#ppt_w"/>
                                          </p:val>
                                        </p:tav>
                                      </p:tavLst>
                                    </p:anim>
                                    <p:anim calcmode="lin" valueType="num">
                                      <p:cBhvr>
                                        <p:cTn dur="500" fill="hold" id="51"/>
                                        <p:tgtEl>
                                          <p:spTgt spid="52"/>
                                        </p:tgtEl>
                                        <p:attrNameLst>
                                          <p:attrName>ppt_h</p:attrName>
                                        </p:attrNameLst>
                                      </p:cBhvr>
                                      <p:tavLst>
                                        <p:tav tm="0">
                                          <p:val>
                                            <p:fltVal val="0"/>
                                          </p:val>
                                        </p:tav>
                                        <p:tav tm="100000">
                                          <p:val>
                                            <p:strVal val="#ppt_h"/>
                                          </p:val>
                                        </p:tav>
                                      </p:tavLst>
                                    </p:anim>
                                    <p:animEffect filter="fade" transition="in">
                                      <p:cBhvr>
                                        <p:cTn dur="500" id="52"/>
                                        <p:tgtEl>
                                          <p:spTgt spid="52"/>
                                        </p:tgtEl>
                                      </p:cBhvr>
                                    </p:animEffect>
                                  </p:childTnLst>
                                </p:cTn>
                              </p:par>
                              <p:par>
                                <p:cTn accel="50000" decel="50000" fill="hold" id="53" nodeType="withEffect" presetClass="entr" presetID="2" presetSubtype="4">
                                  <p:stCondLst>
                                    <p:cond delay="0"/>
                                  </p:stCondLst>
                                  <p:childTnLst>
                                    <p:set>
                                      <p:cBhvr>
                                        <p:cTn dur="1" fill="hold" id="54">
                                          <p:stCondLst>
                                            <p:cond delay="0"/>
                                          </p:stCondLst>
                                        </p:cTn>
                                        <p:tgtEl>
                                          <p:spTgt spid="31"/>
                                        </p:tgtEl>
                                        <p:attrNameLst>
                                          <p:attrName>style.visibility</p:attrName>
                                        </p:attrNameLst>
                                      </p:cBhvr>
                                      <p:to>
                                        <p:strVal val="visible"/>
                                      </p:to>
                                    </p:set>
                                    <p:anim calcmode="lin" valueType="num">
                                      <p:cBhvr additive="base">
                                        <p:cTn dur="500" fill="hold" id="55"/>
                                        <p:tgtEl>
                                          <p:spTgt spid="31"/>
                                        </p:tgtEl>
                                        <p:attrNameLst>
                                          <p:attrName>ppt_x</p:attrName>
                                        </p:attrNameLst>
                                      </p:cBhvr>
                                      <p:tavLst>
                                        <p:tav tm="0">
                                          <p:val>
                                            <p:strVal val="#ppt_x"/>
                                          </p:val>
                                        </p:tav>
                                        <p:tav tm="100000">
                                          <p:val>
                                            <p:strVal val="#ppt_x"/>
                                          </p:val>
                                        </p:tav>
                                      </p:tavLst>
                                    </p:anim>
                                    <p:anim calcmode="lin" valueType="num">
                                      <p:cBhvr additive="base">
                                        <p:cTn dur="500" fill="hold" id="56"/>
                                        <p:tgtEl>
                                          <p:spTgt spid="31"/>
                                        </p:tgtEl>
                                        <p:attrNameLst>
                                          <p:attrName>ppt_y</p:attrName>
                                        </p:attrNameLst>
                                      </p:cBhvr>
                                      <p:tavLst>
                                        <p:tav tm="0">
                                          <p:val>
                                            <p:strVal val="1+#ppt_h/2"/>
                                          </p:val>
                                        </p:tav>
                                        <p:tav tm="100000">
                                          <p:val>
                                            <p:strVal val="#ppt_y"/>
                                          </p:val>
                                        </p:tav>
                                      </p:tavLst>
                                    </p:anim>
                                  </p:childTnLst>
                                </p:cTn>
                              </p:par>
                              <p:par>
                                <p:cTn fill="hold" id="57" nodeType="withEffect" presetClass="entr" presetID="53" presetSubtype="0">
                                  <p:stCondLst>
                                    <p:cond delay="0"/>
                                  </p:stCondLst>
                                  <p:childTnLst>
                                    <p:set>
                                      <p:cBhvr>
                                        <p:cTn dur="1" fill="hold" id="58">
                                          <p:stCondLst>
                                            <p:cond delay="0"/>
                                          </p:stCondLst>
                                        </p:cTn>
                                        <p:tgtEl>
                                          <p:spTgt spid="64"/>
                                        </p:tgtEl>
                                        <p:attrNameLst>
                                          <p:attrName>style.visibility</p:attrName>
                                        </p:attrNameLst>
                                      </p:cBhvr>
                                      <p:to>
                                        <p:strVal val="visible"/>
                                      </p:to>
                                    </p:set>
                                    <p:anim calcmode="lin" valueType="num">
                                      <p:cBhvr>
                                        <p:cTn dur="500" fill="hold" id="59"/>
                                        <p:tgtEl>
                                          <p:spTgt spid="64"/>
                                        </p:tgtEl>
                                        <p:attrNameLst>
                                          <p:attrName>ppt_w</p:attrName>
                                        </p:attrNameLst>
                                      </p:cBhvr>
                                      <p:tavLst>
                                        <p:tav tm="0">
                                          <p:val>
                                            <p:fltVal val="0"/>
                                          </p:val>
                                        </p:tav>
                                        <p:tav tm="100000">
                                          <p:val>
                                            <p:strVal val="#ppt_w"/>
                                          </p:val>
                                        </p:tav>
                                      </p:tavLst>
                                    </p:anim>
                                    <p:anim calcmode="lin" valueType="num">
                                      <p:cBhvr>
                                        <p:cTn dur="500" fill="hold" id="60"/>
                                        <p:tgtEl>
                                          <p:spTgt spid="64"/>
                                        </p:tgtEl>
                                        <p:attrNameLst>
                                          <p:attrName>ppt_h</p:attrName>
                                        </p:attrNameLst>
                                      </p:cBhvr>
                                      <p:tavLst>
                                        <p:tav tm="0">
                                          <p:val>
                                            <p:fltVal val="0"/>
                                          </p:val>
                                        </p:tav>
                                        <p:tav tm="100000">
                                          <p:val>
                                            <p:strVal val="#ppt_h"/>
                                          </p:val>
                                        </p:tav>
                                      </p:tavLst>
                                    </p:anim>
                                    <p:animEffect filter="fade" transition="in">
                                      <p:cBhvr>
                                        <p:cTn dur="500" id="61"/>
                                        <p:tgtEl>
                                          <p:spTgt spid="64"/>
                                        </p:tgtEl>
                                      </p:cBhvr>
                                    </p:animEffect>
                                  </p:childTnLst>
                                </p:cTn>
                              </p:par>
                              <p:par>
                                <p:cTn accel="50000" decel="50000" fill="hold" id="62" nodeType="withEffect" presetClass="entr" presetID="2" presetSubtype="4">
                                  <p:stCondLst>
                                    <p:cond delay="0"/>
                                  </p:stCondLst>
                                  <p:childTnLst>
                                    <p:set>
                                      <p:cBhvr>
                                        <p:cTn dur="1" fill="hold" id="63">
                                          <p:stCondLst>
                                            <p:cond delay="0"/>
                                          </p:stCondLst>
                                        </p:cTn>
                                        <p:tgtEl>
                                          <p:spTgt spid="34"/>
                                        </p:tgtEl>
                                        <p:attrNameLst>
                                          <p:attrName>style.visibility</p:attrName>
                                        </p:attrNameLst>
                                      </p:cBhvr>
                                      <p:to>
                                        <p:strVal val="visible"/>
                                      </p:to>
                                    </p:set>
                                    <p:anim calcmode="lin" valueType="num">
                                      <p:cBhvr additive="base">
                                        <p:cTn dur="500" fill="hold" id="64"/>
                                        <p:tgtEl>
                                          <p:spTgt spid="34"/>
                                        </p:tgtEl>
                                        <p:attrNameLst>
                                          <p:attrName>ppt_x</p:attrName>
                                        </p:attrNameLst>
                                      </p:cBhvr>
                                      <p:tavLst>
                                        <p:tav tm="0">
                                          <p:val>
                                            <p:strVal val="#ppt_x"/>
                                          </p:val>
                                        </p:tav>
                                        <p:tav tm="100000">
                                          <p:val>
                                            <p:strVal val="#ppt_x"/>
                                          </p:val>
                                        </p:tav>
                                      </p:tavLst>
                                    </p:anim>
                                    <p:anim calcmode="lin" valueType="num">
                                      <p:cBhvr additive="base">
                                        <p:cTn dur="500" fill="hold" id="65"/>
                                        <p:tgtEl>
                                          <p:spTgt spid="34"/>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1500"/>
                            </p:stCondLst>
                            <p:childTnLst>
                              <p:par>
                                <p:cTn fill="hold" id="67" nodeType="afterEffect" presetClass="entr" presetID="53" presetSubtype="0">
                                  <p:stCondLst>
                                    <p:cond delay="0"/>
                                  </p:stCondLst>
                                  <p:childTnLst>
                                    <p:set>
                                      <p:cBhvr>
                                        <p:cTn dur="1" fill="hold" id="68">
                                          <p:stCondLst>
                                            <p:cond delay="0"/>
                                          </p:stCondLst>
                                        </p:cTn>
                                        <p:tgtEl>
                                          <p:spTgt spid="58"/>
                                        </p:tgtEl>
                                        <p:attrNameLst>
                                          <p:attrName>style.visibility</p:attrName>
                                        </p:attrNameLst>
                                      </p:cBhvr>
                                      <p:to>
                                        <p:strVal val="visible"/>
                                      </p:to>
                                    </p:set>
                                    <p:anim calcmode="lin" valueType="num">
                                      <p:cBhvr>
                                        <p:cTn dur="500" fill="hold" id="69"/>
                                        <p:tgtEl>
                                          <p:spTgt spid="58"/>
                                        </p:tgtEl>
                                        <p:attrNameLst>
                                          <p:attrName>ppt_w</p:attrName>
                                        </p:attrNameLst>
                                      </p:cBhvr>
                                      <p:tavLst>
                                        <p:tav tm="0">
                                          <p:val>
                                            <p:fltVal val="0"/>
                                          </p:val>
                                        </p:tav>
                                        <p:tav tm="100000">
                                          <p:val>
                                            <p:strVal val="#ppt_w"/>
                                          </p:val>
                                        </p:tav>
                                      </p:tavLst>
                                    </p:anim>
                                    <p:anim calcmode="lin" valueType="num">
                                      <p:cBhvr>
                                        <p:cTn dur="500" fill="hold" id="70"/>
                                        <p:tgtEl>
                                          <p:spTgt spid="58"/>
                                        </p:tgtEl>
                                        <p:attrNameLst>
                                          <p:attrName>ppt_h</p:attrName>
                                        </p:attrNameLst>
                                      </p:cBhvr>
                                      <p:tavLst>
                                        <p:tav tm="0">
                                          <p:val>
                                            <p:fltVal val="0"/>
                                          </p:val>
                                        </p:tav>
                                        <p:tav tm="100000">
                                          <p:val>
                                            <p:strVal val="#ppt_h"/>
                                          </p:val>
                                        </p:tav>
                                      </p:tavLst>
                                    </p:anim>
                                    <p:animEffect filter="fade" transition="in">
                                      <p:cBhvr>
                                        <p:cTn dur="500" id="71"/>
                                        <p:tgtEl>
                                          <p:spTgt spid="58"/>
                                        </p:tgtEl>
                                      </p:cBhvr>
                                    </p:animEffect>
                                  </p:childTnLst>
                                </p:cTn>
                              </p:par>
                              <p:par>
                                <p:cTn accel="50000" decel="50000" fill="hold" id="72" nodeType="withEffect" presetClass="entr" presetID="2" presetSubtype="4">
                                  <p:stCondLst>
                                    <p:cond delay="0"/>
                                  </p:stCondLst>
                                  <p:childTnLst>
                                    <p:set>
                                      <p:cBhvr>
                                        <p:cTn dur="1" fill="hold" id="73">
                                          <p:stCondLst>
                                            <p:cond delay="0"/>
                                          </p:stCondLst>
                                        </p:cTn>
                                        <p:tgtEl>
                                          <p:spTgt spid="37"/>
                                        </p:tgtEl>
                                        <p:attrNameLst>
                                          <p:attrName>style.visibility</p:attrName>
                                        </p:attrNameLst>
                                      </p:cBhvr>
                                      <p:to>
                                        <p:strVal val="visible"/>
                                      </p:to>
                                    </p:set>
                                    <p:anim calcmode="lin" valueType="num">
                                      <p:cBhvr additive="base">
                                        <p:cTn dur="500" fill="hold" id="74"/>
                                        <p:tgtEl>
                                          <p:spTgt spid="37"/>
                                        </p:tgtEl>
                                        <p:attrNameLst>
                                          <p:attrName>ppt_x</p:attrName>
                                        </p:attrNameLst>
                                      </p:cBhvr>
                                      <p:tavLst>
                                        <p:tav tm="0">
                                          <p:val>
                                            <p:strVal val="#ppt_x"/>
                                          </p:val>
                                        </p:tav>
                                        <p:tav tm="100000">
                                          <p:val>
                                            <p:strVal val="#ppt_x"/>
                                          </p:val>
                                        </p:tav>
                                      </p:tavLst>
                                    </p:anim>
                                    <p:anim calcmode="lin" valueType="num">
                                      <p:cBhvr additive="base">
                                        <p:cTn dur="500" fill="hold" id="75"/>
                                        <p:tgtEl>
                                          <p:spTgt spid="37"/>
                                        </p:tgtEl>
                                        <p:attrNameLst>
                                          <p:attrName>ppt_y</p:attrName>
                                        </p:attrNameLst>
                                      </p:cBhvr>
                                      <p:tavLst>
                                        <p:tav tm="0">
                                          <p:val>
                                            <p:strVal val="1+#ppt_h/2"/>
                                          </p:val>
                                        </p:tav>
                                        <p:tav tm="100000">
                                          <p:val>
                                            <p:strVal val="#ppt_y"/>
                                          </p:val>
                                        </p:tav>
                                      </p:tavLst>
                                    </p:anim>
                                  </p:childTnLst>
                                </p:cTn>
                              </p:par>
                            </p:childTnLst>
                          </p:cTn>
                        </p:par>
                        <p:par>
                          <p:cTn fill="hold" id="76" nodeType="afterGroup">
                            <p:stCondLst>
                              <p:cond delay="2000"/>
                            </p:stCondLst>
                            <p:childTnLst>
                              <p:par>
                                <p:cTn fill="hold" id="77" nodeType="afterEffect" presetClass="entr" presetID="53" presetSubtype="0">
                                  <p:stCondLst>
                                    <p:cond delay="0"/>
                                  </p:stCondLst>
                                  <p:childTnLst>
                                    <p:set>
                                      <p:cBhvr>
                                        <p:cTn dur="1" fill="hold" id="78">
                                          <p:stCondLst>
                                            <p:cond delay="0"/>
                                          </p:stCondLst>
                                        </p:cTn>
                                        <p:tgtEl>
                                          <p:spTgt spid="61"/>
                                        </p:tgtEl>
                                        <p:attrNameLst>
                                          <p:attrName>style.visibility</p:attrName>
                                        </p:attrNameLst>
                                      </p:cBhvr>
                                      <p:to>
                                        <p:strVal val="visible"/>
                                      </p:to>
                                    </p:set>
                                    <p:anim calcmode="lin" valueType="num">
                                      <p:cBhvr>
                                        <p:cTn dur="500" fill="hold" id="79"/>
                                        <p:tgtEl>
                                          <p:spTgt spid="61"/>
                                        </p:tgtEl>
                                        <p:attrNameLst>
                                          <p:attrName>ppt_w</p:attrName>
                                        </p:attrNameLst>
                                      </p:cBhvr>
                                      <p:tavLst>
                                        <p:tav tm="0">
                                          <p:val>
                                            <p:fltVal val="0"/>
                                          </p:val>
                                        </p:tav>
                                        <p:tav tm="100000">
                                          <p:val>
                                            <p:strVal val="#ppt_w"/>
                                          </p:val>
                                        </p:tav>
                                      </p:tavLst>
                                    </p:anim>
                                    <p:anim calcmode="lin" valueType="num">
                                      <p:cBhvr>
                                        <p:cTn dur="500" fill="hold" id="80"/>
                                        <p:tgtEl>
                                          <p:spTgt spid="61"/>
                                        </p:tgtEl>
                                        <p:attrNameLst>
                                          <p:attrName>ppt_h</p:attrName>
                                        </p:attrNameLst>
                                      </p:cBhvr>
                                      <p:tavLst>
                                        <p:tav tm="0">
                                          <p:val>
                                            <p:fltVal val="0"/>
                                          </p:val>
                                        </p:tav>
                                        <p:tav tm="100000">
                                          <p:val>
                                            <p:strVal val="#ppt_h"/>
                                          </p:val>
                                        </p:tav>
                                      </p:tavLst>
                                    </p:anim>
                                    <p:animEffect filter="fade" transition="in">
                                      <p:cBhvr>
                                        <p:cTn dur="500" id="81"/>
                                        <p:tgtEl>
                                          <p:spTgt spid="61"/>
                                        </p:tgtEl>
                                      </p:cBhvr>
                                    </p:animEffect>
                                  </p:childTnLst>
                                </p:cTn>
                              </p:par>
                              <p:par>
                                <p:cTn accel="50000" decel="50000" fill="hold" id="82" nodeType="withEffect" presetClass="entr" presetID="2" presetSubtype="4">
                                  <p:stCondLst>
                                    <p:cond delay="0"/>
                                  </p:stCondLst>
                                  <p:childTnLst>
                                    <p:set>
                                      <p:cBhvr>
                                        <p:cTn dur="1" fill="hold" id="83">
                                          <p:stCondLst>
                                            <p:cond delay="0"/>
                                          </p:stCondLst>
                                        </p:cTn>
                                        <p:tgtEl>
                                          <p:spTgt spid="40"/>
                                        </p:tgtEl>
                                        <p:attrNameLst>
                                          <p:attrName>style.visibility</p:attrName>
                                        </p:attrNameLst>
                                      </p:cBhvr>
                                      <p:to>
                                        <p:strVal val="visible"/>
                                      </p:to>
                                    </p:set>
                                    <p:anim calcmode="lin" valueType="num">
                                      <p:cBhvr additive="base">
                                        <p:cTn dur="500" fill="hold" id="84"/>
                                        <p:tgtEl>
                                          <p:spTgt spid="40"/>
                                        </p:tgtEl>
                                        <p:attrNameLst>
                                          <p:attrName>ppt_x</p:attrName>
                                        </p:attrNameLst>
                                      </p:cBhvr>
                                      <p:tavLst>
                                        <p:tav tm="0">
                                          <p:val>
                                            <p:strVal val="#ppt_x"/>
                                          </p:val>
                                        </p:tav>
                                        <p:tav tm="100000">
                                          <p:val>
                                            <p:strVal val="#ppt_x"/>
                                          </p:val>
                                        </p:tav>
                                      </p:tavLst>
                                    </p:anim>
                                    <p:anim calcmode="lin" valueType="num">
                                      <p:cBhvr additive="base">
                                        <p:cTn dur="500" fill="hold" id="85"/>
                                        <p:tgtEl>
                                          <p:spTgt spid="40"/>
                                        </p:tgtEl>
                                        <p:attrNameLst>
                                          <p:attrName>ppt_y</p:attrName>
                                        </p:attrNameLst>
                                      </p:cBhvr>
                                      <p:tavLst>
                                        <p:tav tm="0">
                                          <p:val>
                                            <p:strVal val="1+#ppt_h/2"/>
                                          </p:val>
                                        </p:tav>
                                        <p:tav tm="100000">
                                          <p:val>
                                            <p:strVal val="#ppt_y"/>
                                          </p:val>
                                        </p:tav>
                                      </p:tavLst>
                                    </p:anim>
                                  </p:childTnLst>
                                </p:cTn>
                              </p:par>
                            </p:childTnLst>
                          </p:cTn>
                        </p:par>
                        <p:par>
                          <p:cTn fill="hold" id="86" nodeType="afterGroup">
                            <p:stCondLst>
                              <p:cond delay="2500"/>
                            </p:stCondLst>
                            <p:childTnLst>
                              <p:par>
                                <p:cTn fill="hold" id="87" nodeType="afterEffect" presetClass="entr" presetID="53" presetSubtype="0">
                                  <p:stCondLst>
                                    <p:cond delay="0"/>
                                  </p:stCondLst>
                                  <p:childTnLst>
                                    <p:set>
                                      <p:cBhvr>
                                        <p:cTn dur="1" fill="hold" id="88">
                                          <p:stCondLst>
                                            <p:cond delay="0"/>
                                          </p:stCondLst>
                                        </p:cTn>
                                        <p:tgtEl>
                                          <p:spTgt spid="55"/>
                                        </p:tgtEl>
                                        <p:attrNameLst>
                                          <p:attrName>style.visibility</p:attrName>
                                        </p:attrNameLst>
                                      </p:cBhvr>
                                      <p:to>
                                        <p:strVal val="visible"/>
                                      </p:to>
                                    </p:set>
                                    <p:anim calcmode="lin" valueType="num">
                                      <p:cBhvr>
                                        <p:cTn dur="500" fill="hold" id="89"/>
                                        <p:tgtEl>
                                          <p:spTgt spid="55"/>
                                        </p:tgtEl>
                                        <p:attrNameLst>
                                          <p:attrName>ppt_w</p:attrName>
                                        </p:attrNameLst>
                                      </p:cBhvr>
                                      <p:tavLst>
                                        <p:tav tm="0">
                                          <p:val>
                                            <p:fltVal val="0"/>
                                          </p:val>
                                        </p:tav>
                                        <p:tav tm="100000">
                                          <p:val>
                                            <p:strVal val="#ppt_w"/>
                                          </p:val>
                                        </p:tav>
                                      </p:tavLst>
                                    </p:anim>
                                    <p:anim calcmode="lin" valueType="num">
                                      <p:cBhvr>
                                        <p:cTn dur="500" fill="hold" id="90"/>
                                        <p:tgtEl>
                                          <p:spTgt spid="55"/>
                                        </p:tgtEl>
                                        <p:attrNameLst>
                                          <p:attrName>ppt_h</p:attrName>
                                        </p:attrNameLst>
                                      </p:cBhvr>
                                      <p:tavLst>
                                        <p:tav tm="0">
                                          <p:val>
                                            <p:fltVal val="0"/>
                                          </p:val>
                                        </p:tav>
                                        <p:tav tm="100000">
                                          <p:val>
                                            <p:strVal val="#ppt_h"/>
                                          </p:val>
                                        </p:tav>
                                      </p:tavLst>
                                    </p:anim>
                                    <p:animEffect filter="fade" transition="in">
                                      <p:cBhvr>
                                        <p:cTn dur="500" id="91"/>
                                        <p:tgtEl>
                                          <p:spTgt spid="55"/>
                                        </p:tgtEl>
                                      </p:cBhvr>
                                    </p:animEffect>
                                  </p:childTnLst>
                                </p:cTn>
                              </p:par>
                              <p:par>
                                <p:cTn accel="50000" decel="50000" fill="hold" id="92" nodeType="withEffect" presetClass="entr" presetID="2" presetSubtype="4">
                                  <p:stCondLst>
                                    <p:cond delay="0"/>
                                  </p:stCondLst>
                                  <p:childTnLst>
                                    <p:set>
                                      <p:cBhvr>
                                        <p:cTn dur="1" fill="hold" id="93">
                                          <p:stCondLst>
                                            <p:cond delay="0"/>
                                          </p:stCondLst>
                                        </p:cTn>
                                        <p:tgtEl>
                                          <p:spTgt spid="43"/>
                                        </p:tgtEl>
                                        <p:attrNameLst>
                                          <p:attrName>style.visibility</p:attrName>
                                        </p:attrNameLst>
                                      </p:cBhvr>
                                      <p:to>
                                        <p:strVal val="visible"/>
                                      </p:to>
                                    </p:set>
                                    <p:anim calcmode="lin" valueType="num">
                                      <p:cBhvr additive="base">
                                        <p:cTn dur="500" fill="hold" id="94"/>
                                        <p:tgtEl>
                                          <p:spTgt spid="43"/>
                                        </p:tgtEl>
                                        <p:attrNameLst>
                                          <p:attrName>ppt_x</p:attrName>
                                        </p:attrNameLst>
                                      </p:cBhvr>
                                      <p:tavLst>
                                        <p:tav tm="0">
                                          <p:val>
                                            <p:strVal val="#ppt_x"/>
                                          </p:val>
                                        </p:tav>
                                        <p:tav tm="100000">
                                          <p:val>
                                            <p:strVal val="#ppt_x"/>
                                          </p:val>
                                        </p:tav>
                                      </p:tavLst>
                                    </p:anim>
                                    <p:anim calcmode="lin" valueType="num">
                                      <p:cBhvr additive="base">
                                        <p:cTn dur="500" fill="hold" id="95"/>
                                        <p:tgtEl>
                                          <p:spTgt spid="43"/>
                                        </p:tgtEl>
                                        <p:attrNameLst>
                                          <p:attrName>ppt_y</p:attrName>
                                        </p:attrNameLst>
                                      </p:cBhvr>
                                      <p:tavLst>
                                        <p:tav tm="0">
                                          <p:val>
                                            <p:strVal val="1+#ppt_h/2"/>
                                          </p:val>
                                        </p:tav>
                                        <p:tav tm="100000">
                                          <p:val>
                                            <p:strVal val="#ppt_y"/>
                                          </p:val>
                                        </p:tav>
                                      </p:tavLst>
                                    </p:anim>
                                  </p:childTnLst>
                                </p:cTn>
                              </p:par>
                            </p:childTnLst>
                          </p:cTn>
                        </p:par>
                        <p:par>
                          <p:cTn fill="hold" id="96" nodeType="afterGroup">
                            <p:stCondLst>
                              <p:cond delay="3000"/>
                            </p:stCondLst>
                            <p:childTnLst>
                              <p:par>
                                <p:cTn fill="hold" id="97" nodeType="afterEffect" presetClass="entr" presetID="53" presetSubtype="0">
                                  <p:stCondLst>
                                    <p:cond delay="0"/>
                                  </p:stCondLst>
                                  <p:childTnLst>
                                    <p:set>
                                      <p:cBhvr>
                                        <p:cTn dur="1" fill="hold" id="98">
                                          <p:stCondLst>
                                            <p:cond delay="0"/>
                                          </p:stCondLst>
                                        </p:cTn>
                                        <p:tgtEl>
                                          <p:spTgt spid="49"/>
                                        </p:tgtEl>
                                        <p:attrNameLst>
                                          <p:attrName>style.visibility</p:attrName>
                                        </p:attrNameLst>
                                      </p:cBhvr>
                                      <p:to>
                                        <p:strVal val="visible"/>
                                      </p:to>
                                    </p:set>
                                    <p:anim calcmode="lin" valueType="num">
                                      <p:cBhvr>
                                        <p:cTn dur="500" fill="hold" id="99"/>
                                        <p:tgtEl>
                                          <p:spTgt spid="49"/>
                                        </p:tgtEl>
                                        <p:attrNameLst>
                                          <p:attrName>ppt_w</p:attrName>
                                        </p:attrNameLst>
                                      </p:cBhvr>
                                      <p:tavLst>
                                        <p:tav tm="0">
                                          <p:val>
                                            <p:fltVal val="0"/>
                                          </p:val>
                                        </p:tav>
                                        <p:tav tm="100000">
                                          <p:val>
                                            <p:strVal val="#ppt_w"/>
                                          </p:val>
                                        </p:tav>
                                      </p:tavLst>
                                    </p:anim>
                                    <p:anim calcmode="lin" valueType="num">
                                      <p:cBhvr>
                                        <p:cTn dur="500" fill="hold" id="100"/>
                                        <p:tgtEl>
                                          <p:spTgt spid="49"/>
                                        </p:tgtEl>
                                        <p:attrNameLst>
                                          <p:attrName>ppt_h</p:attrName>
                                        </p:attrNameLst>
                                      </p:cBhvr>
                                      <p:tavLst>
                                        <p:tav tm="0">
                                          <p:val>
                                            <p:fltVal val="0"/>
                                          </p:val>
                                        </p:tav>
                                        <p:tav tm="100000">
                                          <p:val>
                                            <p:strVal val="#ppt_h"/>
                                          </p:val>
                                        </p:tav>
                                      </p:tavLst>
                                    </p:anim>
                                    <p:animEffect filter="fade" transition="in">
                                      <p:cBhvr>
                                        <p:cTn dur="500" id="101"/>
                                        <p:tgtEl>
                                          <p:spTgt spid="49"/>
                                        </p:tgtEl>
                                      </p:cBhvr>
                                    </p:animEffect>
                                  </p:childTnLst>
                                </p:cTn>
                              </p:par>
                              <p:par>
                                <p:cTn accel="50000" decel="50000" fill="hold" id="102" nodeType="withEffect" presetClass="entr" presetID="2" presetSubtype="4">
                                  <p:stCondLst>
                                    <p:cond delay="0"/>
                                  </p:stCondLst>
                                  <p:childTnLst>
                                    <p:set>
                                      <p:cBhvr>
                                        <p:cTn dur="1" fill="hold" id="103">
                                          <p:stCondLst>
                                            <p:cond delay="0"/>
                                          </p:stCondLst>
                                        </p:cTn>
                                        <p:tgtEl>
                                          <p:spTgt spid="46"/>
                                        </p:tgtEl>
                                        <p:attrNameLst>
                                          <p:attrName>style.visibility</p:attrName>
                                        </p:attrNameLst>
                                      </p:cBhvr>
                                      <p:to>
                                        <p:strVal val="visible"/>
                                      </p:to>
                                    </p:set>
                                    <p:anim calcmode="lin" valueType="num">
                                      <p:cBhvr additive="base">
                                        <p:cTn dur="500" fill="hold" id="104"/>
                                        <p:tgtEl>
                                          <p:spTgt spid="46"/>
                                        </p:tgtEl>
                                        <p:attrNameLst>
                                          <p:attrName>ppt_x</p:attrName>
                                        </p:attrNameLst>
                                      </p:cBhvr>
                                      <p:tavLst>
                                        <p:tav tm="0">
                                          <p:val>
                                            <p:strVal val="#ppt_x"/>
                                          </p:val>
                                        </p:tav>
                                        <p:tav tm="100000">
                                          <p:val>
                                            <p:strVal val="#ppt_x"/>
                                          </p:val>
                                        </p:tav>
                                      </p:tavLst>
                                    </p:anim>
                                    <p:anim calcmode="lin" valueType="num">
                                      <p:cBhvr additive="base">
                                        <p:cTn dur="500" fill="hold" id="105"/>
                                        <p:tgtEl>
                                          <p:spTgt spid="46"/>
                                        </p:tgtEl>
                                        <p:attrNameLst>
                                          <p:attrName>ppt_y</p:attrName>
                                        </p:attrNameLst>
                                      </p:cBhvr>
                                      <p:tavLst>
                                        <p:tav tm="0">
                                          <p:val>
                                            <p:strVal val="1+#ppt_h/2"/>
                                          </p:val>
                                        </p:tav>
                                        <p:tav tm="100000">
                                          <p:val>
                                            <p:strVal val="#ppt_y"/>
                                          </p:val>
                                        </p:tav>
                                      </p:tavLst>
                                    </p:anim>
                                  </p:childTnLst>
                                </p:cTn>
                              </p:par>
                            </p:childTnLst>
                          </p:cTn>
                        </p:par>
                        <p:par>
                          <p:cTn fill="hold" id="106" nodeType="afterGroup">
                            <p:stCondLst>
                              <p:cond delay="3500"/>
                            </p:stCondLst>
                            <p:childTnLst>
                              <p:par>
                                <p:cTn fill="hold" id="107" nodeType="afterEffect" presetClass="entr" presetID="13" presetSubtype="16">
                                  <p:stCondLst>
                                    <p:cond delay="0"/>
                                  </p:stCondLst>
                                  <p:childTnLst>
                                    <p:set>
                                      <p:cBhvr>
                                        <p:cTn dur="1" fill="hold" id="108">
                                          <p:stCondLst>
                                            <p:cond delay="0"/>
                                          </p:stCondLst>
                                        </p:cTn>
                                        <p:tgtEl>
                                          <p:spTgt spid="68"/>
                                        </p:tgtEl>
                                        <p:attrNameLst>
                                          <p:attrName>style.visibility</p:attrName>
                                        </p:attrNameLst>
                                      </p:cBhvr>
                                      <p:to>
                                        <p:strVal val="visible"/>
                                      </p:to>
                                    </p:set>
                                    <p:animEffect filter="plus(in)" transition="in">
                                      <p:cBhvr>
                                        <p:cTn dur="500" id="109"/>
                                        <p:tgtEl>
                                          <p:spTgt spid="68"/>
                                        </p:tgtEl>
                                      </p:cBhvr>
                                    </p:animEffect>
                                  </p:childTnLst>
                                </p:cTn>
                              </p:par>
                              <p:par>
                                <p:cTn fill="hold" grpId="0" id="110" nodeType="withEffect" presetClass="entr" presetID="10" presetSubtype="0">
                                  <p:stCondLst>
                                    <p:cond delay="0"/>
                                  </p:stCondLst>
                                  <p:childTnLst>
                                    <p:set>
                                      <p:cBhvr>
                                        <p:cTn dur="1" fill="hold" id="111">
                                          <p:stCondLst>
                                            <p:cond delay="0"/>
                                          </p:stCondLst>
                                        </p:cTn>
                                        <p:tgtEl>
                                          <p:spTgt spid="67"/>
                                        </p:tgtEl>
                                        <p:attrNameLst>
                                          <p:attrName>style.visibility</p:attrName>
                                        </p:attrNameLst>
                                      </p:cBhvr>
                                      <p:to>
                                        <p:strVal val="visible"/>
                                      </p:to>
                                    </p:set>
                                    <p:animEffect filter="fade" transition="in">
                                      <p:cBhvr>
                                        <p:cTn dur="500" id="112"/>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25"/>
      <p:bldP grpId="0" spid="26"/>
      <p:bldP grpId="0" spid="27"/>
      <p:bldP grpId="0" spid="28"/>
      <p:bldP grpId="0" spid="29"/>
      <p:bldP grpId="0" spid="30"/>
      <p:bldP grpId="0" spid="6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71C49D1-D9C3-4273-B240-7637B662E2F0}"/>
              </a:ext>
            </a:extLst>
          </p:cNvPr>
          <p:cNvPicPr>
            <a:picLocks noChangeAspect="1"/>
          </p:cNvPicPr>
          <p:nvPr/>
        </p:nvPicPr>
        <p:blipFill>
          <a:blip r:embed="rId2">
            <a:extLst>
              <a:ext uri="{28A0092B-C50C-407E-A947-70E740481C1C}">
                <a14:useLocalDpi val="0"/>
              </a:ext>
            </a:extLst>
          </a:blip>
          <a:stretch>
            <a:fillRect/>
          </a:stretch>
        </p:blipFill>
        <p:spPr>
          <a:xfrm flipH="1">
            <a:off x="-13648" y="-1"/>
            <a:ext cx="4244454" cy="6858000"/>
          </a:xfrm>
          <a:prstGeom prst="rect">
            <a:avLst/>
          </a:prstGeom>
        </p:spPr>
      </p:pic>
      <p:sp>
        <p:nvSpPr>
          <p:cNvPr id="5" name="直角三角形 4">
            <a:extLst>
              <a:ext uri="{FF2B5EF4-FFF2-40B4-BE49-F238E27FC236}">
                <a16:creationId xmlns:a16="http://schemas.microsoft.com/office/drawing/2014/main" id="{6BB6C646-127B-4552-B177-93667D1A8588}"/>
              </a:ext>
            </a:extLst>
          </p:cNvPr>
          <p:cNvSpPr/>
          <p:nvPr/>
        </p:nvSpPr>
        <p:spPr>
          <a:xfrm flipH="1">
            <a:off x="10590662" y="4966291"/>
            <a:ext cx="1601337" cy="1891708"/>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2A74EF65-FED1-48D4-A38A-81A26F7BC28A}"/>
              </a:ext>
            </a:extLst>
          </p:cNvPr>
          <p:cNvSpPr/>
          <p:nvPr/>
        </p:nvSpPr>
        <p:spPr>
          <a:xfrm>
            <a:off x="3948545" y="1556938"/>
            <a:ext cx="521928" cy="2558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B3C16090-D181-47CB-93DB-94847C4D53E2}"/>
              </a:ext>
            </a:extLst>
          </p:cNvPr>
          <p:cNvSpPr txBox="1"/>
          <p:nvPr/>
        </p:nvSpPr>
        <p:spPr>
          <a:xfrm>
            <a:off x="4803930" y="1475592"/>
            <a:ext cx="2581592" cy="914400"/>
          </a:xfrm>
          <a:prstGeom prst="rect">
            <a:avLst/>
          </a:prstGeom>
          <a:noFill/>
        </p:spPr>
        <p:txBody>
          <a:bodyPr rtlCol="0" wrap="none">
            <a:spAutoFit/>
          </a:bodyPr>
          <a:lstStyle/>
          <a:p>
            <a:r>
              <a:rPr altLang="zh-CN" b="1" lang="en-US" sz="5400">
                <a:solidFill>
                  <a:schemeClr val="tx1">
                    <a:lumMod val="85000"/>
                    <a:lumOff val="15000"/>
                  </a:schemeClr>
                </a:solidFill>
                <a:cs typeface="+mn-ea"/>
                <a:sym typeface="+mn-lt"/>
              </a:rPr>
              <a:t>Part  05</a:t>
            </a:r>
          </a:p>
        </p:txBody>
      </p:sp>
      <p:sp>
        <p:nvSpPr>
          <p:cNvPr id="8" name="文本框 7">
            <a:extLst>
              <a:ext uri="{FF2B5EF4-FFF2-40B4-BE49-F238E27FC236}">
                <a16:creationId xmlns:a16="http://schemas.microsoft.com/office/drawing/2014/main" id="{D7D212A5-6884-4177-9820-B628756B558F}"/>
              </a:ext>
            </a:extLst>
          </p:cNvPr>
          <p:cNvSpPr txBox="1"/>
          <p:nvPr/>
        </p:nvSpPr>
        <p:spPr bwMode="auto">
          <a:xfrm>
            <a:off x="4783139" y="2676721"/>
            <a:ext cx="6819720" cy="100584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defRPr/>
            </a:pPr>
            <a:r>
              <a:rPr altLang="en-US" lang="zh-CN" sz="6000">
                <a:latin typeface="+mn-lt"/>
                <a:ea typeface="+mn-ea"/>
                <a:cs typeface="+mn-ea"/>
                <a:sym typeface="+mn-lt"/>
              </a:rPr>
              <a:t>行政事务</a:t>
            </a:r>
          </a:p>
        </p:txBody>
      </p:sp>
      <p:sp>
        <p:nvSpPr>
          <p:cNvPr id="9" name="Synergistically utilize technically sound portals with frictionless chains. Dramatically customize…">
            <a:extLst>
              <a:ext uri="{FF2B5EF4-FFF2-40B4-BE49-F238E27FC236}">
                <a16:creationId xmlns:a16="http://schemas.microsoft.com/office/drawing/2014/main" id="{B57425F6-30D8-49BA-AC16-8D47CC67733A}"/>
              </a:ext>
            </a:extLst>
          </p:cNvPr>
          <p:cNvSpPr txBox="1"/>
          <p:nvPr/>
        </p:nvSpPr>
        <p:spPr>
          <a:xfrm>
            <a:off x="4906097" y="4455574"/>
            <a:ext cx="5684565"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2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Tree>
    <p:extLst>
      <p:ext uri="{BB962C8B-B14F-4D97-AF65-F5344CB8AC3E}">
        <p14:creationId val="12985490"/>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par>
                          <p:cTn fill="hold" id="13" nodeType="afterGroup">
                            <p:stCondLst>
                              <p:cond delay="500"/>
                            </p:stCondLst>
                            <p:childTnLst>
                              <p:par>
                                <p:cTn fill="hold" grpId="0" id="14" nodeType="afterEffect" presetClass="entr" presetID="53" presetSubtype="0">
                                  <p:stCondLst>
                                    <p:cond delay="0"/>
                                  </p:stCondLst>
                                  <p:iterate type="lt">
                                    <p:tmPct val="50000"/>
                                  </p:iterate>
                                  <p:childTnLst>
                                    <p:set>
                                      <p:cBhvr>
                                        <p:cTn dur="1" fill="hold" id="15">
                                          <p:stCondLst>
                                            <p:cond delay="0"/>
                                          </p:stCondLst>
                                        </p:cTn>
                                        <p:tgtEl>
                                          <p:spTgt spid="7"/>
                                        </p:tgtEl>
                                        <p:attrNameLst>
                                          <p:attrName>style.visibility</p:attrName>
                                        </p:attrNameLst>
                                      </p:cBhvr>
                                      <p:to>
                                        <p:strVal val="visible"/>
                                      </p:to>
                                    </p:set>
                                    <p:anim calcmode="lin" valueType="num">
                                      <p:cBhvr>
                                        <p:cTn dur="250" fill="hold" id="16"/>
                                        <p:tgtEl>
                                          <p:spTgt spid="7"/>
                                        </p:tgtEl>
                                        <p:attrNameLst>
                                          <p:attrName>ppt_w</p:attrName>
                                        </p:attrNameLst>
                                      </p:cBhvr>
                                      <p:tavLst>
                                        <p:tav tm="0">
                                          <p:val>
                                            <p:fltVal val="0"/>
                                          </p:val>
                                        </p:tav>
                                        <p:tav tm="100000">
                                          <p:val>
                                            <p:strVal val="#ppt_w"/>
                                          </p:val>
                                        </p:tav>
                                      </p:tavLst>
                                    </p:anim>
                                    <p:anim calcmode="lin" valueType="num">
                                      <p:cBhvr>
                                        <p:cTn dur="250" fill="hold" id="17"/>
                                        <p:tgtEl>
                                          <p:spTgt spid="7"/>
                                        </p:tgtEl>
                                        <p:attrNameLst>
                                          <p:attrName>ppt_h</p:attrName>
                                        </p:attrNameLst>
                                      </p:cBhvr>
                                      <p:tavLst>
                                        <p:tav tm="0">
                                          <p:val>
                                            <p:fltVal val="0"/>
                                          </p:val>
                                        </p:tav>
                                        <p:tav tm="100000">
                                          <p:val>
                                            <p:strVal val="#ppt_h"/>
                                          </p:val>
                                        </p:tav>
                                      </p:tavLst>
                                    </p:anim>
                                    <p:animEffect filter="fade" transition="in">
                                      <p:cBhvr>
                                        <p:cTn dur="250" id="18"/>
                                        <p:tgtEl>
                                          <p:spTgt spid="7"/>
                                        </p:tgtEl>
                                      </p:cBhvr>
                                    </p:animEffect>
                                  </p:childTnLst>
                                </p:cTn>
                              </p:par>
                            </p:childTnLst>
                          </p:cTn>
                        </p:par>
                        <p:par>
                          <p:cTn fill="hold" id="19" nodeType="afterGroup">
                            <p:stCondLst>
                              <p:cond delay="750"/>
                            </p:stCondLst>
                            <p:childTnLst>
                              <p:par>
                                <p:cTn fill="hold" grpId="0" id="20" nodeType="afterEffect" presetClass="entr" presetID="2" presetSubtype="2">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1+#ppt_w/2"/>
                                          </p:val>
                                        </p:tav>
                                        <p:tav tm="100000">
                                          <p:val>
                                            <p:strVal val="#ppt_x"/>
                                          </p:val>
                                        </p:tav>
                                      </p:tavLst>
                                    </p:anim>
                                    <p:anim calcmode="lin" valueType="num">
                                      <p:cBhvr additive="base">
                                        <p:cTn dur="500" fill="hold" id="23"/>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8A944549-2DD3-4CC2-A240-C1A3D423084A}"/>
              </a:ext>
            </a:extLst>
          </p:cNvPr>
          <p:cNvPicPr>
            <a:picLocks noChangeAspect="1"/>
          </p:cNvPicPr>
          <p:nvPr/>
        </p:nvPicPr>
        <p:blipFill>
          <a:blip r:embed="rId2">
            <a:extLst>
              <a:ext uri="{28A0092B-C50C-407E-A947-70E740481C1C}">
                <a14:useLocalDpi val="0"/>
              </a:ext>
            </a:extLst>
          </a:blip>
          <a:stretch>
            <a:fillRect/>
          </a:stretch>
        </p:blipFill>
        <p:spPr>
          <a:xfrm flipH="1">
            <a:off x="-1509939" y="1524000"/>
            <a:ext cx="6539138" cy="6583060"/>
          </a:xfrm>
          <a:prstGeom prst="ellipse">
            <a:avLst/>
          </a:prstGeom>
        </p:spPr>
      </p:pic>
      <p:sp>
        <p:nvSpPr>
          <p:cNvPr id="5" name="矩形 4">
            <a:extLst>
              <a:ext uri="{FF2B5EF4-FFF2-40B4-BE49-F238E27FC236}">
                <a16:creationId xmlns:a16="http://schemas.microsoft.com/office/drawing/2014/main" id="{4B559498-37B1-4156-AE27-63121616A561}"/>
              </a:ext>
            </a:extLst>
          </p:cNvPr>
          <p:cNvSpPr/>
          <p:nvPr/>
        </p:nvSpPr>
        <p:spPr>
          <a:xfrm>
            <a:off x="6068295" y="964785"/>
            <a:ext cx="637309" cy="653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t>1</a:t>
            </a:r>
          </a:p>
        </p:txBody>
      </p:sp>
      <p:sp>
        <p:nvSpPr>
          <p:cNvPr id="6" name="TextBox 35">
            <a:extLst>
              <a:ext uri="{FF2B5EF4-FFF2-40B4-BE49-F238E27FC236}">
                <a16:creationId xmlns:a16="http://schemas.microsoft.com/office/drawing/2014/main" id="{7DA11A75-1C7F-45A6-A537-809BA8B0FD8A}"/>
              </a:ext>
            </a:extLst>
          </p:cNvPr>
          <p:cNvSpPr txBox="1"/>
          <p:nvPr/>
        </p:nvSpPr>
        <p:spPr>
          <a:xfrm>
            <a:off x="6428513" y="840094"/>
            <a:ext cx="5278582" cy="451531"/>
          </a:xfrm>
          <a:prstGeom prst="rect">
            <a:avLst/>
          </a:prstGeom>
          <a:noFill/>
        </p:spPr>
        <p:txBody>
          <a:bodyPr anchor="b" anchorCtr="0" bIns="0" lIns="479974" rIns="0" tIns="0" wrap="none">
            <a:noAutofit/>
          </a:bodyPr>
          <a:lstStyle/>
          <a:p>
            <a:r>
              <a:rPr altLang="en-US" b="1" lang="zh-CN" sz="2400">
                <a:solidFill>
                  <a:schemeClr val="tx1">
                    <a:lumMod val="85000"/>
                    <a:lumOff val="15000"/>
                  </a:schemeClr>
                </a:solidFill>
                <a:cs typeface="+mn-ea"/>
                <a:sym typeface="+mn-lt"/>
              </a:rPr>
              <a:t>公司行政人事工作整体概况</a:t>
            </a:r>
          </a:p>
        </p:txBody>
      </p:sp>
      <p:sp>
        <p:nvSpPr>
          <p:cNvPr id="7" name="矩形 6">
            <a:extLst>
              <a:ext uri="{FF2B5EF4-FFF2-40B4-BE49-F238E27FC236}">
                <a16:creationId xmlns:a16="http://schemas.microsoft.com/office/drawing/2014/main" id="{13A305A3-A6A2-440D-89D1-2CE655EDE08A}"/>
              </a:ext>
            </a:extLst>
          </p:cNvPr>
          <p:cNvSpPr/>
          <p:nvPr/>
        </p:nvSpPr>
        <p:spPr>
          <a:xfrm>
            <a:off x="6863647" y="1307996"/>
            <a:ext cx="3762792" cy="335280"/>
          </a:xfrm>
          <a:prstGeom prst="rect">
            <a:avLst/>
          </a:prstGeom>
        </p:spPr>
        <p:txBody>
          <a:bodyPr wrap="square">
            <a:spAutoFit/>
          </a:bodyPr>
          <a:lstStyle/>
          <a:p>
            <a:pPr algn="dist"/>
            <a:r>
              <a:rPr altLang="zh-CN" lang="en-US" sz="1600">
                <a:solidFill>
                  <a:schemeClr val="tx1">
                    <a:lumMod val="85000"/>
                    <a:lumOff val="15000"/>
                  </a:schemeClr>
                </a:solidFill>
                <a:cs typeface="+mn-ea"/>
                <a:sym typeface="+mn-lt"/>
              </a:rPr>
              <a:t>BUSINESS REPORTING</a:t>
            </a:r>
          </a:p>
        </p:txBody>
      </p:sp>
      <p:sp>
        <p:nvSpPr>
          <p:cNvPr id="8" name="矩形 7">
            <a:extLst>
              <a:ext uri="{FF2B5EF4-FFF2-40B4-BE49-F238E27FC236}">
                <a16:creationId xmlns:a16="http://schemas.microsoft.com/office/drawing/2014/main" id="{309A6628-4C1D-4C8A-8264-59EA3D3612EB}"/>
              </a:ext>
            </a:extLst>
          </p:cNvPr>
          <p:cNvSpPr/>
          <p:nvPr/>
        </p:nvSpPr>
        <p:spPr>
          <a:xfrm>
            <a:off x="6068295" y="1867847"/>
            <a:ext cx="637309" cy="653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t>2</a:t>
            </a:r>
          </a:p>
        </p:txBody>
      </p:sp>
      <p:sp>
        <p:nvSpPr>
          <p:cNvPr id="9" name="TextBox 35">
            <a:extLst>
              <a:ext uri="{FF2B5EF4-FFF2-40B4-BE49-F238E27FC236}">
                <a16:creationId xmlns:a16="http://schemas.microsoft.com/office/drawing/2014/main" id="{29F49A87-1D4A-43A4-9DEA-CCD85F0DC26A}"/>
              </a:ext>
            </a:extLst>
          </p:cNvPr>
          <p:cNvSpPr txBox="1"/>
          <p:nvPr/>
        </p:nvSpPr>
        <p:spPr>
          <a:xfrm>
            <a:off x="6428513" y="1743156"/>
            <a:ext cx="5278582" cy="451531"/>
          </a:xfrm>
          <a:prstGeom prst="rect">
            <a:avLst/>
          </a:prstGeom>
          <a:noFill/>
        </p:spPr>
        <p:txBody>
          <a:bodyPr anchor="b" anchorCtr="0" bIns="0" lIns="479974" rIns="0" tIns="0" wrap="none">
            <a:noAutofit/>
          </a:bodyPr>
          <a:lstStyle/>
          <a:p>
            <a:r>
              <a:rPr altLang="en-US" b="1" lang="zh-CN" sz="2400">
                <a:solidFill>
                  <a:schemeClr val="tx1">
                    <a:lumMod val="85000"/>
                    <a:lumOff val="15000"/>
                  </a:schemeClr>
                </a:solidFill>
                <a:cs typeface="+mn-ea"/>
                <a:sym typeface="+mn-lt"/>
              </a:rPr>
              <a:t>行政人事工作的总结和计划</a:t>
            </a:r>
          </a:p>
        </p:txBody>
      </p:sp>
      <p:sp>
        <p:nvSpPr>
          <p:cNvPr id="10" name="矩形 9">
            <a:extLst>
              <a:ext uri="{FF2B5EF4-FFF2-40B4-BE49-F238E27FC236}">
                <a16:creationId xmlns:a16="http://schemas.microsoft.com/office/drawing/2014/main" id="{8FBBDC0E-C6B8-4101-A4CA-A8BD93C8CD5F}"/>
              </a:ext>
            </a:extLst>
          </p:cNvPr>
          <p:cNvSpPr/>
          <p:nvPr/>
        </p:nvSpPr>
        <p:spPr>
          <a:xfrm>
            <a:off x="6863647" y="2211058"/>
            <a:ext cx="3762792" cy="335280"/>
          </a:xfrm>
          <a:prstGeom prst="rect">
            <a:avLst/>
          </a:prstGeom>
        </p:spPr>
        <p:txBody>
          <a:bodyPr wrap="square">
            <a:spAutoFit/>
          </a:bodyPr>
          <a:lstStyle/>
          <a:p>
            <a:pPr algn="dist"/>
            <a:r>
              <a:rPr altLang="zh-CN" lang="en-US" sz="1600">
                <a:solidFill>
                  <a:schemeClr val="tx1">
                    <a:lumMod val="85000"/>
                    <a:lumOff val="15000"/>
                  </a:schemeClr>
                </a:solidFill>
                <a:cs typeface="+mn-ea"/>
                <a:sym typeface="+mn-lt"/>
              </a:rPr>
              <a:t>BUSINESS REPORTING</a:t>
            </a:r>
          </a:p>
        </p:txBody>
      </p:sp>
      <p:sp>
        <p:nvSpPr>
          <p:cNvPr id="11" name="矩形 10">
            <a:extLst>
              <a:ext uri="{FF2B5EF4-FFF2-40B4-BE49-F238E27FC236}">
                <a16:creationId xmlns:a16="http://schemas.microsoft.com/office/drawing/2014/main" id="{008B3494-F86E-4AA4-9F4D-400F07162668}"/>
              </a:ext>
            </a:extLst>
          </p:cNvPr>
          <p:cNvSpPr/>
          <p:nvPr/>
        </p:nvSpPr>
        <p:spPr>
          <a:xfrm>
            <a:off x="6068295" y="2770909"/>
            <a:ext cx="637309" cy="653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t>3</a:t>
            </a:r>
          </a:p>
        </p:txBody>
      </p:sp>
      <p:sp>
        <p:nvSpPr>
          <p:cNvPr id="12" name="TextBox 35">
            <a:extLst>
              <a:ext uri="{FF2B5EF4-FFF2-40B4-BE49-F238E27FC236}">
                <a16:creationId xmlns:a16="http://schemas.microsoft.com/office/drawing/2014/main" id="{999B9020-41D6-4B23-A789-31A03ED7941F}"/>
              </a:ext>
            </a:extLst>
          </p:cNvPr>
          <p:cNvSpPr txBox="1"/>
          <p:nvPr/>
        </p:nvSpPr>
        <p:spPr>
          <a:xfrm>
            <a:off x="6428513" y="2646218"/>
            <a:ext cx="5278582" cy="451531"/>
          </a:xfrm>
          <a:prstGeom prst="rect">
            <a:avLst/>
          </a:prstGeom>
          <a:noFill/>
        </p:spPr>
        <p:txBody>
          <a:bodyPr anchor="b" anchorCtr="0" bIns="0" lIns="479974" rIns="0" tIns="0" wrap="none">
            <a:noAutofit/>
          </a:bodyPr>
          <a:lstStyle/>
          <a:p>
            <a:r>
              <a:rPr altLang="en-US" b="1" lang="zh-CN" sz="2400">
                <a:solidFill>
                  <a:schemeClr val="tx1">
                    <a:lumMod val="85000"/>
                    <a:lumOff val="15000"/>
                  </a:schemeClr>
                </a:solidFill>
                <a:cs typeface="+mn-ea"/>
                <a:sym typeface="+mn-lt"/>
              </a:rPr>
              <a:t>人员配置、人员发展</a:t>
            </a:r>
          </a:p>
        </p:txBody>
      </p:sp>
      <p:sp>
        <p:nvSpPr>
          <p:cNvPr id="13" name="矩形 12">
            <a:extLst>
              <a:ext uri="{FF2B5EF4-FFF2-40B4-BE49-F238E27FC236}">
                <a16:creationId xmlns:a16="http://schemas.microsoft.com/office/drawing/2014/main" id="{8B5777A4-92FF-4FDA-8F7D-6845F85C1631}"/>
              </a:ext>
            </a:extLst>
          </p:cNvPr>
          <p:cNvSpPr/>
          <p:nvPr/>
        </p:nvSpPr>
        <p:spPr>
          <a:xfrm>
            <a:off x="6863647" y="3114120"/>
            <a:ext cx="2848392" cy="335280"/>
          </a:xfrm>
          <a:prstGeom prst="rect">
            <a:avLst/>
          </a:prstGeom>
        </p:spPr>
        <p:txBody>
          <a:bodyPr wrap="square">
            <a:spAutoFit/>
          </a:bodyPr>
          <a:lstStyle/>
          <a:p>
            <a:pPr algn="dist"/>
            <a:r>
              <a:rPr altLang="zh-CN" lang="en-US" sz="1600">
                <a:solidFill>
                  <a:schemeClr val="tx1">
                    <a:lumMod val="85000"/>
                    <a:lumOff val="15000"/>
                  </a:schemeClr>
                </a:solidFill>
                <a:cs typeface="+mn-ea"/>
                <a:sym typeface="+mn-lt"/>
              </a:rPr>
              <a:t>BUSINESS REPORTING</a:t>
            </a:r>
          </a:p>
        </p:txBody>
      </p:sp>
      <p:sp>
        <p:nvSpPr>
          <p:cNvPr id="14" name="矩形 13">
            <a:extLst>
              <a:ext uri="{FF2B5EF4-FFF2-40B4-BE49-F238E27FC236}">
                <a16:creationId xmlns:a16="http://schemas.microsoft.com/office/drawing/2014/main" id="{3842088B-6C71-4D8A-9757-FC2DC8F772DD}"/>
              </a:ext>
            </a:extLst>
          </p:cNvPr>
          <p:cNvSpPr/>
          <p:nvPr/>
        </p:nvSpPr>
        <p:spPr>
          <a:xfrm>
            <a:off x="6068295" y="3673971"/>
            <a:ext cx="637309" cy="653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t>4</a:t>
            </a:r>
          </a:p>
        </p:txBody>
      </p:sp>
      <p:sp>
        <p:nvSpPr>
          <p:cNvPr id="15" name="TextBox 35">
            <a:extLst>
              <a:ext uri="{FF2B5EF4-FFF2-40B4-BE49-F238E27FC236}">
                <a16:creationId xmlns:a16="http://schemas.microsoft.com/office/drawing/2014/main" id="{7E1F2D09-34EC-4E47-9672-F67BF851FEC6}"/>
              </a:ext>
            </a:extLst>
          </p:cNvPr>
          <p:cNvSpPr txBox="1"/>
          <p:nvPr/>
        </p:nvSpPr>
        <p:spPr>
          <a:xfrm>
            <a:off x="6428513" y="3549280"/>
            <a:ext cx="5278582" cy="451531"/>
          </a:xfrm>
          <a:prstGeom prst="rect">
            <a:avLst/>
          </a:prstGeom>
          <a:noFill/>
        </p:spPr>
        <p:txBody>
          <a:bodyPr anchor="b" anchorCtr="0" bIns="0" lIns="479974" rIns="0" tIns="0" wrap="none">
            <a:noAutofit/>
          </a:bodyPr>
          <a:lstStyle/>
          <a:p>
            <a:r>
              <a:rPr altLang="en-US" b="1" lang="zh-CN" sz="2400">
                <a:solidFill>
                  <a:schemeClr val="tx1">
                    <a:lumMod val="85000"/>
                    <a:lumOff val="15000"/>
                  </a:schemeClr>
                </a:solidFill>
                <a:cs typeface="+mn-ea"/>
                <a:sym typeface="+mn-lt"/>
              </a:rPr>
              <a:t>薪酬福利、劳动关系</a:t>
            </a:r>
          </a:p>
        </p:txBody>
      </p:sp>
      <p:sp>
        <p:nvSpPr>
          <p:cNvPr id="16" name="矩形 15">
            <a:extLst>
              <a:ext uri="{FF2B5EF4-FFF2-40B4-BE49-F238E27FC236}">
                <a16:creationId xmlns:a16="http://schemas.microsoft.com/office/drawing/2014/main" id="{6A0A63F5-B3D9-4E56-AB45-053245BD3A01}"/>
              </a:ext>
            </a:extLst>
          </p:cNvPr>
          <p:cNvSpPr/>
          <p:nvPr/>
        </p:nvSpPr>
        <p:spPr>
          <a:xfrm>
            <a:off x="6863647" y="4017182"/>
            <a:ext cx="2848392" cy="335280"/>
          </a:xfrm>
          <a:prstGeom prst="rect">
            <a:avLst/>
          </a:prstGeom>
        </p:spPr>
        <p:txBody>
          <a:bodyPr wrap="square">
            <a:spAutoFit/>
          </a:bodyPr>
          <a:lstStyle/>
          <a:p>
            <a:pPr algn="dist"/>
            <a:r>
              <a:rPr altLang="zh-CN" lang="en-US" sz="1600">
                <a:solidFill>
                  <a:schemeClr val="tx1">
                    <a:lumMod val="85000"/>
                    <a:lumOff val="15000"/>
                  </a:schemeClr>
                </a:solidFill>
                <a:cs typeface="+mn-ea"/>
                <a:sym typeface="+mn-lt"/>
              </a:rPr>
              <a:t>BUSINESS REPORTING</a:t>
            </a:r>
          </a:p>
        </p:txBody>
      </p:sp>
      <p:sp>
        <p:nvSpPr>
          <p:cNvPr id="17" name="矩形 16">
            <a:extLst>
              <a:ext uri="{FF2B5EF4-FFF2-40B4-BE49-F238E27FC236}">
                <a16:creationId xmlns:a16="http://schemas.microsoft.com/office/drawing/2014/main" id="{54C29842-05F5-49D6-8B00-0FF74A721AFC}"/>
              </a:ext>
            </a:extLst>
          </p:cNvPr>
          <p:cNvSpPr/>
          <p:nvPr/>
        </p:nvSpPr>
        <p:spPr>
          <a:xfrm>
            <a:off x="6068295" y="4577033"/>
            <a:ext cx="637309" cy="653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t>5</a:t>
            </a:r>
          </a:p>
        </p:txBody>
      </p:sp>
      <p:sp>
        <p:nvSpPr>
          <p:cNvPr id="18" name="TextBox 35">
            <a:extLst>
              <a:ext uri="{FF2B5EF4-FFF2-40B4-BE49-F238E27FC236}">
                <a16:creationId xmlns:a16="http://schemas.microsoft.com/office/drawing/2014/main" id="{2770D13A-54D5-45EB-A7AA-FF13A1ECBC04}"/>
              </a:ext>
            </a:extLst>
          </p:cNvPr>
          <p:cNvSpPr txBox="1"/>
          <p:nvPr/>
        </p:nvSpPr>
        <p:spPr>
          <a:xfrm>
            <a:off x="6428513" y="4452342"/>
            <a:ext cx="5278582" cy="451531"/>
          </a:xfrm>
          <a:prstGeom prst="rect">
            <a:avLst/>
          </a:prstGeom>
          <a:noFill/>
        </p:spPr>
        <p:txBody>
          <a:bodyPr anchor="b" anchorCtr="0" bIns="0" lIns="479974" rIns="0" tIns="0" wrap="none">
            <a:noAutofit/>
          </a:bodyPr>
          <a:lstStyle/>
          <a:p>
            <a:r>
              <a:rPr altLang="en-US" b="1" lang="zh-CN" sz="2400">
                <a:solidFill>
                  <a:schemeClr val="tx1">
                    <a:lumMod val="85000"/>
                    <a:lumOff val="15000"/>
                  </a:schemeClr>
                </a:solidFill>
                <a:cs typeface="+mn-ea"/>
                <a:sym typeface="+mn-lt"/>
              </a:rPr>
              <a:t>行政事务</a:t>
            </a:r>
          </a:p>
        </p:txBody>
      </p:sp>
      <p:sp>
        <p:nvSpPr>
          <p:cNvPr id="19" name="矩形 18">
            <a:extLst>
              <a:ext uri="{FF2B5EF4-FFF2-40B4-BE49-F238E27FC236}">
                <a16:creationId xmlns:a16="http://schemas.microsoft.com/office/drawing/2014/main" id="{68A6F206-D40C-464E-A5AF-97E1A616452E}"/>
              </a:ext>
            </a:extLst>
          </p:cNvPr>
          <p:cNvSpPr/>
          <p:nvPr/>
        </p:nvSpPr>
        <p:spPr>
          <a:xfrm>
            <a:off x="6863647" y="4920243"/>
            <a:ext cx="2848392" cy="335280"/>
          </a:xfrm>
          <a:prstGeom prst="rect">
            <a:avLst/>
          </a:prstGeom>
        </p:spPr>
        <p:txBody>
          <a:bodyPr wrap="square">
            <a:spAutoFit/>
          </a:bodyPr>
          <a:lstStyle/>
          <a:p>
            <a:pPr algn="dist"/>
            <a:r>
              <a:rPr altLang="zh-CN" lang="en-US" sz="1600">
                <a:solidFill>
                  <a:schemeClr val="tx1">
                    <a:lumMod val="85000"/>
                    <a:lumOff val="15000"/>
                  </a:schemeClr>
                </a:solidFill>
                <a:cs typeface="+mn-ea"/>
                <a:sym typeface="+mn-lt"/>
              </a:rPr>
              <a:t>BUSINESS REPORTING</a:t>
            </a:r>
          </a:p>
        </p:txBody>
      </p:sp>
      <p:sp>
        <p:nvSpPr>
          <p:cNvPr id="20" name="矩形 19">
            <a:extLst>
              <a:ext uri="{FF2B5EF4-FFF2-40B4-BE49-F238E27FC236}">
                <a16:creationId xmlns:a16="http://schemas.microsoft.com/office/drawing/2014/main" id="{D90497EB-C2ED-4124-A5D6-B3774E1A9F84}"/>
              </a:ext>
            </a:extLst>
          </p:cNvPr>
          <p:cNvSpPr/>
          <p:nvPr/>
        </p:nvSpPr>
        <p:spPr>
          <a:xfrm>
            <a:off x="6068295" y="5480095"/>
            <a:ext cx="637309" cy="653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t>6</a:t>
            </a:r>
          </a:p>
        </p:txBody>
      </p:sp>
      <p:sp>
        <p:nvSpPr>
          <p:cNvPr id="21" name="TextBox 35">
            <a:extLst>
              <a:ext uri="{FF2B5EF4-FFF2-40B4-BE49-F238E27FC236}">
                <a16:creationId xmlns:a16="http://schemas.microsoft.com/office/drawing/2014/main" id="{3FF78850-6DB6-40D6-BBCA-2A21D87FC009}"/>
              </a:ext>
            </a:extLst>
          </p:cNvPr>
          <p:cNvSpPr txBox="1"/>
          <p:nvPr/>
        </p:nvSpPr>
        <p:spPr>
          <a:xfrm>
            <a:off x="6428513" y="5355404"/>
            <a:ext cx="5278582" cy="451531"/>
          </a:xfrm>
          <a:prstGeom prst="rect">
            <a:avLst/>
          </a:prstGeom>
          <a:noFill/>
        </p:spPr>
        <p:txBody>
          <a:bodyPr anchor="b" anchorCtr="0" bIns="0" lIns="479974" rIns="0" tIns="0" wrap="none">
            <a:noAutofit/>
          </a:bodyPr>
          <a:lstStyle/>
          <a:p>
            <a:pPr algn="dist"/>
            <a:r>
              <a:rPr altLang="zh-CN" b="1" lang="en-US" sz="2400">
                <a:solidFill>
                  <a:schemeClr val="tx1">
                    <a:lumMod val="85000"/>
                    <a:lumOff val="15000"/>
                  </a:schemeClr>
                </a:solidFill>
                <a:cs typeface="+mn-ea"/>
                <a:sym typeface="+mn-lt"/>
              </a:rPr>
              <a:t>2020年公司信息化建设</a:t>
            </a:r>
          </a:p>
        </p:txBody>
      </p:sp>
      <p:sp>
        <p:nvSpPr>
          <p:cNvPr id="22" name="矩形 21">
            <a:extLst>
              <a:ext uri="{FF2B5EF4-FFF2-40B4-BE49-F238E27FC236}">
                <a16:creationId xmlns:a16="http://schemas.microsoft.com/office/drawing/2014/main" id="{59007773-438C-4557-B820-D0B85B71D89B}"/>
              </a:ext>
            </a:extLst>
          </p:cNvPr>
          <p:cNvSpPr/>
          <p:nvPr/>
        </p:nvSpPr>
        <p:spPr>
          <a:xfrm>
            <a:off x="6863647" y="5823307"/>
            <a:ext cx="3167047" cy="335280"/>
          </a:xfrm>
          <a:prstGeom prst="rect">
            <a:avLst/>
          </a:prstGeom>
        </p:spPr>
        <p:txBody>
          <a:bodyPr wrap="square">
            <a:spAutoFit/>
          </a:bodyPr>
          <a:lstStyle/>
          <a:p>
            <a:pPr algn="dist"/>
            <a:r>
              <a:rPr altLang="zh-CN" lang="en-US" sz="1600">
                <a:solidFill>
                  <a:schemeClr val="tx1">
                    <a:lumMod val="85000"/>
                    <a:lumOff val="15000"/>
                  </a:schemeClr>
                </a:solidFill>
                <a:cs typeface="+mn-ea"/>
                <a:sym typeface="+mn-lt"/>
              </a:rPr>
              <a:t>BUSINESS REPORTING</a:t>
            </a:r>
          </a:p>
        </p:txBody>
      </p:sp>
      <p:sp>
        <p:nvSpPr>
          <p:cNvPr id="23" name="文本框 22">
            <a:extLst>
              <a:ext uri="{FF2B5EF4-FFF2-40B4-BE49-F238E27FC236}">
                <a16:creationId xmlns:a16="http://schemas.microsoft.com/office/drawing/2014/main" id="{F0605877-9555-4639-BB7E-DB59C2B93370}"/>
              </a:ext>
            </a:extLst>
          </p:cNvPr>
          <p:cNvSpPr txBox="1"/>
          <p:nvPr/>
        </p:nvSpPr>
        <p:spPr>
          <a:xfrm>
            <a:off x="936315" y="711916"/>
            <a:ext cx="3181667" cy="701040"/>
          </a:xfrm>
          <a:prstGeom prst="rect">
            <a:avLst/>
          </a:prstGeom>
          <a:noFill/>
        </p:spPr>
        <p:txBody>
          <a:bodyPr rtlCol="0" wrap="none">
            <a:spAutoFit/>
          </a:bodyPr>
          <a:lstStyle/>
          <a:p>
            <a:pPr algn="ctr"/>
            <a:r>
              <a:rPr altLang="en-US" b="1" lang="zh-CN" sz="4000">
                <a:solidFill>
                  <a:schemeClr val="tx1">
                    <a:lumMod val="85000"/>
                    <a:lumOff val="15000"/>
                  </a:schemeClr>
                </a:solidFill>
                <a:cs typeface="+mn-ea"/>
                <a:sym typeface="+mn-lt"/>
              </a:rPr>
              <a:t>目录/content</a:t>
            </a:r>
          </a:p>
        </p:txBody>
      </p:sp>
    </p:spTree>
    <p:extLst>
      <p:ext uri="{BB962C8B-B14F-4D97-AF65-F5344CB8AC3E}">
        <p14:creationId val="2241677728"/>
      </p:ext>
    </p:extLst>
  </p:cSld>
  <p:clrMapOvr>
    <a:masterClrMapping/>
  </p:clrMapOvr>
  <p:transition advTm="2000" spd="slow">
    <p:wipe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6"/>
                                        </p:tgtEl>
                                        <p:attrNameLst>
                                          <p:attrName>style.visibility</p:attrName>
                                        </p:attrNameLst>
                                      </p:cBhvr>
                                      <p:to>
                                        <p:strVal val="visible"/>
                                      </p:to>
                                    </p:set>
                                    <p:animEffect filter="fade" transition="in">
                                      <p:cBhvr>
                                        <p:cTn dur="1000" id="18"/>
                                        <p:tgtEl>
                                          <p:spTgt spid="6"/>
                                        </p:tgtEl>
                                      </p:cBhvr>
                                    </p:animEffect>
                                    <p:anim calcmode="lin" valueType="num">
                                      <p:cBhvr>
                                        <p:cTn dur="1000" fill="hold" id="19"/>
                                        <p:tgtEl>
                                          <p:spTgt spid="6"/>
                                        </p:tgtEl>
                                        <p:attrNameLst>
                                          <p:attrName>ppt_x</p:attrName>
                                        </p:attrNameLst>
                                      </p:cBhvr>
                                      <p:tavLst>
                                        <p:tav tm="0">
                                          <p:val>
                                            <p:strVal val="#ppt_x"/>
                                          </p:val>
                                        </p:tav>
                                        <p:tav tm="100000">
                                          <p:val>
                                            <p:strVal val="#ppt_x"/>
                                          </p:val>
                                        </p:tav>
                                      </p:tavLst>
                                    </p:anim>
                                    <p:anim calcmode="lin" valueType="num">
                                      <p:cBhvr>
                                        <p:cTn dur="1000" fill="hold" id="20"/>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31" presetSubtype="0">
                                  <p:stCondLst>
                                    <p:cond delay="0"/>
                                  </p:stCondLst>
                                  <p:iterate type="lt">
                                    <p:tmPct val="5000"/>
                                  </p:iterate>
                                  <p:childTnLst>
                                    <p:set>
                                      <p:cBhvr>
                                        <p:cTn dur="1" fill="hold" id="24">
                                          <p:stCondLst>
                                            <p:cond delay="0"/>
                                          </p:stCondLst>
                                        </p:cTn>
                                        <p:tgtEl>
                                          <p:spTgt spid="7"/>
                                        </p:tgtEl>
                                        <p:attrNameLst>
                                          <p:attrName>style.visibility</p:attrName>
                                        </p:attrNameLst>
                                      </p:cBhvr>
                                      <p:to>
                                        <p:strVal val="visible"/>
                                      </p:to>
                                    </p:set>
                                    <p:anim calcmode="lin" valueType="num">
                                      <p:cBhvr>
                                        <p:cTn dur="1000" fill="hold" id="25"/>
                                        <p:tgtEl>
                                          <p:spTgt spid="7"/>
                                        </p:tgtEl>
                                        <p:attrNameLst>
                                          <p:attrName>ppt_w</p:attrName>
                                        </p:attrNameLst>
                                      </p:cBhvr>
                                      <p:tavLst>
                                        <p:tav tm="0">
                                          <p:val>
                                            <p:fltVal val="0"/>
                                          </p:val>
                                        </p:tav>
                                        <p:tav tm="100000">
                                          <p:val>
                                            <p:strVal val="#ppt_w"/>
                                          </p:val>
                                        </p:tav>
                                      </p:tavLst>
                                    </p:anim>
                                    <p:anim calcmode="lin" valueType="num">
                                      <p:cBhvr>
                                        <p:cTn dur="1000" fill="hold" id="26"/>
                                        <p:tgtEl>
                                          <p:spTgt spid="7"/>
                                        </p:tgtEl>
                                        <p:attrNameLst>
                                          <p:attrName>ppt_h</p:attrName>
                                        </p:attrNameLst>
                                      </p:cBhvr>
                                      <p:tavLst>
                                        <p:tav tm="0">
                                          <p:val>
                                            <p:fltVal val="0"/>
                                          </p:val>
                                        </p:tav>
                                        <p:tav tm="100000">
                                          <p:val>
                                            <p:strVal val="#ppt_h"/>
                                          </p:val>
                                        </p:tav>
                                      </p:tavLst>
                                    </p:anim>
                                    <p:anim calcmode="lin" valueType="num">
                                      <p:cBhvr>
                                        <p:cTn dur="1000" fill="hold" id="27"/>
                                        <p:tgtEl>
                                          <p:spTgt spid="7"/>
                                        </p:tgtEl>
                                        <p:attrNameLst>
                                          <p:attrName>style.rotation</p:attrName>
                                        </p:attrNameLst>
                                      </p:cBhvr>
                                      <p:tavLst>
                                        <p:tav tm="0">
                                          <p:val>
                                            <p:fltVal val="90"/>
                                          </p:val>
                                        </p:tav>
                                        <p:tav tm="100000">
                                          <p:val>
                                            <p:fltVal val="0"/>
                                          </p:val>
                                        </p:tav>
                                      </p:tavLst>
                                    </p:anim>
                                    <p:animEffect filter="fade" transition="in">
                                      <p:cBhvr>
                                        <p:cTn dur="1000" id="28"/>
                                        <p:tgtEl>
                                          <p:spTgt spid="7"/>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 presetSubtype="4">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500" fill="hold" id="33"/>
                                        <p:tgtEl>
                                          <p:spTgt spid="8"/>
                                        </p:tgtEl>
                                        <p:attrNameLst>
                                          <p:attrName>ppt_x</p:attrName>
                                        </p:attrNameLst>
                                      </p:cBhvr>
                                      <p:tavLst>
                                        <p:tav tm="0">
                                          <p:val>
                                            <p:strVal val="#ppt_x"/>
                                          </p:val>
                                        </p:tav>
                                        <p:tav tm="100000">
                                          <p:val>
                                            <p:strVal val="#ppt_x"/>
                                          </p:val>
                                        </p:tav>
                                      </p:tavLst>
                                    </p:anim>
                                    <p:anim calcmode="lin" valueType="num">
                                      <p:cBhvr additive="base">
                                        <p:cTn dur="500" fill="hold" id="34"/>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42" presetSubtype="0">
                                  <p:stCondLst>
                                    <p:cond delay="0"/>
                                  </p:stCondLst>
                                  <p:childTnLst>
                                    <p:set>
                                      <p:cBhvr>
                                        <p:cTn dur="1" fill="hold" id="38">
                                          <p:stCondLst>
                                            <p:cond delay="0"/>
                                          </p:stCondLst>
                                        </p:cTn>
                                        <p:tgtEl>
                                          <p:spTgt spid="9"/>
                                        </p:tgtEl>
                                        <p:attrNameLst>
                                          <p:attrName>style.visibility</p:attrName>
                                        </p:attrNameLst>
                                      </p:cBhvr>
                                      <p:to>
                                        <p:strVal val="visible"/>
                                      </p:to>
                                    </p:set>
                                    <p:animEffect filter="fade" transition="in">
                                      <p:cBhvr>
                                        <p:cTn dur="1000" id="39"/>
                                        <p:tgtEl>
                                          <p:spTgt spid="9"/>
                                        </p:tgtEl>
                                      </p:cBhvr>
                                    </p:animEffect>
                                    <p:anim calcmode="lin" valueType="num">
                                      <p:cBhvr>
                                        <p:cTn dur="1000" fill="hold" id="40"/>
                                        <p:tgtEl>
                                          <p:spTgt spid="9"/>
                                        </p:tgtEl>
                                        <p:attrNameLst>
                                          <p:attrName>ppt_x</p:attrName>
                                        </p:attrNameLst>
                                      </p:cBhvr>
                                      <p:tavLst>
                                        <p:tav tm="0">
                                          <p:val>
                                            <p:strVal val="#ppt_x"/>
                                          </p:val>
                                        </p:tav>
                                        <p:tav tm="100000">
                                          <p:val>
                                            <p:strVal val="#ppt_x"/>
                                          </p:val>
                                        </p:tav>
                                      </p:tavLst>
                                    </p:anim>
                                    <p:anim calcmode="lin" valueType="num">
                                      <p:cBhvr>
                                        <p:cTn dur="1000" fill="hold" id="41"/>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31" presetSubtype="0">
                                  <p:stCondLst>
                                    <p:cond delay="0"/>
                                  </p:stCondLst>
                                  <p:iterate type="lt">
                                    <p:tmPct val="5000"/>
                                  </p:iterate>
                                  <p:childTnLst>
                                    <p:set>
                                      <p:cBhvr>
                                        <p:cTn dur="1" fill="hold" id="45">
                                          <p:stCondLst>
                                            <p:cond delay="0"/>
                                          </p:stCondLst>
                                        </p:cTn>
                                        <p:tgtEl>
                                          <p:spTgt spid="10"/>
                                        </p:tgtEl>
                                        <p:attrNameLst>
                                          <p:attrName>style.visibility</p:attrName>
                                        </p:attrNameLst>
                                      </p:cBhvr>
                                      <p:to>
                                        <p:strVal val="visible"/>
                                      </p:to>
                                    </p:set>
                                    <p:anim calcmode="lin" valueType="num">
                                      <p:cBhvr>
                                        <p:cTn dur="1000" fill="hold" id="46"/>
                                        <p:tgtEl>
                                          <p:spTgt spid="10"/>
                                        </p:tgtEl>
                                        <p:attrNameLst>
                                          <p:attrName>ppt_w</p:attrName>
                                        </p:attrNameLst>
                                      </p:cBhvr>
                                      <p:tavLst>
                                        <p:tav tm="0">
                                          <p:val>
                                            <p:fltVal val="0"/>
                                          </p:val>
                                        </p:tav>
                                        <p:tav tm="100000">
                                          <p:val>
                                            <p:strVal val="#ppt_w"/>
                                          </p:val>
                                        </p:tav>
                                      </p:tavLst>
                                    </p:anim>
                                    <p:anim calcmode="lin" valueType="num">
                                      <p:cBhvr>
                                        <p:cTn dur="1000" fill="hold" id="47"/>
                                        <p:tgtEl>
                                          <p:spTgt spid="10"/>
                                        </p:tgtEl>
                                        <p:attrNameLst>
                                          <p:attrName>ppt_h</p:attrName>
                                        </p:attrNameLst>
                                      </p:cBhvr>
                                      <p:tavLst>
                                        <p:tav tm="0">
                                          <p:val>
                                            <p:fltVal val="0"/>
                                          </p:val>
                                        </p:tav>
                                        <p:tav tm="100000">
                                          <p:val>
                                            <p:strVal val="#ppt_h"/>
                                          </p:val>
                                        </p:tav>
                                      </p:tavLst>
                                    </p:anim>
                                    <p:anim calcmode="lin" valueType="num">
                                      <p:cBhvr>
                                        <p:cTn dur="1000" fill="hold" id="48"/>
                                        <p:tgtEl>
                                          <p:spTgt spid="10"/>
                                        </p:tgtEl>
                                        <p:attrNameLst>
                                          <p:attrName>style.rotation</p:attrName>
                                        </p:attrNameLst>
                                      </p:cBhvr>
                                      <p:tavLst>
                                        <p:tav tm="0">
                                          <p:val>
                                            <p:fltVal val="90"/>
                                          </p:val>
                                        </p:tav>
                                        <p:tav tm="100000">
                                          <p:val>
                                            <p:fltVal val="0"/>
                                          </p:val>
                                        </p:tav>
                                      </p:tavLst>
                                    </p:anim>
                                    <p:animEffect filter="fade" transition="in">
                                      <p:cBhvr>
                                        <p:cTn dur="1000" id="49"/>
                                        <p:tgtEl>
                                          <p:spTgt spid="10"/>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2" presetSubtype="4">
                                  <p:stCondLst>
                                    <p:cond delay="0"/>
                                  </p:stCondLst>
                                  <p:childTnLst>
                                    <p:set>
                                      <p:cBhvr>
                                        <p:cTn dur="1" fill="hold" id="53">
                                          <p:stCondLst>
                                            <p:cond delay="0"/>
                                          </p:stCondLst>
                                        </p:cTn>
                                        <p:tgtEl>
                                          <p:spTgt spid="11"/>
                                        </p:tgtEl>
                                        <p:attrNameLst>
                                          <p:attrName>style.visibility</p:attrName>
                                        </p:attrNameLst>
                                      </p:cBhvr>
                                      <p:to>
                                        <p:strVal val="visible"/>
                                      </p:to>
                                    </p:set>
                                    <p:anim calcmode="lin" valueType="num">
                                      <p:cBhvr additive="base">
                                        <p:cTn dur="500" fill="hold" id="54"/>
                                        <p:tgtEl>
                                          <p:spTgt spid="11"/>
                                        </p:tgtEl>
                                        <p:attrNameLst>
                                          <p:attrName>ppt_x</p:attrName>
                                        </p:attrNameLst>
                                      </p:cBhvr>
                                      <p:tavLst>
                                        <p:tav tm="0">
                                          <p:val>
                                            <p:strVal val="#ppt_x"/>
                                          </p:val>
                                        </p:tav>
                                        <p:tav tm="100000">
                                          <p:val>
                                            <p:strVal val="#ppt_x"/>
                                          </p:val>
                                        </p:tav>
                                      </p:tavLst>
                                    </p:anim>
                                    <p:anim calcmode="lin" valueType="num">
                                      <p:cBhvr additive="base">
                                        <p:cTn dur="500" fill="hold" id="55"/>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56" nodeType="clickPar">
                      <p:stCondLst>
                        <p:cond delay="indefinite"/>
                      </p:stCondLst>
                      <p:childTnLst>
                        <p:par>
                          <p:cTn fill="hold" id="57" nodeType="afterGroup">
                            <p:stCondLst>
                              <p:cond delay="0"/>
                            </p:stCondLst>
                            <p:childTnLst>
                              <p:par>
                                <p:cTn fill="hold" grpId="0" id="58" nodeType="clickEffect" presetClass="entr" presetID="42" presetSubtype="0">
                                  <p:stCondLst>
                                    <p:cond delay="0"/>
                                  </p:stCondLst>
                                  <p:childTnLst>
                                    <p:set>
                                      <p:cBhvr>
                                        <p:cTn dur="1" fill="hold" id="59">
                                          <p:stCondLst>
                                            <p:cond delay="0"/>
                                          </p:stCondLst>
                                        </p:cTn>
                                        <p:tgtEl>
                                          <p:spTgt spid="12"/>
                                        </p:tgtEl>
                                        <p:attrNameLst>
                                          <p:attrName>style.visibility</p:attrName>
                                        </p:attrNameLst>
                                      </p:cBhvr>
                                      <p:to>
                                        <p:strVal val="visible"/>
                                      </p:to>
                                    </p:set>
                                    <p:animEffect filter="fade" transition="in">
                                      <p:cBhvr>
                                        <p:cTn dur="1000" id="60"/>
                                        <p:tgtEl>
                                          <p:spTgt spid="12"/>
                                        </p:tgtEl>
                                      </p:cBhvr>
                                    </p:animEffect>
                                    <p:anim calcmode="lin" valueType="num">
                                      <p:cBhvr>
                                        <p:cTn dur="1000" fill="hold" id="61"/>
                                        <p:tgtEl>
                                          <p:spTgt spid="12"/>
                                        </p:tgtEl>
                                        <p:attrNameLst>
                                          <p:attrName>ppt_x</p:attrName>
                                        </p:attrNameLst>
                                      </p:cBhvr>
                                      <p:tavLst>
                                        <p:tav tm="0">
                                          <p:val>
                                            <p:strVal val="#ppt_x"/>
                                          </p:val>
                                        </p:tav>
                                        <p:tav tm="100000">
                                          <p:val>
                                            <p:strVal val="#ppt_x"/>
                                          </p:val>
                                        </p:tav>
                                      </p:tavLst>
                                    </p:anim>
                                    <p:anim calcmode="lin" valueType="num">
                                      <p:cBhvr>
                                        <p:cTn dur="1000" fill="hold" id="62"/>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63" nodeType="clickPar">
                      <p:stCondLst>
                        <p:cond delay="indefinite"/>
                      </p:stCondLst>
                      <p:childTnLst>
                        <p:par>
                          <p:cTn fill="hold" id="64" nodeType="afterGroup">
                            <p:stCondLst>
                              <p:cond delay="0"/>
                            </p:stCondLst>
                            <p:childTnLst>
                              <p:par>
                                <p:cTn fill="hold" grpId="0" id="65" nodeType="clickEffect" presetClass="entr" presetID="31" presetSubtype="0">
                                  <p:stCondLst>
                                    <p:cond delay="0"/>
                                  </p:stCondLst>
                                  <p:iterate type="lt">
                                    <p:tmPct val="5000"/>
                                  </p:iterate>
                                  <p:childTnLst>
                                    <p:set>
                                      <p:cBhvr>
                                        <p:cTn dur="1" fill="hold" id="66">
                                          <p:stCondLst>
                                            <p:cond delay="0"/>
                                          </p:stCondLst>
                                        </p:cTn>
                                        <p:tgtEl>
                                          <p:spTgt spid="13"/>
                                        </p:tgtEl>
                                        <p:attrNameLst>
                                          <p:attrName>style.visibility</p:attrName>
                                        </p:attrNameLst>
                                      </p:cBhvr>
                                      <p:to>
                                        <p:strVal val="visible"/>
                                      </p:to>
                                    </p:set>
                                    <p:anim calcmode="lin" valueType="num">
                                      <p:cBhvr>
                                        <p:cTn dur="1000" fill="hold" id="67"/>
                                        <p:tgtEl>
                                          <p:spTgt spid="13"/>
                                        </p:tgtEl>
                                        <p:attrNameLst>
                                          <p:attrName>ppt_w</p:attrName>
                                        </p:attrNameLst>
                                      </p:cBhvr>
                                      <p:tavLst>
                                        <p:tav tm="0">
                                          <p:val>
                                            <p:fltVal val="0"/>
                                          </p:val>
                                        </p:tav>
                                        <p:tav tm="100000">
                                          <p:val>
                                            <p:strVal val="#ppt_w"/>
                                          </p:val>
                                        </p:tav>
                                      </p:tavLst>
                                    </p:anim>
                                    <p:anim calcmode="lin" valueType="num">
                                      <p:cBhvr>
                                        <p:cTn dur="1000" fill="hold" id="68"/>
                                        <p:tgtEl>
                                          <p:spTgt spid="13"/>
                                        </p:tgtEl>
                                        <p:attrNameLst>
                                          <p:attrName>ppt_h</p:attrName>
                                        </p:attrNameLst>
                                      </p:cBhvr>
                                      <p:tavLst>
                                        <p:tav tm="0">
                                          <p:val>
                                            <p:fltVal val="0"/>
                                          </p:val>
                                        </p:tav>
                                        <p:tav tm="100000">
                                          <p:val>
                                            <p:strVal val="#ppt_h"/>
                                          </p:val>
                                        </p:tav>
                                      </p:tavLst>
                                    </p:anim>
                                    <p:anim calcmode="lin" valueType="num">
                                      <p:cBhvr>
                                        <p:cTn dur="1000" fill="hold" id="69"/>
                                        <p:tgtEl>
                                          <p:spTgt spid="13"/>
                                        </p:tgtEl>
                                        <p:attrNameLst>
                                          <p:attrName>style.rotation</p:attrName>
                                        </p:attrNameLst>
                                      </p:cBhvr>
                                      <p:tavLst>
                                        <p:tav tm="0">
                                          <p:val>
                                            <p:fltVal val="90"/>
                                          </p:val>
                                        </p:tav>
                                        <p:tav tm="100000">
                                          <p:val>
                                            <p:fltVal val="0"/>
                                          </p:val>
                                        </p:tav>
                                      </p:tavLst>
                                    </p:anim>
                                    <p:animEffect filter="fade" transition="in">
                                      <p:cBhvr>
                                        <p:cTn dur="1000" id="70"/>
                                        <p:tgtEl>
                                          <p:spTgt spid="13"/>
                                        </p:tgtEl>
                                      </p:cBhvr>
                                    </p:animEffect>
                                  </p:childTnLst>
                                </p:cTn>
                              </p:par>
                            </p:childTnLst>
                          </p:cTn>
                        </p:par>
                      </p:childTnLst>
                    </p:cTn>
                  </p:par>
                  <p:par>
                    <p:cTn fill="hold" id="71" nodeType="clickPar">
                      <p:stCondLst>
                        <p:cond delay="indefinite"/>
                      </p:stCondLst>
                      <p:childTnLst>
                        <p:par>
                          <p:cTn fill="hold" id="72" nodeType="afterGroup">
                            <p:stCondLst>
                              <p:cond delay="0"/>
                            </p:stCondLst>
                            <p:childTnLst>
                              <p:par>
                                <p:cTn fill="hold" grpId="0" id="73" nodeType="clickEffect" presetClass="entr" presetID="2" presetSubtype="4">
                                  <p:stCondLst>
                                    <p:cond delay="0"/>
                                  </p:stCondLst>
                                  <p:childTnLst>
                                    <p:set>
                                      <p:cBhvr>
                                        <p:cTn dur="1" fill="hold" id="74">
                                          <p:stCondLst>
                                            <p:cond delay="0"/>
                                          </p:stCondLst>
                                        </p:cTn>
                                        <p:tgtEl>
                                          <p:spTgt spid="14"/>
                                        </p:tgtEl>
                                        <p:attrNameLst>
                                          <p:attrName>style.visibility</p:attrName>
                                        </p:attrNameLst>
                                      </p:cBhvr>
                                      <p:to>
                                        <p:strVal val="visible"/>
                                      </p:to>
                                    </p:set>
                                    <p:anim calcmode="lin" valueType="num">
                                      <p:cBhvr additive="base">
                                        <p:cTn dur="500" fill="hold" id="75"/>
                                        <p:tgtEl>
                                          <p:spTgt spid="14"/>
                                        </p:tgtEl>
                                        <p:attrNameLst>
                                          <p:attrName>ppt_x</p:attrName>
                                        </p:attrNameLst>
                                      </p:cBhvr>
                                      <p:tavLst>
                                        <p:tav tm="0">
                                          <p:val>
                                            <p:strVal val="#ppt_x"/>
                                          </p:val>
                                        </p:tav>
                                        <p:tav tm="100000">
                                          <p:val>
                                            <p:strVal val="#ppt_x"/>
                                          </p:val>
                                        </p:tav>
                                      </p:tavLst>
                                    </p:anim>
                                    <p:anim calcmode="lin" valueType="num">
                                      <p:cBhvr additive="base">
                                        <p:cTn dur="500" fill="hold" id="76"/>
                                        <p:tgtEl>
                                          <p:spTgt spid="14"/>
                                        </p:tgtEl>
                                        <p:attrNameLst>
                                          <p:attrName>ppt_y</p:attrName>
                                        </p:attrNameLst>
                                      </p:cBhvr>
                                      <p:tavLst>
                                        <p:tav tm="0">
                                          <p:val>
                                            <p:strVal val="1+#ppt_h/2"/>
                                          </p:val>
                                        </p:tav>
                                        <p:tav tm="100000">
                                          <p:val>
                                            <p:strVal val="#ppt_y"/>
                                          </p:val>
                                        </p:tav>
                                      </p:tavLst>
                                    </p:anim>
                                  </p:childTnLst>
                                </p:cTn>
                              </p:par>
                            </p:childTnLst>
                          </p:cTn>
                        </p:par>
                      </p:childTnLst>
                    </p:cTn>
                  </p:par>
                  <p:par>
                    <p:cTn fill="hold" id="77" nodeType="clickPar">
                      <p:stCondLst>
                        <p:cond delay="indefinite"/>
                      </p:stCondLst>
                      <p:childTnLst>
                        <p:par>
                          <p:cTn fill="hold" id="78" nodeType="afterGroup">
                            <p:stCondLst>
                              <p:cond delay="0"/>
                            </p:stCondLst>
                            <p:childTnLst>
                              <p:par>
                                <p:cTn fill="hold" grpId="0" id="79" nodeType="clickEffect" presetClass="entr" presetID="42" presetSubtype="0">
                                  <p:stCondLst>
                                    <p:cond delay="0"/>
                                  </p:stCondLst>
                                  <p:childTnLst>
                                    <p:set>
                                      <p:cBhvr>
                                        <p:cTn dur="1" fill="hold" id="80">
                                          <p:stCondLst>
                                            <p:cond delay="0"/>
                                          </p:stCondLst>
                                        </p:cTn>
                                        <p:tgtEl>
                                          <p:spTgt spid="15"/>
                                        </p:tgtEl>
                                        <p:attrNameLst>
                                          <p:attrName>style.visibility</p:attrName>
                                        </p:attrNameLst>
                                      </p:cBhvr>
                                      <p:to>
                                        <p:strVal val="visible"/>
                                      </p:to>
                                    </p:set>
                                    <p:animEffect filter="fade" transition="in">
                                      <p:cBhvr>
                                        <p:cTn dur="1000" id="81"/>
                                        <p:tgtEl>
                                          <p:spTgt spid="15"/>
                                        </p:tgtEl>
                                      </p:cBhvr>
                                    </p:animEffect>
                                    <p:anim calcmode="lin" valueType="num">
                                      <p:cBhvr>
                                        <p:cTn dur="1000" fill="hold" id="82"/>
                                        <p:tgtEl>
                                          <p:spTgt spid="15"/>
                                        </p:tgtEl>
                                        <p:attrNameLst>
                                          <p:attrName>ppt_x</p:attrName>
                                        </p:attrNameLst>
                                      </p:cBhvr>
                                      <p:tavLst>
                                        <p:tav tm="0">
                                          <p:val>
                                            <p:strVal val="#ppt_x"/>
                                          </p:val>
                                        </p:tav>
                                        <p:tav tm="100000">
                                          <p:val>
                                            <p:strVal val="#ppt_x"/>
                                          </p:val>
                                        </p:tav>
                                      </p:tavLst>
                                    </p:anim>
                                    <p:anim calcmode="lin" valueType="num">
                                      <p:cBhvr>
                                        <p:cTn dur="1000" fill="hold" id="83"/>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84" nodeType="clickPar">
                      <p:stCondLst>
                        <p:cond delay="indefinite"/>
                      </p:stCondLst>
                      <p:childTnLst>
                        <p:par>
                          <p:cTn fill="hold" id="85" nodeType="afterGroup">
                            <p:stCondLst>
                              <p:cond delay="0"/>
                            </p:stCondLst>
                            <p:childTnLst>
                              <p:par>
                                <p:cTn fill="hold" grpId="0" id="86" nodeType="clickEffect" presetClass="entr" presetID="31" presetSubtype="0">
                                  <p:stCondLst>
                                    <p:cond delay="0"/>
                                  </p:stCondLst>
                                  <p:iterate type="lt">
                                    <p:tmPct val="5000"/>
                                  </p:iterate>
                                  <p:childTnLst>
                                    <p:set>
                                      <p:cBhvr>
                                        <p:cTn dur="1" fill="hold" id="87">
                                          <p:stCondLst>
                                            <p:cond delay="0"/>
                                          </p:stCondLst>
                                        </p:cTn>
                                        <p:tgtEl>
                                          <p:spTgt spid="16"/>
                                        </p:tgtEl>
                                        <p:attrNameLst>
                                          <p:attrName>style.visibility</p:attrName>
                                        </p:attrNameLst>
                                      </p:cBhvr>
                                      <p:to>
                                        <p:strVal val="visible"/>
                                      </p:to>
                                    </p:set>
                                    <p:anim calcmode="lin" valueType="num">
                                      <p:cBhvr>
                                        <p:cTn dur="1000" fill="hold" id="88"/>
                                        <p:tgtEl>
                                          <p:spTgt spid="16"/>
                                        </p:tgtEl>
                                        <p:attrNameLst>
                                          <p:attrName>ppt_w</p:attrName>
                                        </p:attrNameLst>
                                      </p:cBhvr>
                                      <p:tavLst>
                                        <p:tav tm="0">
                                          <p:val>
                                            <p:fltVal val="0"/>
                                          </p:val>
                                        </p:tav>
                                        <p:tav tm="100000">
                                          <p:val>
                                            <p:strVal val="#ppt_w"/>
                                          </p:val>
                                        </p:tav>
                                      </p:tavLst>
                                    </p:anim>
                                    <p:anim calcmode="lin" valueType="num">
                                      <p:cBhvr>
                                        <p:cTn dur="1000" fill="hold" id="89"/>
                                        <p:tgtEl>
                                          <p:spTgt spid="16"/>
                                        </p:tgtEl>
                                        <p:attrNameLst>
                                          <p:attrName>ppt_h</p:attrName>
                                        </p:attrNameLst>
                                      </p:cBhvr>
                                      <p:tavLst>
                                        <p:tav tm="0">
                                          <p:val>
                                            <p:fltVal val="0"/>
                                          </p:val>
                                        </p:tav>
                                        <p:tav tm="100000">
                                          <p:val>
                                            <p:strVal val="#ppt_h"/>
                                          </p:val>
                                        </p:tav>
                                      </p:tavLst>
                                    </p:anim>
                                    <p:anim calcmode="lin" valueType="num">
                                      <p:cBhvr>
                                        <p:cTn dur="1000" fill="hold" id="90"/>
                                        <p:tgtEl>
                                          <p:spTgt spid="16"/>
                                        </p:tgtEl>
                                        <p:attrNameLst>
                                          <p:attrName>style.rotation</p:attrName>
                                        </p:attrNameLst>
                                      </p:cBhvr>
                                      <p:tavLst>
                                        <p:tav tm="0">
                                          <p:val>
                                            <p:fltVal val="90"/>
                                          </p:val>
                                        </p:tav>
                                        <p:tav tm="100000">
                                          <p:val>
                                            <p:fltVal val="0"/>
                                          </p:val>
                                        </p:tav>
                                      </p:tavLst>
                                    </p:anim>
                                    <p:animEffect filter="fade" transition="in">
                                      <p:cBhvr>
                                        <p:cTn dur="1000" id="91"/>
                                        <p:tgtEl>
                                          <p:spTgt spid="16"/>
                                        </p:tgtEl>
                                      </p:cBhvr>
                                    </p:animEffect>
                                  </p:childTnLst>
                                </p:cTn>
                              </p:par>
                            </p:childTnLst>
                          </p:cTn>
                        </p:par>
                      </p:childTnLst>
                    </p:cTn>
                  </p:par>
                  <p:par>
                    <p:cTn fill="hold" id="92" nodeType="clickPar">
                      <p:stCondLst>
                        <p:cond delay="indefinite"/>
                      </p:stCondLst>
                      <p:childTnLst>
                        <p:par>
                          <p:cTn fill="hold" id="93" nodeType="afterGroup">
                            <p:stCondLst>
                              <p:cond delay="0"/>
                            </p:stCondLst>
                            <p:childTnLst>
                              <p:par>
                                <p:cTn fill="hold" grpId="0" id="94" nodeType="clickEffect" presetClass="entr" presetID="2" presetSubtype="4">
                                  <p:stCondLst>
                                    <p:cond delay="0"/>
                                  </p:stCondLst>
                                  <p:childTnLst>
                                    <p:set>
                                      <p:cBhvr>
                                        <p:cTn dur="1" fill="hold" id="95">
                                          <p:stCondLst>
                                            <p:cond delay="0"/>
                                          </p:stCondLst>
                                        </p:cTn>
                                        <p:tgtEl>
                                          <p:spTgt spid="17"/>
                                        </p:tgtEl>
                                        <p:attrNameLst>
                                          <p:attrName>style.visibility</p:attrName>
                                        </p:attrNameLst>
                                      </p:cBhvr>
                                      <p:to>
                                        <p:strVal val="visible"/>
                                      </p:to>
                                    </p:set>
                                    <p:anim calcmode="lin" valueType="num">
                                      <p:cBhvr additive="base">
                                        <p:cTn dur="500" fill="hold" id="96"/>
                                        <p:tgtEl>
                                          <p:spTgt spid="17"/>
                                        </p:tgtEl>
                                        <p:attrNameLst>
                                          <p:attrName>ppt_x</p:attrName>
                                        </p:attrNameLst>
                                      </p:cBhvr>
                                      <p:tavLst>
                                        <p:tav tm="0">
                                          <p:val>
                                            <p:strVal val="#ppt_x"/>
                                          </p:val>
                                        </p:tav>
                                        <p:tav tm="100000">
                                          <p:val>
                                            <p:strVal val="#ppt_x"/>
                                          </p:val>
                                        </p:tav>
                                      </p:tavLst>
                                    </p:anim>
                                    <p:anim calcmode="lin" valueType="num">
                                      <p:cBhvr additive="base">
                                        <p:cTn dur="500" fill="hold" id="97"/>
                                        <p:tgtEl>
                                          <p:spTgt spid="17"/>
                                        </p:tgtEl>
                                        <p:attrNameLst>
                                          <p:attrName>ppt_y</p:attrName>
                                        </p:attrNameLst>
                                      </p:cBhvr>
                                      <p:tavLst>
                                        <p:tav tm="0">
                                          <p:val>
                                            <p:strVal val="1+#ppt_h/2"/>
                                          </p:val>
                                        </p:tav>
                                        <p:tav tm="100000">
                                          <p:val>
                                            <p:strVal val="#ppt_y"/>
                                          </p:val>
                                        </p:tav>
                                      </p:tavLst>
                                    </p:anim>
                                  </p:childTnLst>
                                </p:cTn>
                              </p:par>
                            </p:childTnLst>
                          </p:cTn>
                        </p:par>
                      </p:childTnLst>
                    </p:cTn>
                  </p:par>
                  <p:par>
                    <p:cTn fill="hold" id="98" nodeType="clickPar">
                      <p:stCondLst>
                        <p:cond delay="indefinite"/>
                      </p:stCondLst>
                      <p:childTnLst>
                        <p:par>
                          <p:cTn fill="hold" id="99" nodeType="afterGroup">
                            <p:stCondLst>
                              <p:cond delay="0"/>
                            </p:stCondLst>
                            <p:childTnLst>
                              <p:par>
                                <p:cTn fill="hold" grpId="0" id="100" nodeType="clickEffect" presetClass="entr" presetID="42" presetSubtype="0">
                                  <p:stCondLst>
                                    <p:cond delay="0"/>
                                  </p:stCondLst>
                                  <p:childTnLst>
                                    <p:set>
                                      <p:cBhvr>
                                        <p:cTn dur="1" fill="hold" id="101">
                                          <p:stCondLst>
                                            <p:cond delay="0"/>
                                          </p:stCondLst>
                                        </p:cTn>
                                        <p:tgtEl>
                                          <p:spTgt spid="18"/>
                                        </p:tgtEl>
                                        <p:attrNameLst>
                                          <p:attrName>style.visibility</p:attrName>
                                        </p:attrNameLst>
                                      </p:cBhvr>
                                      <p:to>
                                        <p:strVal val="visible"/>
                                      </p:to>
                                    </p:set>
                                    <p:animEffect filter="fade" transition="in">
                                      <p:cBhvr>
                                        <p:cTn dur="1000" id="102"/>
                                        <p:tgtEl>
                                          <p:spTgt spid="18"/>
                                        </p:tgtEl>
                                      </p:cBhvr>
                                    </p:animEffect>
                                    <p:anim calcmode="lin" valueType="num">
                                      <p:cBhvr>
                                        <p:cTn dur="1000" fill="hold" id="103"/>
                                        <p:tgtEl>
                                          <p:spTgt spid="18"/>
                                        </p:tgtEl>
                                        <p:attrNameLst>
                                          <p:attrName>ppt_x</p:attrName>
                                        </p:attrNameLst>
                                      </p:cBhvr>
                                      <p:tavLst>
                                        <p:tav tm="0">
                                          <p:val>
                                            <p:strVal val="#ppt_x"/>
                                          </p:val>
                                        </p:tav>
                                        <p:tav tm="100000">
                                          <p:val>
                                            <p:strVal val="#ppt_x"/>
                                          </p:val>
                                        </p:tav>
                                      </p:tavLst>
                                    </p:anim>
                                    <p:anim calcmode="lin" valueType="num">
                                      <p:cBhvr>
                                        <p:cTn dur="1000" fill="hold" id="104"/>
                                        <p:tgtEl>
                                          <p:spTgt spid="18"/>
                                        </p:tgtEl>
                                        <p:attrNameLst>
                                          <p:attrName>ppt_y</p:attrName>
                                        </p:attrNameLst>
                                      </p:cBhvr>
                                      <p:tavLst>
                                        <p:tav tm="0">
                                          <p:val>
                                            <p:strVal val="#ppt_y+.1"/>
                                          </p:val>
                                        </p:tav>
                                        <p:tav tm="100000">
                                          <p:val>
                                            <p:strVal val="#ppt_y"/>
                                          </p:val>
                                        </p:tav>
                                      </p:tavLst>
                                    </p:anim>
                                  </p:childTnLst>
                                </p:cTn>
                              </p:par>
                            </p:childTnLst>
                          </p:cTn>
                        </p:par>
                      </p:childTnLst>
                    </p:cTn>
                  </p:par>
                  <p:par>
                    <p:cTn fill="hold" id="105" nodeType="clickPar">
                      <p:stCondLst>
                        <p:cond delay="indefinite"/>
                      </p:stCondLst>
                      <p:childTnLst>
                        <p:par>
                          <p:cTn fill="hold" id="106" nodeType="afterGroup">
                            <p:stCondLst>
                              <p:cond delay="0"/>
                            </p:stCondLst>
                            <p:childTnLst>
                              <p:par>
                                <p:cTn fill="hold" grpId="0" id="107" nodeType="clickEffect" presetClass="entr" presetID="31" presetSubtype="0">
                                  <p:stCondLst>
                                    <p:cond delay="0"/>
                                  </p:stCondLst>
                                  <p:iterate type="lt">
                                    <p:tmPct val="5000"/>
                                  </p:iterate>
                                  <p:childTnLst>
                                    <p:set>
                                      <p:cBhvr>
                                        <p:cTn dur="1" fill="hold" id="108">
                                          <p:stCondLst>
                                            <p:cond delay="0"/>
                                          </p:stCondLst>
                                        </p:cTn>
                                        <p:tgtEl>
                                          <p:spTgt spid="19"/>
                                        </p:tgtEl>
                                        <p:attrNameLst>
                                          <p:attrName>style.visibility</p:attrName>
                                        </p:attrNameLst>
                                      </p:cBhvr>
                                      <p:to>
                                        <p:strVal val="visible"/>
                                      </p:to>
                                    </p:set>
                                    <p:anim calcmode="lin" valueType="num">
                                      <p:cBhvr>
                                        <p:cTn dur="1000" fill="hold" id="109"/>
                                        <p:tgtEl>
                                          <p:spTgt spid="19"/>
                                        </p:tgtEl>
                                        <p:attrNameLst>
                                          <p:attrName>ppt_w</p:attrName>
                                        </p:attrNameLst>
                                      </p:cBhvr>
                                      <p:tavLst>
                                        <p:tav tm="0">
                                          <p:val>
                                            <p:fltVal val="0"/>
                                          </p:val>
                                        </p:tav>
                                        <p:tav tm="100000">
                                          <p:val>
                                            <p:strVal val="#ppt_w"/>
                                          </p:val>
                                        </p:tav>
                                      </p:tavLst>
                                    </p:anim>
                                    <p:anim calcmode="lin" valueType="num">
                                      <p:cBhvr>
                                        <p:cTn dur="1000" fill="hold" id="110"/>
                                        <p:tgtEl>
                                          <p:spTgt spid="19"/>
                                        </p:tgtEl>
                                        <p:attrNameLst>
                                          <p:attrName>ppt_h</p:attrName>
                                        </p:attrNameLst>
                                      </p:cBhvr>
                                      <p:tavLst>
                                        <p:tav tm="0">
                                          <p:val>
                                            <p:fltVal val="0"/>
                                          </p:val>
                                        </p:tav>
                                        <p:tav tm="100000">
                                          <p:val>
                                            <p:strVal val="#ppt_h"/>
                                          </p:val>
                                        </p:tav>
                                      </p:tavLst>
                                    </p:anim>
                                    <p:anim calcmode="lin" valueType="num">
                                      <p:cBhvr>
                                        <p:cTn dur="1000" fill="hold" id="111"/>
                                        <p:tgtEl>
                                          <p:spTgt spid="19"/>
                                        </p:tgtEl>
                                        <p:attrNameLst>
                                          <p:attrName>style.rotation</p:attrName>
                                        </p:attrNameLst>
                                      </p:cBhvr>
                                      <p:tavLst>
                                        <p:tav tm="0">
                                          <p:val>
                                            <p:fltVal val="90"/>
                                          </p:val>
                                        </p:tav>
                                        <p:tav tm="100000">
                                          <p:val>
                                            <p:fltVal val="0"/>
                                          </p:val>
                                        </p:tav>
                                      </p:tavLst>
                                    </p:anim>
                                    <p:animEffect filter="fade" transition="in">
                                      <p:cBhvr>
                                        <p:cTn dur="1000" id="112"/>
                                        <p:tgtEl>
                                          <p:spTgt spid="19"/>
                                        </p:tgtEl>
                                      </p:cBhvr>
                                    </p:animEffect>
                                  </p:childTnLst>
                                </p:cTn>
                              </p:par>
                            </p:childTnLst>
                          </p:cTn>
                        </p:par>
                      </p:childTnLst>
                    </p:cTn>
                  </p:par>
                  <p:par>
                    <p:cTn fill="hold" id="113" nodeType="clickPar">
                      <p:stCondLst>
                        <p:cond delay="indefinite"/>
                      </p:stCondLst>
                      <p:childTnLst>
                        <p:par>
                          <p:cTn fill="hold" id="114" nodeType="afterGroup">
                            <p:stCondLst>
                              <p:cond delay="0"/>
                            </p:stCondLst>
                            <p:childTnLst>
                              <p:par>
                                <p:cTn fill="hold" grpId="0" id="115" nodeType="clickEffect" presetClass="entr" presetID="2" presetSubtype="4">
                                  <p:stCondLst>
                                    <p:cond delay="0"/>
                                  </p:stCondLst>
                                  <p:childTnLst>
                                    <p:set>
                                      <p:cBhvr>
                                        <p:cTn dur="1" fill="hold" id="116">
                                          <p:stCondLst>
                                            <p:cond delay="0"/>
                                          </p:stCondLst>
                                        </p:cTn>
                                        <p:tgtEl>
                                          <p:spTgt spid="20"/>
                                        </p:tgtEl>
                                        <p:attrNameLst>
                                          <p:attrName>style.visibility</p:attrName>
                                        </p:attrNameLst>
                                      </p:cBhvr>
                                      <p:to>
                                        <p:strVal val="visible"/>
                                      </p:to>
                                    </p:set>
                                    <p:anim calcmode="lin" valueType="num">
                                      <p:cBhvr additive="base">
                                        <p:cTn dur="500" fill="hold" id="117"/>
                                        <p:tgtEl>
                                          <p:spTgt spid="20"/>
                                        </p:tgtEl>
                                        <p:attrNameLst>
                                          <p:attrName>ppt_x</p:attrName>
                                        </p:attrNameLst>
                                      </p:cBhvr>
                                      <p:tavLst>
                                        <p:tav tm="0">
                                          <p:val>
                                            <p:strVal val="#ppt_x"/>
                                          </p:val>
                                        </p:tav>
                                        <p:tav tm="100000">
                                          <p:val>
                                            <p:strVal val="#ppt_x"/>
                                          </p:val>
                                        </p:tav>
                                      </p:tavLst>
                                    </p:anim>
                                    <p:anim calcmode="lin" valueType="num">
                                      <p:cBhvr additive="base">
                                        <p:cTn dur="500" fill="hold" id="118"/>
                                        <p:tgtEl>
                                          <p:spTgt spid="20"/>
                                        </p:tgtEl>
                                        <p:attrNameLst>
                                          <p:attrName>ppt_y</p:attrName>
                                        </p:attrNameLst>
                                      </p:cBhvr>
                                      <p:tavLst>
                                        <p:tav tm="0">
                                          <p:val>
                                            <p:strVal val="1+#ppt_h/2"/>
                                          </p:val>
                                        </p:tav>
                                        <p:tav tm="100000">
                                          <p:val>
                                            <p:strVal val="#ppt_y"/>
                                          </p:val>
                                        </p:tav>
                                      </p:tavLst>
                                    </p:anim>
                                  </p:childTnLst>
                                </p:cTn>
                              </p:par>
                            </p:childTnLst>
                          </p:cTn>
                        </p:par>
                      </p:childTnLst>
                    </p:cTn>
                  </p:par>
                  <p:par>
                    <p:cTn fill="hold" id="119" nodeType="clickPar">
                      <p:stCondLst>
                        <p:cond delay="indefinite"/>
                      </p:stCondLst>
                      <p:childTnLst>
                        <p:par>
                          <p:cTn fill="hold" id="120" nodeType="afterGroup">
                            <p:stCondLst>
                              <p:cond delay="0"/>
                            </p:stCondLst>
                            <p:childTnLst>
                              <p:par>
                                <p:cTn fill="hold" grpId="0" id="121" nodeType="clickEffect" presetClass="entr" presetID="42" presetSubtype="0">
                                  <p:stCondLst>
                                    <p:cond delay="0"/>
                                  </p:stCondLst>
                                  <p:childTnLst>
                                    <p:set>
                                      <p:cBhvr>
                                        <p:cTn dur="1" fill="hold" id="122">
                                          <p:stCondLst>
                                            <p:cond delay="0"/>
                                          </p:stCondLst>
                                        </p:cTn>
                                        <p:tgtEl>
                                          <p:spTgt spid="21"/>
                                        </p:tgtEl>
                                        <p:attrNameLst>
                                          <p:attrName>style.visibility</p:attrName>
                                        </p:attrNameLst>
                                      </p:cBhvr>
                                      <p:to>
                                        <p:strVal val="visible"/>
                                      </p:to>
                                    </p:set>
                                    <p:animEffect filter="fade" transition="in">
                                      <p:cBhvr>
                                        <p:cTn dur="1000" id="123"/>
                                        <p:tgtEl>
                                          <p:spTgt spid="21"/>
                                        </p:tgtEl>
                                      </p:cBhvr>
                                    </p:animEffect>
                                    <p:anim calcmode="lin" valueType="num">
                                      <p:cBhvr>
                                        <p:cTn dur="1000" fill="hold" id="124"/>
                                        <p:tgtEl>
                                          <p:spTgt spid="21"/>
                                        </p:tgtEl>
                                        <p:attrNameLst>
                                          <p:attrName>ppt_x</p:attrName>
                                        </p:attrNameLst>
                                      </p:cBhvr>
                                      <p:tavLst>
                                        <p:tav tm="0">
                                          <p:val>
                                            <p:strVal val="#ppt_x"/>
                                          </p:val>
                                        </p:tav>
                                        <p:tav tm="100000">
                                          <p:val>
                                            <p:strVal val="#ppt_x"/>
                                          </p:val>
                                        </p:tav>
                                      </p:tavLst>
                                    </p:anim>
                                    <p:anim calcmode="lin" valueType="num">
                                      <p:cBhvr>
                                        <p:cTn dur="1000" fill="hold" id="125"/>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126" nodeType="clickPar">
                      <p:stCondLst>
                        <p:cond delay="indefinite"/>
                      </p:stCondLst>
                      <p:childTnLst>
                        <p:par>
                          <p:cTn fill="hold" id="127" nodeType="afterGroup">
                            <p:stCondLst>
                              <p:cond delay="0"/>
                            </p:stCondLst>
                            <p:childTnLst>
                              <p:par>
                                <p:cTn fill="hold" grpId="0" id="128" nodeType="clickEffect" presetClass="entr" presetID="31" presetSubtype="0">
                                  <p:stCondLst>
                                    <p:cond delay="0"/>
                                  </p:stCondLst>
                                  <p:iterate type="lt">
                                    <p:tmPct val="5000"/>
                                  </p:iterate>
                                  <p:childTnLst>
                                    <p:set>
                                      <p:cBhvr>
                                        <p:cTn dur="1" fill="hold" id="129">
                                          <p:stCondLst>
                                            <p:cond delay="0"/>
                                          </p:stCondLst>
                                        </p:cTn>
                                        <p:tgtEl>
                                          <p:spTgt spid="22"/>
                                        </p:tgtEl>
                                        <p:attrNameLst>
                                          <p:attrName>style.visibility</p:attrName>
                                        </p:attrNameLst>
                                      </p:cBhvr>
                                      <p:to>
                                        <p:strVal val="visible"/>
                                      </p:to>
                                    </p:set>
                                    <p:anim calcmode="lin" valueType="num">
                                      <p:cBhvr>
                                        <p:cTn dur="1000" fill="hold" id="130"/>
                                        <p:tgtEl>
                                          <p:spTgt spid="22"/>
                                        </p:tgtEl>
                                        <p:attrNameLst>
                                          <p:attrName>ppt_w</p:attrName>
                                        </p:attrNameLst>
                                      </p:cBhvr>
                                      <p:tavLst>
                                        <p:tav tm="0">
                                          <p:val>
                                            <p:fltVal val="0"/>
                                          </p:val>
                                        </p:tav>
                                        <p:tav tm="100000">
                                          <p:val>
                                            <p:strVal val="#ppt_w"/>
                                          </p:val>
                                        </p:tav>
                                      </p:tavLst>
                                    </p:anim>
                                    <p:anim calcmode="lin" valueType="num">
                                      <p:cBhvr>
                                        <p:cTn dur="1000" fill="hold" id="131"/>
                                        <p:tgtEl>
                                          <p:spTgt spid="22"/>
                                        </p:tgtEl>
                                        <p:attrNameLst>
                                          <p:attrName>ppt_h</p:attrName>
                                        </p:attrNameLst>
                                      </p:cBhvr>
                                      <p:tavLst>
                                        <p:tav tm="0">
                                          <p:val>
                                            <p:fltVal val="0"/>
                                          </p:val>
                                        </p:tav>
                                        <p:tav tm="100000">
                                          <p:val>
                                            <p:strVal val="#ppt_h"/>
                                          </p:val>
                                        </p:tav>
                                      </p:tavLst>
                                    </p:anim>
                                    <p:anim calcmode="lin" valueType="num">
                                      <p:cBhvr>
                                        <p:cTn dur="1000" fill="hold" id="132"/>
                                        <p:tgtEl>
                                          <p:spTgt spid="22"/>
                                        </p:tgtEl>
                                        <p:attrNameLst>
                                          <p:attrName>style.rotation</p:attrName>
                                        </p:attrNameLst>
                                      </p:cBhvr>
                                      <p:tavLst>
                                        <p:tav tm="0">
                                          <p:val>
                                            <p:fltVal val="90"/>
                                          </p:val>
                                        </p:tav>
                                        <p:tav tm="100000">
                                          <p:val>
                                            <p:fltVal val="0"/>
                                          </p:val>
                                        </p:tav>
                                      </p:tavLst>
                                    </p:anim>
                                    <p:animEffect filter="fade" transition="in">
                                      <p:cBhvr>
                                        <p:cTn dur="1000" id="133"/>
                                        <p:tgtEl>
                                          <p:spTgt spid="22"/>
                                        </p:tgtEl>
                                      </p:cBhvr>
                                    </p:animEffect>
                                  </p:childTnLst>
                                </p:cTn>
                              </p:par>
                            </p:childTnLst>
                          </p:cTn>
                        </p:par>
                        <p:par>
                          <p:cTn fill="hold" id="134" nodeType="afterGroup">
                            <p:stCondLst>
                              <p:cond delay="1000"/>
                            </p:stCondLst>
                            <p:childTnLst>
                              <p:par>
                                <p:cTn fill="hold" grpId="0" id="135" nodeType="afterEffect" presetClass="entr" presetID="53" presetSubtype="0">
                                  <p:stCondLst>
                                    <p:cond delay="0"/>
                                  </p:stCondLst>
                                  <p:iterate type="lt">
                                    <p:tmPct val="50000"/>
                                  </p:iterate>
                                  <p:childTnLst>
                                    <p:set>
                                      <p:cBhvr>
                                        <p:cTn dur="1" fill="hold" id="136">
                                          <p:stCondLst>
                                            <p:cond delay="0"/>
                                          </p:stCondLst>
                                        </p:cTn>
                                        <p:tgtEl>
                                          <p:spTgt spid="23"/>
                                        </p:tgtEl>
                                        <p:attrNameLst>
                                          <p:attrName>style.visibility</p:attrName>
                                        </p:attrNameLst>
                                      </p:cBhvr>
                                      <p:to>
                                        <p:strVal val="visible"/>
                                      </p:to>
                                    </p:set>
                                    <p:anim calcmode="lin" valueType="num">
                                      <p:cBhvr>
                                        <p:cTn dur="250" fill="hold" id="137"/>
                                        <p:tgtEl>
                                          <p:spTgt spid="23"/>
                                        </p:tgtEl>
                                        <p:attrNameLst>
                                          <p:attrName>ppt_w</p:attrName>
                                        </p:attrNameLst>
                                      </p:cBhvr>
                                      <p:tavLst>
                                        <p:tav tm="0">
                                          <p:val>
                                            <p:fltVal val="0"/>
                                          </p:val>
                                        </p:tav>
                                        <p:tav tm="100000">
                                          <p:val>
                                            <p:strVal val="#ppt_w"/>
                                          </p:val>
                                        </p:tav>
                                      </p:tavLst>
                                    </p:anim>
                                    <p:anim calcmode="lin" valueType="num">
                                      <p:cBhvr>
                                        <p:cTn dur="250" fill="hold" id="138"/>
                                        <p:tgtEl>
                                          <p:spTgt spid="23"/>
                                        </p:tgtEl>
                                        <p:attrNameLst>
                                          <p:attrName>ppt_h</p:attrName>
                                        </p:attrNameLst>
                                      </p:cBhvr>
                                      <p:tavLst>
                                        <p:tav tm="0">
                                          <p:val>
                                            <p:fltVal val="0"/>
                                          </p:val>
                                        </p:tav>
                                        <p:tav tm="100000">
                                          <p:val>
                                            <p:strVal val="#ppt_h"/>
                                          </p:val>
                                        </p:tav>
                                      </p:tavLst>
                                    </p:anim>
                                    <p:animEffect filter="fade" transition="in">
                                      <p:cBhvr>
                                        <p:cTn dur="250" id="13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劳动关系</a:t>
            </a:r>
          </a:p>
        </p:txBody>
      </p:sp>
      <p:sp>
        <p:nvSpPr>
          <p:cNvPr id="69" name="Bent Arrow 57">
            <a:extLst>
              <a:ext uri="{FF2B5EF4-FFF2-40B4-BE49-F238E27FC236}">
                <a16:creationId xmlns:a16="http://schemas.microsoft.com/office/drawing/2014/main" id="{C2BA5075-997F-4A2C-BBD2-E68713E93F72}"/>
              </a:ext>
            </a:extLst>
          </p:cNvPr>
          <p:cNvSpPr/>
          <p:nvPr/>
        </p:nvSpPr>
        <p:spPr>
          <a:xfrm>
            <a:off x="5604413" y="2920007"/>
            <a:ext cx="2192748" cy="4125318"/>
          </a:xfrm>
          <a:prstGeom prst="bentArrow">
            <a:avLst>
              <a:gd fmla="val 10194" name="adj1"/>
              <a:gd fmla="val 9369" name="adj2"/>
              <a:gd fmla="val 14263" name="adj3"/>
              <a:gd fmla="val 24932" name="adj4"/>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115">
              <a:solidFill>
                <a:schemeClr val="tx1"/>
              </a:solidFill>
              <a:cs typeface="+mn-ea"/>
              <a:sym typeface="+mn-lt"/>
            </a:endParaRPr>
          </a:p>
        </p:txBody>
      </p:sp>
      <p:sp>
        <p:nvSpPr>
          <p:cNvPr id="70" name="Bent Arrow 58">
            <a:extLst>
              <a:ext uri="{FF2B5EF4-FFF2-40B4-BE49-F238E27FC236}">
                <a16:creationId xmlns:a16="http://schemas.microsoft.com/office/drawing/2014/main" id="{4D74D5A8-322E-4E10-88FE-020109A6A7AC}"/>
              </a:ext>
            </a:extLst>
          </p:cNvPr>
          <p:cNvSpPr/>
          <p:nvPr/>
        </p:nvSpPr>
        <p:spPr>
          <a:xfrm flipH="1">
            <a:off x="4553825" y="3529105"/>
            <a:ext cx="2471329" cy="3516220"/>
          </a:xfrm>
          <a:prstGeom prst="bentArrow">
            <a:avLst>
              <a:gd fmla="val 8879" name="adj1"/>
              <a:gd fmla="val 9038" name="adj2"/>
              <a:gd fmla="val 14263" name="adj3"/>
              <a:gd fmla="val 19454" name="adj4"/>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115">
              <a:solidFill>
                <a:schemeClr val="tx1"/>
              </a:solidFill>
              <a:cs typeface="+mn-ea"/>
              <a:sym typeface="+mn-lt"/>
            </a:endParaRPr>
          </a:p>
        </p:txBody>
      </p:sp>
      <p:sp>
        <p:nvSpPr>
          <p:cNvPr id="71" name="Bent Arrow 59">
            <a:extLst>
              <a:ext uri="{FF2B5EF4-FFF2-40B4-BE49-F238E27FC236}">
                <a16:creationId xmlns:a16="http://schemas.microsoft.com/office/drawing/2014/main" id="{579F3D3B-E4C0-48B4-BABB-9FD90EC1E730}"/>
              </a:ext>
            </a:extLst>
          </p:cNvPr>
          <p:cNvSpPr/>
          <p:nvPr/>
        </p:nvSpPr>
        <p:spPr>
          <a:xfrm flipH="1">
            <a:off x="4258354" y="4300255"/>
            <a:ext cx="1185045" cy="2745070"/>
          </a:xfrm>
          <a:prstGeom prst="bentArrow">
            <a:avLst>
              <a:gd fmla="val 19713" name="adj1"/>
              <a:gd fmla="val 20879" name="adj2"/>
              <a:gd fmla="val 22762" name="adj3"/>
              <a:gd fmla="val 29493" name="adj4"/>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115">
              <a:solidFill>
                <a:schemeClr val="tx1"/>
              </a:solidFill>
              <a:cs typeface="+mn-ea"/>
              <a:sym typeface="+mn-lt"/>
            </a:endParaRPr>
          </a:p>
        </p:txBody>
      </p:sp>
      <p:sp>
        <p:nvSpPr>
          <p:cNvPr id="72" name="Bent Arrow 60">
            <a:extLst>
              <a:ext uri="{FF2B5EF4-FFF2-40B4-BE49-F238E27FC236}">
                <a16:creationId xmlns:a16="http://schemas.microsoft.com/office/drawing/2014/main" id="{E8EEDC71-99DA-4CC7-9888-8D46BFD603F9}"/>
              </a:ext>
            </a:extLst>
          </p:cNvPr>
          <p:cNvSpPr/>
          <p:nvPr/>
        </p:nvSpPr>
        <p:spPr>
          <a:xfrm>
            <a:off x="6357056" y="4159945"/>
            <a:ext cx="1931714" cy="2885381"/>
          </a:xfrm>
          <a:prstGeom prst="bentArrow">
            <a:avLst>
              <a:gd fmla="val 13127" name="adj1"/>
              <a:gd fmla="val 10495" name="adj2"/>
              <a:gd fmla="val 17138" name="adj3"/>
              <a:gd fmla="val 21923" name="adj4"/>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115">
              <a:solidFill>
                <a:schemeClr val="tx1"/>
              </a:solidFill>
              <a:cs typeface="+mn-ea"/>
              <a:sym typeface="+mn-lt"/>
            </a:endParaRPr>
          </a:p>
        </p:txBody>
      </p:sp>
      <p:sp>
        <p:nvSpPr>
          <p:cNvPr id="73" name="Up Arrow 61">
            <a:extLst>
              <a:ext uri="{FF2B5EF4-FFF2-40B4-BE49-F238E27FC236}">
                <a16:creationId xmlns:a16="http://schemas.microsoft.com/office/drawing/2014/main" id="{62C1EAE8-9A52-49F4-8C19-7D7509392094}"/>
              </a:ext>
            </a:extLst>
          </p:cNvPr>
          <p:cNvSpPr/>
          <p:nvPr/>
        </p:nvSpPr>
        <p:spPr>
          <a:xfrm>
            <a:off x="5856752" y="1784463"/>
            <a:ext cx="469882" cy="5260862"/>
          </a:xfrm>
          <a:prstGeom prst="upArrow">
            <a:avLst>
              <a:gd fmla="val 50000" name="adj1"/>
              <a:gd fmla="val 67147" name="adj2"/>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115">
              <a:cs typeface="+mn-ea"/>
              <a:sym typeface="+mn-lt"/>
            </a:endParaRPr>
          </a:p>
        </p:txBody>
      </p:sp>
      <p:grpSp>
        <p:nvGrpSpPr>
          <p:cNvPr id="74" name="Group 63">
            <a:extLst>
              <a:ext uri="{FF2B5EF4-FFF2-40B4-BE49-F238E27FC236}">
                <a16:creationId xmlns:a16="http://schemas.microsoft.com/office/drawing/2014/main" id="{0F782090-9812-47FB-A054-D79D4258AD3F}"/>
              </a:ext>
            </a:extLst>
          </p:cNvPr>
          <p:cNvGrpSpPr/>
          <p:nvPr/>
        </p:nvGrpSpPr>
        <p:grpSpPr>
          <a:xfrm>
            <a:off x="1637717" y="4427315"/>
            <a:ext cx="1308164" cy="254810"/>
            <a:chOff x="1779379" y="1440041"/>
            <a:chExt cx="1237232" cy="240993"/>
          </a:xfrm>
          <a:noFill/>
        </p:grpSpPr>
        <p:sp>
          <p:nvSpPr>
            <p:cNvPr id="75" name="Rounded Rectangle 64">
              <a:extLst>
                <a:ext uri="{FF2B5EF4-FFF2-40B4-BE49-F238E27FC236}">
                  <a16:creationId xmlns:a16="http://schemas.microsoft.com/office/drawing/2014/main" id="{9F78F5F0-905E-4C06-9554-43B329C9EF9A}"/>
                </a:ext>
              </a:extLst>
            </p:cNvPr>
            <p:cNvSpPr/>
            <p:nvPr/>
          </p:nvSpPr>
          <p:spPr>
            <a:xfrm>
              <a:off x="1779379" y="1440041"/>
              <a:ext cx="1237232" cy="2409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400">
                <a:solidFill>
                  <a:schemeClr val="tx1">
                    <a:lumMod val="85000"/>
                    <a:lumOff val="15000"/>
                  </a:schemeClr>
                </a:solidFill>
                <a:cs typeface="+mn-ea"/>
                <a:sym typeface="+mn-lt"/>
              </a:endParaRPr>
            </a:p>
          </p:txBody>
        </p:sp>
        <p:sp>
          <p:nvSpPr>
            <p:cNvPr id="76" name="Text Placeholder 3">
              <a:extLst>
                <a:ext uri="{FF2B5EF4-FFF2-40B4-BE49-F238E27FC236}">
                  <a16:creationId xmlns:a16="http://schemas.microsoft.com/office/drawing/2014/main" id="{E75B9F53-B359-4B04-8A71-D4995FF1F850}"/>
                </a:ext>
              </a:extLst>
            </p:cNvPr>
            <p:cNvSpPr txBox="1"/>
            <p:nvPr/>
          </p:nvSpPr>
          <p:spPr>
            <a:xfrm>
              <a:off x="1809433" y="1439464"/>
              <a:ext cx="1177115" cy="242149"/>
            </a:xfrm>
            <a:prstGeom prst="rect">
              <a:avLst/>
            </a:prstGeom>
            <a:grpFill/>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66470">
                <a:lnSpc>
                  <a:spcPct val="120000"/>
                </a:lnSpc>
                <a:spcBef>
                  <a:spcPct val="20000"/>
                </a:spcBef>
                <a:defRPr/>
              </a:pPr>
              <a:r>
                <a:rPr altLang="en-US" lang="zh-CN">
                  <a:solidFill>
                    <a:schemeClr val="tx1">
                      <a:lumMod val="85000"/>
                      <a:lumOff val="15000"/>
                    </a:schemeClr>
                  </a:solidFill>
                  <a:cs typeface="+mn-ea"/>
                  <a:sym typeface="+mn-lt"/>
                </a:rPr>
                <a:t>整体平均加薪率</a:t>
              </a:r>
            </a:p>
          </p:txBody>
        </p:sp>
      </p:grpSp>
      <p:sp>
        <p:nvSpPr>
          <p:cNvPr id="77" name="Text Placeholder 3">
            <a:extLst>
              <a:ext uri="{FF2B5EF4-FFF2-40B4-BE49-F238E27FC236}">
                <a16:creationId xmlns:a16="http://schemas.microsoft.com/office/drawing/2014/main" id="{D030ED24-6982-477C-8BCC-D13BE58BC4D6}"/>
              </a:ext>
            </a:extLst>
          </p:cNvPr>
          <p:cNvSpPr txBox="1"/>
          <p:nvPr/>
        </p:nvSpPr>
        <p:spPr>
          <a:xfrm>
            <a:off x="1637747" y="4725943"/>
            <a:ext cx="2085204" cy="822960"/>
          </a:xfrm>
          <a:prstGeom prst="rect">
            <a:avLst/>
          </a:prstGeom>
          <a:noFill/>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66470">
              <a:lnSpc>
                <a:spcPct val="120000"/>
              </a:lnSpc>
              <a:spcBef>
                <a:spcPct val="20000"/>
              </a:spcBef>
              <a:defRPr/>
            </a:pPr>
            <a:r>
              <a:rPr sz="900">
                <a:solidFill>
                  <a:schemeClr val="tx1">
                    <a:lumMod val="85000"/>
                    <a:lumOff val="15000"/>
                  </a:schemeClr>
                </a:solidFill>
                <a:cs typeface="+mn-ea"/>
                <a:sym typeface="+mn-lt"/>
              </a:rPr>
              <a:t>有51%的公司为鼓励员工稳定性，提供了“长期留任激励奖金”，该奖金平均可达2.5个月工资；也有相当数量的公司提供了目标绩效奖金、特殊福利包、股票期权等多种计划来保留人才</a:t>
            </a:r>
          </a:p>
        </p:txBody>
      </p:sp>
      <p:sp>
        <p:nvSpPr>
          <p:cNvPr id="78" name="Text Placeholder 3">
            <a:extLst>
              <a:ext uri="{FF2B5EF4-FFF2-40B4-BE49-F238E27FC236}">
                <a16:creationId xmlns:a16="http://schemas.microsoft.com/office/drawing/2014/main" id="{F3AA5A49-338B-411F-90F5-0E13A718274B}"/>
              </a:ext>
            </a:extLst>
          </p:cNvPr>
          <p:cNvSpPr txBox="1"/>
          <p:nvPr/>
        </p:nvSpPr>
        <p:spPr>
          <a:xfrm>
            <a:off x="1164864" y="4288434"/>
            <a:ext cx="339725" cy="438912"/>
          </a:xfrm>
          <a:prstGeom prst="rect">
            <a:avLst/>
          </a:prstGeom>
          <a:noFill/>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966470">
              <a:lnSpc>
                <a:spcPct val="120000"/>
              </a:lnSpc>
              <a:spcBef>
                <a:spcPct val="20000"/>
              </a:spcBef>
              <a:defRPr/>
            </a:pPr>
            <a:r>
              <a:rPr lang="en-US" sz="2400">
                <a:solidFill>
                  <a:schemeClr val="tx1">
                    <a:lumMod val="85000"/>
                    <a:lumOff val="15000"/>
                  </a:schemeClr>
                </a:solidFill>
                <a:cs typeface="+mn-ea"/>
                <a:sym typeface="+mn-lt"/>
              </a:rPr>
              <a:t>01</a:t>
            </a:r>
          </a:p>
        </p:txBody>
      </p:sp>
      <p:grpSp>
        <p:nvGrpSpPr>
          <p:cNvPr id="79" name="Group 70">
            <a:extLst>
              <a:ext uri="{FF2B5EF4-FFF2-40B4-BE49-F238E27FC236}">
                <a16:creationId xmlns:a16="http://schemas.microsoft.com/office/drawing/2014/main" id="{189A6844-F449-4389-B5F5-54F16B5E536F}"/>
              </a:ext>
            </a:extLst>
          </p:cNvPr>
          <p:cNvGrpSpPr/>
          <p:nvPr/>
        </p:nvGrpSpPr>
        <p:grpSpPr>
          <a:xfrm>
            <a:off x="1858310" y="3027794"/>
            <a:ext cx="1308164" cy="254810"/>
            <a:chOff x="1779379" y="1440041"/>
            <a:chExt cx="1237232" cy="240993"/>
          </a:xfrm>
          <a:noFill/>
        </p:grpSpPr>
        <p:sp>
          <p:nvSpPr>
            <p:cNvPr id="80" name="Rounded Rectangle 72">
              <a:extLst>
                <a:ext uri="{FF2B5EF4-FFF2-40B4-BE49-F238E27FC236}">
                  <a16:creationId xmlns:a16="http://schemas.microsoft.com/office/drawing/2014/main" id="{C94D927F-92FE-49F5-9055-1D0F5DE38041}"/>
                </a:ext>
              </a:extLst>
            </p:cNvPr>
            <p:cNvSpPr/>
            <p:nvPr/>
          </p:nvSpPr>
          <p:spPr>
            <a:xfrm>
              <a:off x="1779379" y="1440041"/>
              <a:ext cx="1237232" cy="2409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400">
                <a:solidFill>
                  <a:schemeClr val="tx1">
                    <a:lumMod val="85000"/>
                    <a:lumOff val="15000"/>
                  </a:schemeClr>
                </a:solidFill>
                <a:cs typeface="+mn-ea"/>
                <a:sym typeface="+mn-lt"/>
              </a:endParaRPr>
            </a:p>
          </p:txBody>
        </p:sp>
        <p:sp>
          <p:nvSpPr>
            <p:cNvPr id="81" name="Text Placeholder 3">
              <a:extLst>
                <a:ext uri="{FF2B5EF4-FFF2-40B4-BE49-F238E27FC236}">
                  <a16:creationId xmlns:a16="http://schemas.microsoft.com/office/drawing/2014/main" id="{BC965354-7F9E-42D6-9F57-87F4D47F8166}"/>
                </a:ext>
              </a:extLst>
            </p:cNvPr>
            <p:cNvSpPr txBox="1"/>
            <p:nvPr/>
          </p:nvSpPr>
          <p:spPr>
            <a:xfrm>
              <a:off x="1809433" y="1439464"/>
              <a:ext cx="1177115" cy="242149"/>
            </a:xfrm>
            <a:prstGeom prst="rect">
              <a:avLst/>
            </a:prstGeom>
            <a:grpFill/>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66470">
                <a:lnSpc>
                  <a:spcPct val="120000"/>
                </a:lnSpc>
                <a:spcBef>
                  <a:spcPct val="20000"/>
                </a:spcBef>
                <a:defRPr/>
              </a:pPr>
              <a:r>
                <a:rPr altLang="en-US" lang="zh-CN">
                  <a:solidFill>
                    <a:schemeClr val="tx1">
                      <a:lumMod val="85000"/>
                      <a:lumOff val="15000"/>
                    </a:schemeClr>
                  </a:solidFill>
                  <a:cs typeface="+mn-ea"/>
                  <a:sym typeface="+mn-lt"/>
                </a:rPr>
                <a:t>整体平均加薪率</a:t>
              </a:r>
            </a:p>
          </p:txBody>
        </p:sp>
      </p:grpSp>
      <p:sp>
        <p:nvSpPr>
          <p:cNvPr id="82" name="Text Placeholder 3">
            <a:extLst>
              <a:ext uri="{FF2B5EF4-FFF2-40B4-BE49-F238E27FC236}">
                <a16:creationId xmlns:a16="http://schemas.microsoft.com/office/drawing/2014/main" id="{A083B2F8-5F81-49A5-B773-5B385E1A9169}"/>
              </a:ext>
            </a:extLst>
          </p:cNvPr>
          <p:cNvSpPr txBox="1"/>
          <p:nvPr/>
        </p:nvSpPr>
        <p:spPr>
          <a:xfrm>
            <a:off x="1858318" y="3326422"/>
            <a:ext cx="2140836" cy="493776"/>
          </a:xfrm>
          <a:prstGeom prst="rect">
            <a:avLst/>
          </a:prstGeom>
          <a:noFill/>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66470">
              <a:lnSpc>
                <a:spcPct val="120000"/>
              </a:lnSpc>
              <a:spcBef>
                <a:spcPct val="20000"/>
              </a:spcBef>
              <a:defRPr/>
            </a:pPr>
            <a:r>
              <a:rPr sz="900">
                <a:solidFill>
                  <a:schemeClr val="tx1">
                    <a:lumMod val="85000"/>
                    <a:lumOff val="15000"/>
                  </a:schemeClr>
                </a:solidFill>
                <a:cs typeface="+mn-ea"/>
                <a:sym typeface="+mn-lt"/>
              </a:rPr>
              <a:t>高绩效员工与普通绩效员工的年度奖金差距是2-3倍，企业将薪酬杠杆向高绩效人才倾斜的趋势愈发清晰。 </a:t>
            </a:r>
          </a:p>
        </p:txBody>
      </p:sp>
      <p:sp>
        <p:nvSpPr>
          <p:cNvPr id="83" name="Text Placeholder 3">
            <a:extLst>
              <a:ext uri="{FF2B5EF4-FFF2-40B4-BE49-F238E27FC236}">
                <a16:creationId xmlns:a16="http://schemas.microsoft.com/office/drawing/2014/main" id="{18E791EA-548A-45F3-BC4C-E3D58E10559D}"/>
              </a:ext>
            </a:extLst>
          </p:cNvPr>
          <p:cNvSpPr txBox="1"/>
          <p:nvPr/>
        </p:nvSpPr>
        <p:spPr>
          <a:xfrm>
            <a:off x="1385453" y="2887509"/>
            <a:ext cx="339725" cy="438912"/>
          </a:xfrm>
          <a:prstGeom prst="rect">
            <a:avLst/>
          </a:prstGeom>
          <a:noFill/>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966470">
              <a:lnSpc>
                <a:spcPct val="120000"/>
              </a:lnSpc>
              <a:spcBef>
                <a:spcPct val="20000"/>
              </a:spcBef>
              <a:defRPr/>
            </a:pPr>
            <a:r>
              <a:rPr lang="en-US" sz="2400">
                <a:solidFill>
                  <a:schemeClr val="tx1">
                    <a:lumMod val="85000"/>
                    <a:lumOff val="15000"/>
                  </a:schemeClr>
                </a:solidFill>
                <a:cs typeface="+mn-ea"/>
                <a:sym typeface="+mn-lt"/>
              </a:rPr>
              <a:t>02</a:t>
            </a:r>
          </a:p>
        </p:txBody>
      </p:sp>
      <p:grpSp>
        <p:nvGrpSpPr>
          <p:cNvPr id="84" name="Group 77">
            <a:extLst>
              <a:ext uri="{FF2B5EF4-FFF2-40B4-BE49-F238E27FC236}">
                <a16:creationId xmlns:a16="http://schemas.microsoft.com/office/drawing/2014/main" id="{71AC666E-1838-4EEE-9872-A230737C09BE}"/>
              </a:ext>
            </a:extLst>
          </p:cNvPr>
          <p:cNvGrpSpPr/>
          <p:nvPr/>
        </p:nvGrpSpPr>
        <p:grpSpPr>
          <a:xfrm>
            <a:off x="9532907" y="4245926"/>
            <a:ext cx="1308164" cy="254810"/>
            <a:chOff x="1779379" y="1440041"/>
            <a:chExt cx="1237232" cy="240993"/>
          </a:xfrm>
          <a:noFill/>
        </p:grpSpPr>
        <p:sp>
          <p:nvSpPr>
            <p:cNvPr id="85" name="Rounded Rectangle 78">
              <a:extLst>
                <a:ext uri="{FF2B5EF4-FFF2-40B4-BE49-F238E27FC236}">
                  <a16:creationId xmlns:a16="http://schemas.microsoft.com/office/drawing/2014/main" id="{A40C36BE-74B2-4705-920A-4D2BF1013C9C}"/>
                </a:ext>
              </a:extLst>
            </p:cNvPr>
            <p:cNvSpPr/>
            <p:nvPr/>
          </p:nvSpPr>
          <p:spPr>
            <a:xfrm>
              <a:off x="1779379" y="1440041"/>
              <a:ext cx="1237232" cy="2409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400">
                <a:solidFill>
                  <a:schemeClr val="tx1">
                    <a:lumMod val="85000"/>
                    <a:lumOff val="15000"/>
                  </a:schemeClr>
                </a:solidFill>
                <a:cs typeface="+mn-ea"/>
                <a:sym typeface="+mn-lt"/>
              </a:endParaRPr>
            </a:p>
          </p:txBody>
        </p:sp>
        <p:sp>
          <p:nvSpPr>
            <p:cNvPr id="86" name="Text Placeholder 3">
              <a:extLst>
                <a:ext uri="{FF2B5EF4-FFF2-40B4-BE49-F238E27FC236}">
                  <a16:creationId xmlns:a16="http://schemas.microsoft.com/office/drawing/2014/main" id="{8860017F-4CAB-4B29-A4FA-82B4E11A2727}"/>
                </a:ext>
              </a:extLst>
            </p:cNvPr>
            <p:cNvSpPr txBox="1"/>
            <p:nvPr/>
          </p:nvSpPr>
          <p:spPr>
            <a:xfrm>
              <a:off x="1809433" y="1439464"/>
              <a:ext cx="1177115" cy="242149"/>
            </a:xfrm>
            <a:prstGeom prst="rect">
              <a:avLst/>
            </a:prstGeom>
            <a:grpFill/>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66470">
                <a:lnSpc>
                  <a:spcPct val="120000"/>
                </a:lnSpc>
                <a:spcBef>
                  <a:spcPct val="20000"/>
                </a:spcBef>
                <a:defRPr/>
              </a:pPr>
              <a:r>
                <a:rPr altLang="en-US" lang="zh-CN">
                  <a:solidFill>
                    <a:schemeClr val="tx1">
                      <a:lumMod val="85000"/>
                      <a:lumOff val="15000"/>
                    </a:schemeClr>
                  </a:solidFill>
                  <a:cs typeface="+mn-ea"/>
                  <a:sym typeface="+mn-lt"/>
                </a:rPr>
                <a:t>整体平均加薪率</a:t>
              </a:r>
            </a:p>
          </p:txBody>
        </p:sp>
      </p:grpSp>
      <p:sp>
        <p:nvSpPr>
          <p:cNvPr id="87" name="Text Placeholder 3">
            <a:extLst>
              <a:ext uri="{FF2B5EF4-FFF2-40B4-BE49-F238E27FC236}">
                <a16:creationId xmlns:a16="http://schemas.microsoft.com/office/drawing/2014/main" id="{94FB0531-546E-4600-AEB1-3339CB9112BA}"/>
              </a:ext>
            </a:extLst>
          </p:cNvPr>
          <p:cNvSpPr txBox="1"/>
          <p:nvPr/>
        </p:nvSpPr>
        <p:spPr>
          <a:xfrm>
            <a:off x="8616281" y="4544550"/>
            <a:ext cx="2214381" cy="493776"/>
          </a:xfrm>
          <a:prstGeom prst="rect">
            <a:avLst/>
          </a:prstGeom>
          <a:noFill/>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966470">
              <a:lnSpc>
                <a:spcPct val="120000"/>
              </a:lnSpc>
              <a:spcBef>
                <a:spcPct val="20000"/>
              </a:spcBef>
              <a:defRPr/>
            </a:pPr>
            <a:r>
              <a:rPr sz="900">
                <a:solidFill>
                  <a:schemeClr val="tx1">
                    <a:lumMod val="85000"/>
                    <a:lumOff val="15000"/>
                  </a:schemeClr>
                </a:solidFill>
                <a:cs typeface="+mn-ea"/>
                <a:sym typeface="+mn-lt"/>
              </a:rPr>
              <a:t>高绩效员工与普通绩效员工的年度奖金差距是2-3倍，企业将薪酬杠杆向高绩效人才倾斜的趋势愈发清晰。 </a:t>
            </a:r>
          </a:p>
        </p:txBody>
      </p:sp>
      <p:sp>
        <p:nvSpPr>
          <p:cNvPr id="88" name="Text Placeholder 3">
            <a:extLst>
              <a:ext uri="{FF2B5EF4-FFF2-40B4-BE49-F238E27FC236}">
                <a16:creationId xmlns:a16="http://schemas.microsoft.com/office/drawing/2014/main" id="{1C875818-9B60-4F4A-B354-22C7026B1B20}"/>
              </a:ext>
            </a:extLst>
          </p:cNvPr>
          <p:cNvSpPr txBox="1"/>
          <p:nvPr/>
        </p:nvSpPr>
        <p:spPr>
          <a:xfrm>
            <a:off x="10903695" y="4131094"/>
            <a:ext cx="339725" cy="438912"/>
          </a:xfrm>
          <a:prstGeom prst="rect">
            <a:avLst/>
          </a:prstGeom>
          <a:noFill/>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966470">
              <a:lnSpc>
                <a:spcPct val="120000"/>
              </a:lnSpc>
              <a:spcBef>
                <a:spcPct val="20000"/>
              </a:spcBef>
              <a:defRPr/>
            </a:pPr>
            <a:r>
              <a:rPr lang="en-US" sz="2400">
                <a:solidFill>
                  <a:schemeClr val="tx1">
                    <a:lumMod val="85000"/>
                    <a:lumOff val="15000"/>
                  </a:schemeClr>
                </a:solidFill>
                <a:cs typeface="+mn-ea"/>
                <a:sym typeface="+mn-lt"/>
              </a:rPr>
              <a:t>05</a:t>
            </a:r>
          </a:p>
        </p:txBody>
      </p:sp>
      <p:grpSp>
        <p:nvGrpSpPr>
          <p:cNvPr id="89" name="Group 82">
            <a:extLst>
              <a:ext uri="{FF2B5EF4-FFF2-40B4-BE49-F238E27FC236}">
                <a16:creationId xmlns:a16="http://schemas.microsoft.com/office/drawing/2014/main" id="{BB2246EA-B6E9-45A0-B694-AD454A1E92C4}"/>
              </a:ext>
            </a:extLst>
          </p:cNvPr>
          <p:cNvGrpSpPr/>
          <p:nvPr/>
        </p:nvGrpSpPr>
        <p:grpSpPr>
          <a:xfrm>
            <a:off x="9072631" y="2531894"/>
            <a:ext cx="1308164" cy="254810"/>
            <a:chOff x="1779379" y="1440041"/>
            <a:chExt cx="1237232" cy="240993"/>
          </a:xfrm>
          <a:noFill/>
        </p:grpSpPr>
        <p:sp>
          <p:nvSpPr>
            <p:cNvPr id="90" name="Rounded Rectangle 83">
              <a:extLst>
                <a:ext uri="{FF2B5EF4-FFF2-40B4-BE49-F238E27FC236}">
                  <a16:creationId xmlns:a16="http://schemas.microsoft.com/office/drawing/2014/main" id="{E2009F63-17CA-4ED6-BA32-0097D13AC1DE}"/>
                </a:ext>
              </a:extLst>
            </p:cNvPr>
            <p:cNvSpPr/>
            <p:nvPr/>
          </p:nvSpPr>
          <p:spPr>
            <a:xfrm>
              <a:off x="1779379" y="1440041"/>
              <a:ext cx="1237232" cy="2409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400">
                <a:solidFill>
                  <a:schemeClr val="tx1">
                    <a:lumMod val="85000"/>
                    <a:lumOff val="15000"/>
                  </a:schemeClr>
                </a:solidFill>
                <a:cs typeface="+mn-ea"/>
                <a:sym typeface="+mn-lt"/>
              </a:endParaRPr>
            </a:p>
          </p:txBody>
        </p:sp>
        <p:sp>
          <p:nvSpPr>
            <p:cNvPr id="91" name="Text Placeholder 3">
              <a:extLst>
                <a:ext uri="{FF2B5EF4-FFF2-40B4-BE49-F238E27FC236}">
                  <a16:creationId xmlns:a16="http://schemas.microsoft.com/office/drawing/2014/main" id="{CC4D518D-1FEF-4B09-AA30-F7B01E0C1D0A}"/>
                </a:ext>
              </a:extLst>
            </p:cNvPr>
            <p:cNvSpPr txBox="1"/>
            <p:nvPr/>
          </p:nvSpPr>
          <p:spPr>
            <a:xfrm>
              <a:off x="1809433" y="1439464"/>
              <a:ext cx="1177115" cy="242149"/>
            </a:xfrm>
            <a:prstGeom prst="rect">
              <a:avLst/>
            </a:prstGeom>
            <a:grpFill/>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66470">
                <a:lnSpc>
                  <a:spcPct val="120000"/>
                </a:lnSpc>
                <a:spcBef>
                  <a:spcPct val="20000"/>
                </a:spcBef>
                <a:defRPr/>
              </a:pPr>
              <a:r>
                <a:rPr altLang="en-US" lang="zh-CN">
                  <a:solidFill>
                    <a:schemeClr val="tx1">
                      <a:lumMod val="85000"/>
                      <a:lumOff val="15000"/>
                    </a:schemeClr>
                  </a:solidFill>
                  <a:cs typeface="+mn-ea"/>
                  <a:sym typeface="+mn-lt"/>
                </a:rPr>
                <a:t>整体平均加薪率</a:t>
              </a:r>
            </a:p>
          </p:txBody>
        </p:sp>
      </p:grpSp>
      <p:sp>
        <p:nvSpPr>
          <p:cNvPr id="92" name="Text Placeholder 3">
            <a:extLst>
              <a:ext uri="{FF2B5EF4-FFF2-40B4-BE49-F238E27FC236}">
                <a16:creationId xmlns:a16="http://schemas.microsoft.com/office/drawing/2014/main" id="{71C3E390-0BE7-42AE-9759-AB64D480DE36}"/>
              </a:ext>
            </a:extLst>
          </p:cNvPr>
          <p:cNvSpPr txBox="1"/>
          <p:nvPr/>
        </p:nvSpPr>
        <p:spPr>
          <a:xfrm>
            <a:off x="8184232" y="2830519"/>
            <a:ext cx="2186151" cy="658368"/>
          </a:xfrm>
          <a:prstGeom prst="rect">
            <a:avLst/>
          </a:prstGeom>
          <a:noFill/>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966470">
              <a:lnSpc>
                <a:spcPct val="120000"/>
              </a:lnSpc>
              <a:spcBef>
                <a:spcPct val="20000"/>
              </a:spcBef>
              <a:defRPr/>
            </a:pPr>
            <a:r>
              <a:rPr sz="900">
                <a:solidFill>
                  <a:schemeClr val="tx1">
                    <a:lumMod val="85000"/>
                    <a:lumOff val="15000"/>
                  </a:schemeClr>
                </a:solidFill>
                <a:cs typeface="+mn-ea"/>
                <a:sym typeface="+mn-lt"/>
              </a:rPr>
              <a:t>最为广泛采用的举措的则是企业专门的培训和发展项目（58%），培训作为提升员工技能及敬业度的重要手段，无疑会成为人力资源工作重心，以配合企业的再度启航</a:t>
            </a:r>
          </a:p>
        </p:txBody>
      </p:sp>
      <p:sp>
        <p:nvSpPr>
          <p:cNvPr id="93" name="Text Placeholder 3">
            <a:extLst>
              <a:ext uri="{FF2B5EF4-FFF2-40B4-BE49-F238E27FC236}">
                <a16:creationId xmlns:a16="http://schemas.microsoft.com/office/drawing/2014/main" id="{E28B6A95-3D75-444F-955B-A9D65D1CC76A}"/>
              </a:ext>
            </a:extLst>
          </p:cNvPr>
          <p:cNvSpPr txBox="1"/>
          <p:nvPr/>
        </p:nvSpPr>
        <p:spPr>
          <a:xfrm>
            <a:off x="10443416" y="2425622"/>
            <a:ext cx="339725" cy="438912"/>
          </a:xfrm>
          <a:prstGeom prst="rect">
            <a:avLst/>
          </a:prstGeom>
          <a:noFill/>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966470">
              <a:lnSpc>
                <a:spcPct val="120000"/>
              </a:lnSpc>
              <a:spcBef>
                <a:spcPct val="20000"/>
              </a:spcBef>
              <a:defRPr/>
            </a:pPr>
            <a:r>
              <a:rPr lang="en-US" sz="2400">
                <a:solidFill>
                  <a:schemeClr val="tx1">
                    <a:lumMod val="85000"/>
                    <a:lumOff val="15000"/>
                  </a:schemeClr>
                </a:solidFill>
                <a:cs typeface="+mn-ea"/>
                <a:sym typeface="+mn-lt"/>
              </a:rPr>
              <a:t>04</a:t>
            </a:r>
          </a:p>
        </p:txBody>
      </p:sp>
      <p:grpSp>
        <p:nvGrpSpPr>
          <p:cNvPr id="94" name="Group 92">
            <a:extLst>
              <a:ext uri="{FF2B5EF4-FFF2-40B4-BE49-F238E27FC236}">
                <a16:creationId xmlns:a16="http://schemas.microsoft.com/office/drawing/2014/main" id="{D4E9AF57-A5B3-470F-8EE6-6282779E403E}"/>
              </a:ext>
            </a:extLst>
          </p:cNvPr>
          <p:cNvGrpSpPr/>
          <p:nvPr/>
        </p:nvGrpSpPr>
        <p:grpSpPr>
          <a:xfrm>
            <a:off x="3310072" y="1925400"/>
            <a:ext cx="1308164" cy="254810"/>
            <a:chOff x="1779379" y="1440041"/>
            <a:chExt cx="1237232" cy="240993"/>
          </a:xfrm>
          <a:noFill/>
        </p:grpSpPr>
        <p:sp>
          <p:nvSpPr>
            <p:cNvPr id="95" name="Rounded Rectangle 93">
              <a:extLst>
                <a:ext uri="{FF2B5EF4-FFF2-40B4-BE49-F238E27FC236}">
                  <a16:creationId xmlns:a16="http://schemas.microsoft.com/office/drawing/2014/main" id="{7E6192E4-854F-4142-B2AB-0AAC7E955CE8}"/>
                </a:ext>
              </a:extLst>
            </p:cNvPr>
            <p:cNvSpPr/>
            <p:nvPr/>
          </p:nvSpPr>
          <p:spPr>
            <a:xfrm>
              <a:off x="1779379" y="1440041"/>
              <a:ext cx="1237232" cy="2409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400">
                <a:solidFill>
                  <a:schemeClr val="tx1">
                    <a:lumMod val="85000"/>
                    <a:lumOff val="15000"/>
                  </a:schemeClr>
                </a:solidFill>
                <a:cs typeface="+mn-ea"/>
                <a:sym typeface="+mn-lt"/>
              </a:endParaRPr>
            </a:p>
          </p:txBody>
        </p:sp>
        <p:sp>
          <p:nvSpPr>
            <p:cNvPr id="96" name="Text Placeholder 3">
              <a:extLst>
                <a:ext uri="{FF2B5EF4-FFF2-40B4-BE49-F238E27FC236}">
                  <a16:creationId xmlns:a16="http://schemas.microsoft.com/office/drawing/2014/main" id="{367E4AAE-F2EE-4DB1-AB9C-9AC4D8A2D75B}"/>
                </a:ext>
              </a:extLst>
            </p:cNvPr>
            <p:cNvSpPr txBox="1"/>
            <p:nvPr/>
          </p:nvSpPr>
          <p:spPr>
            <a:xfrm>
              <a:off x="1809433" y="1439464"/>
              <a:ext cx="1177115" cy="242149"/>
            </a:xfrm>
            <a:prstGeom prst="rect">
              <a:avLst/>
            </a:prstGeom>
            <a:grpFill/>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ctr" defTabSz="966470">
                <a:lnSpc>
                  <a:spcPct val="120000"/>
                </a:lnSpc>
                <a:spcBef>
                  <a:spcPct val="20000"/>
                </a:spcBef>
                <a:defRPr/>
              </a:pPr>
              <a:r>
                <a:rPr altLang="en-US" lang="zh-CN">
                  <a:solidFill>
                    <a:schemeClr val="tx1">
                      <a:lumMod val="85000"/>
                      <a:lumOff val="15000"/>
                    </a:schemeClr>
                  </a:solidFill>
                  <a:cs typeface="+mn-ea"/>
                  <a:sym typeface="+mn-lt"/>
                </a:rPr>
                <a:t>整体平均加薪率</a:t>
              </a:r>
            </a:p>
          </p:txBody>
        </p:sp>
      </p:grpSp>
      <p:sp>
        <p:nvSpPr>
          <p:cNvPr id="97" name="Text Placeholder 3">
            <a:extLst>
              <a:ext uri="{FF2B5EF4-FFF2-40B4-BE49-F238E27FC236}">
                <a16:creationId xmlns:a16="http://schemas.microsoft.com/office/drawing/2014/main" id="{031E14DF-68C8-448D-B162-901770896027}"/>
              </a:ext>
            </a:extLst>
          </p:cNvPr>
          <p:cNvSpPr txBox="1"/>
          <p:nvPr/>
        </p:nvSpPr>
        <p:spPr>
          <a:xfrm>
            <a:off x="3310072" y="2224027"/>
            <a:ext cx="2072096" cy="493776"/>
          </a:xfrm>
          <a:prstGeom prst="rect">
            <a:avLst/>
          </a:prstGeom>
          <a:noFill/>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just" defTabSz="966470">
              <a:lnSpc>
                <a:spcPct val="120000"/>
              </a:lnSpc>
              <a:spcBef>
                <a:spcPct val="20000"/>
              </a:spcBef>
              <a:defRPr/>
            </a:pPr>
            <a:r>
              <a:rPr sz="900">
                <a:solidFill>
                  <a:schemeClr val="tx1">
                    <a:lumMod val="85000"/>
                    <a:lumOff val="15000"/>
                  </a:schemeClr>
                </a:solidFill>
                <a:cs typeface="+mn-ea"/>
                <a:sym typeface="+mn-lt"/>
              </a:rPr>
              <a:t>2017年有87%的参调公司增加员工人数（2013年仅有60%），平均增加数量接近企业员工总数的1/4</a:t>
            </a:r>
          </a:p>
        </p:txBody>
      </p:sp>
      <p:sp>
        <p:nvSpPr>
          <p:cNvPr id="98" name="Text Placeholder 3">
            <a:extLst>
              <a:ext uri="{FF2B5EF4-FFF2-40B4-BE49-F238E27FC236}">
                <a16:creationId xmlns:a16="http://schemas.microsoft.com/office/drawing/2014/main" id="{85376885-4FFA-4AD7-9308-EDAF2B1A5AC6}"/>
              </a:ext>
            </a:extLst>
          </p:cNvPr>
          <p:cNvSpPr txBox="1"/>
          <p:nvPr/>
        </p:nvSpPr>
        <p:spPr>
          <a:xfrm>
            <a:off x="2860566" y="1809171"/>
            <a:ext cx="339725" cy="438912"/>
          </a:xfrm>
          <a:prstGeom prst="rect">
            <a:avLst/>
          </a:prstGeom>
          <a:noFill/>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966470">
              <a:lnSpc>
                <a:spcPct val="120000"/>
              </a:lnSpc>
              <a:spcBef>
                <a:spcPct val="20000"/>
              </a:spcBef>
              <a:defRPr/>
            </a:pPr>
            <a:r>
              <a:rPr lang="en-US" sz="2400">
                <a:solidFill>
                  <a:schemeClr val="tx1">
                    <a:lumMod val="85000"/>
                    <a:lumOff val="15000"/>
                  </a:schemeClr>
                </a:solidFill>
                <a:cs typeface="+mn-ea"/>
                <a:sym typeface="+mn-lt"/>
              </a:rPr>
              <a:t>03</a:t>
            </a:r>
          </a:p>
        </p:txBody>
      </p:sp>
    </p:spTree>
    <p:extLst>
      <p:ext uri="{BB962C8B-B14F-4D97-AF65-F5344CB8AC3E}">
        <p14:creationId val="1358014678"/>
      </p:ext>
    </p:extLst>
  </p:cSld>
  <p:clrMapOvr>
    <a:masterClrMapping/>
  </p:clrMapOvr>
  <p:transition advTm="2000"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8" presetSubtype="9">
                                  <p:stCondLst>
                                    <p:cond delay="0"/>
                                  </p:stCondLst>
                                  <p:childTnLst>
                                    <p:set>
                                      <p:cBhvr>
                                        <p:cTn dur="1" fill="hold" id="9">
                                          <p:stCondLst>
                                            <p:cond delay="0"/>
                                          </p:stCondLst>
                                        </p:cTn>
                                        <p:tgtEl>
                                          <p:spTgt spid="71"/>
                                        </p:tgtEl>
                                        <p:attrNameLst>
                                          <p:attrName>style.visibility</p:attrName>
                                        </p:attrNameLst>
                                      </p:cBhvr>
                                      <p:to>
                                        <p:strVal val="visible"/>
                                      </p:to>
                                    </p:set>
                                    <p:animEffect filter="strips(upLeft)" transition="in">
                                      <p:cBhvr>
                                        <p:cTn dur="500" id="10"/>
                                        <p:tgtEl>
                                          <p:spTgt spid="71"/>
                                        </p:tgtEl>
                                      </p:cBhvr>
                                    </p:animEffect>
                                  </p:childTnLst>
                                </p:cTn>
                              </p:par>
                              <p:par>
                                <p:cTn accel="50000" decel="50000" fill="hold" grpId="0" id="11" nodeType="withEffect" presetClass="entr" presetID="2" presetSubtype="8">
                                  <p:stCondLst>
                                    <p:cond delay="0"/>
                                  </p:stCondLst>
                                  <p:childTnLst>
                                    <p:set>
                                      <p:cBhvr>
                                        <p:cTn dur="1" fill="hold" id="12">
                                          <p:stCondLst>
                                            <p:cond delay="0"/>
                                          </p:stCondLst>
                                        </p:cTn>
                                        <p:tgtEl>
                                          <p:spTgt spid="78"/>
                                        </p:tgtEl>
                                        <p:attrNameLst>
                                          <p:attrName>style.visibility</p:attrName>
                                        </p:attrNameLst>
                                      </p:cBhvr>
                                      <p:to>
                                        <p:strVal val="visible"/>
                                      </p:to>
                                    </p:set>
                                    <p:anim calcmode="lin" valueType="num">
                                      <p:cBhvr additive="base">
                                        <p:cTn dur="500" fill="hold" id="13"/>
                                        <p:tgtEl>
                                          <p:spTgt spid="78"/>
                                        </p:tgtEl>
                                        <p:attrNameLst>
                                          <p:attrName>ppt_x</p:attrName>
                                        </p:attrNameLst>
                                      </p:cBhvr>
                                      <p:tavLst>
                                        <p:tav tm="0">
                                          <p:val>
                                            <p:strVal val="0-#ppt_w/2"/>
                                          </p:val>
                                        </p:tav>
                                        <p:tav tm="100000">
                                          <p:val>
                                            <p:strVal val="#ppt_x"/>
                                          </p:val>
                                        </p:tav>
                                      </p:tavLst>
                                    </p:anim>
                                    <p:anim calcmode="lin" valueType="num">
                                      <p:cBhvr additive="base">
                                        <p:cTn dur="500" fill="hold" id="14"/>
                                        <p:tgtEl>
                                          <p:spTgt spid="78"/>
                                        </p:tgtEl>
                                        <p:attrNameLst>
                                          <p:attrName>ppt_y</p:attrName>
                                        </p:attrNameLst>
                                      </p:cBhvr>
                                      <p:tavLst>
                                        <p:tav tm="0">
                                          <p:val>
                                            <p:strVal val="#ppt_y"/>
                                          </p:val>
                                        </p:tav>
                                        <p:tav tm="100000">
                                          <p:val>
                                            <p:strVal val="#ppt_y"/>
                                          </p:val>
                                        </p:tav>
                                      </p:tavLst>
                                    </p:anim>
                                  </p:childTnLst>
                                </p:cTn>
                              </p:par>
                              <p:par>
                                <p:cTn accel="50000" decel="50000" fill="hold" id="15" nodeType="withEffect" presetClass="entr" presetID="2" presetSubtype="8">
                                  <p:stCondLst>
                                    <p:cond delay="0"/>
                                  </p:stCondLst>
                                  <p:childTnLst>
                                    <p:set>
                                      <p:cBhvr>
                                        <p:cTn dur="1" fill="hold" id="16">
                                          <p:stCondLst>
                                            <p:cond delay="0"/>
                                          </p:stCondLst>
                                        </p:cTn>
                                        <p:tgtEl>
                                          <p:spTgt spid="74"/>
                                        </p:tgtEl>
                                        <p:attrNameLst>
                                          <p:attrName>style.visibility</p:attrName>
                                        </p:attrNameLst>
                                      </p:cBhvr>
                                      <p:to>
                                        <p:strVal val="visible"/>
                                      </p:to>
                                    </p:set>
                                    <p:anim calcmode="lin" valueType="num">
                                      <p:cBhvr additive="base">
                                        <p:cTn dur="500" fill="hold" id="17"/>
                                        <p:tgtEl>
                                          <p:spTgt spid="74"/>
                                        </p:tgtEl>
                                        <p:attrNameLst>
                                          <p:attrName>ppt_x</p:attrName>
                                        </p:attrNameLst>
                                      </p:cBhvr>
                                      <p:tavLst>
                                        <p:tav tm="0">
                                          <p:val>
                                            <p:strVal val="0-#ppt_w/2"/>
                                          </p:val>
                                        </p:tav>
                                        <p:tav tm="100000">
                                          <p:val>
                                            <p:strVal val="#ppt_x"/>
                                          </p:val>
                                        </p:tav>
                                      </p:tavLst>
                                    </p:anim>
                                    <p:anim calcmode="lin" valueType="num">
                                      <p:cBhvr additive="base">
                                        <p:cTn dur="500" fill="hold" id="18"/>
                                        <p:tgtEl>
                                          <p:spTgt spid="74"/>
                                        </p:tgtEl>
                                        <p:attrNameLst>
                                          <p:attrName>ppt_y</p:attrName>
                                        </p:attrNameLst>
                                      </p:cBhvr>
                                      <p:tavLst>
                                        <p:tav tm="0">
                                          <p:val>
                                            <p:strVal val="#ppt_y"/>
                                          </p:val>
                                        </p:tav>
                                        <p:tav tm="100000">
                                          <p:val>
                                            <p:strVal val="#ppt_y"/>
                                          </p:val>
                                        </p:tav>
                                      </p:tavLst>
                                    </p:anim>
                                  </p:childTnLst>
                                </p:cTn>
                              </p:par>
                              <p:par>
                                <p:cTn fill="hold" grpId="0" id="19" nodeType="withEffect" presetClass="entr" presetID="10" presetSubtype="0">
                                  <p:stCondLst>
                                    <p:cond delay="0"/>
                                  </p:stCondLst>
                                  <p:childTnLst>
                                    <p:set>
                                      <p:cBhvr>
                                        <p:cTn dur="1" fill="hold" id="20">
                                          <p:stCondLst>
                                            <p:cond delay="0"/>
                                          </p:stCondLst>
                                        </p:cTn>
                                        <p:tgtEl>
                                          <p:spTgt spid="77"/>
                                        </p:tgtEl>
                                        <p:attrNameLst>
                                          <p:attrName>style.visibility</p:attrName>
                                        </p:attrNameLst>
                                      </p:cBhvr>
                                      <p:to>
                                        <p:strVal val="visible"/>
                                      </p:to>
                                    </p:set>
                                    <p:animEffect filter="fade" transition="in">
                                      <p:cBhvr>
                                        <p:cTn dur="500" id="21"/>
                                        <p:tgtEl>
                                          <p:spTgt spid="77"/>
                                        </p:tgtEl>
                                      </p:cBhvr>
                                    </p:animEffect>
                                  </p:childTnLst>
                                </p:cTn>
                              </p:par>
                              <p:par>
                                <p:cTn fill="hold" grpId="0" id="22" nodeType="withEffect" presetClass="entr" presetID="18" presetSubtype="9">
                                  <p:stCondLst>
                                    <p:cond delay="0"/>
                                  </p:stCondLst>
                                  <p:childTnLst>
                                    <p:set>
                                      <p:cBhvr>
                                        <p:cTn dur="1" fill="hold" id="23">
                                          <p:stCondLst>
                                            <p:cond delay="0"/>
                                          </p:stCondLst>
                                        </p:cTn>
                                        <p:tgtEl>
                                          <p:spTgt spid="70"/>
                                        </p:tgtEl>
                                        <p:attrNameLst>
                                          <p:attrName>style.visibility</p:attrName>
                                        </p:attrNameLst>
                                      </p:cBhvr>
                                      <p:to>
                                        <p:strVal val="visible"/>
                                      </p:to>
                                    </p:set>
                                    <p:animEffect filter="strips(upLeft)" transition="in">
                                      <p:cBhvr>
                                        <p:cTn dur="500" id="24"/>
                                        <p:tgtEl>
                                          <p:spTgt spid="70"/>
                                        </p:tgtEl>
                                      </p:cBhvr>
                                    </p:animEffect>
                                  </p:childTnLst>
                                </p:cTn>
                              </p:par>
                              <p:par>
                                <p:cTn accel="50000" decel="50000" fill="hold" grpId="0" id="25" nodeType="withEffect" presetClass="entr" presetID="2" presetSubtype="8">
                                  <p:stCondLst>
                                    <p:cond delay="0"/>
                                  </p:stCondLst>
                                  <p:childTnLst>
                                    <p:set>
                                      <p:cBhvr>
                                        <p:cTn dur="1" fill="hold" id="26">
                                          <p:stCondLst>
                                            <p:cond delay="0"/>
                                          </p:stCondLst>
                                        </p:cTn>
                                        <p:tgtEl>
                                          <p:spTgt spid="83"/>
                                        </p:tgtEl>
                                        <p:attrNameLst>
                                          <p:attrName>style.visibility</p:attrName>
                                        </p:attrNameLst>
                                      </p:cBhvr>
                                      <p:to>
                                        <p:strVal val="visible"/>
                                      </p:to>
                                    </p:set>
                                    <p:anim calcmode="lin" valueType="num">
                                      <p:cBhvr additive="base">
                                        <p:cTn dur="500" fill="hold" id="27"/>
                                        <p:tgtEl>
                                          <p:spTgt spid="83"/>
                                        </p:tgtEl>
                                        <p:attrNameLst>
                                          <p:attrName>ppt_x</p:attrName>
                                        </p:attrNameLst>
                                      </p:cBhvr>
                                      <p:tavLst>
                                        <p:tav tm="0">
                                          <p:val>
                                            <p:strVal val="0-#ppt_w/2"/>
                                          </p:val>
                                        </p:tav>
                                        <p:tav tm="100000">
                                          <p:val>
                                            <p:strVal val="#ppt_x"/>
                                          </p:val>
                                        </p:tav>
                                      </p:tavLst>
                                    </p:anim>
                                    <p:anim calcmode="lin" valueType="num">
                                      <p:cBhvr additive="base">
                                        <p:cTn dur="500" fill="hold" id="28"/>
                                        <p:tgtEl>
                                          <p:spTgt spid="83"/>
                                        </p:tgtEl>
                                        <p:attrNameLst>
                                          <p:attrName>ppt_y</p:attrName>
                                        </p:attrNameLst>
                                      </p:cBhvr>
                                      <p:tavLst>
                                        <p:tav tm="0">
                                          <p:val>
                                            <p:strVal val="#ppt_y"/>
                                          </p:val>
                                        </p:tav>
                                        <p:tav tm="100000">
                                          <p:val>
                                            <p:strVal val="#ppt_y"/>
                                          </p:val>
                                        </p:tav>
                                      </p:tavLst>
                                    </p:anim>
                                  </p:childTnLst>
                                </p:cTn>
                              </p:par>
                              <p:par>
                                <p:cTn accel="50000" decel="50000" fill="hold" id="29" nodeType="withEffect" presetClass="entr" presetID="2" presetSubtype="8">
                                  <p:stCondLst>
                                    <p:cond delay="0"/>
                                  </p:stCondLst>
                                  <p:childTnLst>
                                    <p:set>
                                      <p:cBhvr>
                                        <p:cTn dur="1" fill="hold" id="30">
                                          <p:stCondLst>
                                            <p:cond delay="0"/>
                                          </p:stCondLst>
                                        </p:cTn>
                                        <p:tgtEl>
                                          <p:spTgt spid="79"/>
                                        </p:tgtEl>
                                        <p:attrNameLst>
                                          <p:attrName>style.visibility</p:attrName>
                                        </p:attrNameLst>
                                      </p:cBhvr>
                                      <p:to>
                                        <p:strVal val="visible"/>
                                      </p:to>
                                    </p:set>
                                    <p:anim calcmode="lin" valueType="num">
                                      <p:cBhvr additive="base">
                                        <p:cTn dur="500" fill="hold" id="31"/>
                                        <p:tgtEl>
                                          <p:spTgt spid="79"/>
                                        </p:tgtEl>
                                        <p:attrNameLst>
                                          <p:attrName>ppt_x</p:attrName>
                                        </p:attrNameLst>
                                      </p:cBhvr>
                                      <p:tavLst>
                                        <p:tav tm="0">
                                          <p:val>
                                            <p:strVal val="0-#ppt_w/2"/>
                                          </p:val>
                                        </p:tav>
                                        <p:tav tm="100000">
                                          <p:val>
                                            <p:strVal val="#ppt_x"/>
                                          </p:val>
                                        </p:tav>
                                      </p:tavLst>
                                    </p:anim>
                                    <p:anim calcmode="lin" valueType="num">
                                      <p:cBhvr additive="base">
                                        <p:cTn dur="500" fill="hold" id="32"/>
                                        <p:tgtEl>
                                          <p:spTgt spid="79"/>
                                        </p:tgtEl>
                                        <p:attrNameLst>
                                          <p:attrName>ppt_y</p:attrName>
                                        </p:attrNameLst>
                                      </p:cBhvr>
                                      <p:tavLst>
                                        <p:tav tm="0">
                                          <p:val>
                                            <p:strVal val="#ppt_y"/>
                                          </p:val>
                                        </p:tav>
                                        <p:tav tm="100000">
                                          <p:val>
                                            <p:strVal val="#ppt_y"/>
                                          </p:val>
                                        </p:tav>
                                      </p:tavLst>
                                    </p:anim>
                                  </p:childTnLst>
                                </p:cTn>
                              </p:par>
                              <p:par>
                                <p:cTn fill="hold" grpId="0" id="33" nodeType="withEffect" presetClass="entr" presetID="10" presetSubtype="0">
                                  <p:stCondLst>
                                    <p:cond delay="0"/>
                                  </p:stCondLst>
                                  <p:childTnLst>
                                    <p:set>
                                      <p:cBhvr>
                                        <p:cTn dur="1" fill="hold" id="34">
                                          <p:stCondLst>
                                            <p:cond delay="0"/>
                                          </p:stCondLst>
                                        </p:cTn>
                                        <p:tgtEl>
                                          <p:spTgt spid="82"/>
                                        </p:tgtEl>
                                        <p:attrNameLst>
                                          <p:attrName>style.visibility</p:attrName>
                                        </p:attrNameLst>
                                      </p:cBhvr>
                                      <p:to>
                                        <p:strVal val="visible"/>
                                      </p:to>
                                    </p:set>
                                    <p:animEffect filter="fade" transition="in">
                                      <p:cBhvr>
                                        <p:cTn dur="500" id="35"/>
                                        <p:tgtEl>
                                          <p:spTgt spid="82"/>
                                        </p:tgtEl>
                                      </p:cBhvr>
                                    </p:animEffect>
                                  </p:childTnLst>
                                </p:cTn>
                              </p:par>
                              <p:par>
                                <p:cTn fill="hold" grpId="0" id="36" nodeType="withEffect" presetClass="entr" presetID="18" presetSubtype="3">
                                  <p:stCondLst>
                                    <p:cond delay="0"/>
                                  </p:stCondLst>
                                  <p:childTnLst>
                                    <p:set>
                                      <p:cBhvr>
                                        <p:cTn dur="1" fill="hold" id="37">
                                          <p:stCondLst>
                                            <p:cond delay="0"/>
                                          </p:stCondLst>
                                        </p:cTn>
                                        <p:tgtEl>
                                          <p:spTgt spid="73"/>
                                        </p:tgtEl>
                                        <p:attrNameLst>
                                          <p:attrName>style.visibility</p:attrName>
                                        </p:attrNameLst>
                                      </p:cBhvr>
                                      <p:to>
                                        <p:strVal val="visible"/>
                                      </p:to>
                                    </p:set>
                                    <p:animEffect filter="strips(upRight)" transition="in">
                                      <p:cBhvr>
                                        <p:cTn dur="500" id="38"/>
                                        <p:tgtEl>
                                          <p:spTgt spid="73"/>
                                        </p:tgtEl>
                                      </p:cBhvr>
                                    </p:animEffect>
                                  </p:childTnLst>
                                </p:cTn>
                              </p:par>
                              <p:par>
                                <p:cTn accel="50000" decel="50000" fill="hold" grpId="0" id="39" nodeType="withEffect" presetClass="entr" presetID="2" presetSubtype="8">
                                  <p:stCondLst>
                                    <p:cond delay="0"/>
                                  </p:stCondLst>
                                  <p:childTnLst>
                                    <p:set>
                                      <p:cBhvr>
                                        <p:cTn dur="1" fill="hold" id="40">
                                          <p:stCondLst>
                                            <p:cond delay="0"/>
                                          </p:stCondLst>
                                        </p:cTn>
                                        <p:tgtEl>
                                          <p:spTgt spid="98"/>
                                        </p:tgtEl>
                                        <p:attrNameLst>
                                          <p:attrName>style.visibility</p:attrName>
                                        </p:attrNameLst>
                                      </p:cBhvr>
                                      <p:to>
                                        <p:strVal val="visible"/>
                                      </p:to>
                                    </p:set>
                                    <p:anim calcmode="lin" valueType="num">
                                      <p:cBhvr additive="base">
                                        <p:cTn dur="500" fill="hold" id="41"/>
                                        <p:tgtEl>
                                          <p:spTgt spid="98"/>
                                        </p:tgtEl>
                                        <p:attrNameLst>
                                          <p:attrName>ppt_x</p:attrName>
                                        </p:attrNameLst>
                                      </p:cBhvr>
                                      <p:tavLst>
                                        <p:tav tm="0">
                                          <p:val>
                                            <p:strVal val="0-#ppt_w/2"/>
                                          </p:val>
                                        </p:tav>
                                        <p:tav tm="100000">
                                          <p:val>
                                            <p:strVal val="#ppt_x"/>
                                          </p:val>
                                        </p:tav>
                                      </p:tavLst>
                                    </p:anim>
                                    <p:anim calcmode="lin" valueType="num">
                                      <p:cBhvr additive="base">
                                        <p:cTn dur="500" fill="hold" id="42"/>
                                        <p:tgtEl>
                                          <p:spTgt spid="98"/>
                                        </p:tgtEl>
                                        <p:attrNameLst>
                                          <p:attrName>ppt_y</p:attrName>
                                        </p:attrNameLst>
                                      </p:cBhvr>
                                      <p:tavLst>
                                        <p:tav tm="0">
                                          <p:val>
                                            <p:strVal val="#ppt_y"/>
                                          </p:val>
                                        </p:tav>
                                        <p:tav tm="100000">
                                          <p:val>
                                            <p:strVal val="#ppt_y"/>
                                          </p:val>
                                        </p:tav>
                                      </p:tavLst>
                                    </p:anim>
                                  </p:childTnLst>
                                </p:cTn>
                              </p:par>
                              <p:par>
                                <p:cTn accel="50000" decel="50000" fill="hold" id="43" nodeType="withEffect" presetClass="entr" presetID="2" presetSubtype="4">
                                  <p:stCondLst>
                                    <p:cond delay="0"/>
                                  </p:stCondLst>
                                  <p:childTnLst>
                                    <p:set>
                                      <p:cBhvr>
                                        <p:cTn dur="1" fill="hold" id="44">
                                          <p:stCondLst>
                                            <p:cond delay="0"/>
                                          </p:stCondLst>
                                        </p:cTn>
                                        <p:tgtEl>
                                          <p:spTgt spid="94"/>
                                        </p:tgtEl>
                                        <p:attrNameLst>
                                          <p:attrName>style.visibility</p:attrName>
                                        </p:attrNameLst>
                                      </p:cBhvr>
                                      <p:to>
                                        <p:strVal val="visible"/>
                                      </p:to>
                                    </p:set>
                                    <p:anim calcmode="lin" valueType="num">
                                      <p:cBhvr additive="base">
                                        <p:cTn dur="500" fill="hold" id="45"/>
                                        <p:tgtEl>
                                          <p:spTgt spid="94"/>
                                        </p:tgtEl>
                                        <p:attrNameLst>
                                          <p:attrName>ppt_x</p:attrName>
                                        </p:attrNameLst>
                                      </p:cBhvr>
                                      <p:tavLst>
                                        <p:tav tm="0">
                                          <p:val>
                                            <p:strVal val="#ppt_x"/>
                                          </p:val>
                                        </p:tav>
                                        <p:tav tm="100000">
                                          <p:val>
                                            <p:strVal val="#ppt_x"/>
                                          </p:val>
                                        </p:tav>
                                      </p:tavLst>
                                    </p:anim>
                                    <p:anim calcmode="lin" valueType="num">
                                      <p:cBhvr additive="base">
                                        <p:cTn dur="500" fill="hold" id="46"/>
                                        <p:tgtEl>
                                          <p:spTgt spid="94"/>
                                        </p:tgtEl>
                                        <p:attrNameLst>
                                          <p:attrName>ppt_y</p:attrName>
                                        </p:attrNameLst>
                                      </p:cBhvr>
                                      <p:tavLst>
                                        <p:tav tm="0">
                                          <p:val>
                                            <p:strVal val="1+#ppt_h/2"/>
                                          </p:val>
                                        </p:tav>
                                        <p:tav tm="100000">
                                          <p:val>
                                            <p:strVal val="#ppt_y"/>
                                          </p:val>
                                        </p:tav>
                                      </p:tavLst>
                                    </p:anim>
                                  </p:childTnLst>
                                </p:cTn>
                              </p:par>
                              <p:par>
                                <p:cTn fill="hold" grpId="0" id="47" nodeType="withEffect" presetClass="entr" presetID="10" presetSubtype="0">
                                  <p:stCondLst>
                                    <p:cond delay="0"/>
                                  </p:stCondLst>
                                  <p:childTnLst>
                                    <p:set>
                                      <p:cBhvr>
                                        <p:cTn dur="1" fill="hold" id="48">
                                          <p:stCondLst>
                                            <p:cond delay="0"/>
                                          </p:stCondLst>
                                        </p:cTn>
                                        <p:tgtEl>
                                          <p:spTgt spid="97"/>
                                        </p:tgtEl>
                                        <p:attrNameLst>
                                          <p:attrName>style.visibility</p:attrName>
                                        </p:attrNameLst>
                                      </p:cBhvr>
                                      <p:to>
                                        <p:strVal val="visible"/>
                                      </p:to>
                                    </p:set>
                                    <p:animEffect filter="fade" transition="in">
                                      <p:cBhvr>
                                        <p:cTn dur="500" id="49"/>
                                        <p:tgtEl>
                                          <p:spTgt spid="97"/>
                                        </p:tgtEl>
                                      </p:cBhvr>
                                    </p:animEffect>
                                  </p:childTnLst>
                                </p:cTn>
                              </p:par>
                              <p:par>
                                <p:cTn fill="hold" grpId="0" id="50" nodeType="withEffect" presetClass="entr" presetID="18" presetSubtype="3">
                                  <p:stCondLst>
                                    <p:cond delay="0"/>
                                  </p:stCondLst>
                                  <p:childTnLst>
                                    <p:set>
                                      <p:cBhvr>
                                        <p:cTn dur="1" fill="hold" id="51">
                                          <p:stCondLst>
                                            <p:cond delay="0"/>
                                          </p:stCondLst>
                                        </p:cTn>
                                        <p:tgtEl>
                                          <p:spTgt spid="69"/>
                                        </p:tgtEl>
                                        <p:attrNameLst>
                                          <p:attrName>style.visibility</p:attrName>
                                        </p:attrNameLst>
                                      </p:cBhvr>
                                      <p:to>
                                        <p:strVal val="visible"/>
                                      </p:to>
                                    </p:set>
                                    <p:animEffect filter="strips(upRight)" transition="in">
                                      <p:cBhvr>
                                        <p:cTn dur="500" id="52"/>
                                        <p:tgtEl>
                                          <p:spTgt spid="69"/>
                                        </p:tgtEl>
                                      </p:cBhvr>
                                    </p:animEffect>
                                  </p:childTnLst>
                                </p:cTn>
                              </p:par>
                              <p:par>
                                <p:cTn accel="50000" decel="50000" fill="hold" grpId="0" id="53" nodeType="withEffect" presetClass="entr" presetID="2" presetSubtype="2">
                                  <p:stCondLst>
                                    <p:cond delay="0"/>
                                  </p:stCondLst>
                                  <p:childTnLst>
                                    <p:set>
                                      <p:cBhvr>
                                        <p:cTn dur="1" fill="hold" id="54">
                                          <p:stCondLst>
                                            <p:cond delay="0"/>
                                          </p:stCondLst>
                                        </p:cTn>
                                        <p:tgtEl>
                                          <p:spTgt spid="93"/>
                                        </p:tgtEl>
                                        <p:attrNameLst>
                                          <p:attrName>style.visibility</p:attrName>
                                        </p:attrNameLst>
                                      </p:cBhvr>
                                      <p:to>
                                        <p:strVal val="visible"/>
                                      </p:to>
                                    </p:set>
                                    <p:anim calcmode="lin" valueType="num">
                                      <p:cBhvr additive="base">
                                        <p:cTn dur="500" fill="hold" id="55"/>
                                        <p:tgtEl>
                                          <p:spTgt spid="93"/>
                                        </p:tgtEl>
                                        <p:attrNameLst>
                                          <p:attrName>ppt_x</p:attrName>
                                        </p:attrNameLst>
                                      </p:cBhvr>
                                      <p:tavLst>
                                        <p:tav tm="0">
                                          <p:val>
                                            <p:strVal val="1+#ppt_w/2"/>
                                          </p:val>
                                        </p:tav>
                                        <p:tav tm="100000">
                                          <p:val>
                                            <p:strVal val="#ppt_x"/>
                                          </p:val>
                                        </p:tav>
                                      </p:tavLst>
                                    </p:anim>
                                    <p:anim calcmode="lin" valueType="num">
                                      <p:cBhvr additive="base">
                                        <p:cTn dur="500" fill="hold" id="56"/>
                                        <p:tgtEl>
                                          <p:spTgt spid="93"/>
                                        </p:tgtEl>
                                        <p:attrNameLst>
                                          <p:attrName>ppt_y</p:attrName>
                                        </p:attrNameLst>
                                      </p:cBhvr>
                                      <p:tavLst>
                                        <p:tav tm="0">
                                          <p:val>
                                            <p:strVal val="#ppt_y"/>
                                          </p:val>
                                        </p:tav>
                                        <p:tav tm="100000">
                                          <p:val>
                                            <p:strVal val="#ppt_y"/>
                                          </p:val>
                                        </p:tav>
                                      </p:tavLst>
                                    </p:anim>
                                  </p:childTnLst>
                                </p:cTn>
                              </p:par>
                              <p:par>
                                <p:cTn accel="50000" decel="50000" fill="hold" id="57" nodeType="withEffect" presetClass="entr" presetID="2" presetSubtype="2">
                                  <p:stCondLst>
                                    <p:cond delay="0"/>
                                  </p:stCondLst>
                                  <p:childTnLst>
                                    <p:set>
                                      <p:cBhvr>
                                        <p:cTn dur="1" fill="hold" id="58">
                                          <p:stCondLst>
                                            <p:cond delay="0"/>
                                          </p:stCondLst>
                                        </p:cTn>
                                        <p:tgtEl>
                                          <p:spTgt spid="89"/>
                                        </p:tgtEl>
                                        <p:attrNameLst>
                                          <p:attrName>style.visibility</p:attrName>
                                        </p:attrNameLst>
                                      </p:cBhvr>
                                      <p:to>
                                        <p:strVal val="visible"/>
                                      </p:to>
                                    </p:set>
                                    <p:anim calcmode="lin" valueType="num">
                                      <p:cBhvr additive="base">
                                        <p:cTn dur="500" fill="hold" id="59"/>
                                        <p:tgtEl>
                                          <p:spTgt spid="89"/>
                                        </p:tgtEl>
                                        <p:attrNameLst>
                                          <p:attrName>ppt_x</p:attrName>
                                        </p:attrNameLst>
                                      </p:cBhvr>
                                      <p:tavLst>
                                        <p:tav tm="0">
                                          <p:val>
                                            <p:strVal val="1+#ppt_w/2"/>
                                          </p:val>
                                        </p:tav>
                                        <p:tav tm="100000">
                                          <p:val>
                                            <p:strVal val="#ppt_x"/>
                                          </p:val>
                                        </p:tav>
                                      </p:tavLst>
                                    </p:anim>
                                    <p:anim calcmode="lin" valueType="num">
                                      <p:cBhvr additive="base">
                                        <p:cTn dur="500" fill="hold" id="60"/>
                                        <p:tgtEl>
                                          <p:spTgt spid="89"/>
                                        </p:tgtEl>
                                        <p:attrNameLst>
                                          <p:attrName>ppt_y</p:attrName>
                                        </p:attrNameLst>
                                      </p:cBhvr>
                                      <p:tavLst>
                                        <p:tav tm="0">
                                          <p:val>
                                            <p:strVal val="#ppt_y"/>
                                          </p:val>
                                        </p:tav>
                                        <p:tav tm="100000">
                                          <p:val>
                                            <p:strVal val="#ppt_y"/>
                                          </p:val>
                                        </p:tav>
                                      </p:tavLst>
                                    </p:anim>
                                  </p:childTnLst>
                                </p:cTn>
                              </p:par>
                              <p:par>
                                <p:cTn fill="hold" grpId="0" id="61" nodeType="withEffect" presetClass="entr" presetID="10" presetSubtype="0">
                                  <p:stCondLst>
                                    <p:cond delay="0"/>
                                  </p:stCondLst>
                                  <p:childTnLst>
                                    <p:set>
                                      <p:cBhvr>
                                        <p:cTn dur="1" fill="hold" id="62">
                                          <p:stCondLst>
                                            <p:cond delay="0"/>
                                          </p:stCondLst>
                                        </p:cTn>
                                        <p:tgtEl>
                                          <p:spTgt spid="92"/>
                                        </p:tgtEl>
                                        <p:attrNameLst>
                                          <p:attrName>style.visibility</p:attrName>
                                        </p:attrNameLst>
                                      </p:cBhvr>
                                      <p:to>
                                        <p:strVal val="visible"/>
                                      </p:to>
                                    </p:set>
                                    <p:animEffect filter="fade" transition="in">
                                      <p:cBhvr>
                                        <p:cTn dur="500" id="63"/>
                                        <p:tgtEl>
                                          <p:spTgt spid="92"/>
                                        </p:tgtEl>
                                      </p:cBhvr>
                                    </p:animEffect>
                                  </p:childTnLst>
                                </p:cTn>
                              </p:par>
                              <p:par>
                                <p:cTn fill="hold" grpId="0" id="64" nodeType="withEffect" presetClass="entr" presetID="18" presetSubtype="3">
                                  <p:stCondLst>
                                    <p:cond delay="0"/>
                                  </p:stCondLst>
                                  <p:childTnLst>
                                    <p:set>
                                      <p:cBhvr>
                                        <p:cTn dur="1" fill="hold" id="65">
                                          <p:stCondLst>
                                            <p:cond delay="0"/>
                                          </p:stCondLst>
                                        </p:cTn>
                                        <p:tgtEl>
                                          <p:spTgt spid="72"/>
                                        </p:tgtEl>
                                        <p:attrNameLst>
                                          <p:attrName>style.visibility</p:attrName>
                                        </p:attrNameLst>
                                      </p:cBhvr>
                                      <p:to>
                                        <p:strVal val="visible"/>
                                      </p:to>
                                    </p:set>
                                    <p:animEffect filter="strips(upRight)" transition="in">
                                      <p:cBhvr>
                                        <p:cTn dur="500" id="66"/>
                                        <p:tgtEl>
                                          <p:spTgt spid="72"/>
                                        </p:tgtEl>
                                      </p:cBhvr>
                                    </p:animEffect>
                                  </p:childTnLst>
                                </p:cTn>
                              </p:par>
                              <p:par>
                                <p:cTn accel="50000" decel="50000" fill="hold" grpId="0" id="67" nodeType="withEffect" presetClass="entr" presetID="2" presetSubtype="2">
                                  <p:stCondLst>
                                    <p:cond delay="0"/>
                                  </p:stCondLst>
                                  <p:childTnLst>
                                    <p:set>
                                      <p:cBhvr>
                                        <p:cTn dur="1" fill="hold" id="68">
                                          <p:stCondLst>
                                            <p:cond delay="0"/>
                                          </p:stCondLst>
                                        </p:cTn>
                                        <p:tgtEl>
                                          <p:spTgt spid="88"/>
                                        </p:tgtEl>
                                        <p:attrNameLst>
                                          <p:attrName>style.visibility</p:attrName>
                                        </p:attrNameLst>
                                      </p:cBhvr>
                                      <p:to>
                                        <p:strVal val="visible"/>
                                      </p:to>
                                    </p:set>
                                    <p:anim calcmode="lin" valueType="num">
                                      <p:cBhvr additive="base">
                                        <p:cTn dur="500" fill="hold" id="69"/>
                                        <p:tgtEl>
                                          <p:spTgt spid="88"/>
                                        </p:tgtEl>
                                        <p:attrNameLst>
                                          <p:attrName>ppt_x</p:attrName>
                                        </p:attrNameLst>
                                      </p:cBhvr>
                                      <p:tavLst>
                                        <p:tav tm="0">
                                          <p:val>
                                            <p:strVal val="1+#ppt_w/2"/>
                                          </p:val>
                                        </p:tav>
                                        <p:tav tm="100000">
                                          <p:val>
                                            <p:strVal val="#ppt_x"/>
                                          </p:val>
                                        </p:tav>
                                      </p:tavLst>
                                    </p:anim>
                                    <p:anim calcmode="lin" valueType="num">
                                      <p:cBhvr additive="base">
                                        <p:cTn dur="500" fill="hold" id="70"/>
                                        <p:tgtEl>
                                          <p:spTgt spid="88"/>
                                        </p:tgtEl>
                                        <p:attrNameLst>
                                          <p:attrName>ppt_y</p:attrName>
                                        </p:attrNameLst>
                                      </p:cBhvr>
                                      <p:tavLst>
                                        <p:tav tm="0">
                                          <p:val>
                                            <p:strVal val="#ppt_y"/>
                                          </p:val>
                                        </p:tav>
                                        <p:tav tm="100000">
                                          <p:val>
                                            <p:strVal val="#ppt_y"/>
                                          </p:val>
                                        </p:tav>
                                      </p:tavLst>
                                    </p:anim>
                                  </p:childTnLst>
                                </p:cTn>
                              </p:par>
                              <p:par>
                                <p:cTn accel="50000" decel="50000" fill="hold" id="71" nodeType="withEffect" presetClass="entr" presetID="2" presetSubtype="2">
                                  <p:stCondLst>
                                    <p:cond delay="0"/>
                                  </p:stCondLst>
                                  <p:childTnLst>
                                    <p:set>
                                      <p:cBhvr>
                                        <p:cTn dur="1" fill="hold" id="72">
                                          <p:stCondLst>
                                            <p:cond delay="0"/>
                                          </p:stCondLst>
                                        </p:cTn>
                                        <p:tgtEl>
                                          <p:spTgt spid="84"/>
                                        </p:tgtEl>
                                        <p:attrNameLst>
                                          <p:attrName>style.visibility</p:attrName>
                                        </p:attrNameLst>
                                      </p:cBhvr>
                                      <p:to>
                                        <p:strVal val="visible"/>
                                      </p:to>
                                    </p:set>
                                    <p:anim calcmode="lin" valueType="num">
                                      <p:cBhvr additive="base">
                                        <p:cTn dur="500" fill="hold" id="73"/>
                                        <p:tgtEl>
                                          <p:spTgt spid="84"/>
                                        </p:tgtEl>
                                        <p:attrNameLst>
                                          <p:attrName>ppt_x</p:attrName>
                                        </p:attrNameLst>
                                      </p:cBhvr>
                                      <p:tavLst>
                                        <p:tav tm="0">
                                          <p:val>
                                            <p:strVal val="1+#ppt_w/2"/>
                                          </p:val>
                                        </p:tav>
                                        <p:tav tm="100000">
                                          <p:val>
                                            <p:strVal val="#ppt_x"/>
                                          </p:val>
                                        </p:tav>
                                      </p:tavLst>
                                    </p:anim>
                                    <p:anim calcmode="lin" valueType="num">
                                      <p:cBhvr additive="base">
                                        <p:cTn dur="500" fill="hold" id="74"/>
                                        <p:tgtEl>
                                          <p:spTgt spid="84"/>
                                        </p:tgtEl>
                                        <p:attrNameLst>
                                          <p:attrName>ppt_y</p:attrName>
                                        </p:attrNameLst>
                                      </p:cBhvr>
                                      <p:tavLst>
                                        <p:tav tm="0">
                                          <p:val>
                                            <p:strVal val="#ppt_y"/>
                                          </p:val>
                                        </p:tav>
                                        <p:tav tm="100000">
                                          <p:val>
                                            <p:strVal val="#ppt_y"/>
                                          </p:val>
                                        </p:tav>
                                      </p:tavLst>
                                    </p:anim>
                                  </p:childTnLst>
                                </p:cTn>
                              </p:par>
                              <p:par>
                                <p:cTn fill="hold" grpId="0" id="75" nodeType="withEffect" presetClass="entr" presetID="10" presetSubtype="0">
                                  <p:stCondLst>
                                    <p:cond delay="0"/>
                                  </p:stCondLst>
                                  <p:childTnLst>
                                    <p:set>
                                      <p:cBhvr>
                                        <p:cTn dur="1" fill="hold" id="76">
                                          <p:stCondLst>
                                            <p:cond delay="0"/>
                                          </p:stCondLst>
                                        </p:cTn>
                                        <p:tgtEl>
                                          <p:spTgt spid="87"/>
                                        </p:tgtEl>
                                        <p:attrNameLst>
                                          <p:attrName>style.visibility</p:attrName>
                                        </p:attrNameLst>
                                      </p:cBhvr>
                                      <p:to>
                                        <p:strVal val="visible"/>
                                      </p:to>
                                    </p:set>
                                    <p:animEffect filter="fade" transition="in">
                                      <p:cBhvr>
                                        <p:cTn dur="500" id="77"/>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9"/>
      <p:bldP grpId="0" spid="70"/>
      <p:bldP grpId="0" spid="71"/>
      <p:bldP grpId="0" spid="72"/>
      <p:bldP grpId="0" spid="73"/>
      <p:bldP grpId="0" spid="77"/>
      <p:bldP grpId="0" spid="78"/>
      <p:bldP grpId="0" spid="82"/>
      <p:bldP grpId="0" spid="83"/>
      <p:bldP grpId="0" spid="87"/>
      <p:bldP grpId="0" spid="88"/>
      <p:bldP grpId="0" spid="92"/>
      <p:bldP grpId="0" spid="93"/>
      <p:bldP grpId="0" spid="97"/>
      <p:bldP grpId="0" spid="9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71C49D1-D9C3-4273-B240-7637B662E2F0}"/>
              </a:ext>
            </a:extLst>
          </p:cNvPr>
          <p:cNvPicPr>
            <a:picLocks noChangeAspect="1"/>
          </p:cNvPicPr>
          <p:nvPr/>
        </p:nvPicPr>
        <p:blipFill>
          <a:blip r:embed="rId2">
            <a:extLst>
              <a:ext uri="{28A0092B-C50C-407E-A947-70E740481C1C}">
                <a14:useLocalDpi val="0"/>
              </a:ext>
            </a:extLst>
          </a:blip>
          <a:stretch>
            <a:fillRect/>
          </a:stretch>
        </p:blipFill>
        <p:spPr>
          <a:xfrm flipH="1">
            <a:off x="-13648" y="-1"/>
            <a:ext cx="4244454" cy="6858000"/>
          </a:xfrm>
          <a:prstGeom prst="rect">
            <a:avLst/>
          </a:prstGeom>
        </p:spPr>
      </p:pic>
      <p:sp>
        <p:nvSpPr>
          <p:cNvPr id="5" name="直角三角形 4">
            <a:extLst>
              <a:ext uri="{FF2B5EF4-FFF2-40B4-BE49-F238E27FC236}">
                <a16:creationId xmlns:a16="http://schemas.microsoft.com/office/drawing/2014/main" id="{6BB6C646-127B-4552-B177-93667D1A8588}"/>
              </a:ext>
            </a:extLst>
          </p:cNvPr>
          <p:cNvSpPr/>
          <p:nvPr/>
        </p:nvSpPr>
        <p:spPr>
          <a:xfrm flipH="1">
            <a:off x="10590662" y="4966291"/>
            <a:ext cx="1601337" cy="1891708"/>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2A74EF65-FED1-48D4-A38A-81A26F7BC28A}"/>
              </a:ext>
            </a:extLst>
          </p:cNvPr>
          <p:cNvSpPr/>
          <p:nvPr/>
        </p:nvSpPr>
        <p:spPr>
          <a:xfrm>
            <a:off x="3948545" y="1556938"/>
            <a:ext cx="521928" cy="2558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B3C16090-D181-47CB-93DB-94847C4D53E2}"/>
              </a:ext>
            </a:extLst>
          </p:cNvPr>
          <p:cNvSpPr txBox="1"/>
          <p:nvPr/>
        </p:nvSpPr>
        <p:spPr>
          <a:xfrm>
            <a:off x="4876516" y="1310202"/>
            <a:ext cx="2581592" cy="914400"/>
          </a:xfrm>
          <a:prstGeom prst="rect">
            <a:avLst/>
          </a:prstGeom>
          <a:noFill/>
        </p:spPr>
        <p:txBody>
          <a:bodyPr rtlCol="0" wrap="none">
            <a:spAutoFit/>
          </a:bodyPr>
          <a:lstStyle/>
          <a:p>
            <a:r>
              <a:rPr altLang="zh-CN" b="1" lang="en-US" sz="5400">
                <a:solidFill>
                  <a:schemeClr val="tx1">
                    <a:lumMod val="85000"/>
                    <a:lumOff val="15000"/>
                  </a:schemeClr>
                </a:solidFill>
                <a:cs typeface="+mn-ea"/>
                <a:sym typeface="+mn-lt"/>
              </a:rPr>
              <a:t>Part  06</a:t>
            </a:r>
          </a:p>
        </p:txBody>
      </p:sp>
      <p:sp>
        <p:nvSpPr>
          <p:cNvPr id="8" name="文本框 7">
            <a:extLst>
              <a:ext uri="{FF2B5EF4-FFF2-40B4-BE49-F238E27FC236}">
                <a16:creationId xmlns:a16="http://schemas.microsoft.com/office/drawing/2014/main" id="{D7D212A5-6884-4177-9820-B628756B558F}"/>
              </a:ext>
            </a:extLst>
          </p:cNvPr>
          <p:cNvSpPr txBox="1"/>
          <p:nvPr/>
        </p:nvSpPr>
        <p:spPr bwMode="auto">
          <a:xfrm>
            <a:off x="4783138" y="2330514"/>
            <a:ext cx="7408861" cy="192024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defRPr/>
            </a:pPr>
            <a:r>
              <a:rPr altLang="zh-CN" lang="en-US" smtClean="0" sz="6000">
                <a:latin typeface="+mn-lt"/>
                <a:ea typeface="+mn-ea"/>
                <a:cs typeface="+mn-ea"/>
                <a:sym typeface="+mn-lt"/>
              </a:rPr>
              <a:t>2021年公司信息化建设</a:t>
            </a:r>
          </a:p>
        </p:txBody>
      </p:sp>
      <p:sp>
        <p:nvSpPr>
          <p:cNvPr id="9" name="Synergistically utilize technically sound portals with frictionless chains. Dramatically customize…">
            <a:extLst>
              <a:ext uri="{FF2B5EF4-FFF2-40B4-BE49-F238E27FC236}">
                <a16:creationId xmlns:a16="http://schemas.microsoft.com/office/drawing/2014/main" id="{B57425F6-30D8-49BA-AC16-8D47CC67733A}"/>
              </a:ext>
            </a:extLst>
          </p:cNvPr>
          <p:cNvSpPr txBox="1"/>
          <p:nvPr/>
        </p:nvSpPr>
        <p:spPr>
          <a:xfrm>
            <a:off x="4906097" y="4455574"/>
            <a:ext cx="5684565"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2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Tree>
    <p:extLst>
      <p:ext uri="{BB962C8B-B14F-4D97-AF65-F5344CB8AC3E}">
        <p14:creationId val="20462277"/>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par>
                          <p:cTn fill="hold" id="13" nodeType="afterGroup">
                            <p:stCondLst>
                              <p:cond delay="500"/>
                            </p:stCondLst>
                            <p:childTnLst>
                              <p:par>
                                <p:cTn fill="hold" grpId="0" id="14" nodeType="afterEffect" presetClass="entr" presetID="53" presetSubtype="0">
                                  <p:stCondLst>
                                    <p:cond delay="0"/>
                                  </p:stCondLst>
                                  <p:iterate type="lt">
                                    <p:tmPct val="50000"/>
                                  </p:iterate>
                                  <p:childTnLst>
                                    <p:set>
                                      <p:cBhvr>
                                        <p:cTn dur="1" fill="hold" id="15">
                                          <p:stCondLst>
                                            <p:cond delay="0"/>
                                          </p:stCondLst>
                                        </p:cTn>
                                        <p:tgtEl>
                                          <p:spTgt spid="7"/>
                                        </p:tgtEl>
                                        <p:attrNameLst>
                                          <p:attrName>style.visibility</p:attrName>
                                        </p:attrNameLst>
                                      </p:cBhvr>
                                      <p:to>
                                        <p:strVal val="visible"/>
                                      </p:to>
                                    </p:set>
                                    <p:anim calcmode="lin" valueType="num">
                                      <p:cBhvr>
                                        <p:cTn dur="250" fill="hold" id="16"/>
                                        <p:tgtEl>
                                          <p:spTgt spid="7"/>
                                        </p:tgtEl>
                                        <p:attrNameLst>
                                          <p:attrName>ppt_w</p:attrName>
                                        </p:attrNameLst>
                                      </p:cBhvr>
                                      <p:tavLst>
                                        <p:tav tm="0">
                                          <p:val>
                                            <p:fltVal val="0"/>
                                          </p:val>
                                        </p:tav>
                                        <p:tav tm="100000">
                                          <p:val>
                                            <p:strVal val="#ppt_w"/>
                                          </p:val>
                                        </p:tav>
                                      </p:tavLst>
                                    </p:anim>
                                    <p:anim calcmode="lin" valueType="num">
                                      <p:cBhvr>
                                        <p:cTn dur="250" fill="hold" id="17"/>
                                        <p:tgtEl>
                                          <p:spTgt spid="7"/>
                                        </p:tgtEl>
                                        <p:attrNameLst>
                                          <p:attrName>ppt_h</p:attrName>
                                        </p:attrNameLst>
                                      </p:cBhvr>
                                      <p:tavLst>
                                        <p:tav tm="0">
                                          <p:val>
                                            <p:fltVal val="0"/>
                                          </p:val>
                                        </p:tav>
                                        <p:tav tm="100000">
                                          <p:val>
                                            <p:strVal val="#ppt_h"/>
                                          </p:val>
                                        </p:tav>
                                      </p:tavLst>
                                    </p:anim>
                                    <p:animEffect filter="fade" transition="in">
                                      <p:cBhvr>
                                        <p:cTn dur="250" id="18"/>
                                        <p:tgtEl>
                                          <p:spTgt spid="7"/>
                                        </p:tgtEl>
                                      </p:cBhvr>
                                    </p:animEffect>
                                  </p:childTnLst>
                                </p:cTn>
                              </p:par>
                            </p:childTnLst>
                          </p:cTn>
                        </p:par>
                        <p:par>
                          <p:cTn fill="hold" id="19" nodeType="afterGroup">
                            <p:stCondLst>
                              <p:cond delay="750"/>
                            </p:stCondLst>
                            <p:childTnLst>
                              <p:par>
                                <p:cTn fill="hold" grpId="0" id="20" nodeType="afterEffect" presetClass="entr" presetID="2" presetSubtype="2">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1+#ppt_w/2"/>
                                          </p:val>
                                        </p:tav>
                                        <p:tav tm="100000">
                                          <p:val>
                                            <p:strVal val="#ppt_x"/>
                                          </p:val>
                                        </p:tav>
                                      </p:tavLst>
                                    </p:anim>
                                    <p:anim calcmode="lin" valueType="num">
                                      <p:cBhvr additive="base">
                                        <p:cTn dur="500" fill="hold" id="23"/>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培训工作的现状以及发展思路</a:t>
            </a:r>
          </a:p>
        </p:txBody>
      </p:sp>
      <p:sp>
        <p:nvSpPr>
          <p:cNvPr id="6" name="矩形 5">
            <a:extLst>
              <a:ext uri="{FF2B5EF4-FFF2-40B4-BE49-F238E27FC236}">
                <a16:creationId xmlns:a16="http://schemas.microsoft.com/office/drawing/2014/main" id="{E1D871BD-F661-4A98-BB1B-81F262ED33FF}"/>
              </a:ext>
            </a:extLst>
          </p:cNvPr>
          <p:cNvSpPr/>
          <p:nvPr/>
        </p:nvSpPr>
        <p:spPr>
          <a:xfrm>
            <a:off x="1803720" y="5445684"/>
            <a:ext cx="1815460" cy="415864"/>
          </a:xfrm>
          <a:prstGeom prst="rect">
            <a:avLst/>
          </a:prstGeom>
          <a:solidFill>
            <a:srgbClr val="4D9EBB"/>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7" name="文本框 6">
            <a:extLst>
              <a:ext uri="{FF2B5EF4-FFF2-40B4-BE49-F238E27FC236}">
                <a16:creationId xmlns:a16="http://schemas.microsoft.com/office/drawing/2014/main" id="{DC7CAF20-F8FB-44FB-869E-22FA3EBD5082}"/>
              </a:ext>
            </a:extLst>
          </p:cNvPr>
          <p:cNvSpPr txBox="1"/>
          <p:nvPr/>
        </p:nvSpPr>
        <p:spPr bwMode="auto">
          <a:xfrm>
            <a:off x="2036445" y="5453561"/>
            <a:ext cx="1350011" cy="396240"/>
          </a:xfrm>
          <a:prstGeom prst="rect">
            <a:avLst/>
          </a:prstGeom>
          <a:solidFill>
            <a:srgbClr val="4D9EBB"/>
          </a:solidFill>
        </p:spPr>
        <p:txBody>
          <a:bodyPr wrap="square">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a:defRPr/>
            </a:pPr>
            <a:r>
              <a:rPr altLang="en-US" lang="zh-CN" sz="2000">
                <a:solidFill>
                  <a:prstClr val="white"/>
                </a:solidFill>
                <a:cs typeface="+mn-ea"/>
                <a:sym typeface="+mn-lt"/>
              </a:rPr>
              <a:t>标题添加</a:t>
            </a:r>
          </a:p>
        </p:txBody>
      </p:sp>
      <p:sp>
        <p:nvSpPr>
          <p:cNvPr id="8" name="文本框 7">
            <a:extLst>
              <a:ext uri="{FF2B5EF4-FFF2-40B4-BE49-F238E27FC236}">
                <a16:creationId xmlns:a16="http://schemas.microsoft.com/office/drawing/2014/main" id="{5477E179-9FF9-4ED3-8207-A63358A52566}"/>
              </a:ext>
            </a:extLst>
          </p:cNvPr>
          <p:cNvSpPr txBox="1"/>
          <p:nvPr/>
        </p:nvSpPr>
        <p:spPr bwMode="auto">
          <a:xfrm>
            <a:off x="1121296" y="4435297"/>
            <a:ext cx="3217444" cy="832104"/>
          </a:xfrm>
          <a:prstGeom prst="rect">
            <a:avLst/>
          </a:prstGeom>
          <a:noFill/>
        </p:spPr>
        <p:txBody>
          <a:bodyPr wrap="square">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lnSpc>
                <a:spcPct val="90000"/>
              </a:lnSpc>
              <a:spcBef>
                <a:spcPct val="0"/>
              </a:spcBef>
            </a:pPr>
            <a:r>
              <a:rPr altLang="en-US" b="1" lang="zh-CN">
                <a:solidFill>
                  <a:schemeClr val="tx1">
                    <a:lumMod val="75000"/>
                    <a:lumOff val="25000"/>
                  </a:schemeClr>
                </a:solidFill>
                <a:latin charset="-122" panose="00000500000000000000" pitchFamily="2" typeface="字魂57号-创细黑"/>
                <a:ea charset="-122" panose="00000500000000000000" pitchFamily="2" typeface="字魂57号-创细黑"/>
                <a:cs typeface="+mn-ea"/>
                <a:sym typeface="+mn-lt"/>
              </a:rPr>
              <a:t>单击此处添加段落文本，单击此处添加段落文本，单击此处添加段落文本。</a:t>
            </a:r>
          </a:p>
        </p:txBody>
      </p:sp>
      <p:sp>
        <p:nvSpPr>
          <p:cNvPr id="9" name="矩形 8">
            <a:extLst>
              <a:ext uri="{FF2B5EF4-FFF2-40B4-BE49-F238E27FC236}">
                <a16:creationId xmlns:a16="http://schemas.microsoft.com/office/drawing/2014/main" id="{28878657-CC43-4A63-AEF3-0C4AC9D8ACB0}"/>
              </a:ext>
            </a:extLst>
          </p:cNvPr>
          <p:cNvSpPr/>
          <p:nvPr/>
        </p:nvSpPr>
        <p:spPr>
          <a:xfrm>
            <a:off x="5188270" y="5445684"/>
            <a:ext cx="1815460" cy="415864"/>
          </a:xfrm>
          <a:prstGeom prst="rect">
            <a:avLst/>
          </a:prstGeom>
          <a:solidFill>
            <a:srgbClr val="4D9EBB"/>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0" name="文本框 9">
            <a:extLst>
              <a:ext uri="{FF2B5EF4-FFF2-40B4-BE49-F238E27FC236}">
                <a16:creationId xmlns:a16="http://schemas.microsoft.com/office/drawing/2014/main" id="{DFDE9F9D-F26B-4E68-AC7C-AD4BFD593855}"/>
              </a:ext>
            </a:extLst>
          </p:cNvPr>
          <p:cNvSpPr txBox="1"/>
          <p:nvPr/>
        </p:nvSpPr>
        <p:spPr bwMode="auto">
          <a:xfrm>
            <a:off x="5420995" y="5453561"/>
            <a:ext cx="1350011" cy="396240"/>
          </a:xfrm>
          <a:prstGeom prst="rect">
            <a:avLst/>
          </a:prstGeom>
          <a:solidFill>
            <a:srgbClr val="4D9EBB"/>
          </a:solidFill>
        </p:spPr>
        <p:txBody>
          <a:bodyPr wrap="square">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a:defRPr/>
            </a:pPr>
            <a:r>
              <a:rPr altLang="en-US" lang="zh-CN" sz="2000">
                <a:solidFill>
                  <a:prstClr val="white"/>
                </a:solidFill>
                <a:cs typeface="+mn-ea"/>
                <a:sym typeface="+mn-lt"/>
              </a:rPr>
              <a:t>标题添加</a:t>
            </a:r>
          </a:p>
        </p:txBody>
      </p:sp>
      <p:sp>
        <p:nvSpPr>
          <p:cNvPr id="11" name="文本框 10">
            <a:extLst>
              <a:ext uri="{FF2B5EF4-FFF2-40B4-BE49-F238E27FC236}">
                <a16:creationId xmlns:a16="http://schemas.microsoft.com/office/drawing/2014/main" id="{8940C092-CFDF-4C9F-B858-5DDBA0116B3D}"/>
              </a:ext>
            </a:extLst>
          </p:cNvPr>
          <p:cNvSpPr txBox="1"/>
          <p:nvPr/>
        </p:nvSpPr>
        <p:spPr bwMode="auto">
          <a:xfrm>
            <a:off x="4487278" y="4435297"/>
            <a:ext cx="3217444" cy="832104"/>
          </a:xfrm>
          <a:prstGeom prst="rect">
            <a:avLst/>
          </a:prstGeom>
          <a:noFill/>
        </p:spPr>
        <p:txBody>
          <a:bodyPr wrap="square">
            <a:spAutoFit/>
            <a:scene3d>
              <a:camera prst="orthographicFront"/>
              <a:lightRig dir="t" rig="threePt"/>
            </a:scene3d>
            <a:sp3d contourW="12700"/>
          </a:bodyPr>
          <a:lstStyle>
            <a:defPPr>
              <a:defRPr lang="zh-CN"/>
            </a:defPPr>
            <a:lvl1pPr algn="ctr" defTabSz="457200">
              <a:lnSpc>
                <a:spcPct val="90000"/>
              </a:lnSpc>
              <a:spcBef>
                <a:spcPct val="0"/>
              </a:spcBef>
              <a:defRPr b="1">
                <a:solidFill>
                  <a:schemeClr val="tx1">
                    <a:lumMod val="75000"/>
                    <a:lumOff val="25000"/>
                  </a:schemeClr>
                </a:solidFill>
                <a:latin charset="-122" panose="00000500000000000000" pitchFamily="2" typeface="字魂57号-创细黑"/>
                <a:ea charset="-122" panose="00000500000000000000" pitchFamily="2" typeface="字魂57号-创细黑"/>
              </a:defRPr>
            </a:lvl1pPr>
            <a:lvl2pPr defTabSz="457200"/>
            <a:lvl3pPr defTabSz="457200"/>
            <a:lvl4pPr defTabSz="457200"/>
            <a:lvl5pPr defTabSz="457200"/>
            <a:lvl6pPr defTabSz="457200"/>
            <a:lvl7pPr defTabSz="457200"/>
            <a:lvl8pPr defTabSz="457200"/>
            <a:lvl9pPr defTabSz="457200"/>
          </a:lstStyle>
          <a:p>
            <a:pPr fontAlgn="base">
              <a:spcAft>
                <a:spcPct val="0"/>
              </a:spcAft>
            </a:pPr>
            <a:r>
              <a:rPr altLang="en-US" lang="zh-CN">
                <a:cs typeface="+mn-ea"/>
                <a:sym typeface="+mn-lt"/>
              </a:rPr>
              <a:t>单击此处添加段落文本，单击此处添加段落文本，单击此处添加段落文本。</a:t>
            </a:r>
          </a:p>
        </p:txBody>
      </p:sp>
      <p:sp>
        <p:nvSpPr>
          <p:cNvPr id="12" name="矩形 11">
            <a:extLst>
              <a:ext uri="{FF2B5EF4-FFF2-40B4-BE49-F238E27FC236}">
                <a16:creationId xmlns:a16="http://schemas.microsoft.com/office/drawing/2014/main" id="{6E5FFAE5-120E-4409-B3FC-448C28102D0D}"/>
              </a:ext>
            </a:extLst>
          </p:cNvPr>
          <p:cNvSpPr/>
          <p:nvPr/>
        </p:nvSpPr>
        <p:spPr>
          <a:xfrm>
            <a:off x="8572820" y="5445684"/>
            <a:ext cx="1815460" cy="415864"/>
          </a:xfrm>
          <a:prstGeom prst="rect">
            <a:avLst/>
          </a:prstGeom>
          <a:solidFill>
            <a:srgbClr val="4D9EBB"/>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3" name="文本框 12">
            <a:extLst>
              <a:ext uri="{FF2B5EF4-FFF2-40B4-BE49-F238E27FC236}">
                <a16:creationId xmlns:a16="http://schemas.microsoft.com/office/drawing/2014/main" id="{2E920025-0A60-4B19-B9F3-108093317EFA}"/>
              </a:ext>
            </a:extLst>
          </p:cNvPr>
          <p:cNvSpPr txBox="1"/>
          <p:nvPr/>
        </p:nvSpPr>
        <p:spPr bwMode="auto">
          <a:xfrm>
            <a:off x="8805544" y="5453561"/>
            <a:ext cx="1350011" cy="396240"/>
          </a:xfrm>
          <a:prstGeom prst="rect">
            <a:avLst/>
          </a:prstGeom>
          <a:solidFill>
            <a:srgbClr val="4D9EBB"/>
          </a:solidFill>
        </p:spPr>
        <p:txBody>
          <a:bodyPr wrap="square">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a:defRPr/>
            </a:pPr>
            <a:r>
              <a:rPr altLang="en-US" lang="zh-CN" sz="2000">
                <a:solidFill>
                  <a:prstClr val="white"/>
                </a:solidFill>
                <a:cs typeface="+mn-ea"/>
                <a:sym typeface="+mn-lt"/>
              </a:rPr>
              <a:t>标题添加</a:t>
            </a:r>
          </a:p>
        </p:txBody>
      </p:sp>
      <p:sp>
        <p:nvSpPr>
          <p:cNvPr id="14" name="文本框 13">
            <a:extLst>
              <a:ext uri="{FF2B5EF4-FFF2-40B4-BE49-F238E27FC236}">
                <a16:creationId xmlns:a16="http://schemas.microsoft.com/office/drawing/2014/main" id="{161B87DE-E989-4541-B30F-50936A67266A}"/>
              </a:ext>
            </a:extLst>
          </p:cNvPr>
          <p:cNvSpPr txBox="1"/>
          <p:nvPr/>
        </p:nvSpPr>
        <p:spPr bwMode="auto">
          <a:xfrm>
            <a:off x="7871829" y="4435297"/>
            <a:ext cx="3217444" cy="832104"/>
          </a:xfrm>
          <a:prstGeom prst="rect">
            <a:avLst/>
          </a:prstGeom>
          <a:noFill/>
        </p:spPr>
        <p:txBody>
          <a:bodyPr wrap="square">
            <a:spAutoFit/>
            <a:scene3d>
              <a:camera prst="orthographicFront"/>
              <a:lightRig dir="t" rig="threePt"/>
            </a:scene3d>
            <a:sp3d contourW="12700"/>
          </a:bodyPr>
          <a:lstStyle>
            <a:defPPr>
              <a:defRPr lang="zh-CN"/>
            </a:defPPr>
            <a:lvl1pPr algn="ctr" defTabSz="457200">
              <a:lnSpc>
                <a:spcPct val="90000"/>
              </a:lnSpc>
              <a:spcBef>
                <a:spcPct val="0"/>
              </a:spcBef>
              <a:defRPr b="1">
                <a:solidFill>
                  <a:schemeClr val="tx1">
                    <a:lumMod val="75000"/>
                    <a:lumOff val="25000"/>
                  </a:schemeClr>
                </a:solidFill>
                <a:latin charset="-122" panose="00000500000000000000" pitchFamily="2" typeface="字魂57号-创细黑"/>
                <a:ea charset="-122" panose="00000500000000000000" pitchFamily="2" typeface="字魂57号-创细黑"/>
              </a:defRPr>
            </a:lvl1pPr>
            <a:lvl2pPr defTabSz="457200"/>
            <a:lvl3pPr defTabSz="457200"/>
            <a:lvl4pPr defTabSz="457200"/>
            <a:lvl5pPr defTabSz="457200"/>
            <a:lvl6pPr defTabSz="457200"/>
            <a:lvl7pPr defTabSz="457200"/>
            <a:lvl8pPr defTabSz="457200"/>
            <a:lvl9pPr defTabSz="457200"/>
          </a:lstStyle>
          <a:p>
            <a:pPr fontAlgn="base">
              <a:spcAft>
                <a:spcPct val="0"/>
              </a:spcAft>
            </a:pPr>
            <a:r>
              <a:rPr altLang="en-US" lang="zh-CN">
                <a:cs typeface="+mn-ea"/>
                <a:sym typeface="+mn-lt"/>
              </a:rPr>
              <a:t>单击此处添加段落文本，单击此处添加段落文本，单击此处添加段落文本。</a:t>
            </a:r>
          </a:p>
        </p:txBody>
      </p:sp>
      <p:grpSp>
        <p:nvGrpSpPr>
          <p:cNvPr id="15" name="组合 14">
            <a:extLst>
              <a:ext uri="{FF2B5EF4-FFF2-40B4-BE49-F238E27FC236}">
                <a16:creationId xmlns:a16="http://schemas.microsoft.com/office/drawing/2014/main" id="{B4E90B34-1757-4A9C-963E-C5389D5D77EE}"/>
              </a:ext>
            </a:extLst>
          </p:cNvPr>
          <p:cNvGrpSpPr/>
          <p:nvPr/>
        </p:nvGrpSpPr>
        <p:grpSpPr>
          <a:xfrm>
            <a:off x="1761917" y="2043219"/>
            <a:ext cx="1908384" cy="1908384"/>
            <a:chOff x="1054100" y="-11130"/>
            <a:chExt cx="3440130" cy="3440130"/>
          </a:xfrm>
        </p:grpSpPr>
        <p:sp>
          <p:nvSpPr>
            <p:cNvPr id="16" name="弧形 15">
              <a:extLst>
                <a:ext uri="{FF2B5EF4-FFF2-40B4-BE49-F238E27FC236}">
                  <a16:creationId xmlns:a16="http://schemas.microsoft.com/office/drawing/2014/main" id="{3757650F-1F6C-4C78-895F-55C8D6C58172}"/>
                </a:ext>
              </a:extLst>
            </p:cNvPr>
            <p:cNvSpPr/>
            <p:nvPr/>
          </p:nvSpPr>
          <p:spPr>
            <a:xfrm>
              <a:off x="1054100" y="-11130"/>
              <a:ext cx="3440130" cy="3440130"/>
            </a:xfrm>
            <a:prstGeom prst="arc">
              <a:avLst>
                <a:gd fmla="val 675277" name="adj1"/>
                <a:gd fmla="val 0" name="adj2"/>
              </a:avLst>
            </a:prstGeom>
            <a:noFill/>
            <a:ln algn="ctr" cap="flat" cmpd="sng" w="57150">
              <a:solidFill>
                <a:sysClr lastClr="FFFFFF" val="window">
                  <a:lumMod val="85000"/>
                </a:sys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17" name="弧形 16">
              <a:extLst>
                <a:ext uri="{FF2B5EF4-FFF2-40B4-BE49-F238E27FC236}">
                  <a16:creationId xmlns:a16="http://schemas.microsoft.com/office/drawing/2014/main" id="{DEC3C1DB-CFB9-4125-B579-AC932C3A433D}"/>
                </a:ext>
              </a:extLst>
            </p:cNvPr>
            <p:cNvSpPr/>
            <p:nvPr/>
          </p:nvSpPr>
          <p:spPr>
            <a:xfrm>
              <a:off x="1054100" y="-11130"/>
              <a:ext cx="3440130" cy="3440130"/>
            </a:xfrm>
            <a:prstGeom prst="arc">
              <a:avLst>
                <a:gd fmla="val 16200000" name="adj1"/>
                <a:gd fmla="val 5903570" name="adj2"/>
              </a:avLst>
            </a:prstGeom>
            <a:noFill/>
            <a:ln algn="ctr" cap="flat" cmpd="sng" w="57150">
              <a:solidFill>
                <a:srgbClr val="4D9EBB"/>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18" name="组合 17">
            <a:extLst>
              <a:ext uri="{FF2B5EF4-FFF2-40B4-BE49-F238E27FC236}">
                <a16:creationId xmlns:a16="http://schemas.microsoft.com/office/drawing/2014/main" id="{2FFCC8BB-99F0-42C5-AC0D-DA5A5105CABB}"/>
              </a:ext>
            </a:extLst>
          </p:cNvPr>
          <p:cNvGrpSpPr/>
          <p:nvPr/>
        </p:nvGrpSpPr>
        <p:grpSpPr>
          <a:xfrm>
            <a:off x="5141808" y="2043219"/>
            <a:ext cx="1908384" cy="1908384"/>
            <a:chOff x="1054100" y="-11130"/>
            <a:chExt cx="3440130" cy="3440130"/>
          </a:xfrm>
        </p:grpSpPr>
        <p:sp>
          <p:nvSpPr>
            <p:cNvPr id="19" name="弧形 18">
              <a:extLst>
                <a:ext uri="{FF2B5EF4-FFF2-40B4-BE49-F238E27FC236}">
                  <a16:creationId xmlns:a16="http://schemas.microsoft.com/office/drawing/2014/main" id="{7C44F913-AD40-4D76-927C-389D0787C8FC}"/>
                </a:ext>
              </a:extLst>
            </p:cNvPr>
            <p:cNvSpPr/>
            <p:nvPr/>
          </p:nvSpPr>
          <p:spPr>
            <a:xfrm>
              <a:off x="1054100" y="-11130"/>
              <a:ext cx="3440130" cy="3440130"/>
            </a:xfrm>
            <a:prstGeom prst="arc">
              <a:avLst>
                <a:gd fmla="val 675277" name="adj1"/>
                <a:gd fmla="val 0" name="adj2"/>
              </a:avLst>
            </a:prstGeom>
            <a:noFill/>
            <a:ln algn="ctr" cap="flat" cmpd="sng" w="57150">
              <a:solidFill>
                <a:sysClr lastClr="FFFFFF" val="window">
                  <a:lumMod val="85000"/>
                </a:sys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20" name="弧形 19">
              <a:extLst>
                <a:ext uri="{FF2B5EF4-FFF2-40B4-BE49-F238E27FC236}">
                  <a16:creationId xmlns:a16="http://schemas.microsoft.com/office/drawing/2014/main" id="{89998BFB-3A14-4C64-ADF9-99D9D81F289F}"/>
                </a:ext>
              </a:extLst>
            </p:cNvPr>
            <p:cNvSpPr/>
            <p:nvPr/>
          </p:nvSpPr>
          <p:spPr>
            <a:xfrm>
              <a:off x="1054100" y="-11130"/>
              <a:ext cx="3440130" cy="3440130"/>
            </a:xfrm>
            <a:prstGeom prst="arc">
              <a:avLst>
                <a:gd fmla="val 16200000" name="adj1"/>
                <a:gd fmla="val 10582042" name="adj2"/>
              </a:avLst>
            </a:prstGeom>
            <a:noFill/>
            <a:ln algn="ctr" cap="flat" cmpd="sng" w="57150">
              <a:solidFill>
                <a:srgbClr val="4D9EBB"/>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grpSp>
        <p:nvGrpSpPr>
          <p:cNvPr id="21" name="组合 20">
            <a:extLst>
              <a:ext uri="{FF2B5EF4-FFF2-40B4-BE49-F238E27FC236}">
                <a16:creationId xmlns:a16="http://schemas.microsoft.com/office/drawing/2014/main" id="{39B55D95-0077-4162-B9AD-DC4DBC5E19AD}"/>
              </a:ext>
            </a:extLst>
          </p:cNvPr>
          <p:cNvGrpSpPr/>
          <p:nvPr/>
        </p:nvGrpSpPr>
        <p:grpSpPr>
          <a:xfrm>
            <a:off x="8526358" y="2043219"/>
            <a:ext cx="1908384" cy="1908384"/>
            <a:chOff x="1054100" y="-11130"/>
            <a:chExt cx="3440130" cy="3440130"/>
          </a:xfrm>
        </p:grpSpPr>
        <p:sp>
          <p:nvSpPr>
            <p:cNvPr id="22" name="弧形 21">
              <a:extLst>
                <a:ext uri="{FF2B5EF4-FFF2-40B4-BE49-F238E27FC236}">
                  <a16:creationId xmlns:a16="http://schemas.microsoft.com/office/drawing/2014/main" id="{05A1E048-2C25-42E4-A1D4-71910D512BAA}"/>
                </a:ext>
              </a:extLst>
            </p:cNvPr>
            <p:cNvSpPr/>
            <p:nvPr/>
          </p:nvSpPr>
          <p:spPr>
            <a:xfrm>
              <a:off x="1054100" y="-11130"/>
              <a:ext cx="3440130" cy="3440130"/>
            </a:xfrm>
            <a:prstGeom prst="arc">
              <a:avLst>
                <a:gd fmla="val 675277" name="adj1"/>
                <a:gd fmla="val 0" name="adj2"/>
              </a:avLst>
            </a:prstGeom>
            <a:noFill/>
            <a:ln algn="ctr" cap="flat" cmpd="sng" w="57150">
              <a:solidFill>
                <a:sysClr lastClr="FFFFFF" val="window">
                  <a:lumMod val="85000"/>
                </a:sys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23" name="弧形 22">
              <a:extLst>
                <a:ext uri="{FF2B5EF4-FFF2-40B4-BE49-F238E27FC236}">
                  <a16:creationId xmlns:a16="http://schemas.microsoft.com/office/drawing/2014/main" id="{A86C3BB9-76F5-4647-A169-9221BCEC7F2A}"/>
                </a:ext>
              </a:extLst>
            </p:cNvPr>
            <p:cNvSpPr/>
            <p:nvPr/>
          </p:nvSpPr>
          <p:spPr>
            <a:xfrm>
              <a:off x="1054100" y="-11130"/>
              <a:ext cx="3440130" cy="3440130"/>
            </a:xfrm>
            <a:prstGeom prst="arc">
              <a:avLst>
                <a:gd fmla="val 16200000" name="adj1"/>
                <a:gd fmla="val 2877916" name="adj2"/>
              </a:avLst>
            </a:prstGeom>
            <a:noFill/>
            <a:ln algn="ctr" cap="flat" cmpd="sng" w="57150">
              <a:solidFill>
                <a:srgbClr val="4D9EBB"/>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pSp>
      <p:sp>
        <p:nvSpPr>
          <p:cNvPr id="24" name="文本框 23">
            <a:extLst>
              <a:ext uri="{FF2B5EF4-FFF2-40B4-BE49-F238E27FC236}">
                <a16:creationId xmlns:a16="http://schemas.microsoft.com/office/drawing/2014/main" id="{290A5EB1-458D-4FCB-9F39-5E3B8F12C412}"/>
              </a:ext>
            </a:extLst>
          </p:cNvPr>
          <p:cNvSpPr txBox="1"/>
          <p:nvPr/>
        </p:nvSpPr>
        <p:spPr bwMode="auto">
          <a:xfrm>
            <a:off x="1786286" y="2403671"/>
            <a:ext cx="1879356" cy="1097280"/>
          </a:xfrm>
          <a:prstGeom prst="rect">
            <a:avLst/>
          </a:prstGeom>
          <a:noFill/>
        </p:spPr>
        <p:txBody>
          <a:bodyPr wrap="square">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defRPr/>
            </a:pPr>
            <a:r>
              <a:rPr altLang="zh-CN" lang="en-US" sz="6600">
                <a:solidFill>
                  <a:prstClr val="black">
                    <a:lumMod val="85000"/>
                    <a:lumOff val="15000"/>
                  </a:prstClr>
                </a:solidFill>
                <a:cs typeface="+mn-ea"/>
                <a:sym typeface="+mn-lt"/>
              </a:rPr>
              <a:t>01</a:t>
            </a:r>
          </a:p>
        </p:txBody>
      </p:sp>
      <p:sp>
        <p:nvSpPr>
          <p:cNvPr id="25" name="文本框 24">
            <a:extLst>
              <a:ext uri="{FF2B5EF4-FFF2-40B4-BE49-F238E27FC236}">
                <a16:creationId xmlns:a16="http://schemas.microsoft.com/office/drawing/2014/main" id="{B89EE170-0FA6-4862-B307-1DB317ADDEFF}"/>
              </a:ext>
            </a:extLst>
          </p:cNvPr>
          <p:cNvSpPr txBox="1"/>
          <p:nvPr/>
        </p:nvSpPr>
        <p:spPr bwMode="auto">
          <a:xfrm>
            <a:off x="5153402" y="2403671"/>
            <a:ext cx="1879356" cy="1097280"/>
          </a:xfrm>
          <a:prstGeom prst="rect">
            <a:avLst/>
          </a:prstGeom>
          <a:noFill/>
        </p:spPr>
        <p:txBody>
          <a:bodyPr wrap="square">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defRPr/>
            </a:pPr>
            <a:r>
              <a:rPr altLang="zh-CN" lang="en-US" sz="6600">
                <a:solidFill>
                  <a:prstClr val="black">
                    <a:lumMod val="85000"/>
                    <a:lumOff val="15000"/>
                  </a:prstClr>
                </a:solidFill>
                <a:cs typeface="+mn-ea"/>
                <a:sym typeface="+mn-lt"/>
              </a:rPr>
              <a:t>02</a:t>
            </a:r>
          </a:p>
        </p:txBody>
      </p:sp>
      <p:sp>
        <p:nvSpPr>
          <p:cNvPr id="26" name="文本框 25">
            <a:extLst>
              <a:ext uri="{FF2B5EF4-FFF2-40B4-BE49-F238E27FC236}">
                <a16:creationId xmlns:a16="http://schemas.microsoft.com/office/drawing/2014/main" id="{A1C93E0A-0569-4EBF-8323-0BE1400A8A67}"/>
              </a:ext>
            </a:extLst>
          </p:cNvPr>
          <p:cNvSpPr txBox="1"/>
          <p:nvPr/>
        </p:nvSpPr>
        <p:spPr bwMode="auto">
          <a:xfrm>
            <a:off x="8543792" y="2403671"/>
            <a:ext cx="1879356" cy="1097280"/>
          </a:xfrm>
          <a:prstGeom prst="rect">
            <a:avLst/>
          </a:prstGeom>
          <a:noFill/>
        </p:spPr>
        <p:txBody>
          <a:bodyPr wrap="square">
            <a:spAutoFit/>
            <a:scene3d>
              <a:camera prst="orthographicFront"/>
              <a:lightRig dir="t" rig="threePt"/>
            </a:scene3d>
            <a:sp3d contourW="12700"/>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defRPr/>
            </a:pPr>
            <a:r>
              <a:rPr altLang="zh-CN" lang="en-US" sz="6600">
                <a:solidFill>
                  <a:prstClr val="black">
                    <a:lumMod val="85000"/>
                    <a:lumOff val="15000"/>
                  </a:prstClr>
                </a:solidFill>
                <a:cs typeface="+mn-ea"/>
                <a:sym typeface="+mn-lt"/>
              </a:rPr>
              <a:t>03</a:t>
            </a:r>
          </a:p>
        </p:txBody>
      </p:sp>
    </p:spTree>
    <p:extLst>
      <p:ext uri="{BB962C8B-B14F-4D97-AF65-F5344CB8AC3E}">
        <p14:creationId val="424435613"/>
      </p:ext>
    </p:extLst>
  </p:cSld>
  <p:clrMapOvr>
    <a:masterClrMapping/>
  </p:clrMapOvr>
  <mc:AlternateContent>
    <mc:Choice Requires="p14">
      <p:transition advTm="2000" p14:dur="2000" spd="slow">
        <p14:prism isContent="1"/>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31" presetSubtype="0">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p:cTn dur="750" fill="hold" id="11"/>
                                        <p:tgtEl>
                                          <p:spTgt spid="15"/>
                                        </p:tgtEl>
                                        <p:attrNameLst>
                                          <p:attrName>ppt_w</p:attrName>
                                        </p:attrNameLst>
                                      </p:cBhvr>
                                      <p:tavLst>
                                        <p:tav tm="0">
                                          <p:val>
                                            <p:fltVal val="0"/>
                                          </p:val>
                                        </p:tav>
                                        <p:tav tm="100000">
                                          <p:val>
                                            <p:strVal val="#ppt_w"/>
                                          </p:val>
                                        </p:tav>
                                      </p:tavLst>
                                    </p:anim>
                                    <p:anim calcmode="lin" valueType="num">
                                      <p:cBhvr>
                                        <p:cTn dur="750" fill="hold" id="12"/>
                                        <p:tgtEl>
                                          <p:spTgt spid="15"/>
                                        </p:tgtEl>
                                        <p:attrNameLst>
                                          <p:attrName>ppt_h</p:attrName>
                                        </p:attrNameLst>
                                      </p:cBhvr>
                                      <p:tavLst>
                                        <p:tav tm="0">
                                          <p:val>
                                            <p:fltVal val="0"/>
                                          </p:val>
                                        </p:tav>
                                        <p:tav tm="100000">
                                          <p:val>
                                            <p:strVal val="#ppt_h"/>
                                          </p:val>
                                        </p:tav>
                                      </p:tavLst>
                                    </p:anim>
                                    <p:anim calcmode="lin" valueType="num">
                                      <p:cBhvr>
                                        <p:cTn dur="750" fill="hold" id="13"/>
                                        <p:tgtEl>
                                          <p:spTgt spid="15"/>
                                        </p:tgtEl>
                                        <p:attrNameLst>
                                          <p:attrName>style.rotation</p:attrName>
                                        </p:attrNameLst>
                                      </p:cBhvr>
                                      <p:tavLst>
                                        <p:tav tm="0">
                                          <p:val>
                                            <p:fltVal val="90"/>
                                          </p:val>
                                        </p:tav>
                                        <p:tav tm="100000">
                                          <p:val>
                                            <p:fltVal val="0"/>
                                          </p:val>
                                        </p:tav>
                                      </p:tavLst>
                                    </p:anim>
                                    <p:animEffect filter="fade" transition="in">
                                      <p:cBhvr>
                                        <p:cTn dur="750" id="14"/>
                                        <p:tgtEl>
                                          <p:spTgt spid="15"/>
                                        </p:tgtEl>
                                      </p:cBhvr>
                                    </p:animEffect>
                                  </p:childTnLst>
                                </p:cTn>
                              </p:par>
                              <p:par>
                                <p:cTn fill="hold" id="15" nodeType="withEffect" presetClass="entr" presetID="31" presetSubtype="0">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p:cTn dur="750" fill="hold" id="17"/>
                                        <p:tgtEl>
                                          <p:spTgt spid="18"/>
                                        </p:tgtEl>
                                        <p:attrNameLst>
                                          <p:attrName>ppt_w</p:attrName>
                                        </p:attrNameLst>
                                      </p:cBhvr>
                                      <p:tavLst>
                                        <p:tav tm="0">
                                          <p:val>
                                            <p:fltVal val="0"/>
                                          </p:val>
                                        </p:tav>
                                        <p:tav tm="100000">
                                          <p:val>
                                            <p:strVal val="#ppt_w"/>
                                          </p:val>
                                        </p:tav>
                                      </p:tavLst>
                                    </p:anim>
                                    <p:anim calcmode="lin" valueType="num">
                                      <p:cBhvr>
                                        <p:cTn dur="750" fill="hold" id="18"/>
                                        <p:tgtEl>
                                          <p:spTgt spid="18"/>
                                        </p:tgtEl>
                                        <p:attrNameLst>
                                          <p:attrName>ppt_h</p:attrName>
                                        </p:attrNameLst>
                                      </p:cBhvr>
                                      <p:tavLst>
                                        <p:tav tm="0">
                                          <p:val>
                                            <p:fltVal val="0"/>
                                          </p:val>
                                        </p:tav>
                                        <p:tav tm="100000">
                                          <p:val>
                                            <p:strVal val="#ppt_h"/>
                                          </p:val>
                                        </p:tav>
                                      </p:tavLst>
                                    </p:anim>
                                    <p:anim calcmode="lin" valueType="num">
                                      <p:cBhvr>
                                        <p:cTn dur="750" fill="hold" id="19"/>
                                        <p:tgtEl>
                                          <p:spTgt spid="18"/>
                                        </p:tgtEl>
                                        <p:attrNameLst>
                                          <p:attrName>style.rotation</p:attrName>
                                        </p:attrNameLst>
                                      </p:cBhvr>
                                      <p:tavLst>
                                        <p:tav tm="0">
                                          <p:val>
                                            <p:fltVal val="90"/>
                                          </p:val>
                                        </p:tav>
                                        <p:tav tm="100000">
                                          <p:val>
                                            <p:fltVal val="0"/>
                                          </p:val>
                                        </p:tav>
                                      </p:tavLst>
                                    </p:anim>
                                    <p:animEffect filter="fade" transition="in">
                                      <p:cBhvr>
                                        <p:cTn dur="750" id="20"/>
                                        <p:tgtEl>
                                          <p:spTgt spid="18"/>
                                        </p:tgtEl>
                                      </p:cBhvr>
                                    </p:animEffect>
                                  </p:childTnLst>
                                </p:cTn>
                              </p:par>
                              <p:par>
                                <p:cTn fill="hold" id="21" nodeType="withEffect" presetClass="entr" presetID="31" presetSubtype="0">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p:cTn dur="750" fill="hold" id="23"/>
                                        <p:tgtEl>
                                          <p:spTgt spid="21"/>
                                        </p:tgtEl>
                                        <p:attrNameLst>
                                          <p:attrName>ppt_w</p:attrName>
                                        </p:attrNameLst>
                                      </p:cBhvr>
                                      <p:tavLst>
                                        <p:tav tm="0">
                                          <p:val>
                                            <p:fltVal val="0"/>
                                          </p:val>
                                        </p:tav>
                                        <p:tav tm="100000">
                                          <p:val>
                                            <p:strVal val="#ppt_w"/>
                                          </p:val>
                                        </p:tav>
                                      </p:tavLst>
                                    </p:anim>
                                    <p:anim calcmode="lin" valueType="num">
                                      <p:cBhvr>
                                        <p:cTn dur="750" fill="hold" id="24"/>
                                        <p:tgtEl>
                                          <p:spTgt spid="21"/>
                                        </p:tgtEl>
                                        <p:attrNameLst>
                                          <p:attrName>ppt_h</p:attrName>
                                        </p:attrNameLst>
                                      </p:cBhvr>
                                      <p:tavLst>
                                        <p:tav tm="0">
                                          <p:val>
                                            <p:fltVal val="0"/>
                                          </p:val>
                                        </p:tav>
                                        <p:tav tm="100000">
                                          <p:val>
                                            <p:strVal val="#ppt_h"/>
                                          </p:val>
                                        </p:tav>
                                      </p:tavLst>
                                    </p:anim>
                                    <p:anim calcmode="lin" valueType="num">
                                      <p:cBhvr>
                                        <p:cTn dur="750" fill="hold" id="25"/>
                                        <p:tgtEl>
                                          <p:spTgt spid="21"/>
                                        </p:tgtEl>
                                        <p:attrNameLst>
                                          <p:attrName>style.rotation</p:attrName>
                                        </p:attrNameLst>
                                      </p:cBhvr>
                                      <p:tavLst>
                                        <p:tav tm="0">
                                          <p:val>
                                            <p:fltVal val="90"/>
                                          </p:val>
                                        </p:tav>
                                        <p:tav tm="100000">
                                          <p:val>
                                            <p:fltVal val="0"/>
                                          </p:val>
                                        </p:tav>
                                      </p:tavLst>
                                    </p:anim>
                                    <p:animEffect filter="fade" transition="in">
                                      <p:cBhvr>
                                        <p:cTn dur="750" id="26"/>
                                        <p:tgtEl>
                                          <p:spTgt spid="21"/>
                                        </p:tgtEl>
                                      </p:cBhvr>
                                    </p:animEffect>
                                  </p:childTnLst>
                                </p:cTn>
                              </p:par>
                              <p:par>
                                <p:cTn fill="hold" grpId="0" id="27" nodeType="withEffect" presetClass="entr" presetID="31" presetSubtype="0">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p:cTn dur="750" fill="hold" id="29"/>
                                        <p:tgtEl>
                                          <p:spTgt spid="24"/>
                                        </p:tgtEl>
                                        <p:attrNameLst>
                                          <p:attrName>ppt_w</p:attrName>
                                        </p:attrNameLst>
                                      </p:cBhvr>
                                      <p:tavLst>
                                        <p:tav tm="0">
                                          <p:val>
                                            <p:fltVal val="0"/>
                                          </p:val>
                                        </p:tav>
                                        <p:tav tm="100000">
                                          <p:val>
                                            <p:strVal val="#ppt_w"/>
                                          </p:val>
                                        </p:tav>
                                      </p:tavLst>
                                    </p:anim>
                                    <p:anim calcmode="lin" valueType="num">
                                      <p:cBhvr>
                                        <p:cTn dur="750" fill="hold" id="30"/>
                                        <p:tgtEl>
                                          <p:spTgt spid="24"/>
                                        </p:tgtEl>
                                        <p:attrNameLst>
                                          <p:attrName>ppt_h</p:attrName>
                                        </p:attrNameLst>
                                      </p:cBhvr>
                                      <p:tavLst>
                                        <p:tav tm="0">
                                          <p:val>
                                            <p:fltVal val="0"/>
                                          </p:val>
                                        </p:tav>
                                        <p:tav tm="100000">
                                          <p:val>
                                            <p:strVal val="#ppt_h"/>
                                          </p:val>
                                        </p:tav>
                                      </p:tavLst>
                                    </p:anim>
                                    <p:anim calcmode="lin" valueType="num">
                                      <p:cBhvr>
                                        <p:cTn dur="750" fill="hold" id="31"/>
                                        <p:tgtEl>
                                          <p:spTgt spid="24"/>
                                        </p:tgtEl>
                                        <p:attrNameLst>
                                          <p:attrName>style.rotation</p:attrName>
                                        </p:attrNameLst>
                                      </p:cBhvr>
                                      <p:tavLst>
                                        <p:tav tm="0">
                                          <p:val>
                                            <p:fltVal val="90"/>
                                          </p:val>
                                        </p:tav>
                                        <p:tav tm="100000">
                                          <p:val>
                                            <p:fltVal val="0"/>
                                          </p:val>
                                        </p:tav>
                                      </p:tavLst>
                                    </p:anim>
                                    <p:animEffect filter="fade" transition="in">
                                      <p:cBhvr>
                                        <p:cTn dur="750" id="32"/>
                                        <p:tgtEl>
                                          <p:spTgt spid="24"/>
                                        </p:tgtEl>
                                      </p:cBhvr>
                                    </p:animEffect>
                                  </p:childTnLst>
                                </p:cTn>
                              </p:par>
                              <p:par>
                                <p:cTn fill="hold" grpId="0" id="33" nodeType="withEffect" presetClass="entr" presetID="31" presetSubtype="0">
                                  <p:stCondLst>
                                    <p:cond delay="0"/>
                                  </p:stCondLst>
                                  <p:childTnLst>
                                    <p:set>
                                      <p:cBhvr>
                                        <p:cTn dur="1" fill="hold" id="34">
                                          <p:stCondLst>
                                            <p:cond delay="0"/>
                                          </p:stCondLst>
                                        </p:cTn>
                                        <p:tgtEl>
                                          <p:spTgt spid="25"/>
                                        </p:tgtEl>
                                        <p:attrNameLst>
                                          <p:attrName>style.visibility</p:attrName>
                                        </p:attrNameLst>
                                      </p:cBhvr>
                                      <p:to>
                                        <p:strVal val="visible"/>
                                      </p:to>
                                    </p:set>
                                    <p:anim calcmode="lin" valueType="num">
                                      <p:cBhvr>
                                        <p:cTn dur="750" fill="hold" id="35"/>
                                        <p:tgtEl>
                                          <p:spTgt spid="25"/>
                                        </p:tgtEl>
                                        <p:attrNameLst>
                                          <p:attrName>ppt_w</p:attrName>
                                        </p:attrNameLst>
                                      </p:cBhvr>
                                      <p:tavLst>
                                        <p:tav tm="0">
                                          <p:val>
                                            <p:fltVal val="0"/>
                                          </p:val>
                                        </p:tav>
                                        <p:tav tm="100000">
                                          <p:val>
                                            <p:strVal val="#ppt_w"/>
                                          </p:val>
                                        </p:tav>
                                      </p:tavLst>
                                    </p:anim>
                                    <p:anim calcmode="lin" valueType="num">
                                      <p:cBhvr>
                                        <p:cTn dur="750" fill="hold" id="36"/>
                                        <p:tgtEl>
                                          <p:spTgt spid="25"/>
                                        </p:tgtEl>
                                        <p:attrNameLst>
                                          <p:attrName>ppt_h</p:attrName>
                                        </p:attrNameLst>
                                      </p:cBhvr>
                                      <p:tavLst>
                                        <p:tav tm="0">
                                          <p:val>
                                            <p:fltVal val="0"/>
                                          </p:val>
                                        </p:tav>
                                        <p:tav tm="100000">
                                          <p:val>
                                            <p:strVal val="#ppt_h"/>
                                          </p:val>
                                        </p:tav>
                                      </p:tavLst>
                                    </p:anim>
                                    <p:anim calcmode="lin" valueType="num">
                                      <p:cBhvr>
                                        <p:cTn dur="750" fill="hold" id="37"/>
                                        <p:tgtEl>
                                          <p:spTgt spid="25"/>
                                        </p:tgtEl>
                                        <p:attrNameLst>
                                          <p:attrName>style.rotation</p:attrName>
                                        </p:attrNameLst>
                                      </p:cBhvr>
                                      <p:tavLst>
                                        <p:tav tm="0">
                                          <p:val>
                                            <p:fltVal val="90"/>
                                          </p:val>
                                        </p:tav>
                                        <p:tav tm="100000">
                                          <p:val>
                                            <p:fltVal val="0"/>
                                          </p:val>
                                        </p:tav>
                                      </p:tavLst>
                                    </p:anim>
                                    <p:animEffect filter="fade" transition="in">
                                      <p:cBhvr>
                                        <p:cTn dur="750" id="38"/>
                                        <p:tgtEl>
                                          <p:spTgt spid="25"/>
                                        </p:tgtEl>
                                      </p:cBhvr>
                                    </p:animEffect>
                                  </p:childTnLst>
                                </p:cTn>
                              </p:par>
                              <p:par>
                                <p:cTn fill="hold" grpId="0" id="39" nodeType="withEffect" presetClass="entr" presetID="31" presetSubtype="0">
                                  <p:stCondLst>
                                    <p:cond delay="0"/>
                                  </p:stCondLst>
                                  <p:childTnLst>
                                    <p:set>
                                      <p:cBhvr>
                                        <p:cTn dur="1" fill="hold" id="40">
                                          <p:stCondLst>
                                            <p:cond delay="0"/>
                                          </p:stCondLst>
                                        </p:cTn>
                                        <p:tgtEl>
                                          <p:spTgt spid="26"/>
                                        </p:tgtEl>
                                        <p:attrNameLst>
                                          <p:attrName>style.visibility</p:attrName>
                                        </p:attrNameLst>
                                      </p:cBhvr>
                                      <p:to>
                                        <p:strVal val="visible"/>
                                      </p:to>
                                    </p:set>
                                    <p:anim calcmode="lin" valueType="num">
                                      <p:cBhvr>
                                        <p:cTn dur="750" fill="hold" id="41"/>
                                        <p:tgtEl>
                                          <p:spTgt spid="26"/>
                                        </p:tgtEl>
                                        <p:attrNameLst>
                                          <p:attrName>ppt_w</p:attrName>
                                        </p:attrNameLst>
                                      </p:cBhvr>
                                      <p:tavLst>
                                        <p:tav tm="0">
                                          <p:val>
                                            <p:fltVal val="0"/>
                                          </p:val>
                                        </p:tav>
                                        <p:tav tm="100000">
                                          <p:val>
                                            <p:strVal val="#ppt_w"/>
                                          </p:val>
                                        </p:tav>
                                      </p:tavLst>
                                    </p:anim>
                                    <p:anim calcmode="lin" valueType="num">
                                      <p:cBhvr>
                                        <p:cTn dur="750" fill="hold" id="42"/>
                                        <p:tgtEl>
                                          <p:spTgt spid="26"/>
                                        </p:tgtEl>
                                        <p:attrNameLst>
                                          <p:attrName>ppt_h</p:attrName>
                                        </p:attrNameLst>
                                      </p:cBhvr>
                                      <p:tavLst>
                                        <p:tav tm="0">
                                          <p:val>
                                            <p:fltVal val="0"/>
                                          </p:val>
                                        </p:tav>
                                        <p:tav tm="100000">
                                          <p:val>
                                            <p:strVal val="#ppt_h"/>
                                          </p:val>
                                        </p:tav>
                                      </p:tavLst>
                                    </p:anim>
                                    <p:anim calcmode="lin" valueType="num">
                                      <p:cBhvr>
                                        <p:cTn dur="750" fill="hold" id="43"/>
                                        <p:tgtEl>
                                          <p:spTgt spid="26"/>
                                        </p:tgtEl>
                                        <p:attrNameLst>
                                          <p:attrName>style.rotation</p:attrName>
                                        </p:attrNameLst>
                                      </p:cBhvr>
                                      <p:tavLst>
                                        <p:tav tm="0">
                                          <p:val>
                                            <p:fltVal val="90"/>
                                          </p:val>
                                        </p:tav>
                                        <p:tav tm="100000">
                                          <p:val>
                                            <p:fltVal val="0"/>
                                          </p:val>
                                        </p:tav>
                                      </p:tavLst>
                                    </p:anim>
                                    <p:animEffect filter="fade" transition="in">
                                      <p:cBhvr>
                                        <p:cTn dur="750" id="44"/>
                                        <p:tgtEl>
                                          <p:spTgt spid="26"/>
                                        </p:tgtEl>
                                      </p:cBhvr>
                                    </p:animEffect>
                                  </p:childTnLst>
                                </p:cTn>
                              </p:par>
                            </p:childTnLst>
                          </p:cTn>
                        </p:par>
                        <p:par>
                          <p:cTn fill="hold" id="45" nodeType="afterGroup">
                            <p:stCondLst>
                              <p:cond delay="1250"/>
                            </p:stCondLst>
                            <p:childTnLst>
                              <p:par>
                                <p:cTn fill="hold" grpId="0" id="46" nodeType="afterEffect" presetClass="entr" presetID="53" presetSubtype="0">
                                  <p:stCondLst>
                                    <p:cond delay="0"/>
                                  </p:stCondLst>
                                  <p:childTnLst>
                                    <p:set>
                                      <p:cBhvr>
                                        <p:cTn dur="1" fill="hold" id="47">
                                          <p:stCondLst>
                                            <p:cond delay="0"/>
                                          </p:stCondLst>
                                        </p:cTn>
                                        <p:tgtEl>
                                          <p:spTgt spid="8"/>
                                        </p:tgtEl>
                                        <p:attrNameLst>
                                          <p:attrName>style.visibility</p:attrName>
                                        </p:attrNameLst>
                                      </p:cBhvr>
                                      <p:to>
                                        <p:strVal val="visible"/>
                                      </p:to>
                                    </p:set>
                                    <p:anim calcmode="lin" valueType="num">
                                      <p:cBhvr>
                                        <p:cTn dur="750" fill="hold" id="48"/>
                                        <p:tgtEl>
                                          <p:spTgt spid="8"/>
                                        </p:tgtEl>
                                        <p:attrNameLst>
                                          <p:attrName>ppt_w</p:attrName>
                                        </p:attrNameLst>
                                      </p:cBhvr>
                                      <p:tavLst>
                                        <p:tav tm="0">
                                          <p:val>
                                            <p:fltVal val="0"/>
                                          </p:val>
                                        </p:tav>
                                        <p:tav tm="100000">
                                          <p:val>
                                            <p:strVal val="#ppt_w"/>
                                          </p:val>
                                        </p:tav>
                                      </p:tavLst>
                                    </p:anim>
                                    <p:anim calcmode="lin" valueType="num">
                                      <p:cBhvr>
                                        <p:cTn dur="750" fill="hold" id="49"/>
                                        <p:tgtEl>
                                          <p:spTgt spid="8"/>
                                        </p:tgtEl>
                                        <p:attrNameLst>
                                          <p:attrName>ppt_h</p:attrName>
                                        </p:attrNameLst>
                                      </p:cBhvr>
                                      <p:tavLst>
                                        <p:tav tm="0">
                                          <p:val>
                                            <p:fltVal val="0"/>
                                          </p:val>
                                        </p:tav>
                                        <p:tav tm="100000">
                                          <p:val>
                                            <p:strVal val="#ppt_h"/>
                                          </p:val>
                                        </p:tav>
                                      </p:tavLst>
                                    </p:anim>
                                    <p:animEffect filter="fade" transition="in">
                                      <p:cBhvr>
                                        <p:cTn dur="750" id="50"/>
                                        <p:tgtEl>
                                          <p:spTgt spid="8"/>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11"/>
                                        </p:tgtEl>
                                        <p:attrNameLst>
                                          <p:attrName>style.visibility</p:attrName>
                                        </p:attrNameLst>
                                      </p:cBhvr>
                                      <p:to>
                                        <p:strVal val="visible"/>
                                      </p:to>
                                    </p:set>
                                    <p:anim calcmode="lin" valueType="num">
                                      <p:cBhvr>
                                        <p:cTn dur="750" fill="hold" id="53"/>
                                        <p:tgtEl>
                                          <p:spTgt spid="11"/>
                                        </p:tgtEl>
                                        <p:attrNameLst>
                                          <p:attrName>ppt_w</p:attrName>
                                        </p:attrNameLst>
                                      </p:cBhvr>
                                      <p:tavLst>
                                        <p:tav tm="0">
                                          <p:val>
                                            <p:fltVal val="0"/>
                                          </p:val>
                                        </p:tav>
                                        <p:tav tm="100000">
                                          <p:val>
                                            <p:strVal val="#ppt_w"/>
                                          </p:val>
                                        </p:tav>
                                      </p:tavLst>
                                    </p:anim>
                                    <p:anim calcmode="lin" valueType="num">
                                      <p:cBhvr>
                                        <p:cTn dur="750" fill="hold" id="54"/>
                                        <p:tgtEl>
                                          <p:spTgt spid="11"/>
                                        </p:tgtEl>
                                        <p:attrNameLst>
                                          <p:attrName>ppt_h</p:attrName>
                                        </p:attrNameLst>
                                      </p:cBhvr>
                                      <p:tavLst>
                                        <p:tav tm="0">
                                          <p:val>
                                            <p:fltVal val="0"/>
                                          </p:val>
                                        </p:tav>
                                        <p:tav tm="100000">
                                          <p:val>
                                            <p:strVal val="#ppt_h"/>
                                          </p:val>
                                        </p:tav>
                                      </p:tavLst>
                                    </p:anim>
                                    <p:animEffect filter="fade" transition="in">
                                      <p:cBhvr>
                                        <p:cTn dur="750" id="55"/>
                                        <p:tgtEl>
                                          <p:spTgt spid="11"/>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14"/>
                                        </p:tgtEl>
                                        <p:attrNameLst>
                                          <p:attrName>style.visibility</p:attrName>
                                        </p:attrNameLst>
                                      </p:cBhvr>
                                      <p:to>
                                        <p:strVal val="visible"/>
                                      </p:to>
                                    </p:set>
                                    <p:anim calcmode="lin" valueType="num">
                                      <p:cBhvr>
                                        <p:cTn dur="750" fill="hold" id="58"/>
                                        <p:tgtEl>
                                          <p:spTgt spid="14"/>
                                        </p:tgtEl>
                                        <p:attrNameLst>
                                          <p:attrName>ppt_w</p:attrName>
                                        </p:attrNameLst>
                                      </p:cBhvr>
                                      <p:tavLst>
                                        <p:tav tm="0">
                                          <p:val>
                                            <p:fltVal val="0"/>
                                          </p:val>
                                        </p:tav>
                                        <p:tav tm="100000">
                                          <p:val>
                                            <p:strVal val="#ppt_w"/>
                                          </p:val>
                                        </p:tav>
                                      </p:tavLst>
                                    </p:anim>
                                    <p:anim calcmode="lin" valueType="num">
                                      <p:cBhvr>
                                        <p:cTn dur="750" fill="hold" id="59"/>
                                        <p:tgtEl>
                                          <p:spTgt spid="14"/>
                                        </p:tgtEl>
                                        <p:attrNameLst>
                                          <p:attrName>ppt_h</p:attrName>
                                        </p:attrNameLst>
                                      </p:cBhvr>
                                      <p:tavLst>
                                        <p:tav tm="0">
                                          <p:val>
                                            <p:fltVal val="0"/>
                                          </p:val>
                                        </p:tav>
                                        <p:tav tm="100000">
                                          <p:val>
                                            <p:strVal val="#ppt_h"/>
                                          </p:val>
                                        </p:tav>
                                      </p:tavLst>
                                    </p:anim>
                                    <p:animEffect filter="fade" transition="in">
                                      <p:cBhvr>
                                        <p:cTn dur="750" id="60"/>
                                        <p:tgtEl>
                                          <p:spTgt spid="14"/>
                                        </p:tgtEl>
                                      </p:cBhvr>
                                    </p:animEffect>
                                  </p:childTnLst>
                                </p:cTn>
                              </p:par>
                            </p:childTnLst>
                          </p:cTn>
                        </p:par>
                        <p:par>
                          <p:cTn fill="hold" id="61" nodeType="afterGroup">
                            <p:stCondLst>
                              <p:cond delay="2000"/>
                            </p:stCondLst>
                            <p:childTnLst>
                              <p:par>
                                <p:cTn fill="hold" grpId="0" id="62" nodeType="afterEffect" presetClass="entr" presetID="53" presetSubtype="0">
                                  <p:stCondLst>
                                    <p:cond delay="0"/>
                                  </p:stCondLst>
                                  <p:childTnLst>
                                    <p:set>
                                      <p:cBhvr>
                                        <p:cTn dur="1" fill="hold" id="63">
                                          <p:stCondLst>
                                            <p:cond delay="0"/>
                                          </p:stCondLst>
                                        </p:cTn>
                                        <p:tgtEl>
                                          <p:spTgt spid="6"/>
                                        </p:tgtEl>
                                        <p:attrNameLst>
                                          <p:attrName>style.visibility</p:attrName>
                                        </p:attrNameLst>
                                      </p:cBhvr>
                                      <p:to>
                                        <p:strVal val="visible"/>
                                      </p:to>
                                    </p:set>
                                    <p:anim calcmode="lin" valueType="num">
                                      <p:cBhvr>
                                        <p:cTn dur="750" fill="hold" id="64"/>
                                        <p:tgtEl>
                                          <p:spTgt spid="6"/>
                                        </p:tgtEl>
                                        <p:attrNameLst>
                                          <p:attrName>ppt_w</p:attrName>
                                        </p:attrNameLst>
                                      </p:cBhvr>
                                      <p:tavLst>
                                        <p:tav tm="0">
                                          <p:val>
                                            <p:fltVal val="0"/>
                                          </p:val>
                                        </p:tav>
                                        <p:tav tm="100000">
                                          <p:val>
                                            <p:strVal val="#ppt_w"/>
                                          </p:val>
                                        </p:tav>
                                      </p:tavLst>
                                    </p:anim>
                                    <p:anim calcmode="lin" valueType="num">
                                      <p:cBhvr>
                                        <p:cTn dur="750" fill="hold" id="65"/>
                                        <p:tgtEl>
                                          <p:spTgt spid="6"/>
                                        </p:tgtEl>
                                        <p:attrNameLst>
                                          <p:attrName>ppt_h</p:attrName>
                                        </p:attrNameLst>
                                      </p:cBhvr>
                                      <p:tavLst>
                                        <p:tav tm="0">
                                          <p:val>
                                            <p:fltVal val="0"/>
                                          </p:val>
                                        </p:tav>
                                        <p:tav tm="100000">
                                          <p:val>
                                            <p:strVal val="#ppt_h"/>
                                          </p:val>
                                        </p:tav>
                                      </p:tavLst>
                                    </p:anim>
                                    <p:animEffect filter="fade" transition="in">
                                      <p:cBhvr>
                                        <p:cTn dur="750" id="66"/>
                                        <p:tgtEl>
                                          <p:spTgt spid="6"/>
                                        </p:tgtEl>
                                      </p:cBhvr>
                                    </p:animEffect>
                                  </p:childTnLst>
                                </p:cTn>
                              </p:par>
                              <p:par>
                                <p:cTn fill="hold" grpId="0" id="67" nodeType="withEffect" presetClass="entr" presetID="53" presetSubtype="0">
                                  <p:stCondLst>
                                    <p:cond delay="0"/>
                                  </p:stCondLst>
                                  <p:childTnLst>
                                    <p:set>
                                      <p:cBhvr>
                                        <p:cTn dur="1" fill="hold" id="68">
                                          <p:stCondLst>
                                            <p:cond delay="0"/>
                                          </p:stCondLst>
                                        </p:cTn>
                                        <p:tgtEl>
                                          <p:spTgt spid="7"/>
                                        </p:tgtEl>
                                        <p:attrNameLst>
                                          <p:attrName>style.visibility</p:attrName>
                                        </p:attrNameLst>
                                      </p:cBhvr>
                                      <p:to>
                                        <p:strVal val="visible"/>
                                      </p:to>
                                    </p:set>
                                    <p:anim calcmode="lin" valueType="num">
                                      <p:cBhvr>
                                        <p:cTn dur="750" fill="hold" id="69"/>
                                        <p:tgtEl>
                                          <p:spTgt spid="7"/>
                                        </p:tgtEl>
                                        <p:attrNameLst>
                                          <p:attrName>ppt_w</p:attrName>
                                        </p:attrNameLst>
                                      </p:cBhvr>
                                      <p:tavLst>
                                        <p:tav tm="0">
                                          <p:val>
                                            <p:fltVal val="0"/>
                                          </p:val>
                                        </p:tav>
                                        <p:tav tm="100000">
                                          <p:val>
                                            <p:strVal val="#ppt_w"/>
                                          </p:val>
                                        </p:tav>
                                      </p:tavLst>
                                    </p:anim>
                                    <p:anim calcmode="lin" valueType="num">
                                      <p:cBhvr>
                                        <p:cTn dur="750" fill="hold" id="70"/>
                                        <p:tgtEl>
                                          <p:spTgt spid="7"/>
                                        </p:tgtEl>
                                        <p:attrNameLst>
                                          <p:attrName>ppt_h</p:attrName>
                                        </p:attrNameLst>
                                      </p:cBhvr>
                                      <p:tavLst>
                                        <p:tav tm="0">
                                          <p:val>
                                            <p:fltVal val="0"/>
                                          </p:val>
                                        </p:tav>
                                        <p:tav tm="100000">
                                          <p:val>
                                            <p:strVal val="#ppt_h"/>
                                          </p:val>
                                        </p:tav>
                                      </p:tavLst>
                                    </p:anim>
                                    <p:animEffect filter="fade" transition="in">
                                      <p:cBhvr>
                                        <p:cTn dur="750" id="71"/>
                                        <p:tgtEl>
                                          <p:spTgt spid="7"/>
                                        </p:tgtEl>
                                      </p:cBhvr>
                                    </p:animEffect>
                                  </p:childTnLst>
                                </p:cTn>
                              </p:par>
                              <p:par>
                                <p:cTn fill="hold" grpId="0" id="72" nodeType="withEffect" presetClass="entr" presetID="53" presetSubtype="0">
                                  <p:stCondLst>
                                    <p:cond delay="0"/>
                                  </p:stCondLst>
                                  <p:childTnLst>
                                    <p:set>
                                      <p:cBhvr>
                                        <p:cTn dur="1" fill="hold" id="73">
                                          <p:stCondLst>
                                            <p:cond delay="0"/>
                                          </p:stCondLst>
                                        </p:cTn>
                                        <p:tgtEl>
                                          <p:spTgt spid="9"/>
                                        </p:tgtEl>
                                        <p:attrNameLst>
                                          <p:attrName>style.visibility</p:attrName>
                                        </p:attrNameLst>
                                      </p:cBhvr>
                                      <p:to>
                                        <p:strVal val="visible"/>
                                      </p:to>
                                    </p:set>
                                    <p:anim calcmode="lin" valueType="num">
                                      <p:cBhvr>
                                        <p:cTn dur="750" fill="hold" id="74"/>
                                        <p:tgtEl>
                                          <p:spTgt spid="9"/>
                                        </p:tgtEl>
                                        <p:attrNameLst>
                                          <p:attrName>ppt_w</p:attrName>
                                        </p:attrNameLst>
                                      </p:cBhvr>
                                      <p:tavLst>
                                        <p:tav tm="0">
                                          <p:val>
                                            <p:fltVal val="0"/>
                                          </p:val>
                                        </p:tav>
                                        <p:tav tm="100000">
                                          <p:val>
                                            <p:strVal val="#ppt_w"/>
                                          </p:val>
                                        </p:tav>
                                      </p:tavLst>
                                    </p:anim>
                                    <p:anim calcmode="lin" valueType="num">
                                      <p:cBhvr>
                                        <p:cTn dur="750" fill="hold" id="75"/>
                                        <p:tgtEl>
                                          <p:spTgt spid="9"/>
                                        </p:tgtEl>
                                        <p:attrNameLst>
                                          <p:attrName>ppt_h</p:attrName>
                                        </p:attrNameLst>
                                      </p:cBhvr>
                                      <p:tavLst>
                                        <p:tav tm="0">
                                          <p:val>
                                            <p:fltVal val="0"/>
                                          </p:val>
                                        </p:tav>
                                        <p:tav tm="100000">
                                          <p:val>
                                            <p:strVal val="#ppt_h"/>
                                          </p:val>
                                        </p:tav>
                                      </p:tavLst>
                                    </p:anim>
                                    <p:animEffect filter="fade" transition="in">
                                      <p:cBhvr>
                                        <p:cTn dur="750" id="76"/>
                                        <p:tgtEl>
                                          <p:spTgt spid="9"/>
                                        </p:tgtEl>
                                      </p:cBhvr>
                                    </p:animEffect>
                                  </p:childTnLst>
                                </p:cTn>
                              </p:par>
                              <p:par>
                                <p:cTn fill="hold" grpId="0" id="77" nodeType="withEffect" presetClass="entr" presetID="53" presetSubtype="0">
                                  <p:stCondLst>
                                    <p:cond delay="0"/>
                                  </p:stCondLst>
                                  <p:childTnLst>
                                    <p:set>
                                      <p:cBhvr>
                                        <p:cTn dur="1" fill="hold" id="78">
                                          <p:stCondLst>
                                            <p:cond delay="0"/>
                                          </p:stCondLst>
                                        </p:cTn>
                                        <p:tgtEl>
                                          <p:spTgt spid="10"/>
                                        </p:tgtEl>
                                        <p:attrNameLst>
                                          <p:attrName>style.visibility</p:attrName>
                                        </p:attrNameLst>
                                      </p:cBhvr>
                                      <p:to>
                                        <p:strVal val="visible"/>
                                      </p:to>
                                    </p:set>
                                    <p:anim calcmode="lin" valueType="num">
                                      <p:cBhvr>
                                        <p:cTn dur="750" fill="hold" id="79"/>
                                        <p:tgtEl>
                                          <p:spTgt spid="10"/>
                                        </p:tgtEl>
                                        <p:attrNameLst>
                                          <p:attrName>ppt_w</p:attrName>
                                        </p:attrNameLst>
                                      </p:cBhvr>
                                      <p:tavLst>
                                        <p:tav tm="0">
                                          <p:val>
                                            <p:fltVal val="0"/>
                                          </p:val>
                                        </p:tav>
                                        <p:tav tm="100000">
                                          <p:val>
                                            <p:strVal val="#ppt_w"/>
                                          </p:val>
                                        </p:tav>
                                      </p:tavLst>
                                    </p:anim>
                                    <p:anim calcmode="lin" valueType="num">
                                      <p:cBhvr>
                                        <p:cTn dur="750" fill="hold" id="80"/>
                                        <p:tgtEl>
                                          <p:spTgt spid="10"/>
                                        </p:tgtEl>
                                        <p:attrNameLst>
                                          <p:attrName>ppt_h</p:attrName>
                                        </p:attrNameLst>
                                      </p:cBhvr>
                                      <p:tavLst>
                                        <p:tav tm="0">
                                          <p:val>
                                            <p:fltVal val="0"/>
                                          </p:val>
                                        </p:tav>
                                        <p:tav tm="100000">
                                          <p:val>
                                            <p:strVal val="#ppt_h"/>
                                          </p:val>
                                        </p:tav>
                                      </p:tavLst>
                                    </p:anim>
                                    <p:animEffect filter="fade" transition="in">
                                      <p:cBhvr>
                                        <p:cTn dur="750" id="81"/>
                                        <p:tgtEl>
                                          <p:spTgt spid="10"/>
                                        </p:tgtEl>
                                      </p:cBhvr>
                                    </p:animEffect>
                                  </p:childTnLst>
                                </p:cTn>
                              </p:par>
                              <p:par>
                                <p:cTn fill="hold" grpId="0" id="82" nodeType="withEffect" presetClass="entr" presetID="53" presetSubtype="0">
                                  <p:stCondLst>
                                    <p:cond delay="0"/>
                                  </p:stCondLst>
                                  <p:childTnLst>
                                    <p:set>
                                      <p:cBhvr>
                                        <p:cTn dur="1" fill="hold" id="83">
                                          <p:stCondLst>
                                            <p:cond delay="0"/>
                                          </p:stCondLst>
                                        </p:cTn>
                                        <p:tgtEl>
                                          <p:spTgt spid="12"/>
                                        </p:tgtEl>
                                        <p:attrNameLst>
                                          <p:attrName>style.visibility</p:attrName>
                                        </p:attrNameLst>
                                      </p:cBhvr>
                                      <p:to>
                                        <p:strVal val="visible"/>
                                      </p:to>
                                    </p:set>
                                    <p:anim calcmode="lin" valueType="num">
                                      <p:cBhvr>
                                        <p:cTn dur="750" fill="hold" id="84"/>
                                        <p:tgtEl>
                                          <p:spTgt spid="12"/>
                                        </p:tgtEl>
                                        <p:attrNameLst>
                                          <p:attrName>ppt_w</p:attrName>
                                        </p:attrNameLst>
                                      </p:cBhvr>
                                      <p:tavLst>
                                        <p:tav tm="0">
                                          <p:val>
                                            <p:fltVal val="0"/>
                                          </p:val>
                                        </p:tav>
                                        <p:tav tm="100000">
                                          <p:val>
                                            <p:strVal val="#ppt_w"/>
                                          </p:val>
                                        </p:tav>
                                      </p:tavLst>
                                    </p:anim>
                                    <p:anim calcmode="lin" valueType="num">
                                      <p:cBhvr>
                                        <p:cTn dur="750" fill="hold" id="85"/>
                                        <p:tgtEl>
                                          <p:spTgt spid="12"/>
                                        </p:tgtEl>
                                        <p:attrNameLst>
                                          <p:attrName>ppt_h</p:attrName>
                                        </p:attrNameLst>
                                      </p:cBhvr>
                                      <p:tavLst>
                                        <p:tav tm="0">
                                          <p:val>
                                            <p:fltVal val="0"/>
                                          </p:val>
                                        </p:tav>
                                        <p:tav tm="100000">
                                          <p:val>
                                            <p:strVal val="#ppt_h"/>
                                          </p:val>
                                        </p:tav>
                                      </p:tavLst>
                                    </p:anim>
                                    <p:animEffect filter="fade" transition="in">
                                      <p:cBhvr>
                                        <p:cTn dur="750" id="86"/>
                                        <p:tgtEl>
                                          <p:spTgt spid="12"/>
                                        </p:tgtEl>
                                      </p:cBhvr>
                                    </p:animEffect>
                                  </p:childTnLst>
                                </p:cTn>
                              </p:par>
                              <p:par>
                                <p:cTn fill="hold" grpId="0" id="87" nodeType="withEffect" presetClass="entr" presetID="53" presetSubtype="0">
                                  <p:stCondLst>
                                    <p:cond delay="0"/>
                                  </p:stCondLst>
                                  <p:childTnLst>
                                    <p:set>
                                      <p:cBhvr>
                                        <p:cTn dur="1" fill="hold" id="88">
                                          <p:stCondLst>
                                            <p:cond delay="0"/>
                                          </p:stCondLst>
                                        </p:cTn>
                                        <p:tgtEl>
                                          <p:spTgt spid="13"/>
                                        </p:tgtEl>
                                        <p:attrNameLst>
                                          <p:attrName>style.visibility</p:attrName>
                                        </p:attrNameLst>
                                      </p:cBhvr>
                                      <p:to>
                                        <p:strVal val="visible"/>
                                      </p:to>
                                    </p:set>
                                    <p:anim calcmode="lin" valueType="num">
                                      <p:cBhvr>
                                        <p:cTn dur="750" fill="hold" id="89"/>
                                        <p:tgtEl>
                                          <p:spTgt spid="13"/>
                                        </p:tgtEl>
                                        <p:attrNameLst>
                                          <p:attrName>ppt_w</p:attrName>
                                        </p:attrNameLst>
                                      </p:cBhvr>
                                      <p:tavLst>
                                        <p:tav tm="0">
                                          <p:val>
                                            <p:fltVal val="0"/>
                                          </p:val>
                                        </p:tav>
                                        <p:tav tm="100000">
                                          <p:val>
                                            <p:strVal val="#ppt_w"/>
                                          </p:val>
                                        </p:tav>
                                      </p:tavLst>
                                    </p:anim>
                                    <p:anim calcmode="lin" valueType="num">
                                      <p:cBhvr>
                                        <p:cTn dur="750" fill="hold" id="90"/>
                                        <p:tgtEl>
                                          <p:spTgt spid="13"/>
                                        </p:tgtEl>
                                        <p:attrNameLst>
                                          <p:attrName>ppt_h</p:attrName>
                                        </p:attrNameLst>
                                      </p:cBhvr>
                                      <p:tavLst>
                                        <p:tav tm="0">
                                          <p:val>
                                            <p:fltVal val="0"/>
                                          </p:val>
                                        </p:tav>
                                        <p:tav tm="100000">
                                          <p:val>
                                            <p:strVal val="#ppt_h"/>
                                          </p:val>
                                        </p:tav>
                                      </p:tavLst>
                                    </p:anim>
                                    <p:animEffect filter="fade" transition="in">
                                      <p:cBhvr>
                                        <p:cTn dur="750" id="9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9"/>
      <p:bldP grpId="0" spid="10"/>
      <p:bldP grpId="0" spid="11"/>
      <p:bldP grpId="0" spid="12"/>
      <p:bldP grpId="0" spid="13"/>
      <p:bldP grpId="0" spid="14"/>
      <p:bldP grpId="0" spid="24"/>
      <p:bldP grpId="0" spid="25"/>
      <p:bldP grpId="0" spid="2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行政事务</a:t>
            </a:r>
          </a:p>
        </p:txBody>
      </p:sp>
      <p:grpSp>
        <p:nvGrpSpPr>
          <p:cNvPr id="6" name="淘宝网chenying0907出品 5">
            <a:extLst>
              <a:ext uri="{FF2B5EF4-FFF2-40B4-BE49-F238E27FC236}">
                <a16:creationId xmlns:a16="http://schemas.microsoft.com/office/drawing/2014/main" id="{12080281-5E2B-4E94-AABA-687E612F1737}"/>
              </a:ext>
            </a:extLst>
          </p:cNvPr>
          <p:cNvGrpSpPr/>
          <p:nvPr/>
        </p:nvGrpSpPr>
        <p:grpSpPr>
          <a:xfrm>
            <a:off x="1344317" y="3052002"/>
            <a:ext cx="1626483" cy="1624669"/>
            <a:chExt cx="1422722" cy="1422722"/>
          </a:xfrm>
          <a:solidFill>
            <a:srgbClr val="4D9EBB"/>
          </a:solidFill>
        </p:grpSpPr>
        <p:sp>
          <p:nvSpPr>
            <p:cNvPr id="7" name="圆角淘宝网chenying0907出品 6">
              <a:extLst>
                <a:ext uri="{FF2B5EF4-FFF2-40B4-BE49-F238E27FC236}">
                  <a16:creationId xmlns:a16="http://schemas.microsoft.com/office/drawing/2014/main" id="{D1B7B541-6676-43D0-B201-044AE2896864}"/>
                </a:ext>
              </a:extLst>
            </p:cNvPr>
            <p:cNvSpPr>
              <a:spLocks noChangeArrowheads="1"/>
            </p:cNvSpPr>
            <p:nvPr/>
          </p:nvSpPr>
          <p:spPr bwMode="auto">
            <a:xfrm rot="2700000">
              <a:off x="0" y="0"/>
              <a:ext cx="1422722" cy="1422722"/>
            </a:xfrm>
            <a:prstGeom prst="roundRect">
              <a:avLst>
                <a:gd fmla="val 16667" name="adj"/>
              </a:avLst>
            </a:prstGeom>
            <a:grpFill/>
            <a:ln>
              <a:noFill/>
            </a:ln>
            <a:extLst>
              <a:ext uri="{91240B29-F687-4F45-9708-019B960494DF}">
                <a14:hiddenLine w="25400">
                  <a:solidFill>
                    <a:srgbClr val="BA990F"/>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8" name="素材框 35">
              <a:extLst>
                <a:ext uri="{FF2B5EF4-FFF2-40B4-BE49-F238E27FC236}">
                  <a16:creationId xmlns:a16="http://schemas.microsoft.com/office/drawing/2014/main" id="{66A75C42-B8C8-4B48-B745-02B7F3BDFD30}"/>
                </a:ext>
              </a:extLst>
            </p:cNvPr>
            <p:cNvSpPr>
              <a:spLocks noChangeArrowheads="1"/>
            </p:cNvSpPr>
            <p:nvPr/>
          </p:nvSpPr>
          <p:spPr bwMode="auto">
            <a:xfrm>
              <a:off x="404082" y="418903"/>
              <a:ext cx="648427" cy="601851"/>
            </a:xfrm>
            <a:custGeom>
              <a:gdLst>
                <a:gd fmla="*/ 74663 w 790121" name="T0"/>
                <a:gd fmla="*/ 233103 h 733367" name="T1"/>
                <a:gd fmla="*/ 99550 w 790121" name="T2"/>
                <a:gd fmla="*/ 257990 h 733367" name="T3"/>
                <a:gd fmla="*/ 74663 w 790121" name="T4"/>
                <a:gd fmla="*/ 282878 h 733367" name="T5"/>
                <a:gd fmla="*/ 49774 w 790121" name="T6"/>
                <a:gd fmla="*/ 257990 h 733367" name="T7"/>
                <a:gd fmla="*/ 74663 w 790121" name="T8"/>
                <a:gd fmla="*/ 233103 h 733367" name="T9"/>
                <a:gd fmla="*/ 29528 w 790121" name="T10"/>
                <a:gd fmla="*/ 212858 h 733367" name="T11"/>
                <a:gd fmla="*/ 29528 w 790121" name="T12"/>
                <a:gd fmla="*/ 303124 h 733367" name="T13"/>
                <a:gd fmla="*/ 119796 w 790121" name="T14"/>
                <a:gd fmla="*/ 303124 h 733367" name="T15"/>
                <a:gd fmla="*/ 119796 w 790121" name="T16"/>
                <a:gd fmla="*/ 212858 h 733367" name="T17"/>
                <a:gd fmla="*/ 29528 w 790121" name="T18"/>
                <a:gd fmla="*/ 212858 h 733367" name="T19"/>
                <a:gd fmla="*/ 182508 w 790121" name="T20"/>
                <a:gd fmla="*/ 183327 h 733367" name="T21"/>
                <a:gd fmla="*/ 331834 w 790121" name="T22"/>
                <a:gd fmla="*/ 183327 h 733367" name="T23"/>
                <a:gd fmla="*/ 331834 w 790121" name="T24"/>
                <a:gd fmla="*/ 332653 h 733367" name="T25"/>
                <a:gd fmla="*/ 182508 w 790121" name="T26"/>
                <a:gd fmla="*/ 332653 h 733367" name="T27"/>
                <a:gd fmla="*/ 182508 w 790121" name="T28"/>
                <a:gd fmla="*/ 183327 h 733367" name="T29"/>
                <a:gd fmla="*/ 0 w 790121" name="T30"/>
                <a:gd fmla="*/ 183327 h 733367" name="T31"/>
                <a:gd fmla="*/ 149325 w 790121" name="T32"/>
                <a:gd fmla="*/ 183327 h 733367" name="T33"/>
                <a:gd fmla="*/ 149325 w 790121" name="T34"/>
                <a:gd fmla="*/ 332653 h 733367" name="T35"/>
                <a:gd fmla="*/ 0 w 790121" name="T36"/>
                <a:gd fmla="*/ 332653 h 733367" name="T37"/>
                <a:gd fmla="*/ 0 w 790121" name="T38"/>
                <a:gd fmla="*/ 183327 h 733367" name="T39"/>
                <a:gd fmla="*/ 29528 w 790121" name="T40"/>
                <a:gd fmla="*/ 30347 h 733367" name="T41"/>
                <a:gd fmla="*/ 29528 w 790121" name="T42"/>
                <a:gd fmla="*/ 120615 h 733367" name="T43"/>
                <a:gd fmla="*/ 119796 w 790121" name="T44"/>
                <a:gd fmla="*/ 120615 h 733367" name="T45"/>
                <a:gd fmla="*/ 119796 w 790121" name="T46"/>
                <a:gd fmla="*/ 30347 h 733367" name="T47"/>
                <a:gd fmla="*/ 29528 w 790121" name="T48"/>
                <a:gd fmla="*/ 30347 h 733367" name="T49"/>
                <a:gd fmla="*/ 182508 w 790121" name="T50"/>
                <a:gd fmla="*/ 819 h 733367" name="T51"/>
                <a:gd fmla="*/ 329621 w 790121" name="T52"/>
                <a:gd fmla="*/ 819 h 733367" name="T53"/>
                <a:gd fmla="*/ 301781 w 790121" name="T54"/>
                <a:gd fmla="*/ 30348 h 733367" name="T55"/>
                <a:gd fmla="*/ 212038 w 790121" name="T56"/>
                <a:gd fmla="*/ 30348 h 733367" name="T57"/>
                <a:gd fmla="*/ 212038 w 790121" name="T58"/>
                <a:gd fmla="*/ 120616 h 733367" name="T59"/>
                <a:gd fmla="*/ 302305 w 790121" name="T60"/>
                <a:gd fmla="*/ 120616 h 733367" name="T61"/>
                <a:gd fmla="*/ 302305 w 790121" name="T62"/>
                <a:gd fmla="*/ 85437 h 733367" name="T63"/>
                <a:gd fmla="*/ 331834 w 790121" name="T64"/>
                <a:gd fmla="*/ 54117 h 733367" name="T65"/>
                <a:gd fmla="*/ 331834 w 790121" name="T66"/>
                <a:gd fmla="*/ 150145 h 733367" name="T67"/>
                <a:gd fmla="*/ 182508 w 790121" name="T68"/>
                <a:gd fmla="*/ 150145 h 733367" name="T69"/>
                <a:gd fmla="*/ 182508 w 790121" name="T70"/>
                <a:gd fmla="*/ 819 h 733367" name="T71"/>
                <a:gd fmla="*/ 0 w 790121" name="T72"/>
                <a:gd fmla="*/ 818 h 733367" name="T73"/>
                <a:gd fmla="*/ 149325 w 790121" name="T74"/>
                <a:gd fmla="*/ 818 h 733367" name="T75"/>
                <a:gd fmla="*/ 149325 w 790121" name="T76"/>
                <a:gd fmla="*/ 150145 h 733367" name="T77"/>
                <a:gd fmla="*/ 0 w 790121" name="T78"/>
                <a:gd fmla="*/ 150145 h 733367" name="T79"/>
                <a:gd fmla="*/ 0 w 790121" name="T80"/>
                <a:gd fmla="*/ 818 h 733367" name="T81"/>
                <a:gd fmla="*/ 346738 w 790121" name="T82"/>
                <a:gd fmla="*/ 0 h 733367" name="T83"/>
                <a:gd fmla="*/ 358396 w 790121" name="T84"/>
                <a:gd fmla="*/ 11659 h 733367" name="T85"/>
                <a:gd fmla="*/ 272184 w 790121" name="T86"/>
                <a:gd fmla="*/ 97871 h 733367" name="T87"/>
                <a:gd fmla="*/ 272318 w 790121" name="T88"/>
                <a:gd fmla="*/ 98004 h 733367" name="T89"/>
                <a:gd fmla="*/ 261416 w 790121" name="T90"/>
                <a:gd fmla="*/ 108907 h 733367" name="T91"/>
                <a:gd fmla="*/ 218261 w 790121" name="T92"/>
                <a:gd fmla="*/ 65750 h 733367" name="T93"/>
                <a:gd fmla="*/ 229162 w 790121" name="T94"/>
                <a:gd fmla="*/ 54849 h 733367" name="T95"/>
                <a:gd fmla="*/ 260526 w 790121" name="T96"/>
                <a:gd fmla="*/ 86212 h 733367" name="T97"/>
                <a:gd fmla="*/ 346738 w 790121" name="T98"/>
                <a:gd fmla="*/ 0 h 733367"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790121" name="T150"/>
                <a:gd fmla="*/ 0 h 733367" name="T151"/>
                <a:gd fmla="*/ 790121 w 790121" name="T152"/>
                <a:gd fmla="*/ 733367 h 733367"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733367" w="790121">
                  <a:moveTo>
                    <a:pt x="164601" y="513898"/>
                  </a:moveTo>
                  <a:cubicBezTo>
                    <a:pt x="194903" y="513898"/>
                    <a:pt x="219468" y="538463"/>
                    <a:pt x="219468" y="568765"/>
                  </a:cubicBezTo>
                  <a:cubicBezTo>
                    <a:pt x="219468" y="599067"/>
                    <a:pt x="194903" y="623632"/>
                    <a:pt x="164601" y="623632"/>
                  </a:cubicBezTo>
                  <a:cubicBezTo>
                    <a:pt x="134299" y="623632"/>
                    <a:pt x="109734" y="599067"/>
                    <a:pt x="109734" y="568765"/>
                  </a:cubicBezTo>
                  <a:cubicBezTo>
                    <a:pt x="109734" y="538463"/>
                    <a:pt x="134299" y="513898"/>
                    <a:pt x="164601" y="513898"/>
                  </a:cubicBezTo>
                  <a:close/>
                  <a:moveTo>
                    <a:pt x="65100" y="469264"/>
                  </a:moveTo>
                  <a:lnTo>
                    <a:pt x="65100" y="668267"/>
                  </a:lnTo>
                  <a:lnTo>
                    <a:pt x="264103" y="668267"/>
                  </a:lnTo>
                  <a:lnTo>
                    <a:pt x="264103" y="469264"/>
                  </a:lnTo>
                  <a:lnTo>
                    <a:pt x="65100" y="469264"/>
                  </a:lnTo>
                  <a:close/>
                  <a:moveTo>
                    <a:pt x="402359" y="404164"/>
                  </a:moveTo>
                  <a:lnTo>
                    <a:pt x="731562" y="404164"/>
                  </a:lnTo>
                  <a:lnTo>
                    <a:pt x="731562" y="733367"/>
                  </a:lnTo>
                  <a:lnTo>
                    <a:pt x="402359" y="733367"/>
                  </a:lnTo>
                  <a:lnTo>
                    <a:pt x="402359" y="404164"/>
                  </a:lnTo>
                  <a:close/>
                  <a:moveTo>
                    <a:pt x="0" y="404164"/>
                  </a:moveTo>
                  <a:lnTo>
                    <a:pt x="329203" y="404164"/>
                  </a:lnTo>
                  <a:lnTo>
                    <a:pt x="329203" y="733367"/>
                  </a:lnTo>
                  <a:lnTo>
                    <a:pt x="0" y="733367"/>
                  </a:lnTo>
                  <a:lnTo>
                    <a:pt x="0" y="404164"/>
                  </a:lnTo>
                  <a:close/>
                  <a:moveTo>
                    <a:pt x="65100" y="66905"/>
                  </a:moveTo>
                  <a:lnTo>
                    <a:pt x="65100" y="265908"/>
                  </a:lnTo>
                  <a:lnTo>
                    <a:pt x="264103" y="265908"/>
                  </a:lnTo>
                  <a:lnTo>
                    <a:pt x="264103" y="66905"/>
                  </a:lnTo>
                  <a:lnTo>
                    <a:pt x="65100" y="66905"/>
                  </a:lnTo>
                  <a:close/>
                  <a:moveTo>
                    <a:pt x="402359" y="1806"/>
                  </a:moveTo>
                  <a:lnTo>
                    <a:pt x="726682" y="1806"/>
                  </a:lnTo>
                  <a:lnTo>
                    <a:pt x="665305" y="66906"/>
                  </a:lnTo>
                  <a:lnTo>
                    <a:pt x="467459" y="66906"/>
                  </a:lnTo>
                  <a:lnTo>
                    <a:pt x="467459" y="265909"/>
                  </a:lnTo>
                  <a:lnTo>
                    <a:pt x="666462" y="265909"/>
                  </a:lnTo>
                  <a:lnTo>
                    <a:pt x="666462" y="188355"/>
                  </a:lnTo>
                  <a:lnTo>
                    <a:pt x="731562" y="119306"/>
                  </a:lnTo>
                  <a:lnTo>
                    <a:pt x="731562" y="331009"/>
                  </a:lnTo>
                  <a:lnTo>
                    <a:pt x="402359" y="331009"/>
                  </a:lnTo>
                  <a:lnTo>
                    <a:pt x="402359" y="1806"/>
                  </a:lnTo>
                  <a:close/>
                  <a:moveTo>
                    <a:pt x="0" y="1805"/>
                  </a:moveTo>
                  <a:lnTo>
                    <a:pt x="329203" y="1805"/>
                  </a:lnTo>
                  <a:lnTo>
                    <a:pt x="329203" y="331008"/>
                  </a:lnTo>
                  <a:lnTo>
                    <a:pt x="0" y="331008"/>
                  </a:lnTo>
                  <a:lnTo>
                    <a:pt x="0" y="1805"/>
                  </a:lnTo>
                  <a:close/>
                  <a:moveTo>
                    <a:pt x="764419" y="0"/>
                  </a:moveTo>
                  <a:lnTo>
                    <a:pt x="790121" y="25703"/>
                  </a:lnTo>
                  <a:lnTo>
                    <a:pt x="600057" y="215767"/>
                  </a:lnTo>
                  <a:lnTo>
                    <a:pt x="600352" y="216061"/>
                  </a:lnTo>
                  <a:lnTo>
                    <a:pt x="576318" y="240095"/>
                  </a:lnTo>
                  <a:lnTo>
                    <a:pt x="481177" y="144952"/>
                  </a:lnTo>
                  <a:lnTo>
                    <a:pt x="505210" y="120919"/>
                  </a:lnTo>
                  <a:lnTo>
                    <a:pt x="574355" y="190064"/>
                  </a:lnTo>
                  <a:lnTo>
                    <a:pt x="764419" y="0"/>
                  </a:lnTo>
                  <a:close/>
                </a:path>
              </a:pathLst>
            </a:custGeom>
            <a:solidFill>
              <a:schemeClr val="bg1"/>
            </a:solidFill>
            <a:ln>
              <a:noFill/>
            </a:ln>
            <a:extLst>
              <a:ext uri="{91240B29-F687-4F45-9708-019B960494DF}">
                <a14:hiddenLine cap="flat" cmpd="sng" w="25400">
                  <a:solidFill>
                    <a:srgbClr val="BA990F"/>
                  </a:solidFill>
                  <a:bevel/>
                  <a:headEnd/>
                  <a:tailEnd/>
                </a14:hiddenLine>
              </a:ext>
            </a:extLst>
          </p:spPr>
          <p:txBody>
            <a:bodyPr anchor="ctr"/>
            <a:lstStyle/>
            <a:p>
              <a:endParaRPr altLang="en-US" lang="zh-CN"/>
            </a:p>
          </p:txBody>
        </p:sp>
      </p:grpSp>
      <p:grpSp>
        <p:nvGrpSpPr>
          <p:cNvPr id="9" name="淘宝网chenying0907出品 8">
            <a:extLst>
              <a:ext uri="{FF2B5EF4-FFF2-40B4-BE49-F238E27FC236}">
                <a16:creationId xmlns:a16="http://schemas.microsoft.com/office/drawing/2014/main" id="{9AB78A66-DF2F-446C-AA4B-90A9D467E428}"/>
              </a:ext>
            </a:extLst>
          </p:cNvPr>
          <p:cNvGrpSpPr/>
          <p:nvPr/>
        </p:nvGrpSpPr>
        <p:grpSpPr>
          <a:xfrm>
            <a:off x="2990746" y="2857984"/>
            <a:ext cx="756124" cy="754311"/>
            <a:chExt cx="661926" cy="661926"/>
          </a:xfrm>
        </p:grpSpPr>
        <p:sp>
          <p:nvSpPr>
            <p:cNvPr id="10" name="圆角淘宝网chenying0907出品 9">
              <a:extLst>
                <a:ext uri="{FF2B5EF4-FFF2-40B4-BE49-F238E27FC236}">
                  <a16:creationId xmlns:a16="http://schemas.microsoft.com/office/drawing/2014/main" id="{C35E38DA-B007-44BB-A556-D36623B42E27}"/>
                </a:ext>
              </a:extLst>
            </p:cNvPr>
            <p:cNvSpPr>
              <a:spLocks noChangeArrowheads="1"/>
            </p:cNvSpPr>
            <p:nvPr/>
          </p:nvSpPr>
          <p:spPr bwMode="auto">
            <a:xfrm rot="2700000">
              <a:off x="0" y="0"/>
              <a:ext cx="661926" cy="661926"/>
            </a:xfrm>
            <a:prstGeom prst="roundRect">
              <a:avLst>
                <a:gd fmla="val 16667" name="adj"/>
              </a:avLst>
            </a:prstGeom>
            <a:solidFill>
              <a:schemeClr val="bg1">
                <a:lumMod val="85000"/>
              </a:schemeClr>
            </a:solidFill>
            <a:ln>
              <a:noFill/>
            </a:ln>
            <a:extLst>
              <a:ext uri="{91240B29-F687-4F45-9708-019B960494DF}">
                <a14:hiddenLine w="25400">
                  <a:solidFill>
                    <a:srgbClr val="BA990F"/>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1" name="圆角淘宝网chenying0907出品 16">
              <a:extLst>
                <a:ext uri="{FF2B5EF4-FFF2-40B4-BE49-F238E27FC236}">
                  <a16:creationId xmlns:a16="http://schemas.microsoft.com/office/drawing/2014/main" id="{C99821E1-3C7A-4E62-847E-C9A5288A1B16}"/>
                </a:ext>
              </a:extLst>
            </p:cNvPr>
            <p:cNvSpPr>
              <a:spLocks noChangeArrowheads="1"/>
            </p:cNvSpPr>
            <p:nvPr/>
          </p:nvSpPr>
          <p:spPr bwMode="auto">
            <a:xfrm rot="-5400000">
              <a:off x="133165" y="133164"/>
              <a:ext cx="395595" cy="395598"/>
            </a:xfrm>
            <a:custGeom>
              <a:gdLst>
                <a:gd fmla="*/ 25570 w 836083" name="T0"/>
                <a:gd fmla="*/ 12815 h 836083" name="T1"/>
                <a:gd fmla="*/ 25570 w 836083" name="T2"/>
                <a:gd fmla="*/ 15710 h 836083" name="T3"/>
                <a:gd fmla="*/ 18976 w 836083" name="T4"/>
                <a:gd fmla="*/ 15710 h 836083" name="T5"/>
                <a:gd fmla="*/ 18976 w 836083" name="T6"/>
                <a:gd fmla="*/ 15718 h 836083" name="T7"/>
                <a:gd fmla="*/ 14432 w 836083" name="T8"/>
                <a:gd fmla="*/ 18355 h 836083" name="T9"/>
                <a:gd fmla="*/ 14466 w 836083" name="T10"/>
                <a:gd fmla="*/ 23609 h 836083" name="T11"/>
                <a:gd fmla="*/ 19044 w 836083" name="T12"/>
                <a:gd fmla="*/ 26187 h 836083" name="T13"/>
                <a:gd fmla="*/ 19044 w 836083" name="T14"/>
                <a:gd fmla="*/ 26195 h 836083" name="T15"/>
                <a:gd fmla="*/ 25570 w 836083" name="T16"/>
                <a:gd fmla="*/ 26195 h 836083" name="T17"/>
                <a:gd fmla="*/ 25570 w 836083" name="T18"/>
                <a:gd fmla="*/ 29090 h 836083" name="T19"/>
                <a:gd fmla="*/ 18674 w 836083" name="T20"/>
                <a:gd fmla="*/ 29090 h 836083" name="T21"/>
                <a:gd fmla="*/ 18674 w 836083" name="T22"/>
                <a:gd fmla="*/ 29040 h 836083" name="T23"/>
                <a:gd fmla="*/ 11965 w 836083" name="T24"/>
                <a:gd fmla="*/ 25082 h 836083" name="T25"/>
                <a:gd fmla="*/ 11031 w 836083" name="T26"/>
                <a:gd fmla="*/ 22400 h 836083" name="T27"/>
                <a:gd fmla="*/ 9098 w 836083" name="T28"/>
                <a:gd fmla="*/ 22400 h 836083" name="T29"/>
                <a:gd fmla="*/ 9098 w 836083" name="T30"/>
                <a:gd fmla="*/ 26195 h 836083" name="T31"/>
                <a:gd fmla="*/ 7650 w 836083" name="T32"/>
                <a:gd fmla="*/ 26195 h 836083" name="T33"/>
                <a:gd fmla="*/ 7650 w 836083" name="T34"/>
                <a:gd fmla="*/ 15710 h 836083" name="T35"/>
                <a:gd fmla="*/ 9098 w 836083" name="T36"/>
                <a:gd fmla="*/ 15710 h 836083" name="T37"/>
                <a:gd fmla="*/ 9098 w 836083" name="T38"/>
                <a:gd fmla="*/ 19505 h 836083" name="T39"/>
                <a:gd fmla="*/ 11025 w 836083" name="T40"/>
                <a:gd fmla="*/ 19505 h 836083" name="T41"/>
                <a:gd fmla="*/ 11912 w 836083" name="T42"/>
                <a:gd fmla="*/ 16914 h 836083" name="T43"/>
                <a:gd fmla="*/ 18674 w 836083" name="T44"/>
                <a:gd fmla="*/ 12856 h 836083" name="T45"/>
                <a:gd fmla="*/ 18674 w 836083" name="T46"/>
                <a:gd fmla="*/ 12815 h 836083" name="T47"/>
                <a:gd fmla="*/ 18976 w 836083" name="T48"/>
                <a:gd fmla="*/ 12815 h 836083" name="T49"/>
                <a:gd fmla="*/ 25570 w 836083" name="T50"/>
                <a:gd fmla="*/ 12815 h 836083" name="T51"/>
                <a:gd fmla="*/ 34253 w 836083" name="T52"/>
                <a:gd fmla="*/ 20953 h 836083" name="T53"/>
                <a:gd fmla="*/ 29735 w 836083" name="T54"/>
                <a:gd fmla="*/ 25471 h 836083" name="T55"/>
                <a:gd fmla="*/ 19111 w 836083" name="T56"/>
                <a:gd fmla="*/ 25471 h 836083" name="T57"/>
                <a:gd fmla="*/ 14592 w 836083" name="T58"/>
                <a:gd fmla="*/ 20953 h 836083" name="T59"/>
                <a:gd fmla="*/ 19111 w 836083" name="T60"/>
                <a:gd fmla="*/ 16434 h 836083" name="T61"/>
                <a:gd fmla="*/ 29735 w 836083" name="T62"/>
                <a:gd fmla="*/ 16434 h 836083" name="T63"/>
                <a:gd fmla="*/ 34253 w 836083" name="T64"/>
                <a:gd fmla="*/ 20953 h 836083" name="T65"/>
                <a:gd fmla="*/ 38362 w 836083" name="T66"/>
                <a:gd fmla="*/ 20953 h 836083" name="T67"/>
                <a:gd fmla="*/ 20952 w 836083" name="T68"/>
                <a:gd fmla="*/ 3542 h 836083" name="T69"/>
                <a:gd fmla="*/ 3542 w 836083" name="T70"/>
                <a:gd fmla="*/ 20953 h 836083" name="T71"/>
                <a:gd fmla="*/ 20952 w 836083" name="T72"/>
                <a:gd fmla="*/ 38364 h 836083" name="T73"/>
                <a:gd fmla="*/ 38362 w 836083" name="T74"/>
                <a:gd fmla="*/ 20953 h 836083" name="T75"/>
                <a:gd fmla="*/ 41904 w 836083" name="T76"/>
                <a:gd fmla="*/ 20953 h 836083" name="T77"/>
                <a:gd fmla="*/ 20952 w 836083" name="T78"/>
                <a:gd fmla="*/ 41905 h 836083" name="T79"/>
                <a:gd fmla="*/ 0 w 836083" name="T80"/>
                <a:gd fmla="*/ 20953 h 836083" name="T81"/>
                <a:gd fmla="*/ 20952 w 836083" name="T82"/>
                <a:gd fmla="*/ 0 h 836083" name="T83"/>
                <a:gd fmla="*/ 41904 w 836083" name="T84"/>
                <a:gd fmla="*/ 20953 h 836083"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836083" name="T129"/>
                <a:gd fmla="*/ 0 h 836083" name="T130"/>
                <a:gd fmla="*/ 836083 w 836083" name="T131"/>
                <a:gd fmla="*/ 836083 h 836083"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836083" w="836083">
                  <a:moveTo>
                    <a:pt x="510179" y="255686"/>
                  </a:moveTo>
                  <a:lnTo>
                    <a:pt x="510179" y="313441"/>
                  </a:lnTo>
                  <a:lnTo>
                    <a:pt x="378615" y="313441"/>
                  </a:lnTo>
                  <a:lnTo>
                    <a:pt x="378615" y="313600"/>
                  </a:lnTo>
                  <a:cubicBezTo>
                    <a:pt x="341141" y="313600"/>
                    <a:pt x="306539" y="333678"/>
                    <a:pt x="287942" y="366213"/>
                  </a:cubicBezTo>
                  <a:cubicBezTo>
                    <a:pt x="269345" y="398747"/>
                    <a:pt x="269605" y="438751"/>
                    <a:pt x="288622" y="471041"/>
                  </a:cubicBezTo>
                  <a:cubicBezTo>
                    <a:pt x="307641" y="503332"/>
                    <a:pt x="342500" y="522958"/>
                    <a:pt x="379971" y="522472"/>
                  </a:cubicBezTo>
                  <a:lnTo>
                    <a:pt x="379973" y="522641"/>
                  </a:lnTo>
                  <a:lnTo>
                    <a:pt x="510179" y="522641"/>
                  </a:lnTo>
                  <a:lnTo>
                    <a:pt x="510179" y="580396"/>
                  </a:lnTo>
                  <a:lnTo>
                    <a:pt x="372585" y="580396"/>
                  </a:lnTo>
                  <a:lnTo>
                    <a:pt x="372585" y="579406"/>
                  </a:lnTo>
                  <a:cubicBezTo>
                    <a:pt x="317441" y="578233"/>
                    <a:pt x="266895" y="548273"/>
                    <a:pt x="238719" y="500433"/>
                  </a:cubicBezTo>
                  <a:cubicBezTo>
                    <a:pt x="228869" y="483708"/>
                    <a:pt x="222257" y="465652"/>
                    <a:pt x="220092" y="446919"/>
                  </a:cubicBezTo>
                  <a:lnTo>
                    <a:pt x="181522" y="446919"/>
                  </a:lnTo>
                  <a:lnTo>
                    <a:pt x="181522" y="522641"/>
                  </a:lnTo>
                  <a:lnTo>
                    <a:pt x="152644" y="522641"/>
                  </a:lnTo>
                  <a:lnTo>
                    <a:pt x="152644" y="313442"/>
                  </a:lnTo>
                  <a:lnTo>
                    <a:pt x="181522" y="313442"/>
                  </a:lnTo>
                  <a:lnTo>
                    <a:pt x="181522" y="389164"/>
                  </a:lnTo>
                  <a:lnTo>
                    <a:pt x="219987" y="389164"/>
                  </a:lnTo>
                  <a:cubicBezTo>
                    <a:pt x="222128" y="371124"/>
                    <a:pt x="228386" y="353701"/>
                    <a:pt x="237661" y="337474"/>
                  </a:cubicBezTo>
                  <a:cubicBezTo>
                    <a:pt x="265566" y="288655"/>
                    <a:pt x="316652" y="257879"/>
                    <a:pt x="372585" y="256490"/>
                  </a:cubicBezTo>
                  <a:lnTo>
                    <a:pt x="372585" y="255686"/>
                  </a:lnTo>
                  <a:lnTo>
                    <a:pt x="378615" y="255686"/>
                  </a:lnTo>
                  <a:lnTo>
                    <a:pt x="510179" y="255686"/>
                  </a:lnTo>
                  <a:close/>
                  <a:moveTo>
                    <a:pt x="683440" y="418041"/>
                  </a:moveTo>
                  <a:cubicBezTo>
                    <a:pt x="683440" y="467832"/>
                    <a:pt x="643076" y="508196"/>
                    <a:pt x="593285" y="508196"/>
                  </a:cubicBezTo>
                  <a:lnTo>
                    <a:pt x="381302" y="508196"/>
                  </a:lnTo>
                  <a:cubicBezTo>
                    <a:pt x="331511" y="508196"/>
                    <a:pt x="291147" y="467832"/>
                    <a:pt x="291147" y="418041"/>
                  </a:cubicBezTo>
                  <a:cubicBezTo>
                    <a:pt x="291147" y="368250"/>
                    <a:pt x="331511" y="327886"/>
                    <a:pt x="381302" y="327886"/>
                  </a:cubicBezTo>
                  <a:lnTo>
                    <a:pt x="593285" y="327886"/>
                  </a:lnTo>
                  <a:cubicBezTo>
                    <a:pt x="643076" y="327886"/>
                    <a:pt x="683440" y="368250"/>
                    <a:pt x="683440" y="418041"/>
                  </a:cubicBezTo>
                  <a:close/>
                  <a:moveTo>
                    <a:pt x="765417" y="418042"/>
                  </a:moveTo>
                  <a:cubicBezTo>
                    <a:pt x="765417" y="226191"/>
                    <a:pt x="609892" y="70666"/>
                    <a:pt x="418042" y="70666"/>
                  </a:cubicBezTo>
                  <a:cubicBezTo>
                    <a:pt x="226191" y="70666"/>
                    <a:pt x="70666" y="226191"/>
                    <a:pt x="70666" y="418042"/>
                  </a:cubicBezTo>
                  <a:cubicBezTo>
                    <a:pt x="70666" y="609892"/>
                    <a:pt x="226191" y="765417"/>
                    <a:pt x="418042" y="765417"/>
                  </a:cubicBezTo>
                  <a:cubicBezTo>
                    <a:pt x="609892" y="765417"/>
                    <a:pt x="765417" y="609892"/>
                    <a:pt x="765417" y="418042"/>
                  </a:cubicBezTo>
                  <a:close/>
                  <a:moveTo>
                    <a:pt x="836083" y="418042"/>
                  </a:moveTo>
                  <a:cubicBezTo>
                    <a:pt x="836083" y="648920"/>
                    <a:pt x="648920" y="836083"/>
                    <a:pt x="418042" y="836083"/>
                  </a:cubicBezTo>
                  <a:cubicBezTo>
                    <a:pt x="187163" y="836083"/>
                    <a:pt x="0" y="648920"/>
                    <a:pt x="0" y="418042"/>
                  </a:cubicBezTo>
                  <a:cubicBezTo>
                    <a:pt x="0" y="187163"/>
                    <a:pt x="187163" y="0"/>
                    <a:pt x="418042" y="0"/>
                  </a:cubicBezTo>
                  <a:cubicBezTo>
                    <a:pt x="648920" y="0"/>
                    <a:pt x="836083" y="187163"/>
                    <a:pt x="836083" y="418042"/>
                  </a:cubicBezTo>
                  <a:close/>
                </a:path>
              </a:pathLst>
            </a:custGeom>
            <a:solidFill>
              <a:schemeClr val="bg1"/>
            </a:solidFill>
            <a:ln>
              <a:noFill/>
            </a:ln>
            <a:extLst>
              <a:ext uri="{91240B29-F687-4F45-9708-019B960494DF}">
                <a14:hiddenLine cap="flat" cmpd="sng" w="25400">
                  <a:solidFill>
                    <a:srgbClr val="BA990F"/>
                  </a:solidFill>
                  <a:bevel/>
                  <a:headEnd/>
                  <a:tailEnd/>
                </a14:hiddenLine>
              </a:ext>
            </a:extLst>
          </p:spPr>
          <p:txBody>
            <a:bodyPr anchor="ctr"/>
            <a:lstStyle/>
            <a:p>
              <a:endParaRPr altLang="en-US" lang="zh-CN"/>
            </a:p>
          </p:txBody>
        </p:sp>
      </p:grpSp>
      <p:grpSp>
        <p:nvGrpSpPr>
          <p:cNvPr id="12" name="淘宝网chenying0907出品 11">
            <a:extLst>
              <a:ext uri="{FF2B5EF4-FFF2-40B4-BE49-F238E27FC236}">
                <a16:creationId xmlns:a16="http://schemas.microsoft.com/office/drawing/2014/main" id="{A326E07C-836D-4564-9A7C-CE79FC5D9E22}"/>
              </a:ext>
            </a:extLst>
          </p:cNvPr>
          <p:cNvGrpSpPr/>
          <p:nvPr/>
        </p:nvGrpSpPr>
        <p:grpSpPr>
          <a:xfrm>
            <a:off x="3647142" y="3329428"/>
            <a:ext cx="1068002" cy="1069816"/>
            <a:chExt cx="661926" cy="661926"/>
          </a:xfrm>
        </p:grpSpPr>
        <p:sp>
          <p:nvSpPr>
            <p:cNvPr id="13" name="圆角淘宝网chenying0907出品 12">
              <a:extLst>
                <a:ext uri="{FF2B5EF4-FFF2-40B4-BE49-F238E27FC236}">
                  <a16:creationId xmlns:a16="http://schemas.microsoft.com/office/drawing/2014/main" id="{35FDEECF-FAC4-4FFE-A6D0-6195BDC1D82B}"/>
                </a:ext>
              </a:extLst>
            </p:cNvPr>
            <p:cNvSpPr>
              <a:spLocks noChangeArrowheads="1"/>
            </p:cNvSpPr>
            <p:nvPr/>
          </p:nvSpPr>
          <p:spPr bwMode="auto">
            <a:xfrm rot="2700000">
              <a:off x="0" y="0"/>
              <a:ext cx="661926" cy="661926"/>
            </a:xfrm>
            <a:prstGeom prst="roundRect">
              <a:avLst>
                <a:gd fmla="val 16667" name="adj"/>
              </a:avLst>
            </a:prstGeom>
            <a:solidFill>
              <a:schemeClr val="tx1">
                <a:lumMod val="65000"/>
                <a:lumOff val="35000"/>
              </a:schemeClr>
            </a:solidFill>
            <a:ln>
              <a:noFill/>
            </a:ln>
            <a:extLst>
              <a:ext uri="{91240B29-F687-4F45-9708-019B960494DF}">
                <a14:hiddenLine w="25400">
                  <a:solidFill>
                    <a:srgbClr val="BA990F"/>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14" name="淘宝网chenying0907出品 30">
              <a:extLst>
                <a:ext uri="{FF2B5EF4-FFF2-40B4-BE49-F238E27FC236}">
                  <a16:creationId xmlns:a16="http://schemas.microsoft.com/office/drawing/2014/main" id="{2E4C62ED-89D6-4B32-9760-C06D90DBE90A}"/>
                </a:ext>
              </a:extLst>
            </p:cNvPr>
            <p:cNvSpPr>
              <a:spLocks noChangeArrowheads="1"/>
            </p:cNvSpPr>
            <p:nvPr/>
          </p:nvSpPr>
          <p:spPr bwMode="auto">
            <a:xfrm>
              <a:off x="135513" y="135513"/>
              <a:ext cx="390901" cy="390901"/>
            </a:xfrm>
            <a:custGeom>
              <a:gdLst>
                <a:gd fmla="*/ 13841 w 944830" name="T0"/>
                <a:gd fmla="*/ 0 h 944830" name="T1"/>
                <a:gd fmla="*/ 18947 w 944830" name="T2"/>
                <a:gd fmla="*/ 5106 h 944830" name="T3"/>
                <a:gd fmla="*/ 22160 w 944830" name="T4"/>
                <a:gd fmla="*/ 2730 h 944830" name="T5"/>
                <a:gd fmla="*/ 25586 w 944830" name="T6"/>
                <a:gd fmla="*/ 6155 h 944830" name="T7"/>
                <a:gd fmla="*/ 23210 w 944830" name="T8"/>
                <a:gd fmla="*/ 9369 h 944830" name="T9"/>
                <a:gd fmla="*/ 27682 w 944830" name="T10"/>
                <a:gd fmla="*/ 13841 h 944830" name="T11"/>
                <a:gd fmla="*/ 23075 w 944830" name="T12"/>
                <a:gd fmla="*/ 18448 h 944830" name="T13"/>
                <a:gd fmla="*/ 20203 w 944830" name="T14"/>
                <a:gd fmla="*/ 16777 h 944830" name="T15"/>
                <a:gd fmla="*/ 16777 w 944830" name="T16"/>
                <a:gd fmla="*/ 20203 h 944830" name="T17"/>
                <a:gd fmla="*/ 18448 w 944830" name="T18"/>
                <a:gd fmla="*/ 23075 h 944830" name="T19"/>
                <a:gd fmla="*/ 13841 w 944830" name="T20"/>
                <a:gd fmla="*/ 27682 h 944830" name="T21"/>
                <a:gd fmla="*/ 9234 w 944830" name="T22"/>
                <a:gd fmla="*/ 23075 h 944830" name="T23"/>
                <a:gd fmla="*/ 10905 w 944830" name="T24"/>
                <a:gd fmla="*/ 20203 h 944830" name="T25"/>
                <a:gd fmla="*/ 7480 w 944830" name="T26"/>
                <a:gd fmla="*/ 16777 h 944830" name="T27"/>
                <a:gd fmla="*/ 4607 w 944830" name="T28"/>
                <a:gd fmla="*/ 18448 h 944830" name="T29"/>
                <a:gd fmla="*/ 0 w 944830" name="T30"/>
                <a:gd fmla="*/ 13841 h 944830" name="T31"/>
                <a:gd fmla="*/ 4472 w 944830" name="T32"/>
                <a:gd fmla="*/ 9369 h 944830" name="T33"/>
                <a:gd fmla="*/ 2096 w 944830" name="T34"/>
                <a:gd fmla="*/ 6155 h 944830" name="T35"/>
                <a:gd fmla="*/ 5522 w 944830" name="T36"/>
                <a:gd fmla="*/ 2730 h 944830" name="T37"/>
                <a:gd fmla="*/ 8736 w 944830" name="T38"/>
                <a:gd fmla="*/ 5106 h 944830" name="T39"/>
                <a:gd fmla="*/ 13841 w 944830" name="T40"/>
                <a:gd fmla="*/ 0 h 94483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944830" name="T63"/>
                <a:gd fmla="*/ 0 h 944830" name="T64"/>
                <a:gd fmla="*/ 944830 w 944830" name="T65"/>
                <a:gd fmla="*/ 944830 h 944830"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944830" w="944830">
                  <a:moveTo>
                    <a:pt x="472415" y="0"/>
                  </a:moveTo>
                  <a:lnTo>
                    <a:pt x="646674" y="174258"/>
                  </a:lnTo>
                  <a:cubicBezTo>
                    <a:pt x="660469" y="126985"/>
                    <a:pt x="704464" y="93179"/>
                    <a:pt x="756355" y="93179"/>
                  </a:cubicBezTo>
                  <a:cubicBezTo>
                    <a:pt x="820926" y="93179"/>
                    <a:pt x="873272" y="145525"/>
                    <a:pt x="873272" y="210096"/>
                  </a:cubicBezTo>
                  <a:cubicBezTo>
                    <a:pt x="873272" y="261987"/>
                    <a:pt x="839466" y="305983"/>
                    <a:pt x="792193" y="319778"/>
                  </a:cubicBezTo>
                  <a:lnTo>
                    <a:pt x="944830" y="472415"/>
                  </a:lnTo>
                  <a:lnTo>
                    <a:pt x="787583" y="629662"/>
                  </a:lnTo>
                  <a:cubicBezTo>
                    <a:pt x="768788" y="595026"/>
                    <a:pt x="731782" y="572630"/>
                    <a:pt x="689546" y="572630"/>
                  </a:cubicBezTo>
                  <a:cubicBezTo>
                    <a:pt x="624975" y="572630"/>
                    <a:pt x="572629" y="624976"/>
                    <a:pt x="572629" y="689547"/>
                  </a:cubicBezTo>
                  <a:cubicBezTo>
                    <a:pt x="572629" y="731783"/>
                    <a:pt x="595025" y="768788"/>
                    <a:pt x="629662" y="787584"/>
                  </a:cubicBezTo>
                  <a:lnTo>
                    <a:pt x="472415" y="944830"/>
                  </a:lnTo>
                  <a:lnTo>
                    <a:pt x="315169" y="787584"/>
                  </a:lnTo>
                  <a:cubicBezTo>
                    <a:pt x="349805" y="768788"/>
                    <a:pt x="372201" y="731783"/>
                    <a:pt x="372201" y="689547"/>
                  </a:cubicBezTo>
                  <a:cubicBezTo>
                    <a:pt x="372201" y="624976"/>
                    <a:pt x="319855" y="572630"/>
                    <a:pt x="255284" y="572630"/>
                  </a:cubicBezTo>
                  <a:cubicBezTo>
                    <a:pt x="213048" y="572630"/>
                    <a:pt x="176043" y="595026"/>
                    <a:pt x="157247" y="629662"/>
                  </a:cubicBezTo>
                  <a:lnTo>
                    <a:pt x="0" y="472415"/>
                  </a:lnTo>
                  <a:lnTo>
                    <a:pt x="152637" y="319778"/>
                  </a:lnTo>
                  <a:cubicBezTo>
                    <a:pt x="105363" y="305983"/>
                    <a:pt x="71557" y="261987"/>
                    <a:pt x="71557" y="210096"/>
                  </a:cubicBezTo>
                  <a:cubicBezTo>
                    <a:pt x="71557" y="145525"/>
                    <a:pt x="123903" y="93179"/>
                    <a:pt x="188474" y="93179"/>
                  </a:cubicBezTo>
                  <a:cubicBezTo>
                    <a:pt x="240365" y="93179"/>
                    <a:pt x="284362" y="126985"/>
                    <a:pt x="298156" y="174259"/>
                  </a:cubicBezTo>
                  <a:lnTo>
                    <a:pt x="472415" y="0"/>
                  </a:lnTo>
                  <a:close/>
                </a:path>
              </a:pathLst>
            </a:custGeom>
            <a:solidFill>
              <a:schemeClr val="bg1"/>
            </a:solidFill>
            <a:ln>
              <a:noFill/>
            </a:ln>
            <a:extLst>
              <a:ext uri="{91240B29-F687-4F45-9708-019B960494DF}">
                <a14:hiddenLine cap="flat" cmpd="sng" w="25400">
                  <a:solidFill>
                    <a:srgbClr val="BA990F"/>
                  </a:solidFill>
                  <a:bevel/>
                  <a:headEnd/>
                  <a:tailEnd/>
                </a14:hiddenLine>
              </a:ext>
            </a:extLst>
          </p:spPr>
          <p:txBody>
            <a:bodyPr anchor="ctr"/>
            <a:lstStyle/>
            <a:p>
              <a:endParaRPr altLang="en-US" lang="zh-CN"/>
            </a:p>
          </p:txBody>
        </p:sp>
      </p:grpSp>
      <p:sp>
        <p:nvSpPr>
          <p:cNvPr id="15" name="TextBox 14">
            <a:extLst>
              <a:ext uri="{FF2B5EF4-FFF2-40B4-BE49-F238E27FC236}">
                <a16:creationId xmlns:a16="http://schemas.microsoft.com/office/drawing/2014/main" id="{C9055DAB-43DA-4009-BECC-BF79C1419C2B}"/>
              </a:ext>
            </a:extLst>
          </p:cNvPr>
          <p:cNvSpPr>
            <a:spLocks noChangeArrowheads="1"/>
          </p:cNvSpPr>
          <p:nvPr/>
        </p:nvSpPr>
        <p:spPr bwMode="auto">
          <a:xfrm>
            <a:off x="6346228" y="1963295"/>
            <a:ext cx="4726898"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项目1</a:t>
            </a:r>
          </a:p>
          <a:p>
            <a:pPr eaLnBrk="1" hangingPunct="1"/>
            <a:br>
              <a:rPr altLang="en-US" b="1"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br>
            <a:r>
              <a:rPr altLang="en-US" b="1"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您的内容打在这里，或者通过复制您的文本后。您的内容打在这里，或者通过复制您的文本后。</a:t>
            </a:r>
          </a:p>
        </p:txBody>
      </p:sp>
      <p:sp>
        <p:nvSpPr>
          <p:cNvPr id="16" name="Rectangle 42">
            <a:extLst>
              <a:ext uri="{FF2B5EF4-FFF2-40B4-BE49-F238E27FC236}">
                <a16:creationId xmlns:a16="http://schemas.microsoft.com/office/drawing/2014/main" id="{CEA72851-DEEC-4D0F-9DFE-EB608B167DA1}"/>
              </a:ext>
            </a:extLst>
          </p:cNvPr>
          <p:cNvSpPr>
            <a:spLocks noChangeArrowheads="1"/>
          </p:cNvSpPr>
          <p:nvPr/>
        </p:nvSpPr>
        <p:spPr bwMode="auto">
          <a:xfrm>
            <a:off x="6096000" y="2073427"/>
            <a:ext cx="217590" cy="217590"/>
          </a:xfrm>
          <a:prstGeom prst="rect">
            <a:avLst/>
          </a:prstGeom>
          <a:solidFill>
            <a:srgbClr val="4D9EBB"/>
          </a:solidFill>
          <a:ln>
            <a:noFill/>
          </a:ln>
        </p:spPr>
        <p:txBody>
          <a:bodyPr anchor="ctr" bIns="34290" lIns="68580" rIns="68580" tIns="34290"/>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1400">
                <a:solidFill>
                  <a:srgbClr val="F2F2F2"/>
                </a:solidFill>
                <a:latin charset="-122" panose="020b0503020204020204" pitchFamily="34" typeface="微软雅黑"/>
                <a:ea charset="-122" panose="020b0503020204020204" pitchFamily="34" typeface="微软雅黑"/>
                <a:sym charset="0" panose="020b0606030504020204" pitchFamily="34" typeface="Open Sans"/>
              </a:rPr>
              <a:t>+</a:t>
            </a:r>
          </a:p>
        </p:txBody>
      </p:sp>
      <p:sp>
        <p:nvSpPr>
          <p:cNvPr id="17" name="TextBox 16">
            <a:extLst>
              <a:ext uri="{FF2B5EF4-FFF2-40B4-BE49-F238E27FC236}">
                <a16:creationId xmlns:a16="http://schemas.microsoft.com/office/drawing/2014/main" id="{B5C10BB8-1644-4CBA-85CF-13058E38A18A}"/>
              </a:ext>
            </a:extLst>
          </p:cNvPr>
          <p:cNvSpPr>
            <a:spLocks noChangeArrowheads="1"/>
          </p:cNvSpPr>
          <p:nvPr/>
        </p:nvSpPr>
        <p:spPr bwMode="auto">
          <a:xfrm>
            <a:off x="6346228" y="3351173"/>
            <a:ext cx="4726898"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项目2 </a:t>
            </a:r>
          </a:p>
          <a:p>
            <a:pPr eaLnBrk="1" hangingPunct="1"/>
            <a:b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b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您的内容打在这里，或者通过复制您的文本后。您的内容打在这里，或者通过复制您的文本后</a:t>
            </a:r>
          </a:p>
        </p:txBody>
      </p:sp>
      <p:sp>
        <p:nvSpPr>
          <p:cNvPr id="18" name="Rectangle 42">
            <a:extLst>
              <a:ext uri="{FF2B5EF4-FFF2-40B4-BE49-F238E27FC236}">
                <a16:creationId xmlns:a16="http://schemas.microsoft.com/office/drawing/2014/main" id="{6C79542A-BE84-4829-BEAA-34085C8B4F96}"/>
              </a:ext>
            </a:extLst>
          </p:cNvPr>
          <p:cNvSpPr>
            <a:spLocks noChangeArrowheads="1"/>
          </p:cNvSpPr>
          <p:nvPr/>
        </p:nvSpPr>
        <p:spPr bwMode="auto">
          <a:xfrm>
            <a:off x="6096000" y="3461880"/>
            <a:ext cx="217590" cy="219403"/>
          </a:xfrm>
          <a:prstGeom prst="rect">
            <a:avLst/>
          </a:prstGeom>
          <a:solidFill>
            <a:schemeClr val="tx1">
              <a:lumMod val="75000"/>
              <a:lumOff val="25000"/>
            </a:schemeClr>
          </a:solidFill>
          <a:ln>
            <a:noFill/>
          </a:ln>
        </p:spPr>
        <p:txBody>
          <a:bodyPr anchor="ctr" bIns="34290" lIns="68580" rIns="68580" tIns="34290"/>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1400">
                <a:solidFill>
                  <a:srgbClr val="F2F2F2"/>
                </a:solidFill>
                <a:latin charset="-122" panose="020b0503020204020204" pitchFamily="34" typeface="微软雅黑"/>
                <a:ea charset="-122" panose="020b0503020204020204" pitchFamily="34" typeface="微软雅黑"/>
                <a:sym charset="0" panose="020b0606030504020204" pitchFamily="34" typeface="Open Sans"/>
              </a:rPr>
              <a:t>+</a:t>
            </a:r>
          </a:p>
        </p:txBody>
      </p:sp>
      <p:sp>
        <p:nvSpPr>
          <p:cNvPr id="19" name="TextBox 18">
            <a:extLst>
              <a:ext uri="{FF2B5EF4-FFF2-40B4-BE49-F238E27FC236}">
                <a16:creationId xmlns:a16="http://schemas.microsoft.com/office/drawing/2014/main" id="{BE615334-D42D-4858-B897-C9918D3BE922}"/>
              </a:ext>
            </a:extLst>
          </p:cNvPr>
          <p:cNvSpPr>
            <a:spLocks noChangeArrowheads="1"/>
          </p:cNvSpPr>
          <p:nvPr/>
        </p:nvSpPr>
        <p:spPr bwMode="auto">
          <a:xfrm>
            <a:off x="6346228" y="4831384"/>
            <a:ext cx="4726898"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项目3 </a:t>
            </a:r>
          </a:p>
          <a:p>
            <a:pPr eaLnBrk="1" hangingPunct="1"/>
            <a:br>
              <a:rPr altLang="en-US" b="1"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br>
            <a:r>
              <a:rPr altLang="en-US" b="1" lang="zh-CN" sz="20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您的内容打在这里，或者通过复制您的文本后。您的内容打在这里，或者通过复制您的文本后</a:t>
            </a:r>
          </a:p>
        </p:txBody>
      </p:sp>
      <p:sp>
        <p:nvSpPr>
          <p:cNvPr id="20" name="Rectangle 42">
            <a:extLst>
              <a:ext uri="{FF2B5EF4-FFF2-40B4-BE49-F238E27FC236}">
                <a16:creationId xmlns:a16="http://schemas.microsoft.com/office/drawing/2014/main" id="{5AEB2868-AE89-4A4A-99AD-F143A6FF3D61}"/>
              </a:ext>
            </a:extLst>
          </p:cNvPr>
          <p:cNvSpPr>
            <a:spLocks noChangeArrowheads="1"/>
          </p:cNvSpPr>
          <p:nvPr/>
        </p:nvSpPr>
        <p:spPr bwMode="auto">
          <a:xfrm>
            <a:off x="6096000" y="4910028"/>
            <a:ext cx="217590" cy="219403"/>
          </a:xfrm>
          <a:prstGeom prst="rect">
            <a:avLst/>
          </a:prstGeom>
          <a:solidFill>
            <a:srgbClr val="4D9EBB"/>
          </a:solidFill>
          <a:ln>
            <a:noFill/>
          </a:ln>
        </p:spPr>
        <p:txBody>
          <a:bodyPr anchor="ctr" bIns="34290" lIns="68580" rIns="68580" tIns="34290"/>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1400">
                <a:solidFill>
                  <a:srgbClr val="F2F2F2"/>
                </a:solidFill>
                <a:latin charset="-122" panose="020b0503020204020204" pitchFamily="34" typeface="微软雅黑"/>
                <a:ea charset="-122" panose="020b0503020204020204" pitchFamily="34" typeface="微软雅黑"/>
                <a:sym charset="0" panose="020b0606030504020204" pitchFamily="34" typeface="Open Sans"/>
              </a:rPr>
              <a:t>+</a:t>
            </a:r>
          </a:p>
        </p:txBody>
      </p:sp>
      <p:grpSp>
        <p:nvGrpSpPr>
          <p:cNvPr id="21" name="淘宝网chenying0907出品 20">
            <a:extLst>
              <a:ext uri="{FF2B5EF4-FFF2-40B4-BE49-F238E27FC236}">
                <a16:creationId xmlns:a16="http://schemas.microsoft.com/office/drawing/2014/main" id="{347744BD-5FFF-4B35-9B44-C8F7516B8A35}"/>
              </a:ext>
            </a:extLst>
          </p:cNvPr>
          <p:cNvGrpSpPr/>
          <p:nvPr/>
        </p:nvGrpSpPr>
        <p:grpSpPr>
          <a:xfrm>
            <a:off x="2990746" y="4100059"/>
            <a:ext cx="756124" cy="756123"/>
            <a:chExt cx="661926" cy="661926"/>
          </a:xfrm>
        </p:grpSpPr>
        <p:sp>
          <p:nvSpPr>
            <p:cNvPr id="22" name="圆角淘宝网chenying0907出品 21">
              <a:extLst>
                <a:ext uri="{FF2B5EF4-FFF2-40B4-BE49-F238E27FC236}">
                  <a16:creationId xmlns:a16="http://schemas.microsoft.com/office/drawing/2014/main" id="{E6FA3BC8-F6B0-43C7-BC96-FB9AE9F5551C}"/>
                </a:ext>
              </a:extLst>
            </p:cNvPr>
            <p:cNvSpPr>
              <a:spLocks noChangeArrowheads="1"/>
            </p:cNvSpPr>
            <p:nvPr/>
          </p:nvSpPr>
          <p:spPr bwMode="auto">
            <a:xfrm rot="2700000">
              <a:off x="0" y="0"/>
              <a:ext cx="661926" cy="661926"/>
            </a:xfrm>
            <a:prstGeom prst="roundRect">
              <a:avLst>
                <a:gd fmla="val 16667" name="adj"/>
              </a:avLst>
            </a:prstGeom>
            <a:solidFill>
              <a:schemeClr val="bg1">
                <a:lumMod val="65000"/>
              </a:schemeClr>
            </a:solidFill>
            <a:ln>
              <a:noFill/>
            </a:ln>
            <a:extLst>
              <a:ext uri="{91240B29-F687-4F45-9708-019B960494DF}">
                <a14:hiddenLine w="25400">
                  <a:solidFill>
                    <a:srgbClr val="BA990F"/>
                  </a:solidFill>
                  <a:bevel/>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endParaRPr>
            </a:p>
          </p:txBody>
        </p:sp>
        <p:sp>
          <p:nvSpPr>
            <p:cNvPr id="23" name="圆角淘宝网chenying0907出品 68">
              <a:extLst>
                <a:ext uri="{FF2B5EF4-FFF2-40B4-BE49-F238E27FC236}">
                  <a16:creationId xmlns:a16="http://schemas.microsoft.com/office/drawing/2014/main" id="{AD292EC4-A3DD-4276-AA4F-54AF918F4E9B}"/>
                </a:ext>
              </a:extLst>
            </p:cNvPr>
            <p:cNvSpPr>
              <a:spLocks noChangeArrowheads="1"/>
            </p:cNvSpPr>
            <p:nvPr/>
          </p:nvSpPr>
          <p:spPr bwMode="auto">
            <a:xfrm>
              <a:off x="140258" y="208096"/>
              <a:ext cx="381410" cy="245735"/>
            </a:xfrm>
            <a:custGeom>
              <a:gdLst>
                <a:gd fmla="*/ 8699 w 978088" name="T0"/>
                <a:gd fmla="*/ 0 h 630163" name="T1"/>
                <a:gd fmla="*/ 14093 w 978088" name="T2"/>
                <a:gd fmla="*/ 3320 h 630163" name="T3"/>
                <a:gd fmla="*/ 16417 w 978088" name="T4"/>
                <a:gd fmla="*/ 2393 h 630163" name="T5"/>
                <a:gd fmla="*/ 19897 w 978088" name="T6"/>
                <a:gd fmla="*/ 5873 h 630163" name="T7"/>
                <a:gd fmla="*/ 19835 w 978088" name="T8"/>
                <a:gd fmla="*/ 6176 h 630163" name="T9"/>
                <a:gd fmla="*/ 22617 w 978088" name="T10"/>
                <a:gd fmla="*/ 10222 h 630163" name="T11"/>
                <a:gd fmla="*/ 18267 w 978088" name="T12"/>
                <a:gd fmla="*/ 14572 h 630163" name="T13"/>
                <a:gd fmla="*/ 4349 w 978088" name="T14"/>
                <a:gd fmla="*/ 14572 h 630163" name="T15"/>
                <a:gd fmla="*/ 0 w 978088" name="T16"/>
                <a:gd fmla="*/ 10222 h 630163" name="T17"/>
                <a:gd fmla="*/ 2624 w 978088" name="T18"/>
                <a:gd fmla="*/ 6236 h 630163" name="T19"/>
                <a:gd fmla="*/ 2610 w 978088" name="T20"/>
                <a:gd fmla="*/ 6089 h 630163" name="T21"/>
                <a:gd fmla="*/ 8699 w 978088" name="T22"/>
                <a:gd fmla="*/ 0 h 63016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978088" name="T36"/>
                <a:gd fmla="*/ 0 h 630163" name="T37"/>
                <a:gd fmla="*/ 978088 w 978088" name="T38"/>
                <a:gd fmla="*/ 630163 h 63016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630163" w="978087">
                  <a:moveTo>
                    <a:pt x="376188" y="0"/>
                  </a:moveTo>
                  <a:cubicBezTo>
                    <a:pt x="478336" y="0"/>
                    <a:pt x="566899" y="58161"/>
                    <a:pt x="609473" y="143596"/>
                  </a:cubicBezTo>
                  <a:cubicBezTo>
                    <a:pt x="635404" y="118352"/>
                    <a:pt x="670955" y="103500"/>
                    <a:pt x="709975" y="103500"/>
                  </a:cubicBezTo>
                  <a:cubicBezTo>
                    <a:pt x="793080" y="103500"/>
                    <a:pt x="860450" y="170870"/>
                    <a:pt x="860450" y="253975"/>
                  </a:cubicBezTo>
                  <a:lnTo>
                    <a:pt x="857805" y="267079"/>
                  </a:lnTo>
                  <a:cubicBezTo>
                    <a:pt x="928258" y="293890"/>
                    <a:pt x="978088" y="362161"/>
                    <a:pt x="978088" y="442069"/>
                  </a:cubicBezTo>
                  <a:cubicBezTo>
                    <a:pt x="978088" y="545950"/>
                    <a:pt x="893875" y="630163"/>
                    <a:pt x="789994" y="630163"/>
                  </a:cubicBezTo>
                  <a:lnTo>
                    <a:pt x="188094" y="630163"/>
                  </a:lnTo>
                  <a:cubicBezTo>
                    <a:pt x="84213" y="630163"/>
                    <a:pt x="0" y="545950"/>
                    <a:pt x="0" y="442069"/>
                  </a:cubicBezTo>
                  <a:cubicBezTo>
                    <a:pt x="0" y="364739"/>
                    <a:pt x="46666" y="298309"/>
                    <a:pt x="113497" y="269689"/>
                  </a:cubicBezTo>
                  <a:cubicBezTo>
                    <a:pt x="112881" y="267585"/>
                    <a:pt x="112856" y="265461"/>
                    <a:pt x="112856" y="263332"/>
                  </a:cubicBezTo>
                  <a:cubicBezTo>
                    <a:pt x="112856" y="117898"/>
                    <a:pt x="230754" y="0"/>
                    <a:pt x="376188" y="0"/>
                  </a:cubicBezTo>
                  <a:close/>
                </a:path>
              </a:pathLst>
            </a:custGeom>
            <a:solidFill>
              <a:schemeClr val="bg1"/>
            </a:solidFill>
            <a:ln>
              <a:noFill/>
            </a:ln>
            <a:extLst>
              <a:ext uri="{91240B29-F687-4F45-9708-019B960494DF}">
                <a14:hiddenLine cap="flat" cmpd="sng" w="25400">
                  <a:solidFill>
                    <a:srgbClr val="BA990F"/>
                  </a:solidFill>
                  <a:bevel/>
                  <a:headEnd/>
                  <a:tailEnd/>
                </a14:hiddenLine>
              </a:ext>
            </a:extLst>
          </p:spPr>
          <p:txBody>
            <a:bodyPr anchor="ctr"/>
            <a:lstStyle/>
            <a:p>
              <a:endParaRPr altLang="en-US" lang="zh-CN"/>
            </a:p>
          </p:txBody>
        </p:sp>
      </p:grpSp>
    </p:spTree>
    <p:extLst>
      <p:ext uri="{BB962C8B-B14F-4D97-AF65-F5344CB8AC3E}">
        <p14:creationId val="1626435405"/>
      </p:ext>
    </p:extLst>
  </p:cSld>
  <p:clrMapOvr>
    <a:masterClrMapping/>
  </p:clrMapOvr>
  <mc:AlternateContent>
    <mc:Choice Requires="p14">
      <p:transition advTm="2000" p14:dur="2000" spd="slow">
        <p14:prism isContent="1"/>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8">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0-#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500" fill="hold" id="16"/>
                                        <p:tgtEl>
                                          <p:spTgt spid="9"/>
                                        </p:tgtEl>
                                        <p:attrNameLst>
                                          <p:attrName>ppt_x</p:attrName>
                                        </p:attrNameLst>
                                      </p:cBhvr>
                                      <p:tavLst>
                                        <p:tav tm="0">
                                          <p:val>
                                            <p:strVal val="0-#ppt_w/2"/>
                                          </p:val>
                                        </p:tav>
                                        <p:tav tm="100000">
                                          <p:val>
                                            <p:strVal val="#ppt_x"/>
                                          </p:val>
                                        </p:tav>
                                      </p:tavLst>
                                    </p:anim>
                                    <p:anim calcmode="lin" valueType="num">
                                      <p:cBhvr additive="base">
                                        <p:cTn dur="500" fill="hold" id="17"/>
                                        <p:tgtEl>
                                          <p:spTgt spid="9"/>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additive="base">
                                        <p:cTn dur="500" fill="hold" id="20"/>
                                        <p:tgtEl>
                                          <p:spTgt spid="12"/>
                                        </p:tgtEl>
                                        <p:attrNameLst>
                                          <p:attrName>ppt_x</p:attrName>
                                        </p:attrNameLst>
                                      </p:cBhvr>
                                      <p:tavLst>
                                        <p:tav tm="0">
                                          <p:val>
                                            <p:strVal val="0-#ppt_w/2"/>
                                          </p:val>
                                        </p:tav>
                                        <p:tav tm="100000">
                                          <p:val>
                                            <p:strVal val="#ppt_x"/>
                                          </p:val>
                                        </p:tav>
                                      </p:tavLst>
                                    </p:anim>
                                    <p:anim calcmode="lin" valueType="num">
                                      <p:cBhvr additive="base">
                                        <p:cTn dur="500" fill="hold" id="21"/>
                                        <p:tgtEl>
                                          <p:spTgt spid="12"/>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21"/>
                                        </p:tgtEl>
                                        <p:attrNameLst>
                                          <p:attrName>style.visibility</p:attrName>
                                        </p:attrNameLst>
                                      </p:cBhvr>
                                      <p:to>
                                        <p:strVal val="visible"/>
                                      </p:to>
                                    </p:set>
                                    <p:anim calcmode="lin" valueType="num">
                                      <p:cBhvr additive="base">
                                        <p:cTn dur="500" fill="hold" id="24"/>
                                        <p:tgtEl>
                                          <p:spTgt spid="21"/>
                                        </p:tgtEl>
                                        <p:attrNameLst>
                                          <p:attrName>ppt_x</p:attrName>
                                        </p:attrNameLst>
                                      </p:cBhvr>
                                      <p:tavLst>
                                        <p:tav tm="0">
                                          <p:val>
                                            <p:strVal val="0-#ppt_w/2"/>
                                          </p:val>
                                        </p:tav>
                                        <p:tav tm="100000">
                                          <p:val>
                                            <p:strVal val="#ppt_x"/>
                                          </p:val>
                                        </p:tav>
                                      </p:tavLst>
                                    </p:anim>
                                    <p:anim calcmode="lin" valueType="num">
                                      <p:cBhvr additive="base">
                                        <p:cTn dur="500" fill="hold" id="25"/>
                                        <p:tgtEl>
                                          <p:spTgt spid="21"/>
                                        </p:tgtEl>
                                        <p:attrNameLst>
                                          <p:attrName>ppt_y</p:attrName>
                                        </p:attrNameLst>
                                      </p:cBhvr>
                                      <p:tavLst>
                                        <p:tav tm="0">
                                          <p:val>
                                            <p:strVal val="#ppt_y"/>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9" presetSubtype="0">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p:cTn dur="1000" fill="hold" id="30"/>
                                        <p:tgtEl>
                                          <p:spTgt spid="15"/>
                                        </p:tgtEl>
                                        <p:attrNameLst>
                                          <p:attrName>ppt_x</p:attrName>
                                        </p:attrNameLst>
                                      </p:cBhvr>
                                      <p:tavLst>
                                        <p:tav tm="0">
                                          <p:val>
                                            <p:strVal val="#ppt_x-.2"/>
                                          </p:val>
                                        </p:tav>
                                        <p:tav tm="100000">
                                          <p:val>
                                            <p:strVal val="#ppt_x"/>
                                          </p:val>
                                        </p:tav>
                                      </p:tavLst>
                                    </p:anim>
                                    <p:anim calcmode="lin" valueType="num">
                                      <p:cBhvr>
                                        <p:cTn dur="1000" fill="hold" id="31"/>
                                        <p:tgtEl>
                                          <p:spTgt spid="15"/>
                                        </p:tgtEl>
                                        <p:attrNameLst>
                                          <p:attrName>ppt_y</p:attrName>
                                        </p:attrNameLst>
                                      </p:cBhvr>
                                      <p:tavLst>
                                        <p:tav tm="0">
                                          <p:val>
                                            <p:strVal val="#ppt_y"/>
                                          </p:val>
                                        </p:tav>
                                        <p:tav tm="100000">
                                          <p:val>
                                            <p:strVal val="#ppt_y"/>
                                          </p:val>
                                        </p:tav>
                                      </p:tavLst>
                                    </p:anim>
                                    <p:animEffect filter="wipe(right)" prLst="gradientSize: 0.1" transition="in">
                                      <p:cBhvr>
                                        <p:cTn dur="1000" id="32"/>
                                        <p:tgtEl>
                                          <p:spTgt spid="15"/>
                                        </p:tgtEl>
                                      </p:cBhvr>
                                    </p:animEffect>
                                  </p:childTnLst>
                                </p:cTn>
                              </p:par>
                              <p:par>
                                <p:cTn fill="hold" grpId="0" id="33" nodeType="withEffect" presetClass="entr" presetID="29" presetSubtype="0">
                                  <p:stCondLst>
                                    <p:cond delay="0"/>
                                  </p:stCondLst>
                                  <p:childTnLst>
                                    <p:set>
                                      <p:cBhvr>
                                        <p:cTn dur="1" fill="hold" id="34">
                                          <p:stCondLst>
                                            <p:cond delay="0"/>
                                          </p:stCondLst>
                                        </p:cTn>
                                        <p:tgtEl>
                                          <p:spTgt spid="16"/>
                                        </p:tgtEl>
                                        <p:attrNameLst>
                                          <p:attrName>style.visibility</p:attrName>
                                        </p:attrNameLst>
                                      </p:cBhvr>
                                      <p:to>
                                        <p:strVal val="visible"/>
                                      </p:to>
                                    </p:set>
                                    <p:anim calcmode="lin" valueType="num">
                                      <p:cBhvr>
                                        <p:cTn dur="1000" fill="hold" id="35"/>
                                        <p:tgtEl>
                                          <p:spTgt spid="16"/>
                                        </p:tgtEl>
                                        <p:attrNameLst>
                                          <p:attrName>ppt_x</p:attrName>
                                        </p:attrNameLst>
                                      </p:cBhvr>
                                      <p:tavLst>
                                        <p:tav tm="0">
                                          <p:val>
                                            <p:strVal val="#ppt_x-.2"/>
                                          </p:val>
                                        </p:tav>
                                        <p:tav tm="100000">
                                          <p:val>
                                            <p:strVal val="#ppt_x"/>
                                          </p:val>
                                        </p:tav>
                                      </p:tavLst>
                                    </p:anim>
                                    <p:anim calcmode="lin" valueType="num">
                                      <p:cBhvr>
                                        <p:cTn dur="1000" fill="hold" id="36"/>
                                        <p:tgtEl>
                                          <p:spTgt spid="16"/>
                                        </p:tgtEl>
                                        <p:attrNameLst>
                                          <p:attrName>ppt_y</p:attrName>
                                        </p:attrNameLst>
                                      </p:cBhvr>
                                      <p:tavLst>
                                        <p:tav tm="0">
                                          <p:val>
                                            <p:strVal val="#ppt_y"/>
                                          </p:val>
                                        </p:tav>
                                        <p:tav tm="100000">
                                          <p:val>
                                            <p:strVal val="#ppt_y"/>
                                          </p:val>
                                        </p:tav>
                                      </p:tavLst>
                                    </p:anim>
                                    <p:animEffect filter="wipe(right)" prLst="gradientSize: 0.1" transition="in">
                                      <p:cBhvr>
                                        <p:cTn dur="1000" id="37"/>
                                        <p:tgtEl>
                                          <p:spTgt spid="16"/>
                                        </p:tgtEl>
                                      </p:cBhvr>
                                    </p:animEffect>
                                  </p:childTnLst>
                                </p:cTn>
                              </p:par>
                              <p:par>
                                <p:cTn fill="hold" grpId="0" id="38" nodeType="withEffect" presetClass="entr" presetID="29" presetSubtype="0">
                                  <p:stCondLst>
                                    <p:cond delay="0"/>
                                  </p:stCondLst>
                                  <p:childTnLst>
                                    <p:set>
                                      <p:cBhvr>
                                        <p:cTn dur="1" fill="hold" id="39">
                                          <p:stCondLst>
                                            <p:cond delay="0"/>
                                          </p:stCondLst>
                                        </p:cTn>
                                        <p:tgtEl>
                                          <p:spTgt spid="17"/>
                                        </p:tgtEl>
                                        <p:attrNameLst>
                                          <p:attrName>style.visibility</p:attrName>
                                        </p:attrNameLst>
                                      </p:cBhvr>
                                      <p:to>
                                        <p:strVal val="visible"/>
                                      </p:to>
                                    </p:set>
                                    <p:anim calcmode="lin" valueType="num">
                                      <p:cBhvr>
                                        <p:cTn dur="1000" fill="hold" id="40"/>
                                        <p:tgtEl>
                                          <p:spTgt spid="17"/>
                                        </p:tgtEl>
                                        <p:attrNameLst>
                                          <p:attrName>ppt_x</p:attrName>
                                        </p:attrNameLst>
                                      </p:cBhvr>
                                      <p:tavLst>
                                        <p:tav tm="0">
                                          <p:val>
                                            <p:strVal val="#ppt_x-.2"/>
                                          </p:val>
                                        </p:tav>
                                        <p:tav tm="100000">
                                          <p:val>
                                            <p:strVal val="#ppt_x"/>
                                          </p:val>
                                        </p:tav>
                                      </p:tavLst>
                                    </p:anim>
                                    <p:anim calcmode="lin" valueType="num">
                                      <p:cBhvr>
                                        <p:cTn dur="1000" fill="hold" id="41"/>
                                        <p:tgtEl>
                                          <p:spTgt spid="17"/>
                                        </p:tgtEl>
                                        <p:attrNameLst>
                                          <p:attrName>ppt_y</p:attrName>
                                        </p:attrNameLst>
                                      </p:cBhvr>
                                      <p:tavLst>
                                        <p:tav tm="0">
                                          <p:val>
                                            <p:strVal val="#ppt_y"/>
                                          </p:val>
                                        </p:tav>
                                        <p:tav tm="100000">
                                          <p:val>
                                            <p:strVal val="#ppt_y"/>
                                          </p:val>
                                        </p:tav>
                                      </p:tavLst>
                                    </p:anim>
                                    <p:animEffect filter="wipe(right)" prLst="gradientSize: 0.1" transition="in">
                                      <p:cBhvr>
                                        <p:cTn dur="1000" id="42"/>
                                        <p:tgtEl>
                                          <p:spTgt spid="17"/>
                                        </p:tgtEl>
                                      </p:cBhvr>
                                    </p:animEffect>
                                  </p:childTnLst>
                                </p:cTn>
                              </p:par>
                              <p:par>
                                <p:cTn fill="hold" grpId="0" id="43" nodeType="withEffect" presetClass="entr" presetID="29" presetSubtype="0">
                                  <p:stCondLst>
                                    <p:cond delay="0"/>
                                  </p:stCondLst>
                                  <p:childTnLst>
                                    <p:set>
                                      <p:cBhvr>
                                        <p:cTn dur="1" fill="hold" id="44">
                                          <p:stCondLst>
                                            <p:cond delay="0"/>
                                          </p:stCondLst>
                                        </p:cTn>
                                        <p:tgtEl>
                                          <p:spTgt spid="18"/>
                                        </p:tgtEl>
                                        <p:attrNameLst>
                                          <p:attrName>style.visibility</p:attrName>
                                        </p:attrNameLst>
                                      </p:cBhvr>
                                      <p:to>
                                        <p:strVal val="visible"/>
                                      </p:to>
                                    </p:set>
                                    <p:anim calcmode="lin" valueType="num">
                                      <p:cBhvr>
                                        <p:cTn dur="1000" fill="hold" id="45"/>
                                        <p:tgtEl>
                                          <p:spTgt spid="18"/>
                                        </p:tgtEl>
                                        <p:attrNameLst>
                                          <p:attrName>ppt_x</p:attrName>
                                        </p:attrNameLst>
                                      </p:cBhvr>
                                      <p:tavLst>
                                        <p:tav tm="0">
                                          <p:val>
                                            <p:strVal val="#ppt_x-.2"/>
                                          </p:val>
                                        </p:tav>
                                        <p:tav tm="100000">
                                          <p:val>
                                            <p:strVal val="#ppt_x"/>
                                          </p:val>
                                        </p:tav>
                                      </p:tavLst>
                                    </p:anim>
                                    <p:anim calcmode="lin" valueType="num">
                                      <p:cBhvr>
                                        <p:cTn dur="1000" fill="hold" id="46"/>
                                        <p:tgtEl>
                                          <p:spTgt spid="18"/>
                                        </p:tgtEl>
                                        <p:attrNameLst>
                                          <p:attrName>ppt_y</p:attrName>
                                        </p:attrNameLst>
                                      </p:cBhvr>
                                      <p:tavLst>
                                        <p:tav tm="0">
                                          <p:val>
                                            <p:strVal val="#ppt_y"/>
                                          </p:val>
                                        </p:tav>
                                        <p:tav tm="100000">
                                          <p:val>
                                            <p:strVal val="#ppt_y"/>
                                          </p:val>
                                        </p:tav>
                                      </p:tavLst>
                                    </p:anim>
                                    <p:animEffect filter="wipe(right)" prLst="gradientSize: 0.1" transition="in">
                                      <p:cBhvr>
                                        <p:cTn dur="1000" id="47"/>
                                        <p:tgtEl>
                                          <p:spTgt spid="18"/>
                                        </p:tgtEl>
                                      </p:cBhvr>
                                    </p:animEffect>
                                  </p:childTnLst>
                                </p:cTn>
                              </p:par>
                              <p:par>
                                <p:cTn fill="hold" grpId="0" id="48" nodeType="withEffect" presetClass="entr" presetID="29" presetSubtype="0">
                                  <p:stCondLst>
                                    <p:cond delay="0"/>
                                  </p:stCondLst>
                                  <p:childTnLst>
                                    <p:set>
                                      <p:cBhvr>
                                        <p:cTn dur="1" fill="hold" id="49">
                                          <p:stCondLst>
                                            <p:cond delay="0"/>
                                          </p:stCondLst>
                                        </p:cTn>
                                        <p:tgtEl>
                                          <p:spTgt spid="19"/>
                                        </p:tgtEl>
                                        <p:attrNameLst>
                                          <p:attrName>style.visibility</p:attrName>
                                        </p:attrNameLst>
                                      </p:cBhvr>
                                      <p:to>
                                        <p:strVal val="visible"/>
                                      </p:to>
                                    </p:set>
                                    <p:anim calcmode="lin" valueType="num">
                                      <p:cBhvr>
                                        <p:cTn dur="1000" fill="hold" id="50"/>
                                        <p:tgtEl>
                                          <p:spTgt spid="19"/>
                                        </p:tgtEl>
                                        <p:attrNameLst>
                                          <p:attrName>ppt_x</p:attrName>
                                        </p:attrNameLst>
                                      </p:cBhvr>
                                      <p:tavLst>
                                        <p:tav tm="0">
                                          <p:val>
                                            <p:strVal val="#ppt_x-.2"/>
                                          </p:val>
                                        </p:tav>
                                        <p:tav tm="100000">
                                          <p:val>
                                            <p:strVal val="#ppt_x"/>
                                          </p:val>
                                        </p:tav>
                                      </p:tavLst>
                                    </p:anim>
                                    <p:anim calcmode="lin" valueType="num">
                                      <p:cBhvr>
                                        <p:cTn dur="1000" fill="hold" id="51"/>
                                        <p:tgtEl>
                                          <p:spTgt spid="19"/>
                                        </p:tgtEl>
                                        <p:attrNameLst>
                                          <p:attrName>ppt_y</p:attrName>
                                        </p:attrNameLst>
                                      </p:cBhvr>
                                      <p:tavLst>
                                        <p:tav tm="0">
                                          <p:val>
                                            <p:strVal val="#ppt_y"/>
                                          </p:val>
                                        </p:tav>
                                        <p:tav tm="100000">
                                          <p:val>
                                            <p:strVal val="#ppt_y"/>
                                          </p:val>
                                        </p:tav>
                                      </p:tavLst>
                                    </p:anim>
                                    <p:animEffect filter="wipe(right)" prLst="gradientSize: 0.1" transition="in">
                                      <p:cBhvr>
                                        <p:cTn dur="1000" id="52"/>
                                        <p:tgtEl>
                                          <p:spTgt spid="19"/>
                                        </p:tgtEl>
                                      </p:cBhvr>
                                    </p:animEffect>
                                  </p:childTnLst>
                                </p:cTn>
                              </p:par>
                              <p:par>
                                <p:cTn fill="hold" grpId="0" id="53" nodeType="withEffect" presetClass="entr" presetID="29" presetSubtype="0">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p:cTn dur="1000" fill="hold" id="55"/>
                                        <p:tgtEl>
                                          <p:spTgt spid="20"/>
                                        </p:tgtEl>
                                        <p:attrNameLst>
                                          <p:attrName>ppt_x</p:attrName>
                                        </p:attrNameLst>
                                      </p:cBhvr>
                                      <p:tavLst>
                                        <p:tav tm="0">
                                          <p:val>
                                            <p:strVal val="#ppt_x-.2"/>
                                          </p:val>
                                        </p:tav>
                                        <p:tav tm="100000">
                                          <p:val>
                                            <p:strVal val="#ppt_x"/>
                                          </p:val>
                                        </p:tav>
                                      </p:tavLst>
                                    </p:anim>
                                    <p:anim calcmode="lin" valueType="num">
                                      <p:cBhvr>
                                        <p:cTn dur="1000" fill="hold" id="56"/>
                                        <p:tgtEl>
                                          <p:spTgt spid="20"/>
                                        </p:tgtEl>
                                        <p:attrNameLst>
                                          <p:attrName>ppt_y</p:attrName>
                                        </p:attrNameLst>
                                      </p:cBhvr>
                                      <p:tavLst>
                                        <p:tav tm="0">
                                          <p:val>
                                            <p:strVal val="#ppt_y"/>
                                          </p:val>
                                        </p:tav>
                                        <p:tav tm="100000">
                                          <p:val>
                                            <p:strVal val="#ppt_y"/>
                                          </p:val>
                                        </p:tav>
                                      </p:tavLst>
                                    </p:anim>
                                    <p:animEffect filter="wipe(right)" prLst="gradientSize: 0.1" transition="in">
                                      <p:cBhvr>
                                        <p:cTn dur="1000" id="5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5"/>
      <p:bldP grpId="0" spid="16"/>
      <p:bldP grpId="0" spid="17"/>
      <p:bldP grpId="0" spid="18"/>
      <p:bldP grpId="0" spid="19"/>
      <p:bldP grpId="0" spid="2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培训工作的现状以及发展思路</a:t>
            </a:r>
          </a:p>
        </p:txBody>
      </p:sp>
      <p:sp>
        <p:nvSpPr>
          <p:cNvPr id="6" name="Freeform 5">
            <a:extLst>
              <a:ext uri="{FF2B5EF4-FFF2-40B4-BE49-F238E27FC236}">
                <a16:creationId xmlns:a16="http://schemas.microsoft.com/office/drawing/2014/main" id="{B24A085C-27FB-4C18-994C-545998C9726E}"/>
              </a:ext>
            </a:extLst>
          </p:cNvPr>
          <p:cNvSpPr>
            <a:spLocks noEditPoints="1"/>
          </p:cNvSpPr>
          <p:nvPr/>
        </p:nvSpPr>
        <p:spPr bwMode="auto">
          <a:xfrm>
            <a:off x="1200775" y="2346653"/>
            <a:ext cx="621027" cy="575779"/>
          </a:xfrm>
          <a:custGeom>
            <a:gdLst>
              <a:gd fmla="*/ 2903 w 2930" name="T0"/>
              <a:gd fmla="*/ 1416 h 2715" name="T1"/>
              <a:gd fmla="*/ 1514 w 2930" name="T2"/>
              <a:gd fmla="*/ 27 h 2715" name="T3"/>
              <a:gd fmla="*/ 1416 w 2930" name="T4"/>
              <a:gd fmla="*/ 27 h 2715" name="T5"/>
              <a:gd fmla="*/ 375 w 2930" name="T6"/>
              <a:gd fmla="*/ 1068 h 2715" name="T7"/>
              <a:gd fmla="*/ 374 w 2930" name="T8"/>
              <a:gd fmla="*/ 1070 h 2715" name="T9"/>
              <a:gd fmla="*/ 27 w 2930" name="T10"/>
              <a:gd fmla="*/ 1416 h 2715" name="T11"/>
              <a:gd fmla="*/ 27 w 2930" name="T12"/>
              <a:gd fmla="*/ 1514 h 2715" name="T13"/>
              <a:gd fmla="*/ 126 w 2930" name="T14"/>
              <a:gd fmla="*/ 1514 h 2715" name="T15"/>
              <a:gd fmla="*/ 354 w 2930" name="T16"/>
              <a:gd fmla="*/ 1286 h 2715" name="T17"/>
              <a:gd fmla="*/ 354 w 2930" name="T18"/>
              <a:gd fmla="*/ 2438 h 2715" name="T19"/>
              <a:gd fmla="*/ 632 w 2930" name="T20"/>
              <a:gd fmla="*/ 2715 h 2715" name="T21"/>
              <a:gd fmla="*/ 1118 w 2930" name="T22"/>
              <a:gd fmla="*/ 2715 h 2715" name="T23"/>
              <a:gd fmla="*/ 1187 w 2930" name="T24"/>
              <a:gd fmla="*/ 2646 h 2715" name="T25"/>
              <a:gd fmla="*/ 1187 w 2930" name="T26"/>
              <a:gd fmla="*/ 2021 h 2715" name="T27"/>
              <a:gd fmla="*/ 1812 w 2930" name="T28"/>
              <a:gd fmla="*/ 2021 h 2715" name="T29"/>
              <a:gd fmla="*/ 1882 w 2930" name="T30"/>
              <a:gd fmla="*/ 1951 h 2715" name="T31"/>
              <a:gd fmla="*/ 1812 w 2930" name="T32"/>
              <a:gd fmla="*/ 1882 h 2715" name="T33"/>
              <a:gd fmla="*/ 1118 w 2930" name="T34"/>
              <a:gd fmla="*/ 1882 h 2715" name="T35"/>
              <a:gd fmla="*/ 1049 w 2930" name="T36"/>
              <a:gd fmla="*/ 1951 h 2715" name="T37"/>
              <a:gd fmla="*/ 1049 w 2930" name="T38"/>
              <a:gd fmla="*/ 2576 h 2715" name="T39"/>
              <a:gd fmla="*/ 632 w 2930" name="T40"/>
              <a:gd fmla="*/ 2576 h 2715" name="T41"/>
              <a:gd fmla="*/ 493 w 2930" name="T42"/>
              <a:gd fmla="*/ 2438 h 2715" name="T43"/>
              <a:gd fmla="*/ 493 w 2930" name="T44"/>
              <a:gd fmla="*/ 1147 h 2715" name="T45"/>
              <a:gd fmla="*/ 1465 w 2930" name="T46"/>
              <a:gd fmla="*/ 175 h 2715" name="T47"/>
              <a:gd fmla="*/ 2805 w 2930" name="T48"/>
              <a:gd fmla="*/ 1514 h 2715" name="T49"/>
              <a:gd fmla="*/ 2854 w 2930" name="T50"/>
              <a:gd fmla="*/ 1535 h 2715" name="T51"/>
              <a:gd fmla="*/ 2903 w 2930" name="T52"/>
              <a:gd fmla="*/ 1514 h 2715" name="T53"/>
              <a:gd fmla="*/ 2903 w 2930" name="T54"/>
              <a:gd fmla="*/ 1416 h 2715" name="T55"/>
              <a:gd fmla="*/ 2903 w 2930" name="T56"/>
              <a:gd fmla="*/ 1416 h 2715" name="T57"/>
              <a:gd fmla="*/ 2507 w 2930" name="T58"/>
              <a:gd fmla="*/ 1604 h 2715" name="T59"/>
              <a:gd fmla="*/ 2437 w 2930" name="T60"/>
              <a:gd fmla="*/ 1674 h 2715" name="T61"/>
              <a:gd fmla="*/ 2437 w 2930" name="T62"/>
              <a:gd fmla="*/ 2437 h 2715" name="T63"/>
              <a:gd fmla="*/ 2299 w 2930" name="T64"/>
              <a:gd fmla="*/ 2576 h 2715" name="T65"/>
              <a:gd fmla="*/ 1812 w 2930" name="T66"/>
              <a:gd fmla="*/ 2576 h 2715" name="T67"/>
              <a:gd fmla="*/ 1743 w 2930" name="T68"/>
              <a:gd fmla="*/ 2646 h 2715" name="T69"/>
              <a:gd fmla="*/ 1812 w 2930" name="T70"/>
              <a:gd fmla="*/ 2715 h 2715" name="T71"/>
              <a:gd fmla="*/ 2299 w 2930" name="T72"/>
              <a:gd fmla="*/ 2715 h 2715" name="T73"/>
              <a:gd fmla="*/ 2576 w 2930" name="T74"/>
              <a:gd fmla="*/ 2437 h 2715" name="T75"/>
              <a:gd fmla="*/ 2576 w 2930" name="T76"/>
              <a:gd fmla="*/ 1674 h 2715" name="T77"/>
              <a:gd fmla="*/ 2507 w 2930" name="T78"/>
              <a:gd fmla="*/ 1604 h 2715" name="T79"/>
              <a:gd fmla="*/ 2507 w 2930" name="T80"/>
              <a:gd fmla="*/ 1604 h 271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715" w="2930">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rgbClr val="4D9EBB"/>
          </a:solidFill>
          <a:ln>
            <a:noFill/>
          </a:ln>
          <a:effectLst/>
        </p:spPr>
        <p:txBody>
          <a:bodyPr anchor="t" anchorCtr="0" bIns="45720" compatLnSpc="1" lIns="91440" numCol="1" rIns="91440" tIns="45720" vert="horz" wrap="square">
            <a:prstTxWarp prst="textNoShape">
              <a:avLst/>
            </a:prstTxWarp>
          </a:bodyPr>
          <a:lstStyle/>
          <a:p>
            <a:endParaRPr altLang="en-US" lang="zh-CN" sz="2400">
              <a:cs typeface="+mn-ea"/>
              <a:sym typeface="+mn-lt"/>
            </a:endParaRPr>
          </a:p>
        </p:txBody>
      </p:sp>
      <p:sp>
        <p:nvSpPr>
          <p:cNvPr id="7" name="Freeform 9">
            <a:extLst>
              <a:ext uri="{FF2B5EF4-FFF2-40B4-BE49-F238E27FC236}">
                <a16:creationId xmlns:a16="http://schemas.microsoft.com/office/drawing/2014/main" id="{F723025B-AD22-42AD-A74C-9259F49CE193}"/>
              </a:ext>
            </a:extLst>
          </p:cNvPr>
          <p:cNvSpPr>
            <a:spLocks noEditPoints="1"/>
          </p:cNvSpPr>
          <p:nvPr/>
        </p:nvSpPr>
        <p:spPr bwMode="auto">
          <a:xfrm>
            <a:off x="1214204" y="3603527"/>
            <a:ext cx="575491" cy="575779"/>
          </a:xfrm>
          <a:custGeom>
            <a:gdLst>
              <a:gd fmla="*/ 0 w 3004" name="T0"/>
              <a:gd fmla="*/ 1502 h 3004" name="T1"/>
              <a:gd fmla="*/ 3004 w 3004" name="T2"/>
              <a:gd fmla="*/ 1502 h 3004" name="T3"/>
              <a:gd fmla="*/ 2253 w 3004" name="T4"/>
              <a:gd fmla="*/ 362 h 3004" name="T5"/>
              <a:gd fmla="*/ 2212 w 3004" name="T6"/>
              <a:gd fmla="*/ 826 h 3004" name="T7"/>
              <a:gd fmla="*/ 2109 w 3004" name="T8"/>
              <a:gd fmla="*/ 1167 h 3004" name="T9"/>
              <a:gd fmla="*/ 1454 w 3004" name="T10"/>
              <a:gd fmla="*/ 437 h 3004" name="T11"/>
              <a:gd fmla="*/ 2253 w 3004" name="T12"/>
              <a:gd fmla="*/ 362 h 3004" name="T13"/>
              <a:gd fmla="*/ 2362 w 3004" name="T14"/>
              <a:gd fmla="*/ 2007 h 3004" name="T15"/>
              <a:gd fmla="*/ 1707 w 3004" name="T16"/>
              <a:gd fmla="*/ 2041 h 3004" name="T17"/>
              <a:gd fmla="*/ 1966 w 3004" name="T18"/>
              <a:gd fmla="*/ 1707 h 3004" name="T19"/>
              <a:gd fmla="*/ 1727 w 3004" name="T20"/>
              <a:gd fmla="*/ 157 h 3004" name="T21"/>
              <a:gd fmla="*/ 1434 w 3004" name="T22"/>
              <a:gd fmla="*/ 143 h 3004" name="T23"/>
              <a:gd fmla="*/ 1871 w 3004" name="T24"/>
              <a:gd fmla="*/ 1604 h 3004" name="T25"/>
              <a:gd fmla="*/ 1502 w 3004" name="T26"/>
              <a:gd fmla="*/ 1843 h 3004" name="T27"/>
              <a:gd fmla="*/ 546 w 3004" name="T28"/>
              <a:gd fmla="*/ 1666 h 3004" name="T29"/>
              <a:gd fmla="*/ 887 w 3004" name="T30"/>
              <a:gd fmla="*/ 1031 h 3004" name="T31"/>
              <a:gd fmla="*/ 1079 w 3004" name="T32"/>
              <a:gd fmla="*/ 744 h 3004" name="T33"/>
              <a:gd fmla="*/ 1871 w 3004" name="T34"/>
              <a:gd fmla="*/ 1604 h 3004" name="T35"/>
              <a:gd fmla="*/ 137 w 3004" name="T36"/>
              <a:gd fmla="*/ 1529 h 3004" name="T37"/>
              <a:gd fmla="*/ 341 w 3004" name="T38"/>
              <a:gd fmla="*/ 2185 h 3004" name="T39"/>
              <a:gd fmla="*/ 430 w 3004" name="T40"/>
              <a:gd fmla="*/ 1584 h 3004" name="T41"/>
              <a:gd fmla="*/ 1304 w 3004" name="T42"/>
              <a:gd fmla="*/ 157 h 3004" name="T43"/>
              <a:gd fmla="*/ 990 w 3004" name="T44"/>
              <a:gd fmla="*/ 642 h 3004" name="T45"/>
              <a:gd fmla="*/ 683 w 3004" name="T46"/>
              <a:gd fmla="*/ 819 h 3004" name="T47"/>
              <a:gd fmla="*/ 430 w 3004" name="T48"/>
              <a:gd fmla="*/ 1584 h 3004" name="T49"/>
              <a:gd fmla="*/ 478 w 3004" name="T50"/>
              <a:gd fmla="*/ 2185 h 3004" name="T51"/>
              <a:gd fmla="*/ 1311 w 3004" name="T52"/>
              <a:gd fmla="*/ 2116 h 3004" name="T53"/>
              <a:gd fmla="*/ 512 w 3004" name="T54"/>
              <a:gd fmla="*/ 2437 h 3004" name="T55"/>
              <a:gd fmla="*/ 1502 w 3004" name="T56"/>
              <a:gd fmla="*/ 2867 h 3004" name="T57"/>
              <a:gd fmla="*/ 1406 w 3004" name="T58"/>
              <a:gd fmla="*/ 2225 h 3004" name="T59"/>
              <a:gd fmla="*/ 1666 w 3004" name="T60"/>
              <a:gd fmla="*/ 2171 h 3004" name="T61"/>
              <a:gd fmla="*/ 2546 w 3004" name="T62"/>
              <a:gd fmla="*/ 2109 h 3004" name="T63"/>
              <a:gd fmla="*/ 1502 w 3004" name="T64"/>
              <a:gd fmla="*/ 2867 h 3004" name="T65"/>
              <a:gd fmla="*/ 2041 w 3004" name="T66"/>
              <a:gd fmla="*/ 1591 h 3004" name="T67"/>
              <a:gd fmla="*/ 2253 w 3004" name="T68"/>
              <a:gd fmla="*/ 1229 h 3004" name="T69"/>
              <a:gd fmla="*/ 2342 w 3004" name="T70"/>
              <a:gd fmla="*/ 840 h 3004" name="T71"/>
              <a:gd fmla="*/ 2860 w 3004" name="T72"/>
              <a:gd fmla="*/ 1502 h 3004" name="T73"/>
              <a:gd fmla="*/ 2560 w 3004" name="T74"/>
              <a:gd fmla="*/ 1966 h 30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004" w="3004">
                <a:moveTo>
                  <a:pt x="1502" y="0"/>
                </a:moveTo>
                <a:cubicBezTo>
                  <a:pt x="669" y="0"/>
                  <a:pt x="0" y="669"/>
                  <a:pt x="0" y="1502"/>
                </a:cubicBezTo>
                <a:cubicBezTo>
                  <a:pt x="0" y="2335"/>
                  <a:pt x="669" y="3004"/>
                  <a:pt x="1502" y="3004"/>
                </a:cubicBezTo>
                <a:cubicBezTo>
                  <a:pt x="2335" y="3004"/>
                  <a:pt x="3004" y="2335"/>
                  <a:pt x="3004" y="1502"/>
                </a:cubicBezTo>
                <a:cubicBezTo>
                  <a:pt x="3004" y="669"/>
                  <a:pt x="2335" y="0"/>
                  <a:pt x="1502" y="0"/>
                </a:cubicBezTo>
                <a:close/>
                <a:moveTo>
                  <a:pt x="2253" y="362"/>
                </a:moveTo>
                <a:cubicBezTo>
                  <a:pt x="2253" y="375"/>
                  <a:pt x="2253" y="396"/>
                  <a:pt x="2253" y="410"/>
                </a:cubicBezTo>
                <a:cubicBezTo>
                  <a:pt x="2253" y="553"/>
                  <a:pt x="2239" y="689"/>
                  <a:pt x="2212" y="826"/>
                </a:cubicBezTo>
                <a:cubicBezTo>
                  <a:pt x="2116" y="847"/>
                  <a:pt x="2048" y="928"/>
                  <a:pt x="2048" y="1024"/>
                </a:cubicBezTo>
                <a:cubicBezTo>
                  <a:pt x="2048" y="1079"/>
                  <a:pt x="2068" y="1133"/>
                  <a:pt x="2109" y="1167"/>
                </a:cubicBezTo>
                <a:cubicBezTo>
                  <a:pt x="2062" y="1277"/>
                  <a:pt x="2014" y="1386"/>
                  <a:pt x="1946" y="1488"/>
                </a:cubicBezTo>
                <a:cubicBezTo>
                  <a:pt x="1693" y="1201"/>
                  <a:pt x="1516" y="840"/>
                  <a:pt x="1454" y="437"/>
                </a:cubicBezTo>
                <a:cubicBezTo>
                  <a:pt x="1611" y="341"/>
                  <a:pt x="1782" y="266"/>
                  <a:pt x="1959" y="218"/>
                </a:cubicBezTo>
                <a:cubicBezTo>
                  <a:pt x="2062" y="253"/>
                  <a:pt x="2164" y="300"/>
                  <a:pt x="2253" y="362"/>
                </a:cubicBezTo>
                <a:close/>
                <a:moveTo>
                  <a:pt x="1966" y="1707"/>
                </a:moveTo>
                <a:cubicBezTo>
                  <a:pt x="2089" y="1823"/>
                  <a:pt x="2219" y="1925"/>
                  <a:pt x="2362" y="2007"/>
                </a:cubicBezTo>
                <a:cubicBezTo>
                  <a:pt x="2219" y="2034"/>
                  <a:pt x="2068" y="2048"/>
                  <a:pt x="1911" y="2048"/>
                </a:cubicBezTo>
                <a:cubicBezTo>
                  <a:pt x="1843" y="2048"/>
                  <a:pt x="1775" y="2041"/>
                  <a:pt x="1707" y="2041"/>
                </a:cubicBezTo>
                <a:cubicBezTo>
                  <a:pt x="1707" y="2028"/>
                  <a:pt x="1707" y="2014"/>
                  <a:pt x="1700" y="2000"/>
                </a:cubicBezTo>
                <a:cubicBezTo>
                  <a:pt x="1795" y="1911"/>
                  <a:pt x="1884" y="1809"/>
                  <a:pt x="1966" y="1707"/>
                </a:cubicBezTo>
                <a:close/>
                <a:moveTo>
                  <a:pt x="1502" y="137"/>
                </a:moveTo>
                <a:cubicBezTo>
                  <a:pt x="1577" y="137"/>
                  <a:pt x="1652" y="143"/>
                  <a:pt x="1727" y="157"/>
                </a:cubicBezTo>
                <a:cubicBezTo>
                  <a:pt x="1632" y="198"/>
                  <a:pt x="1536" y="239"/>
                  <a:pt x="1440" y="287"/>
                </a:cubicBezTo>
                <a:cubicBezTo>
                  <a:pt x="1434" y="239"/>
                  <a:pt x="1434" y="191"/>
                  <a:pt x="1434" y="143"/>
                </a:cubicBezTo>
                <a:cubicBezTo>
                  <a:pt x="1454" y="137"/>
                  <a:pt x="1481" y="137"/>
                  <a:pt x="1502" y="137"/>
                </a:cubicBezTo>
                <a:close/>
                <a:moveTo>
                  <a:pt x="1871" y="1604"/>
                </a:moveTo>
                <a:cubicBezTo>
                  <a:pt x="1795" y="1707"/>
                  <a:pt x="1713" y="1795"/>
                  <a:pt x="1625" y="1884"/>
                </a:cubicBezTo>
                <a:cubicBezTo>
                  <a:pt x="1591" y="1857"/>
                  <a:pt x="1550" y="1843"/>
                  <a:pt x="1502" y="1843"/>
                </a:cubicBezTo>
                <a:cubicBezTo>
                  <a:pt x="1413" y="1843"/>
                  <a:pt x="1338" y="1898"/>
                  <a:pt x="1311" y="1980"/>
                </a:cubicBezTo>
                <a:cubicBezTo>
                  <a:pt x="1038" y="1911"/>
                  <a:pt x="778" y="1809"/>
                  <a:pt x="546" y="1666"/>
                </a:cubicBezTo>
                <a:cubicBezTo>
                  <a:pt x="608" y="1434"/>
                  <a:pt x="710" y="1215"/>
                  <a:pt x="840" y="1024"/>
                </a:cubicBezTo>
                <a:cubicBezTo>
                  <a:pt x="853" y="1024"/>
                  <a:pt x="867" y="1031"/>
                  <a:pt x="887" y="1031"/>
                </a:cubicBezTo>
                <a:cubicBezTo>
                  <a:pt x="1004" y="1031"/>
                  <a:pt x="1092" y="942"/>
                  <a:pt x="1092" y="826"/>
                </a:cubicBezTo>
                <a:cubicBezTo>
                  <a:pt x="1092" y="799"/>
                  <a:pt x="1085" y="771"/>
                  <a:pt x="1079" y="744"/>
                </a:cubicBezTo>
                <a:cubicBezTo>
                  <a:pt x="1161" y="662"/>
                  <a:pt x="1242" y="594"/>
                  <a:pt x="1331" y="526"/>
                </a:cubicBezTo>
                <a:cubicBezTo>
                  <a:pt x="1406" y="935"/>
                  <a:pt x="1597" y="1304"/>
                  <a:pt x="1871" y="1604"/>
                </a:cubicBezTo>
                <a:close/>
                <a:moveTo>
                  <a:pt x="341" y="2219"/>
                </a:moveTo>
                <a:cubicBezTo>
                  <a:pt x="218" y="2014"/>
                  <a:pt x="143" y="1782"/>
                  <a:pt x="137" y="1529"/>
                </a:cubicBezTo>
                <a:cubicBezTo>
                  <a:pt x="218" y="1597"/>
                  <a:pt x="300" y="1666"/>
                  <a:pt x="389" y="1720"/>
                </a:cubicBezTo>
                <a:cubicBezTo>
                  <a:pt x="362" y="1871"/>
                  <a:pt x="341" y="2028"/>
                  <a:pt x="341" y="2185"/>
                </a:cubicBezTo>
                <a:cubicBezTo>
                  <a:pt x="341" y="2198"/>
                  <a:pt x="341" y="2212"/>
                  <a:pt x="341" y="2219"/>
                </a:cubicBezTo>
                <a:close/>
                <a:moveTo>
                  <a:pt x="430" y="1584"/>
                </a:moveTo>
                <a:cubicBezTo>
                  <a:pt x="328" y="1516"/>
                  <a:pt x="239" y="1440"/>
                  <a:pt x="150" y="1359"/>
                </a:cubicBezTo>
                <a:cubicBezTo>
                  <a:pt x="218" y="744"/>
                  <a:pt x="696" y="253"/>
                  <a:pt x="1304" y="157"/>
                </a:cubicBezTo>
                <a:cubicBezTo>
                  <a:pt x="1304" y="232"/>
                  <a:pt x="1311" y="300"/>
                  <a:pt x="1318" y="375"/>
                </a:cubicBezTo>
                <a:cubicBezTo>
                  <a:pt x="1201" y="457"/>
                  <a:pt x="1092" y="546"/>
                  <a:pt x="990" y="642"/>
                </a:cubicBezTo>
                <a:cubicBezTo>
                  <a:pt x="956" y="621"/>
                  <a:pt x="922" y="614"/>
                  <a:pt x="887" y="614"/>
                </a:cubicBezTo>
                <a:cubicBezTo>
                  <a:pt x="771" y="614"/>
                  <a:pt x="683" y="703"/>
                  <a:pt x="683" y="819"/>
                </a:cubicBezTo>
                <a:cubicBezTo>
                  <a:pt x="683" y="867"/>
                  <a:pt x="703" y="908"/>
                  <a:pt x="730" y="949"/>
                </a:cubicBezTo>
                <a:cubicBezTo>
                  <a:pt x="594" y="1140"/>
                  <a:pt x="492" y="1352"/>
                  <a:pt x="430" y="1584"/>
                </a:cubicBezTo>
                <a:close/>
                <a:moveTo>
                  <a:pt x="492" y="2417"/>
                </a:moveTo>
                <a:cubicBezTo>
                  <a:pt x="485" y="2342"/>
                  <a:pt x="478" y="2266"/>
                  <a:pt x="478" y="2185"/>
                </a:cubicBezTo>
                <a:cubicBezTo>
                  <a:pt x="478" y="2055"/>
                  <a:pt x="492" y="1925"/>
                  <a:pt x="519" y="1802"/>
                </a:cubicBezTo>
                <a:cubicBezTo>
                  <a:pt x="765" y="1946"/>
                  <a:pt x="1031" y="2055"/>
                  <a:pt x="1311" y="2116"/>
                </a:cubicBezTo>
                <a:cubicBezTo>
                  <a:pt x="1311" y="2123"/>
                  <a:pt x="1311" y="2123"/>
                  <a:pt x="1318" y="2130"/>
                </a:cubicBezTo>
                <a:cubicBezTo>
                  <a:pt x="1079" y="2287"/>
                  <a:pt x="806" y="2389"/>
                  <a:pt x="512" y="2437"/>
                </a:cubicBezTo>
                <a:cubicBezTo>
                  <a:pt x="498" y="2430"/>
                  <a:pt x="498" y="2423"/>
                  <a:pt x="492" y="2417"/>
                </a:cubicBezTo>
                <a:close/>
                <a:moveTo>
                  <a:pt x="1502" y="2867"/>
                </a:moveTo>
                <a:cubicBezTo>
                  <a:pt x="1167" y="2867"/>
                  <a:pt x="867" y="2744"/>
                  <a:pt x="628" y="2546"/>
                </a:cubicBezTo>
                <a:cubicBezTo>
                  <a:pt x="915" y="2492"/>
                  <a:pt x="1174" y="2383"/>
                  <a:pt x="1406" y="2225"/>
                </a:cubicBezTo>
                <a:cubicBezTo>
                  <a:pt x="1434" y="2246"/>
                  <a:pt x="1468" y="2253"/>
                  <a:pt x="1502" y="2253"/>
                </a:cubicBezTo>
                <a:cubicBezTo>
                  <a:pt x="1570" y="2253"/>
                  <a:pt x="1625" y="2219"/>
                  <a:pt x="1666" y="2171"/>
                </a:cubicBezTo>
                <a:cubicBezTo>
                  <a:pt x="1748" y="2178"/>
                  <a:pt x="1830" y="2185"/>
                  <a:pt x="1911" y="2185"/>
                </a:cubicBezTo>
                <a:cubicBezTo>
                  <a:pt x="2130" y="2185"/>
                  <a:pt x="2342" y="2157"/>
                  <a:pt x="2546" y="2109"/>
                </a:cubicBezTo>
                <a:cubicBezTo>
                  <a:pt x="2594" y="2130"/>
                  <a:pt x="2642" y="2157"/>
                  <a:pt x="2690" y="2171"/>
                </a:cubicBezTo>
                <a:cubicBezTo>
                  <a:pt x="2458" y="2587"/>
                  <a:pt x="2014" y="2867"/>
                  <a:pt x="1502" y="2867"/>
                </a:cubicBezTo>
                <a:close/>
                <a:moveTo>
                  <a:pt x="2560" y="1966"/>
                </a:moveTo>
                <a:cubicBezTo>
                  <a:pt x="2369" y="1871"/>
                  <a:pt x="2191" y="1741"/>
                  <a:pt x="2041" y="1591"/>
                </a:cubicBezTo>
                <a:cubicBezTo>
                  <a:pt x="2116" y="1475"/>
                  <a:pt x="2178" y="1352"/>
                  <a:pt x="2232" y="1229"/>
                </a:cubicBezTo>
                <a:cubicBezTo>
                  <a:pt x="2239" y="1229"/>
                  <a:pt x="2246" y="1229"/>
                  <a:pt x="2253" y="1229"/>
                </a:cubicBezTo>
                <a:cubicBezTo>
                  <a:pt x="2369" y="1229"/>
                  <a:pt x="2458" y="1140"/>
                  <a:pt x="2458" y="1024"/>
                </a:cubicBezTo>
                <a:cubicBezTo>
                  <a:pt x="2458" y="942"/>
                  <a:pt x="2410" y="874"/>
                  <a:pt x="2342" y="840"/>
                </a:cubicBezTo>
                <a:cubicBezTo>
                  <a:pt x="2369" y="717"/>
                  <a:pt x="2383" y="594"/>
                  <a:pt x="2383" y="464"/>
                </a:cubicBezTo>
                <a:cubicBezTo>
                  <a:pt x="2676" y="717"/>
                  <a:pt x="2860" y="1085"/>
                  <a:pt x="2860" y="1502"/>
                </a:cubicBezTo>
                <a:cubicBezTo>
                  <a:pt x="2860" y="1638"/>
                  <a:pt x="2840" y="1761"/>
                  <a:pt x="2806" y="1884"/>
                </a:cubicBezTo>
                <a:cubicBezTo>
                  <a:pt x="2731" y="1918"/>
                  <a:pt x="2649" y="1946"/>
                  <a:pt x="2560" y="1966"/>
                </a:cubicBezTo>
                <a:close/>
              </a:path>
            </a:pathLst>
          </a:custGeom>
          <a:solidFill>
            <a:srgbClr val="4D9EBB"/>
          </a:solidFill>
          <a:ln>
            <a:noFill/>
          </a:ln>
          <a:effectLst/>
        </p:spPr>
        <p:txBody>
          <a:bodyPr anchor="t" anchorCtr="0" bIns="45720" compatLnSpc="1" lIns="91440" numCol="1" rIns="91440" tIns="45720" vert="horz" wrap="square">
            <a:prstTxWarp prst="textNoShape">
              <a:avLst/>
            </a:prstTxWarp>
          </a:bodyPr>
          <a:lstStyle/>
          <a:p>
            <a:endParaRPr altLang="en-US" lang="zh-CN" sz="2400">
              <a:cs typeface="+mn-ea"/>
              <a:sym typeface="+mn-lt"/>
            </a:endParaRPr>
          </a:p>
        </p:txBody>
      </p:sp>
      <p:sp>
        <p:nvSpPr>
          <p:cNvPr id="8" name="矩形 7">
            <a:extLst>
              <a:ext uri="{FF2B5EF4-FFF2-40B4-BE49-F238E27FC236}">
                <a16:creationId xmlns:a16="http://schemas.microsoft.com/office/drawing/2014/main" id="{09A263BA-705F-4FC3-98FC-3005ED0A12AF}"/>
              </a:ext>
            </a:extLst>
          </p:cNvPr>
          <p:cNvSpPr/>
          <p:nvPr/>
        </p:nvSpPr>
        <p:spPr>
          <a:xfrm>
            <a:off x="1933423" y="2146895"/>
            <a:ext cx="1452880" cy="396240"/>
          </a:xfrm>
          <a:prstGeom prst="rect">
            <a:avLst/>
          </a:prstGeom>
        </p:spPr>
        <p:txBody>
          <a:bodyPr wrap="none">
            <a:spAutoFit/>
          </a:bodyPr>
          <a:lstStyle/>
          <a:p>
            <a:r>
              <a:rPr altLang="en-US" b="1" lang="zh-CN" sz="2000">
                <a:cs typeface="+mn-ea"/>
                <a:sym typeface="+mn-lt"/>
              </a:rPr>
              <a:t>请输入标题</a:t>
            </a:r>
          </a:p>
        </p:txBody>
      </p:sp>
      <p:sp>
        <p:nvSpPr>
          <p:cNvPr id="9" name="矩形 8">
            <a:extLst>
              <a:ext uri="{FF2B5EF4-FFF2-40B4-BE49-F238E27FC236}">
                <a16:creationId xmlns:a16="http://schemas.microsoft.com/office/drawing/2014/main" id="{6C72D6E5-AA18-4C18-9E1A-5AB053AA5FEA}"/>
              </a:ext>
            </a:extLst>
          </p:cNvPr>
          <p:cNvSpPr/>
          <p:nvPr/>
        </p:nvSpPr>
        <p:spPr>
          <a:xfrm>
            <a:off x="1933423" y="3429000"/>
            <a:ext cx="1452880" cy="396240"/>
          </a:xfrm>
          <a:prstGeom prst="rect">
            <a:avLst/>
          </a:prstGeom>
        </p:spPr>
        <p:txBody>
          <a:bodyPr wrap="none">
            <a:spAutoFit/>
          </a:bodyPr>
          <a:lstStyle/>
          <a:p>
            <a:r>
              <a:rPr altLang="en-US" b="1" lang="zh-CN" sz="2000">
                <a:cs typeface="+mn-ea"/>
                <a:sym typeface="+mn-lt"/>
              </a:rPr>
              <a:t>请输入标题</a:t>
            </a:r>
          </a:p>
        </p:txBody>
      </p:sp>
      <p:sp>
        <p:nvSpPr>
          <p:cNvPr id="10" name="文本框 9">
            <a:extLst>
              <a:ext uri="{FF2B5EF4-FFF2-40B4-BE49-F238E27FC236}">
                <a16:creationId xmlns:a16="http://schemas.microsoft.com/office/drawing/2014/main" id="{B87108D9-16FE-4DAE-8AC3-CE26BDEB446C}"/>
              </a:ext>
            </a:extLst>
          </p:cNvPr>
          <p:cNvSpPr txBox="1"/>
          <p:nvPr/>
        </p:nvSpPr>
        <p:spPr>
          <a:xfrm>
            <a:off x="1933423" y="2547005"/>
            <a:ext cx="3475718" cy="530352"/>
          </a:xfrm>
          <a:prstGeom prst="rect">
            <a:avLst/>
          </a:prstGeom>
          <a:noFill/>
        </p:spPr>
        <p:txBody>
          <a:bodyPr rtlCol="0" wrap="square">
            <a:spAutoFit/>
          </a:bodyPr>
          <a:lstStyle/>
          <a:p>
            <a:pPr>
              <a:lnSpc>
                <a:spcPct val="120000"/>
              </a:lnSpc>
            </a:pPr>
            <a:r>
              <a:rPr altLang="en-US" lang="zh-CN" sz="1200">
                <a:solidFill>
                  <a:schemeClr val="bg1">
                    <a:lumMod val="50000"/>
                  </a:schemeClr>
                </a:solidFill>
                <a:cs typeface="+mn-ea"/>
                <a:sym typeface="+mn-lt"/>
              </a:rPr>
              <a:t>点击输入简要文字内容，文字内容需概括精炼，不用多余的文字修饰，言简意赅的说明该项内容。</a:t>
            </a:r>
          </a:p>
        </p:txBody>
      </p:sp>
      <p:sp>
        <p:nvSpPr>
          <p:cNvPr id="11" name="文本框 10">
            <a:extLst>
              <a:ext uri="{FF2B5EF4-FFF2-40B4-BE49-F238E27FC236}">
                <a16:creationId xmlns:a16="http://schemas.microsoft.com/office/drawing/2014/main" id="{05B41435-FFCF-4E52-83B6-A184B6975C43}"/>
              </a:ext>
            </a:extLst>
          </p:cNvPr>
          <p:cNvSpPr txBox="1"/>
          <p:nvPr/>
        </p:nvSpPr>
        <p:spPr>
          <a:xfrm>
            <a:off x="1912319" y="3825491"/>
            <a:ext cx="3475718" cy="530352"/>
          </a:xfrm>
          <a:prstGeom prst="rect">
            <a:avLst/>
          </a:prstGeom>
          <a:noFill/>
        </p:spPr>
        <p:txBody>
          <a:bodyPr rtlCol="0" wrap="square">
            <a:spAutoFit/>
          </a:bodyPr>
          <a:lstStyle/>
          <a:p>
            <a:pPr>
              <a:lnSpc>
                <a:spcPct val="120000"/>
              </a:lnSpc>
            </a:pPr>
            <a:r>
              <a:rPr altLang="en-US" lang="zh-CN" sz="1200">
                <a:solidFill>
                  <a:schemeClr val="bg1">
                    <a:lumMod val="50000"/>
                  </a:schemeClr>
                </a:solidFill>
                <a:cs typeface="+mn-ea"/>
                <a:sym typeface="+mn-lt"/>
              </a:rPr>
              <a:t>点击输入简要文字内容，文字内容需概括精炼，不用多余的文字修饰，言简意赅的说明该项内容。</a:t>
            </a:r>
          </a:p>
        </p:txBody>
      </p:sp>
      <p:sp>
        <p:nvSpPr>
          <p:cNvPr id="12" name="Freeform 5">
            <a:extLst>
              <a:ext uri="{FF2B5EF4-FFF2-40B4-BE49-F238E27FC236}">
                <a16:creationId xmlns:a16="http://schemas.microsoft.com/office/drawing/2014/main" id="{D05B6C67-3018-4FF2-8F36-88D67FAE9D79}"/>
              </a:ext>
            </a:extLst>
          </p:cNvPr>
          <p:cNvSpPr>
            <a:spLocks noEditPoints="1"/>
          </p:cNvSpPr>
          <p:nvPr/>
        </p:nvSpPr>
        <p:spPr bwMode="auto">
          <a:xfrm>
            <a:off x="1214204" y="4860104"/>
            <a:ext cx="621027" cy="575779"/>
          </a:xfrm>
          <a:custGeom>
            <a:gdLst>
              <a:gd fmla="*/ 2903 w 2930" name="T0"/>
              <a:gd fmla="*/ 1416 h 2715" name="T1"/>
              <a:gd fmla="*/ 1514 w 2930" name="T2"/>
              <a:gd fmla="*/ 27 h 2715" name="T3"/>
              <a:gd fmla="*/ 1416 w 2930" name="T4"/>
              <a:gd fmla="*/ 27 h 2715" name="T5"/>
              <a:gd fmla="*/ 375 w 2930" name="T6"/>
              <a:gd fmla="*/ 1068 h 2715" name="T7"/>
              <a:gd fmla="*/ 374 w 2930" name="T8"/>
              <a:gd fmla="*/ 1070 h 2715" name="T9"/>
              <a:gd fmla="*/ 27 w 2930" name="T10"/>
              <a:gd fmla="*/ 1416 h 2715" name="T11"/>
              <a:gd fmla="*/ 27 w 2930" name="T12"/>
              <a:gd fmla="*/ 1514 h 2715" name="T13"/>
              <a:gd fmla="*/ 126 w 2930" name="T14"/>
              <a:gd fmla="*/ 1514 h 2715" name="T15"/>
              <a:gd fmla="*/ 354 w 2930" name="T16"/>
              <a:gd fmla="*/ 1286 h 2715" name="T17"/>
              <a:gd fmla="*/ 354 w 2930" name="T18"/>
              <a:gd fmla="*/ 2438 h 2715" name="T19"/>
              <a:gd fmla="*/ 632 w 2930" name="T20"/>
              <a:gd fmla="*/ 2715 h 2715" name="T21"/>
              <a:gd fmla="*/ 1118 w 2930" name="T22"/>
              <a:gd fmla="*/ 2715 h 2715" name="T23"/>
              <a:gd fmla="*/ 1187 w 2930" name="T24"/>
              <a:gd fmla="*/ 2646 h 2715" name="T25"/>
              <a:gd fmla="*/ 1187 w 2930" name="T26"/>
              <a:gd fmla="*/ 2021 h 2715" name="T27"/>
              <a:gd fmla="*/ 1812 w 2930" name="T28"/>
              <a:gd fmla="*/ 2021 h 2715" name="T29"/>
              <a:gd fmla="*/ 1882 w 2930" name="T30"/>
              <a:gd fmla="*/ 1951 h 2715" name="T31"/>
              <a:gd fmla="*/ 1812 w 2930" name="T32"/>
              <a:gd fmla="*/ 1882 h 2715" name="T33"/>
              <a:gd fmla="*/ 1118 w 2930" name="T34"/>
              <a:gd fmla="*/ 1882 h 2715" name="T35"/>
              <a:gd fmla="*/ 1049 w 2930" name="T36"/>
              <a:gd fmla="*/ 1951 h 2715" name="T37"/>
              <a:gd fmla="*/ 1049 w 2930" name="T38"/>
              <a:gd fmla="*/ 2576 h 2715" name="T39"/>
              <a:gd fmla="*/ 632 w 2930" name="T40"/>
              <a:gd fmla="*/ 2576 h 2715" name="T41"/>
              <a:gd fmla="*/ 493 w 2930" name="T42"/>
              <a:gd fmla="*/ 2438 h 2715" name="T43"/>
              <a:gd fmla="*/ 493 w 2930" name="T44"/>
              <a:gd fmla="*/ 1147 h 2715" name="T45"/>
              <a:gd fmla="*/ 1465 w 2930" name="T46"/>
              <a:gd fmla="*/ 175 h 2715" name="T47"/>
              <a:gd fmla="*/ 2805 w 2930" name="T48"/>
              <a:gd fmla="*/ 1514 h 2715" name="T49"/>
              <a:gd fmla="*/ 2854 w 2930" name="T50"/>
              <a:gd fmla="*/ 1535 h 2715" name="T51"/>
              <a:gd fmla="*/ 2903 w 2930" name="T52"/>
              <a:gd fmla="*/ 1514 h 2715" name="T53"/>
              <a:gd fmla="*/ 2903 w 2930" name="T54"/>
              <a:gd fmla="*/ 1416 h 2715" name="T55"/>
              <a:gd fmla="*/ 2903 w 2930" name="T56"/>
              <a:gd fmla="*/ 1416 h 2715" name="T57"/>
              <a:gd fmla="*/ 2507 w 2930" name="T58"/>
              <a:gd fmla="*/ 1604 h 2715" name="T59"/>
              <a:gd fmla="*/ 2437 w 2930" name="T60"/>
              <a:gd fmla="*/ 1674 h 2715" name="T61"/>
              <a:gd fmla="*/ 2437 w 2930" name="T62"/>
              <a:gd fmla="*/ 2437 h 2715" name="T63"/>
              <a:gd fmla="*/ 2299 w 2930" name="T64"/>
              <a:gd fmla="*/ 2576 h 2715" name="T65"/>
              <a:gd fmla="*/ 1812 w 2930" name="T66"/>
              <a:gd fmla="*/ 2576 h 2715" name="T67"/>
              <a:gd fmla="*/ 1743 w 2930" name="T68"/>
              <a:gd fmla="*/ 2646 h 2715" name="T69"/>
              <a:gd fmla="*/ 1812 w 2930" name="T70"/>
              <a:gd fmla="*/ 2715 h 2715" name="T71"/>
              <a:gd fmla="*/ 2299 w 2930" name="T72"/>
              <a:gd fmla="*/ 2715 h 2715" name="T73"/>
              <a:gd fmla="*/ 2576 w 2930" name="T74"/>
              <a:gd fmla="*/ 2437 h 2715" name="T75"/>
              <a:gd fmla="*/ 2576 w 2930" name="T76"/>
              <a:gd fmla="*/ 1674 h 2715" name="T77"/>
              <a:gd fmla="*/ 2507 w 2930" name="T78"/>
              <a:gd fmla="*/ 1604 h 2715" name="T79"/>
              <a:gd fmla="*/ 2507 w 2930" name="T80"/>
              <a:gd fmla="*/ 1604 h 271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715" w="2930">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rgbClr val="4D9EBB"/>
          </a:solidFill>
          <a:ln>
            <a:noFill/>
          </a:ln>
          <a:effectLst/>
        </p:spPr>
        <p:txBody>
          <a:bodyPr anchor="t" anchorCtr="0" bIns="45720" compatLnSpc="1" lIns="91440" numCol="1" rIns="91440" tIns="45720" vert="horz" wrap="square">
            <a:prstTxWarp prst="textNoShape">
              <a:avLst/>
            </a:prstTxWarp>
          </a:bodyPr>
          <a:lstStyle/>
          <a:p>
            <a:endParaRPr altLang="en-US" lang="zh-CN" sz="2400">
              <a:cs typeface="+mn-ea"/>
              <a:sym typeface="+mn-lt"/>
            </a:endParaRPr>
          </a:p>
        </p:txBody>
      </p:sp>
      <p:sp>
        <p:nvSpPr>
          <p:cNvPr id="13" name="矩形 12">
            <a:extLst>
              <a:ext uri="{FF2B5EF4-FFF2-40B4-BE49-F238E27FC236}">
                <a16:creationId xmlns:a16="http://schemas.microsoft.com/office/drawing/2014/main" id="{FDEFA0B5-4DFA-458C-8A1D-CC00CA7D7F16}"/>
              </a:ext>
            </a:extLst>
          </p:cNvPr>
          <p:cNvSpPr/>
          <p:nvPr/>
        </p:nvSpPr>
        <p:spPr>
          <a:xfrm>
            <a:off x="1946852" y="4660347"/>
            <a:ext cx="1452880" cy="396240"/>
          </a:xfrm>
          <a:prstGeom prst="rect">
            <a:avLst/>
          </a:prstGeom>
        </p:spPr>
        <p:txBody>
          <a:bodyPr wrap="none">
            <a:spAutoFit/>
          </a:bodyPr>
          <a:lstStyle/>
          <a:p>
            <a:r>
              <a:rPr altLang="en-US" b="1" lang="zh-CN" sz="2000">
                <a:cs typeface="+mn-ea"/>
                <a:sym typeface="+mn-lt"/>
              </a:rPr>
              <a:t>请输入标题</a:t>
            </a:r>
          </a:p>
        </p:txBody>
      </p:sp>
      <p:sp>
        <p:nvSpPr>
          <p:cNvPr id="14" name="文本框 13">
            <a:extLst>
              <a:ext uri="{FF2B5EF4-FFF2-40B4-BE49-F238E27FC236}">
                <a16:creationId xmlns:a16="http://schemas.microsoft.com/office/drawing/2014/main" id="{F3B9CE38-57AB-46B4-BB58-05BD949A6D65}"/>
              </a:ext>
            </a:extLst>
          </p:cNvPr>
          <p:cNvSpPr txBox="1"/>
          <p:nvPr/>
        </p:nvSpPr>
        <p:spPr>
          <a:xfrm>
            <a:off x="1946852" y="5060456"/>
            <a:ext cx="3475718" cy="530352"/>
          </a:xfrm>
          <a:prstGeom prst="rect">
            <a:avLst/>
          </a:prstGeom>
          <a:noFill/>
        </p:spPr>
        <p:txBody>
          <a:bodyPr rtlCol="0" wrap="square">
            <a:spAutoFit/>
          </a:bodyPr>
          <a:lstStyle/>
          <a:p>
            <a:pPr>
              <a:lnSpc>
                <a:spcPct val="120000"/>
              </a:lnSpc>
            </a:pPr>
            <a:r>
              <a:rPr altLang="en-US" lang="zh-CN" sz="1200">
                <a:solidFill>
                  <a:schemeClr val="bg1">
                    <a:lumMod val="50000"/>
                  </a:schemeClr>
                </a:solidFill>
                <a:cs typeface="+mn-ea"/>
                <a:sym typeface="+mn-lt"/>
              </a:rPr>
              <a:t>点击输入简要文字内容，文字内容需概括精炼，不用多余的文字修饰，言简意赅的说明该项内容。</a:t>
            </a:r>
          </a:p>
        </p:txBody>
      </p:sp>
      <p:sp>
        <p:nvSpPr>
          <p:cNvPr id="15" name="Freeform 5">
            <a:extLst>
              <a:ext uri="{FF2B5EF4-FFF2-40B4-BE49-F238E27FC236}">
                <a16:creationId xmlns:a16="http://schemas.microsoft.com/office/drawing/2014/main" id="{F7818156-7D2D-44E9-B881-B97EFB31218A}"/>
              </a:ext>
            </a:extLst>
          </p:cNvPr>
          <p:cNvSpPr>
            <a:spLocks noEditPoints="1"/>
          </p:cNvSpPr>
          <p:nvPr/>
        </p:nvSpPr>
        <p:spPr bwMode="auto">
          <a:xfrm>
            <a:off x="6578366" y="2346653"/>
            <a:ext cx="621027" cy="575779"/>
          </a:xfrm>
          <a:custGeom>
            <a:gdLst>
              <a:gd fmla="*/ 2903 w 2930" name="T0"/>
              <a:gd fmla="*/ 1416 h 2715" name="T1"/>
              <a:gd fmla="*/ 1514 w 2930" name="T2"/>
              <a:gd fmla="*/ 27 h 2715" name="T3"/>
              <a:gd fmla="*/ 1416 w 2930" name="T4"/>
              <a:gd fmla="*/ 27 h 2715" name="T5"/>
              <a:gd fmla="*/ 375 w 2930" name="T6"/>
              <a:gd fmla="*/ 1068 h 2715" name="T7"/>
              <a:gd fmla="*/ 374 w 2930" name="T8"/>
              <a:gd fmla="*/ 1070 h 2715" name="T9"/>
              <a:gd fmla="*/ 27 w 2930" name="T10"/>
              <a:gd fmla="*/ 1416 h 2715" name="T11"/>
              <a:gd fmla="*/ 27 w 2930" name="T12"/>
              <a:gd fmla="*/ 1514 h 2715" name="T13"/>
              <a:gd fmla="*/ 126 w 2930" name="T14"/>
              <a:gd fmla="*/ 1514 h 2715" name="T15"/>
              <a:gd fmla="*/ 354 w 2930" name="T16"/>
              <a:gd fmla="*/ 1286 h 2715" name="T17"/>
              <a:gd fmla="*/ 354 w 2930" name="T18"/>
              <a:gd fmla="*/ 2438 h 2715" name="T19"/>
              <a:gd fmla="*/ 632 w 2930" name="T20"/>
              <a:gd fmla="*/ 2715 h 2715" name="T21"/>
              <a:gd fmla="*/ 1118 w 2930" name="T22"/>
              <a:gd fmla="*/ 2715 h 2715" name="T23"/>
              <a:gd fmla="*/ 1187 w 2930" name="T24"/>
              <a:gd fmla="*/ 2646 h 2715" name="T25"/>
              <a:gd fmla="*/ 1187 w 2930" name="T26"/>
              <a:gd fmla="*/ 2021 h 2715" name="T27"/>
              <a:gd fmla="*/ 1812 w 2930" name="T28"/>
              <a:gd fmla="*/ 2021 h 2715" name="T29"/>
              <a:gd fmla="*/ 1882 w 2930" name="T30"/>
              <a:gd fmla="*/ 1951 h 2715" name="T31"/>
              <a:gd fmla="*/ 1812 w 2930" name="T32"/>
              <a:gd fmla="*/ 1882 h 2715" name="T33"/>
              <a:gd fmla="*/ 1118 w 2930" name="T34"/>
              <a:gd fmla="*/ 1882 h 2715" name="T35"/>
              <a:gd fmla="*/ 1049 w 2930" name="T36"/>
              <a:gd fmla="*/ 1951 h 2715" name="T37"/>
              <a:gd fmla="*/ 1049 w 2930" name="T38"/>
              <a:gd fmla="*/ 2576 h 2715" name="T39"/>
              <a:gd fmla="*/ 632 w 2930" name="T40"/>
              <a:gd fmla="*/ 2576 h 2715" name="T41"/>
              <a:gd fmla="*/ 493 w 2930" name="T42"/>
              <a:gd fmla="*/ 2438 h 2715" name="T43"/>
              <a:gd fmla="*/ 493 w 2930" name="T44"/>
              <a:gd fmla="*/ 1147 h 2715" name="T45"/>
              <a:gd fmla="*/ 1465 w 2930" name="T46"/>
              <a:gd fmla="*/ 175 h 2715" name="T47"/>
              <a:gd fmla="*/ 2805 w 2930" name="T48"/>
              <a:gd fmla="*/ 1514 h 2715" name="T49"/>
              <a:gd fmla="*/ 2854 w 2930" name="T50"/>
              <a:gd fmla="*/ 1535 h 2715" name="T51"/>
              <a:gd fmla="*/ 2903 w 2930" name="T52"/>
              <a:gd fmla="*/ 1514 h 2715" name="T53"/>
              <a:gd fmla="*/ 2903 w 2930" name="T54"/>
              <a:gd fmla="*/ 1416 h 2715" name="T55"/>
              <a:gd fmla="*/ 2903 w 2930" name="T56"/>
              <a:gd fmla="*/ 1416 h 2715" name="T57"/>
              <a:gd fmla="*/ 2507 w 2930" name="T58"/>
              <a:gd fmla="*/ 1604 h 2715" name="T59"/>
              <a:gd fmla="*/ 2437 w 2930" name="T60"/>
              <a:gd fmla="*/ 1674 h 2715" name="T61"/>
              <a:gd fmla="*/ 2437 w 2930" name="T62"/>
              <a:gd fmla="*/ 2437 h 2715" name="T63"/>
              <a:gd fmla="*/ 2299 w 2930" name="T64"/>
              <a:gd fmla="*/ 2576 h 2715" name="T65"/>
              <a:gd fmla="*/ 1812 w 2930" name="T66"/>
              <a:gd fmla="*/ 2576 h 2715" name="T67"/>
              <a:gd fmla="*/ 1743 w 2930" name="T68"/>
              <a:gd fmla="*/ 2646 h 2715" name="T69"/>
              <a:gd fmla="*/ 1812 w 2930" name="T70"/>
              <a:gd fmla="*/ 2715 h 2715" name="T71"/>
              <a:gd fmla="*/ 2299 w 2930" name="T72"/>
              <a:gd fmla="*/ 2715 h 2715" name="T73"/>
              <a:gd fmla="*/ 2576 w 2930" name="T74"/>
              <a:gd fmla="*/ 2437 h 2715" name="T75"/>
              <a:gd fmla="*/ 2576 w 2930" name="T76"/>
              <a:gd fmla="*/ 1674 h 2715" name="T77"/>
              <a:gd fmla="*/ 2507 w 2930" name="T78"/>
              <a:gd fmla="*/ 1604 h 2715" name="T79"/>
              <a:gd fmla="*/ 2507 w 2930" name="T80"/>
              <a:gd fmla="*/ 1604 h 271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715" w="2930">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rgbClr val="4D9EBB"/>
          </a:solidFill>
          <a:ln>
            <a:noFill/>
          </a:ln>
          <a:effectLst/>
        </p:spPr>
        <p:txBody>
          <a:bodyPr anchor="t" anchorCtr="0" bIns="45720" compatLnSpc="1" lIns="91440" numCol="1" rIns="91440" tIns="45720" vert="horz" wrap="square">
            <a:prstTxWarp prst="textNoShape">
              <a:avLst/>
            </a:prstTxWarp>
          </a:bodyPr>
          <a:lstStyle/>
          <a:p>
            <a:endParaRPr altLang="en-US" lang="zh-CN" sz="2400">
              <a:cs typeface="+mn-ea"/>
              <a:sym typeface="+mn-lt"/>
            </a:endParaRPr>
          </a:p>
        </p:txBody>
      </p:sp>
      <p:sp>
        <p:nvSpPr>
          <p:cNvPr id="16" name="Freeform 9">
            <a:extLst>
              <a:ext uri="{FF2B5EF4-FFF2-40B4-BE49-F238E27FC236}">
                <a16:creationId xmlns:a16="http://schemas.microsoft.com/office/drawing/2014/main" id="{FBB43B71-133D-4595-9C0C-E292EB73B4EB}"/>
              </a:ext>
            </a:extLst>
          </p:cNvPr>
          <p:cNvSpPr>
            <a:spLocks noEditPoints="1"/>
          </p:cNvSpPr>
          <p:nvPr/>
        </p:nvSpPr>
        <p:spPr bwMode="auto">
          <a:xfrm>
            <a:off x="6591795" y="3603527"/>
            <a:ext cx="575491" cy="575779"/>
          </a:xfrm>
          <a:custGeom>
            <a:gdLst>
              <a:gd fmla="*/ 0 w 3004" name="T0"/>
              <a:gd fmla="*/ 1502 h 3004" name="T1"/>
              <a:gd fmla="*/ 3004 w 3004" name="T2"/>
              <a:gd fmla="*/ 1502 h 3004" name="T3"/>
              <a:gd fmla="*/ 2253 w 3004" name="T4"/>
              <a:gd fmla="*/ 362 h 3004" name="T5"/>
              <a:gd fmla="*/ 2212 w 3004" name="T6"/>
              <a:gd fmla="*/ 826 h 3004" name="T7"/>
              <a:gd fmla="*/ 2109 w 3004" name="T8"/>
              <a:gd fmla="*/ 1167 h 3004" name="T9"/>
              <a:gd fmla="*/ 1454 w 3004" name="T10"/>
              <a:gd fmla="*/ 437 h 3004" name="T11"/>
              <a:gd fmla="*/ 2253 w 3004" name="T12"/>
              <a:gd fmla="*/ 362 h 3004" name="T13"/>
              <a:gd fmla="*/ 2362 w 3004" name="T14"/>
              <a:gd fmla="*/ 2007 h 3004" name="T15"/>
              <a:gd fmla="*/ 1707 w 3004" name="T16"/>
              <a:gd fmla="*/ 2041 h 3004" name="T17"/>
              <a:gd fmla="*/ 1966 w 3004" name="T18"/>
              <a:gd fmla="*/ 1707 h 3004" name="T19"/>
              <a:gd fmla="*/ 1727 w 3004" name="T20"/>
              <a:gd fmla="*/ 157 h 3004" name="T21"/>
              <a:gd fmla="*/ 1434 w 3004" name="T22"/>
              <a:gd fmla="*/ 143 h 3004" name="T23"/>
              <a:gd fmla="*/ 1871 w 3004" name="T24"/>
              <a:gd fmla="*/ 1604 h 3004" name="T25"/>
              <a:gd fmla="*/ 1502 w 3004" name="T26"/>
              <a:gd fmla="*/ 1843 h 3004" name="T27"/>
              <a:gd fmla="*/ 546 w 3004" name="T28"/>
              <a:gd fmla="*/ 1666 h 3004" name="T29"/>
              <a:gd fmla="*/ 887 w 3004" name="T30"/>
              <a:gd fmla="*/ 1031 h 3004" name="T31"/>
              <a:gd fmla="*/ 1079 w 3004" name="T32"/>
              <a:gd fmla="*/ 744 h 3004" name="T33"/>
              <a:gd fmla="*/ 1871 w 3004" name="T34"/>
              <a:gd fmla="*/ 1604 h 3004" name="T35"/>
              <a:gd fmla="*/ 137 w 3004" name="T36"/>
              <a:gd fmla="*/ 1529 h 3004" name="T37"/>
              <a:gd fmla="*/ 341 w 3004" name="T38"/>
              <a:gd fmla="*/ 2185 h 3004" name="T39"/>
              <a:gd fmla="*/ 430 w 3004" name="T40"/>
              <a:gd fmla="*/ 1584 h 3004" name="T41"/>
              <a:gd fmla="*/ 1304 w 3004" name="T42"/>
              <a:gd fmla="*/ 157 h 3004" name="T43"/>
              <a:gd fmla="*/ 990 w 3004" name="T44"/>
              <a:gd fmla="*/ 642 h 3004" name="T45"/>
              <a:gd fmla="*/ 683 w 3004" name="T46"/>
              <a:gd fmla="*/ 819 h 3004" name="T47"/>
              <a:gd fmla="*/ 430 w 3004" name="T48"/>
              <a:gd fmla="*/ 1584 h 3004" name="T49"/>
              <a:gd fmla="*/ 478 w 3004" name="T50"/>
              <a:gd fmla="*/ 2185 h 3004" name="T51"/>
              <a:gd fmla="*/ 1311 w 3004" name="T52"/>
              <a:gd fmla="*/ 2116 h 3004" name="T53"/>
              <a:gd fmla="*/ 512 w 3004" name="T54"/>
              <a:gd fmla="*/ 2437 h 3004" name="T55"/>
              <a:gd fmla="*/ 1502 w 3004" name="T56"/>
              <a:gd fmla="*/ 2867 h 3004" name="T57"/>
              <a:gd fmla="*/ 1406 w 3004" name="T58"/>
              <a:gd fmla="*/ 2225 h 3004" name="T59"/>
              <a:gd fmla="*/ 1666 w 3004" name="T60"/>
              <a:gd fmla="*/ 2171 h 3004" name="T61"/>
              <a:gd fmla="*/ 2546 w 3004" name="T62"/>
              <a:gd fmla="*/ 2109 h 3004" name="T63"/>
              <a:gd fmla="*/ 1502 w 3004" name="T64"/>
              <a:gd fmla="*/ 2867 h 3004" name="T65"/>
              <a:gd fmla="*/ 2041 w 3004" name="T66"/>
              <a:gd fmla="*/ 1591 h 3004" name="T67"/>
              <a:gd fmla="*/ 2253 w 3004" name="T68"/>
              <a:gd fmla="*/ 1229 h 3004" name="T69"/>
              <a:gd fmla="*/ 2342 w 3004" name="T70"/>
              <a:gd fmla="*/ 840 h 3004" name="T71"/>
              <a:gd fmla="*/ 2860 w 3004" name="T72"/>
              <a:gd fmla="*/ 1502 h 3004" name="T73"/>
              <a:gd fmla="*/ 2560 w 3004" name="T74"/>
              <a:gd fmla="*/ 1966 h 30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004" w="3004">
                <a:moveTo>
                  <a:pt x="1502" y="0"/>
                </a:moveTo>
                <a:cubicBezTo>
                  <a:pt x="669" y="0"/>
                  <a:pt x="0" y="669"/>
                  <a:pt x="0" y="1502"/>
                </a:cubicBezTo>
                <a:cubicBezTo>
                  <a:pt x="0" y="2335"/>
                  <a:pt x="669" y="3004"/>
                  <a:pt x="1502" y="3004"/>
                </a:cubicBezTo>
                <a:cubicBezTo>
                  <a:pt x="2335" y="3004"/>
                  <a:pt x="3004" y="2335"/>
                  <a:pt x="3004" y="1502"/>
                </a:cubicBezTo>
                <a:cubicBezTo>
                  <a:pt x="3004" y="669"/>
                  <a:pt x="2335" y="0"/>
                  <a:pt x="1502" y="0"/>
                </a:cubicBezTo>
                <a:close/>
                <a:moveTo>
                  <a:pt x="2253" y="362"/>
                </a:moveTo>
                <a:cubicBezTo>
                  <a:pt x="2253" y="375"/>
                  <a:pt x="2253" y="396"/>
                  <a:pt x="2253" y="410"/>
                </a:cubicBezTo>
                <a:cubicBezTo>
                  <a:pt x="2253" y="553"/>
                  <a:pt x="2239" y="689"/>
                  <a:pt x="2212" y="826"/>
                </a:cubicBezTo>
                <a:cubicBezTo>
                  <a:pt x="2116" y="847"/>
                  <a:pt x="2048" y="928"/>
                  <a:pt x="2048" y="1024"/>
                </a:cubicBezTo>
                <a:cubicBezTo>
                  <a:pt x="2048" y="1079"/>
                  <a:pt x="2068" y="1133"/>
                  <a:pt x="2109" y="1167"/>
                </a:cubicBezTo>
                <a:cubicBezTo>
                  <a:pt x="2062" y="1277"/>
                  <a:pt x="2014" y="1386"/>
                  <a:pt x="1946" y="1488"/>
                </a:cubicBezTo>
                <a:cubicBezTo>
                  <a:pt x="1693" y="1201"/>
                  <a:pt x="1516" y="840"/>
                  <a:pt x="1454" y="437"/>
                </a:cubicBezTo>
                <a:cubicBezTo>
                  <a:pt x="1611" y="341"/>
                  <a:pt x="1782" y="266"/>
                  <a:pt x="1959" y="218"/>
                </a:cubicBezTo>
                <a:cubicBezTo>
                  <a:pt x="2062" y="253"/>
                  <a:pt x="2164" y="300"/>
                  <a:pt x="2253" y="362"/>
                </a:cubicBezTo>
                <a:close/>
                <a:moveTo>
                  <a:pt x="1966" y="1707"/>
                </a:moveTo>
                <a:cubicBezTo>
                  <a:pt x="2089" y="1823"/>
                  <a:pt x="2219" y="1925"/>
                  <a:pt x="2362" y="2007"/>
                </a:cubicBezTo>
                <a:cubicBezTo>
                  <a:pt x="2219" y="2034"/>
                  <a:pt x="2068" y="2048"/>
                  <a:pt x="1911" y="2048"/>
                </a:cubicBezTo>
                <a:cubicBezTo>
                  <a:pt x="1843" y="2048"/>
                  <a:pt x="1775" y="2041"/>
                  <a:pt x="1707" y="2041"/>
                </a:cubicBezTo>
                <a:cubicBezTo>
                  <a:pt x="1707" y="2028"/>
                  <a:pt x="1707" y="2014"/>
                  <a:pt x="1700" y="2000"/>
                </a:cubicBezTo>
                <a:cubicBezTo>
                  <a:pt x="1795" y="1911"/>
                  <a:pt x="1884" y="1809"/>
                  <a:pt x="1966" y="1707"/>
                </a:cubicBezTo>
                <a:close/>
                <a:moveTo>
                  <a:pt x="1502" y="137"/>
                </a:moveTo>
                <a:cubicBezTo>
                  <a:pt x="1577" y="137"/>
                  <a:pt x="1652" y="143"/>
                  <a:pt x="1727" y="157"/>
                </a:cubicBezTo>
                <a:cubicBezTo>
                  <a:pt x="1632" y="198"/>
                  <a:pt x="1536" y="239"/>
                  <a:pt x="1440" y="287"/>
                </a:cubicBezTo>
                <a:cubicBezTo>
                  <a:pt x="1434" y="239"/>
                  <a:pt x="1434" y="191"/>
                  <a:pt x="1434" y="143"/>
                </a:cubicBezTo>
                <a:cubicBezTo>
                  <a:pt x="1454" y="137"/>
                  <a:pt x="1481" y="137"/>
                  <a:pt x="1502" y="137"/>
                </a:cubicBezTo>
                <a:close/>
                <a:moveTo>
                  <a:pt x="1871" y="1604"/>
                </a:moveTo>
                <a:cubicBezTo>
                  <a:pt x="1795" y="1707"/>
                  <a:pt x="1713" y="1795"/>
                  <a:pt x="1625" y="1884"/>
                </a:cubicBezTo>
                <a:cubicBezTo>
                  <a:pt x="1591" y="1857"/>
                  <a:pt x="1550" y="1843"/>
                  <a:pt x="1502" y="1843"/>
                </a:cubicBezTo>
                <a:cubicBezTo>
                  <a:pt x="1413" y="1843"/>
                  <a:pt x="1338" y="1898"/>
                  <a:pt x="1311" y="1980"/>
                </a:cubicBezTo>
                <a:cubicBezTo>
                  <a:pt x="1038" y="1911"/>
                  <a:pt x="778" y="1809"/>
                  <a:pt x="546" y="1666"/>
                </a:cubicBezTo>
                <a:cubicBezTo>
                  <a:pt x="608" y="1434"/>
                  <a:pt x="710" y="1215"/>
                  <a:pt x="840" y="1024"/>
                </a:cubicBezTo>
                <a:cubicBezTo>
                  <a:pt x="853" y="1024"/>
                  <a:pt x="867" y="1031"/>
                  <a:pt x="887" y="1031"/>
                </a:cubicBezTo>
                <a:cubicBezTo>
                  <a:pt x="1004" y="1031"/>
                  <a:pt x="1092" y="942"/>
                  <a:pt x="1092" y="826"/>
                </a:cubicBezTo>
                <a:cubicBezTo>
                  <a:pt x="1092" y="799"/>
                  <a:pt x="1085" y="771"/>
                  <a:pt x="1079" y="744"/>
                </a:cubicBezTo>
                <a:cubicBezTo>
                  <a:pt x="1161" y="662"/>
                  <a:pt x="1242" y="594"/>
                  <a:pt x="1331" y="526"/>
                </a:cubicBezTo>
                <a:cubicBezTo>
                  <a:pt x="1406" y="935"/>
                  <a:pt x="1597" y="1304"/>
                  <a:pt x="1871" y="1604"/>
                </a:cubicBezTo>
                <a:close/>
                <a:moveTo>
                  <a:pt x="341" y="2219"/>
                </a:moveTo>
                <a:cubicBezTo>
                  <a:pt x="218" y="2014"/>
                  <a:pt x="143" y="1782"/>
                  <a:pt x="137" y="1529"/>
                </a:cubicBezTo>
                <a:cubicBezTo>
                  <a:pt x="218" y="1597"/>
                  <a:pt x="300" y="1666"/>
                  <a:pt x="389" y="1720"/>
                </a:cubicBezTo>
                <a:cubicBezTo>
                  <a:pt x="362" y="1871"/>
                  <a:pt x="341" y="2028"/>
                  <a:pt x="341" y="2185"/>
                </a:cubicBezTo>
                <a:cubicBezTo>
                  <a:pt x="341" y="2198"/>
                  <a:pt x="341" y="2212"/>
                  <a:pt x="341" y="2219"/>
                </a:cubicBezTo>
                <a:close/>
                <a:moveTo>
                  <a:pt x="430" y="1584"/>
                </a:moveTo>
                <a:cubicBezTo>
                  <a:pt x="328" y="1516"/>
                  <a:pt x="239" y="1440"/>
                  <a:pt x="150" y="1359"/>
                </a:cubicBezTo>
                <a:cubicBezTo>
                  <a:pt x="218" y="744"/>
                  <a:pt x="696" y="253"/>
                  <a:pt x="1304" y="157"/>
                </a:cubicBezTo>
                <a:cubicBezTo>
                  <a:pt x="1304" y="232"/>
                  <a:pt x="1311" y="300"/>
                  <a:pt x="1318" y="375"/>
                </a:cubicBezTo>
                <a:cubicBezTo>
                  <a:pt x="1201" y="457"/>
                  <a:pt x="1092" y="546"/>
                  <a:pt x="990" y="642"/>
                </a:cubicBezTo>
                <a:cubicBezTo>
                  <a:pt x="956" y="621"/>
                  <a:pt x="922" y="614"/>
                  <a:pt x="887" y="614"/>
                </a:cubicBezTo>
                <a:cubicBezTo>
                  <a:pt x="771" y="614"/>
                  <a:pt x="683" y="703"/>
                  <a:pt x="683" y="819"/>
                </a:cubicBezTo>
                <a:cubicBezTo>
                  <a:pt x="683" y="867"/>
                  <a:pt x="703" y="908"/>
                  <a:pt x="730" y="949"/>
                </a:cubicBezTo>
                <a:cubicBezTo>
                  <a:pt x="594" y="1140"/>
                  <a:pt x="492" y="1352"/>
                  <a:pt x="430" y="1584"/>
                </a:cubicBezTo>
                <a:close/>
                <a:moveTo>
                  <a:pt x="492" y="2417"/>
                </a:moveTo>
                <a:cubicBezTo>
                  <a:pt x="485" y="2342"/>
                  <a:pt x="478" y="2266"/>
                  <a:pt x="478" y="2185"/>
                </a:cubicBezTo>
                <a:cubicBezTo>
                  <a:pt x="478" y="2055"/>
                  <a:pt x="492" y="1925"/>
                  <a:pt x="519" y="1802"/>
                </a:cubicBezTo>
                <a:cubicBezTo>
                  <a:pt x="765" y="1946"/>
                  <a:pt x="1031" y="2055"/>
                  <a:pt x="1311" y="2116"/>
                </a:cubicBezTo>
                <a:cubicBezTo>
                  <a:pt x="1311" y="2123"/>
                  <a:pt x="1311" y="2123"/>
                  <a:pt x="1318" y="2130"/>
                </a:cubicBezTo>
                <a:cubicBezTo>
                  <a:pt x="1079" y="2287"/>
                  <a:pt x="806" y="2389"/>
                  <a:pt x="512" y="2437"/>
                </a:cubicBezTo>
                <a:cubicBezTo>
                  <a:pt x="498" y="2430"/>
                  <a:pt x="498" y="2423"/>
                  <a:pt x="492" y="2417"/>
                </a:cubicBezTo>
                <a:close/>
                <a:moveTo>
                  <a:pt x="1502" y="2867"/>
                </a:moveTo>
                <a:cubicBezTo>
                  <a:pt x="1167" y="2867"/>
                  <a:pt x="867" y="2744"/>
                  <a:pt x="628" y="2546"/>
                </a:cubicBezTo>
                <a:cubicBezTo>
                  <a:pt x="915" y="2492"/>
                  <a:pt x="1174" y="2383"/>
                  <a:pt x="1406" y="2225"/>
                </a:cubicBezTo>
                <a:cubicBezTo>
                  <a:pt x="1434" y="2246"/>
                  <a:pt x="1468" y="2253"/>
                  <a:pt x="1502" y="2253"/>
                </a:cubicBezTo>
                <a:cubicBezTo>
                  <a:pt x="1570" y="2253"/>
                  <a:pt x="1625" y="2219"/>
                  <a:pt x="1666" y="2171"/>
                </a:cubicBezTo>
                <a:cubicBezTo>
                  <a:pt x="1748" y="2178"/>
                  <a:pt x="1830" y="2185"/>
                  <a:pt x="1911" y="2185"/>
                </a:cubicBezTo>
                <a:cubicBezTo>
                  <a:pt x="2130" y="2185"/>
                  <a:pt x="2342" y="2157"/>
                  <a:pt x="2546" y="2109"/>
                </a:cubicBezTo>
                <a:cubicBezTo>
                  <a:pt x="2594" y="2130"/>
                  <a:pt x="2642" y="2157"/>
                  <a:pt x="2690" y="2171"/>
                </a:cubicBezTo>
                <a:cubicBezTo>
                  <a:pt x="2458" y="2587"/>
                  <a:pt x="2014" y="2867"/>
                  <a:pt x="1502" y="2867"/>
                </a:cubicBezTo>
                <a:close/>
                <a:moveTo>
                  <a:pt x="2560" y="1966"/>
                </a:moveTo>
                <a:cubicBezTo>
                  <a:pt x="2369" y="1871"/>
                  <a:pt x="2191" y="1741"/>
                  <a:pt x="2041" y="1591"/>
                </a:cubicBezTo>
                <a:cubicBezTo>
                  <a:pt x="2116" y="1475"/>
                  <a:pt x="2178" y="1352"/>
                  <a:pt x="2232" y="1229"/>
                </a:cubicBezTo>
                <a:cubicBezTo>
                  <a:pt x="2239" y="1229"/>
                  <a:pt x="2246" y="1229"/>
                  <a:pt x="2253" y="1229"/>
                </a:cubicBezTo>
                <a:cubicBezTo>
                  <a:pt x="2369" y="1229"/>
                  <a:pt x="2458" y="1140"/>
                  <a:pt x="2458" y="1024"/>
                </a:cubicBezTo>
                <a:cubicBezTo>
                  <a:pt x="2458" y="942"/>
                  <a:pt x="2410" y="874"/>
                  <a:pt x="2342" y="840"/>
                </a:cubicBezTo>
                <a:cubicBezTo>
                  <a:pt x="2369" y="717"/>
                  <a:pt x="2383" y="594"/>
                  <a:pt x="2383" y="464"/>
                </a:cubicBezTo>
                <a:cubicBezTo>
                  <a:pt x="2676" y="717"/>
                  <a:pt x="2860" y="1085"/>
                  <a:pt x="2860" y="1502"/>
                </a:cubicBezTo>
                <a:cubicBezTo>
                  <a:pt x="2860" y="1638"/>
                  <a:pt x="2840" y="1761"/>
                  <a:pt x="2806" y="1884"/>
                </a:cubicBezTo>
                <a:cubicBezTo>
                  <a:pt x="2731" y="1918"/>
                  <a:pt x="2649" y="1946"/>
                  <a:pt x="2560" y="1966"/>
                </a:cubicBezTo>
                <a:close/>
              </a:path>
            </a:pathLst>
          </a:custGeom>
          <a:solidFill>
            <a:srgbClr val="4D9EBB"/>
          </a:solidFill>
          <a:ln>
            <a:noFill/>
          </a:ln>
          <a:effectLst/>
        </p:spPr>
        <p:txBody>
          <a:bodyPr anchor="t" anchorCtr="0" bIns="45720" compatLnSpc="1" lIns="91440" numCol="1" rIns="91440" tIns="45720" vert="horz" wrap="square">
            <a:prstTxWarp prst="textNoShape">
              <a:avLst/>
            </a:prstTxWarp>
          </a:bodyPr>
          <a:lstStyle/>
          <a:p>
            <a:endParaRPr altLang="en-US" lang="zh-CN" sz="2400">
              <a:cs typeface="+mn-ea"/>
              <a:sym typeface="+mn-lt"/>
            </a:endParaRPr>
          </a:p>
        </p:txBody>
      </p:sp>
      <p:sp>
        <p:nvSpPr>
          <p:cNvPr id="17" name="矩形 16">
            <a:extLst>
              <a:ext uri="{FF2B5EF4-FFF2-40B4-BE49-F238E27FC236}">
                <a16:creationId xmlns:a16="http://schemas.microsoft.com/office/drawing/2014/main" id="{9FD742B0-7503-45F4-809A-606E387879F7}"/>
              </a:ext>
            </a:extLst>
          </p:cNvPr>
          <p:cNvSpPr/>
          <p:nvPr/>
        </p:nvSpPr>
        <p:spPr>
          <a:xfrm>
            <a:off x="7311013" y="2146895"/>
            <a:ext cx="1452880" cy="396240"/>
          </a:xfrm>
          <a:prstGeom prst="rect">
            <a:avLst/>
          </a:prstGeom>
        </p:spPr>
        <p:txBody>
          <a:bodyPr wrap="none">
            <a:spAutoFit/>
          </a:bodyPr>
          <a:lstStyle/>
          <a:p>
            <a:r>
              <a:rPr altLang="en-US" b="1" lang="zh-CN" sz="2000">
                <a:cs typeface="+mn-ea"/>
                <a:sym typeface="+mn-lt"/>
              </a:rPr>
              <a:t>请输入标题</a:t>
            </a:r>
          </a:p>
        </p:txBody>
      </p:sp>
      <p:sp>
        <p:nvSpPr>
          <p:cNvPr id="18" name="矩形 17">
            <a:extLst>
              <a:ext uri="{FF2B5EF4-FFF2-40B4-BE49-F238E27FC236}">
                <a16:creationId xmlns:a16="http://schemas.microsoft.com/office/drawing/2014/main" id="{BE7BD578-DF86-4624-A338-5CD8B6E7218B}"/>
              </a:ext>
            </a:extLst>
          </p:cNvPr>
          <p:cNvSpPr/>
          <p:nvPr/>
        </p:nvSpPr>
        <p:spPr>
          <a:xfrm>
            <a:off x="7311013" y="3429000"/>
            <a:ext cx="1452880" cy="396240"/>
          </a:xfrm>
          <a:prstGeom prst="rect">
            <a:avLst/>
          </a:prstGeom>
        </p:spPr>
        <p:txBody>
          <a:bodyPr wrap="none">
            <a:spAutoFit/>
          </a:bodyPr>
          <a:lstStyle/>
          <a:p>
            <a:r>
              <a:rPr altLang="en-US" b="1" lang="zh-CN" sz="2000">
                <a:cs typeface="+mn-ea"/>
                <a:sym typeface="+mn-lt"/>
              </a:rPr>
              <a:t>请输入标题</a:t>
            </a:r>
          </a:p>
        </p:txBody>
      </p:sp>
      <p:sp>
        <p:nvSpPr>
          <p:cNvPr id="19" name="文本框 18">
            <a:extLst>
              <a:ext uri="{FF2B5EF4-FFF2-40B4-BE49-F238E27FC236}">
                <a16:creationId xmlns:a16="http://schemas.microsoft.com/office/drawing/2014/main" id="{AD52A48D-E96D-4730-927F-6458CB135328}"/>
              </a:ext>
            </a:extLst>
          </p:cNvPr>
          <p:cNvSpPr txBox="1"/>
          <p:nvPr/>
        </p:nvSpPr>
        <p:spPr>
          <a:xfrm>
            <a:off x="7311013" y="2547005"/>
            <a:ext cx="3475718" cy="530352"/>
          </a:xfrm>
          <a:prstGeom prst="rect">
            <a:avLst/>
          </a:prstGeom>
          <a:noFill/>
        </p:spPr>
        <p:txBody>
          <a:bodyPr rtlCol="0" wrap="square">
            <a:spAutoFit/>
          </a:bodyPr>
          <a:lstStyle/>
          <a:p>
            <a:pPr>
              <a:lnSpc>
                <a:spcPct val="120000"/>
              </a:lnSpc>
            </a:pPr>
            <a:r>
              <a:rPr altLang="en-US" lang="zh-CN" sz="1200">
                <a:solidFill>
                  <a:schemeClr val="bg1">
                    <a:lumMod val="50000"/>
                  </a:schemeClr>
                </a:solidFill>
                <a:cs typeface="+mn-ea"/>
                <a:sym typeface="+mn-lt"/>
              </a:rPr>
              <a:t>点击输入简要文字内容，文字内容需概括精炼，不用多余的文字修饰，言简意赅的说明该项内容。</a:t>
            </a:r>
          </a:p>
        </p:txBody>
      </p:sp>
      <p:sp>
        <p:nvSpPr>
          <p:cNvPr id="20" name="文本框 19">
            <a:extLst>
              <a:ext uri="{FF2B5EF4-FFF2-40B4-BE49-F238E27FC236}">
                <a16:creationId xmlns:a16="http://schemas.microsoft.com/office/drawing/2014/main" id="{0CE8CB9B-E359-4B0D-B841-CF2E99868FD0}"/>
              </a:ext>
            </a:extLst>
          </p:cNvPr>
          <p:cNvSpPr txBox="1"/>
          <p:nvPr/>
        </p:nvSpPr>
        <p:spPr>
          <a:xfrm>
            <a:off x="7289909" y="3825491"/>
            <a:ext cx="3475718" cy="530352"/>
          </a:xfrm>
          <a:prstGeom prst="rect">
            <a:avLst/>
          </a:prstGeom>
          <a:noFill/>
        </p:spPr>
        <p:txBody>
          <a:bodyPr rtlCol="0" wrap="square">
            <a:spAutoFit/>
          </a:bodyPr>
          <a:lstStyle/>
          <a:p>
            <a:pPr>
              <a:lnSpc>
                <a:spcPct val="120000"/>
              </a:lnSpc>
            </a:pPr>
            <a:r>
              <a:rPr altLang="en-US" lang="zh-CN" sz="1200">
                <a:solidFill>
                  <a:schemeClr val="bg1">
                    <a:lumMod val="50000"/>
                  </a:schemeClr>
                </a:solidFill>
                <a:cs typeface="+mn-ea"/>
                <a:sym typeface="+mn-lt"/>
              </a:rPr>
              <a:t>点击输入简要文字内容，文字内容需概括精炼，不用多余的文字修饰，言简意赅的说明该项内容。</a:t>
            </a:r>
          </a:p>
        </p:txBody>
      </p:sp>
      <p:sp>
        <p:nvSpPr>
          <p:cNvPr id="21" name="Freeform 5">
            <a:extLst>
              <a:ext uri="{FF2B5EF4-FFF2-40B4-BE49-F238E27FC236}">
                <a16:creationId xmlns:a16="http://schemas.microsoft.com/office/drawing/2014/main" id="{7EA33C94-361B-4D89-B3BA-475A7A3B370D}"/>
              </a:ext>
            </a:extLst>
          </p:cNvPr>
          <p:cNvSpPr>
            <a:spLocks noEditPoints="1"/>
          </p:cNvSpPr>
          <p:nvPr/>
        </p:nvSpPr>
        <p:spPr bwMode="auto">
          <a:xfrm>
            <a:off x="6591795" y="4860104"/>
            <a:ext cx="621027" cy="575779"/>
          </a:xfrm>
          <a:custGeom>
            <a:gdLst>
              <a:gd fmla="*/ 2903 w 2930" name="T0"/>
              <a:gd fmla="*/ 1416 h 2715" name="T1"/>
              <a:gd fmla="*/ 1514 w 2930" name="T2"/>
              <a:gd fmla="*/ 27 h 2715" name="T3"/>
              <a:gd fmla="*/ 1416 w 2930" name="T4"/>
              <a:gd fmla="*/ 27 h 2715" name="T5"/>
              <a:gd fmla="*/ 375 w 2930" name="T6"/>
              <a:gd fmla="*/ 1068 h 2715" name="T7"/>
              <a:gd fmla="*/ 374 w 2930" name="T8"/>
              <a:gd fmla="*/ 1070 h 2715" name="T9"/>
              <a:gd fmla="*/ 27 w 2930" name="T10"/>
              <a:gd fmla="*/ 1416 h 2715" name="T11"/>
              <a:gd fmla="*/ 27 w 2930" name="T12"/>
              <a:gd fmla="*/ 1514 h 2715" name="T13"/>
              <a:gd fmla="*/ 126 w 2930" name="T14"/>
              <a:gd fmla="*/ 1514 h 2715" name="T15"/>
              <a:gd fmla="*/ 354 w 2930" name="T16"/>
              <a:gd fmla="*/ 1286 h 2715" name="T17"/>
              <a:gd fmla="*/ 354 w 2930" name="T18"/>
              <a:gd fmla="*/ 2438 h 2715" name="T19"/>
              <a:gd fmla="*/ 632 w 2930" name="T20"/>
              <a:gd fmla="*/ 2715 h 2715" name="T21"/>
              <a:gd fmla="*/ 1118 w 2930" name="T22"/>
              <a:gd fmla="*/ 2715 h 2715" name="T23"/>
              <a:gd fmla="*/ 1187 w 2930" name="T24"/>
              <a:gd fmla="*/ 2646 h 2715" name="T25"/>
              <a:gd fmla="*/ 1187 w 2930" name="T26"/>
              <a:gd fmla="*/ 2021 h 2715" name="T27"/>
              <a:gd fmla="*/ 1812 w 2930" name="T28"/>
              <a:gd fmla="*/ 2021 h 2715" name="T29"/>
              <a:gd fmla="*/ 1882 w 2930" name="T30"/>
              <a:gd fmla="*/ 1951 h 2715" name="T31"/>
              <a:gd fmla="*/ 1812 w 2930" name="T32"/>
              <a:gd fmla="*/ 1882 h 2715" name="T33"/>
              <a:gd fmla="*/ 1118 w 2930" name="T34"/>
              <a:gd fmla="*/ 1882 h 2715" name="T35"/>
              <a:gd fmla="*/ 1049 w 2930" name="T36"/>
              <a:gd fmla="*/ 1951 h 2715" name="T37"/>
              <a:gd fmla="*/ 1049 w 2930" name="T38"/>
              <a:gd fmla="*/ 2576 h 2715" name="T39"/>
              <a:gd fmla="*/ 632 w 2930" name="T40"/>
              <a:gd fmla="*/ 2576 h 2715" name="T41"/>
              <a:gd fmla="*/ 493 w 2930" name="T42"/>
              <a:gd fmla="*/ 2438 h 2715" name="T43"/>
              <a:gd fmla="*/ 493 w 2930" name="T44"/>
              <a:gd fmla="*/ 1147 h 2715" name="T45"/>
              <a:gd fmla="*/ 1465 w 2930" name="T46"/>
              <a:gd fmla="*/ 175 h 2715" name="T47"/>
              <a:gd fmla="*/ 2805 w 2930" name="T48"/>
              <a:gd fmla="*/ 1514 h 2715" name="T49"/>
              <a:gd fmla="*/ 2854 w 2930" name="T50"/>
              <a:gd fmla="*/ 1535 h 2715" name="T51"/>
              <a:gd fmla="*/ 2903 w 2930" name="T52"/>
              <a:gd fmla="*/ 1514 h 2715" name="T53"/>
              <a:gd fmla="*/ 2903 w 2930" name="T54"/>
              <a:gd fmla="*/ 1416 h 2715" name="T55"/>
              <a:gd fmla="*/ 2903 w 2930" name="T56"/>
              <a:gd fmla="*/ 1416 h 2715" name="T57"/>
              <a:gd fmla="*/ 2507 w 2930" name="T58"/>
              <a:gd fmla="*/ 1604 h 2715" name="T59"/>
              <a:gd fmla="*/ 2437 w 2930" name="T60"/>
              <a:gd fmla="*/ 1674 h 2715" name="T61"/>
              <a:gd fmla="*/ 2437 w 2930" name="T62"/>
              <a:gd fmla="*/ 2437 h 2715" name="T63"/>
              <a:gd fmla="*/ 2299 w 2930" name="T64"/>
              <a:gd fmla="*/ 2576 h 2715" name="T65"/>
              <a:gd fmla="*/ 1812 w 2930" name="T66"/>
              <a:gd fmla="*/ 2576 h 2715" name="T67"/>
              <a:gd fmla="*/ 1743 w 2930" name="T68"/>
              <a:gd fmla="*/ 2646 h 2715" name="T69"/>
              <a:gd fmla="*/ 1812 w 2930" name="T70"/>
              <a:gd fmla="*/ 2715 h 2715" name="T71"/>
              <a:gd fmla="*/ 2299 w 2930" name="T72"/>
              <a:gd fmla="*/ 2715 h 2715" name="T73"/>
              <a:gd fmla="*/ 2576 w 2930" name="T74"/>
              <a:gd fmla="*/ 2437 h 2715" name="T75"/>
              <a:gd fmla="*/ 2576 w 2930" name="T76"/>
              <a:gd fmla="*/ 1674 h 2715" name="T77"/>
              <a:gd fmla="*/ 2507 w 2930" name="T78"/>
              <a:gd fmla="*/ 1604 h 2715" name="T79"/>
              <a:gd fmla="*/ 2507 w 2930" name="T80"/>
              <a:gd fmla="*/ 1604 h 271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715" w="2930">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rgbClr val="4D9EBB"/>
          </a:solidFill>
          <a:ln>
            <a:noFill/>
          </a:ln>
          <a:effectLst/>
        </p:spPr>
        <p:txBody>
          <a:bodyPr anchor="t" anchorCtr="0" bIns="45720" compatLnSpc="1" lIns="91440" numCol="1" rIns="91440" tIns="45720" vert="horz" wrap="square">
            <a:prstTxWarp prst="textNoShape">
              <a:avLst/>
            </a:prstTxWarp>
          </a:bodyPr>
          <a:lstStyle/>
          <a:p>
            <a:endParaRPr altLang="en-US" lang="zh-CN" sz="2400">
              <a:cs typeface="+mn-ea"/>
              <a:sym typeface="+mn-lt"/>
            </a:endParaRPr>
          </a:p>
        </p:txBody>
      </p:sp>
      <p:sp>
        <p:nvSpPr>
          <p:cNvPr id="22" name="矩形 21">
            <a:extLst>
              <a:ext uri="{FF2B5EF4-FFF2-40B4-BE49-F238E27FC236}">
                <a16:creationId xmlns:a16="http://schemas.microsoft.com/office/drawing/2014/main" id="{AEEB880C-B472-4640-A3C0-BA1DC7B2F5BE}"/>
              </a:ext>
            </a:extLst>
          </p:cNvPr>
          <p:cNvSpPr/>
          <p:nvPr/>
        </p:nvSpPr>
        <p:spPr>
          <a:xfrm>
            <a:off x="7324442" y="4660347"/>
            <a:ext cx="1452880" cy="396240"/>
          </a:xfrm>
          <a:prstGeom prst="rect">
            <a:avLst/>
          </a:prstGeom>
        </p:spPr>
        <p:txBody>
          <a:bodyPr wrap="none">
            <a:spAutoFit/>
          </a:bodyPr>
          <a:lstStyle/>
          <a:p>
            <a:r>
              <a:rPr altLang="en-US" b="1" lang="zh-CN" sz="2000">
                <a:cs typeface="+mn-ea"/>
                <a:sym typeface="+mn-lt"/>
              </a:rPr>
              <a:t>请输入标题</a:t>
            </a:r>
          </a:p>
        </p:txBody>
      </p:sp>
      <p:sp>
        <p:nvSpPr>
          <p:cNvPr id="23" name="文本框 22">
            <a:extLst>
              <a:ext uri="{FF2B5EF4-FFF2-40B4-BE49-F238E27FC236}">
                <a16:creationId xmlns:a16="http://schemas.microsoft.com/office/drawing/2014/main" id="{E88AE84C-922B-4D3B-A73A-EE0B2E100A41}"/>
              </a:ext>
            </a:extLst>
          </p:cNvPr>
          <p:cNvSpPr txBox="1"/>
          <p:nvPr/>
        </p:nvSpPr>
        <p:spPr>
          <a:xfrm>
            <a:off x="7324442" y="5060456"/>
            <a:ext cx="3475718" cy="530352"/>
          </a:xfrm>
          <a:prstGeom prst="rect">
            <a:avLst/>
          </a:prstGeom>
          <a:noFill/>
        </p:spPr>
        <p:txBody>
          <a:bodyPr rtlCol="0" wrap="square">
            <a:spAutoFit/>
          </a:bodyPr>
          <a:lstStyle/>
          <a:p>
            <a:pPr>
              <a:lnSpc>
                <a:spcPct val="120000"/>
              </a:lnSpc>
            </a:pPr>
            <a:r>
              <a:rPr altLang="en-US" lang="zh-CN" sz="1200">
                <a:solidFill>
                  <a:schemeClr val="bg1">
                    <a:lumMod val="50000"/>
                  </a:schemeClr>
                </a:solidFill>
                <a:cs typeface="+mn-ea"/>
                <a:sym typeface="+mn-lt"/>
              </a:rPr>
              <a:t>点击输入简要文字内容，文字内容需概括精炼，不用多余的文字修饰，言简意赅的说明该项内容。</a:t>
            </a:r>
          </a:p>
        </p:txBody>
      </p:sp>
    </p:spTree>
    <p:extLst>
      <p:ext uri="{BB962C8B-B14F-4D97-AF65-F5344CB8AC3E}">
        <p14:creationId val="3081942458"/>
      </p:ext>
    </p:extLst>
  </p:cSld>
  <p:clrMapOvr>
    <a:masterClrMapping/>
  </p:clrMapOvr>
  <mc:AlternateContent>
    <mc:Choice Requires="p14">
      <p:transition advTm="2000" p14:dur="2000" spd="slow">
        <p14:prism isContent="1"/>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decel="100000" fill="hold" grpId="0" id="9" nodeType="afterEffect" presetClass="entr" presetID="49"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 calcmode="lin" valueType="num">
                                      <p:cBhvr>
                                        <p:cTn dur="500" fill="hold" id="13"/>
                                        <p:tgtEl>
                                          <p:spTgt spid="6"/>
                                        </p:tgtEl>
                                        <p:attrNameLst>
                                          <p:attrName>style.rotation</p:attrName>
                                        </p:attrNameLst>
                                      </p:cBhvr>
                                      <p:tavLst>
                                        <p:tav tm="0">
                                          <p:val>
                                            <p:fltVal val="360"/>
                                          </p:val>
                                        </p:tav>
                                        <p:tav tm="100000">
                                          <p:val>
                                            <p:fltVal val="0"/>
                                          </p:val>
                                        </p:tav>
                                      </p:tavLst>
                                    </p:anim>
                                    <p:animEffect filter="fade" transition="in">
                                      <p:cBhvr>
                                        <p:cTn dur="500" id="14"/>
                                        <p:tgtEl>
                                          <p:spTgt spid="6"/>
                                        </p:tgtEl>
                                      </p:cBhvr>
                                    </p:animEffect>
                                  </p:childTnLst>
                                </p:cTn>
                              </p:par>
                            </p:childTnLst>
                          </p:cTn>
                        </p:par>
                        <p:par>
                          <p:cTn fill="hold" id="15" nodeType="afterGroup">
                            <p:stCondLst>
                              <p:cond delay="1000"/>
                            </p:stCondLst>
                            <p:childTnLst>
                              <p:par>
                                <p:cTn fill="hold" grpId="0" id="16" nodeType="afterEffect" presetClass="entr" presetID="55"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1000" fill="hold" id="18"/>
                                        <p:tgtEl>
                                          <p:spTgt spid="8"/>
                                        </p:tgtEl>
                                        <p:attrNameLst>
                                          <p:attrName>ppt_w</p:attrName>
                                        </p:attrNameLst>
                                      </p:cBhvr>
                                      <p:tavLst>
                                        <p:tav tm="0">
                                          <p:val>
                                            <p:strVal val="#ppt_w*0.70"/>
                                          </p:val>
                                        </p:tav>
                                        <p:tav tm="100000">
                                          <p:val>
                                            <p:strVal val="#ppt_w"/>
                                          </p:val>
                                        </p:tav>
                                      </p:tavLst>
                                    </p:anim>
                                    <p:anim calcmode="lin" valueType="num">
                                      <p:cBhvr>
                                        <p:cTn dur="1000" fill="hold" id="19"/>
                                        <p:tgtEl>
                                          <p:spTgt spid="8"/>
                                        </p:tgtEl>
                                        <p:attrNameLst>
                                          <p:attrName>ppt_h</p:attrName>
                                        </p:attrNameLst>
                                      </p:cBhvr>
                                      <p:tavLst>
                                        <p:tav tm="0">
                                          <p:val>
                                            <p:strVal val="#ppt_h"/>
                                          </p:val>
                                        </p:tav>
                                        <p:tav tm="100000">
                                          <p:val>
                                            <p:strVal val="#ppt_h"/>
                                          </p:val>
                                        </p:tav>
                                      </p:tavLst>
                                    </p:anim>
                                    <p:animEffect filter="fade" transition="in">
                                      <p:cBhvr>
                                        <p:cTn dur="1000" id="20"/>
                                        <p:tgtEl>
                                          <p:spTgt spid="8"/>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2"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1000" id="25"/>
                                        <p:tgtEl>
                                          <p:spTgt spid="10"/>
                                        </p:tgtEl>
                                      </p:cBhvr>
                                    </p:animEffect>
                                    <p:anim calcmode="lin" valueType="num">
                                      <p:cBhvr>
                                        <p:cTn dur="1000" fill="hold" id="26"/>
                                        <p:tgtEl>
                                          <p:spTgt spid="10"/>
                                        </p:tgtEl>
                                        <p:attrNameLst>
                                          <p:attrName>ppt_x</p:attrName>
                                        </p:attrNameLst>
                                      </p:cBhvr>
                                      <p:tavLst>
                                        <p:tav tm="0">
                                          <p:val>
                                            <p:strVal val="#ppt_x"/>
                                          </p:val>
                                        </p:tav>
                                        <p:tav tm="100000">
                                          <p:val>
                                            <p:strVal val="#ppt_x"/>
                                          </p:val>
                                        </p:tav>
                                      </p:tavLst>
                                    </p:anim>
                                    <p:anim calcmode="lin" valueType="num">
                                      <p:cBhvr>
                                        <p:cTn dur="100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000"/>
                            </p:stCondLst>
                            <p:childTnLst>
                              <p:par>
                                <p:cTn decel="100000" fill="hold" grpId="0" id="29" nodeType="afterEffect" presetClass="entr" presetID="49" presetSubtype="0">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p:cTn dur="500" fill="hold" id="31"/>
                                        <p:tgtEl>
                                          <p:spTgt spid="7"/>
                                        </p:tgtEl>
                                        <p:attrNameLst>
                                          <p:attrName>ppt_w</p:attrName>
                                        </p:attrNameLst>
                                      </p:cBhvr>
                                      <p:tavLst>
                                        <p:tav tm="0">
                                          <p:val>
                                            <p:fltVal val="0"/>
                                          </p:val>
                                        </p:tav>
                                        <p:tav tm="100000">
                                          <p:val>
                                            <p:strVal val="#ppt_w"/>
                                          </p:val>
                                        </p:tav>
                                      </p:tavLst>
                                    </p:anim>
                                    <p:anim calcmode="lin" valueType="num">
                                      <p:cBhvr>
                                        <p:cTn dur="500" fill="hold" id="32"/>
                                        <p:tgtEl>
                                          <p:spTgt spid="7"/>
                                        </p:tgtEl>
                                        <p:attrNameLst>
                                          <p:attrName>ppt_h</p:attrName>
                                        </p:attrNameLst>
                                      </p:cBhvr>
                                      <p:tavLst>
                                        <p:tav tm="0">
                                          <p:val>
                                            <p:fltVal val="0"/>
                                          </p:val>
                                        </p:tav>
                                        <p:tav tm="100000">
                                          <p:val>
                                            <p:strVal val="#ppt_h"/>
                                          </p:val>
                                        </p:tav>
                                      </p:tavLst>
                                    </p:anim>
                                    <p:anim calcmode="lin" valueType="num">
                                      <p:cBhvr>
                                        <p:cTn dur="500" fill="hold" id="33"/>
                                        <p:tgtEl>
                                          <p:spTgt spid="7"/>
                                        </p:tgtEl>
                                        <p:attrNameLst>
                                          <p:attrName>style.rotation</p:attrName>
                                        </p:attrNameLst>
                                      </p:cBhvr>
                                      <p:tavLst>
                                        <p:tav tm="0">
                                          <p:val>
                                            <p:fltVal val="360"/>
                                          </p:val>
                                        </p:tav>
                                        <p:tav tm="100000">
                                          <p:val>
                                            <p:fltVal val="0"/>
                                          </p:val>
                                        </p:tav>
                                      </p:tavLst>
                                    </p:anim>
                                    <p:animEffect filter="fade" transition="in">
                                      <p:cBhvr>
                                        <p:cTn dur="500" id="34"/>
                                        <p:tgtEl>
                                          <p:spTgt spid="7"/>
                                        </p:tgtEl>
                                      </p:cBhvr>
                                    </p:animEffect>
                                  </p:childTnLst>
                                </p:cTn>
                              </p:par>
                            </p:childTnLst>
                          </p:cTn>
                        </p:par>
                        <p:par>
                          <p:cTn fill="hold" id="35" nodeType="afterGroup">
                            <p:stCondLst>
                              <p:cond delay="1500"/>
                            </p:stCondLst>
                            <p:childTnLst>
                              <p:par>
                                <p:cTn fill="hold" grpId="0" id="36" nodeType="afterEffect" presetClass="entr" presetID="55" presetSubtype="0">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p:cTn dur="1000" fill="hold" id="38"/>
                                        <p:tgtEl>
                                          <p:spTgt spid="9"/>
                                        </p:tgtEl>
                                        <p:attrNameLst>
                                          <p:attrName>ppt_w</p:attrName>
                                        </p:attrNameLst>
                                      </p:cBhvr>
                                      <p:tavLst>
                                        <p:tav tm="0">
                                          <p:val>
                                            <p:strVal val="#ppt_w*0.70"/>
                                          </p:val>
                                        </p:tav>
                                        <p:tav tm="100000">
                                          <p:val>
                                            <p:strVal val="#ppt_w"/>
                                          </p:val>
                                        </p:tav>
                                      </p:tavLst>
                                    </p:anim>
                                    <p:anim calcmode="lin" valueType="num">
                                      <p:cBhvr>
                                        <p:cTn dur="1000" fill="hold" id="39"/>
                                        <p:tgtEl>
                                          <p:spTgt spid="9"/>
                                        </p:tgtEl>
                                        <p:attrNameLst>
                                          <p:attrName>ppt_h</p:attrName>
                                        </p:attrNameLst>
                                      </p:cBhvr>
                                      <p:tavLst>
                                        <p:tav tm="0">
                                          <p:val>
                                            <p:strVal val="#ppt_h"/>
                                          </p:val>
                                        </p:tav>
                                        <p:tav tm="100000">
                                          <p:val>
                                            <p:strVal val="#ppt_h"/>
                                          </p:val>
                                        </p:tav>
                                      </p:tavLst>
                                    </p:anim>
                                    <p:animEffect filter="fade" transition="in">
                                      <p:cBhvr>
                                        <p:cTn dur="1000" id="40"/>
                                        <p:tgtEl>
                                          <p:spTgt spid="9"/>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42" presetSubtype="0">
                                  <p:stCondLst>
                                    <p:cond delay="0"/>
                                  </p:stCondLst>
                                  <p:childTnLst>
                                    <p:set>
                                      <p:cBhvr>
                                        <p:cTn dur="1" fill="hold" id="44">
                                          <p:stCondLst>
                                            <p:cond delay="0"/>
                                          </p:stCondLst>
                                        </p:cTn>
                                        <p:tgtEl>
                                          <p:spTgt spid="11"/>
                                        </p:tgtEl>
                                        <p:attrNameLst>
                                          <p:attrName>style.visibility</p:attrName>
                                        </p:attrNameLst>
                                      </p:cBhvr>
                                      <p:to>
                                        <p:strVal val="visible"/>
                                      </p:to>
                                    </p:set>
                                    <p:animEffect filter="fade" transition="in">
                                      <p:cBhvr>
                                        <p:cTn dur="1000" id="45"/>
                                        <p:tgtEl>
                                          <p:spTgt spid="11"/>
                                        </p:tgtEl>
                                      </p:cBhvr>
                                    </p:animEffect>
                                    <p:anim calcmode="lin" valueType="num">
                                      <p:cBhvr>
                                        <p:cTn dur="1000" fill="hold" id="46"/>
                                        <p:tgtEl>
                                          <p:spTgt spid="11"/>
                                        </p:tgtEl>
                                        <p:attrNameLst>
                                          <p:attrName>ppt_x</p:attrName>
                                        </p:attrNameLst>
                                      </p:cBhvr>
                                      <p:tavLst>
                                        <p:tav tm="0">
                                          <p:val>
                                            <p:strVal val="#ppt_x"/>
                                          </p:val>
                                        </p:tav>
                                        <p:tav tm="100000">
                                          <p:val>
                                            <p:strVal val="#ppt_x"/>
                                          </p:val>
                                        </p:tav>
                                      </p:tavLst>
                                    </p:anim>
                                    <p:anim calcmode="lin" valueType="num">
                                      <p:cBhvr>
                                        <p:cTn dur="1000" fill="hold" id="47"/>
                                        <p:tgtEl>
                                          <p:spTgt spid="11"/>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1000"/>
                            </p:stCondLst>
                            <p:childTnLst>
                              <p:par>
                                <p:cTn decel="100000" fill="hold" grpId="0" id="49" nodeType="afterEffect" presetClass="entr" presetID="49" presetSubtype="0">
                                  <p:stCondLst>
                                    <p:cond delay="0"/>
                                  </p:stCondLst>
                                  <p:childTnLst>
                                    <p:set>
                                      <p:cBhvr>
                                        <p:cTn dur="1" fill="hold" id="50">
                                          <p:stCondLst>
                                            <p:cond delay="0"/>
                                          </p:stCondLst>
                                        </p:cTn>
                                        <p:tgtEl>
                                          <p:spTgt spid="12"/>
                                        </p:tgtEl>
                                        <p:attrNameLst>
                                          <p:attrName>style.visibility</p:attrName>
                                        </p:attrNameLst>
                                      </p:cBhvr>
                                      <p:to>
                                        <p:strVal val="visible"/>
                                      </p:to>
                                    </p:set>
                                    <p:anim calcmode="lin" valueType="num">
                                      <p:cBhvr>
                                        <p:cTn dur="500" fill="hold" id="51"/>
                                        <p:tgtEl>
                                          <p:spTgt spid="12"/>
                                        </p:tgtEl>
                                        <p:attrNameLst>
                                          <p:attrName>ppt_w</p:attrName>
                                        </p:attrNameLst>
                                      </p:cBhvr>
                                      <p:tavLst>
                                        <p:tav tm="0">
                                          <p:val>
                                            <p:fltVal val="0"/>
                                          </p:val>
                                        </p:tav>
                                        <p:tav tm="100000">
                                          <p:val>
                                            <p:strVal val="#ppt_w"/>
                                          </p:val>
                                        </p:tav>
                                      </p:tavLst>
                                    </p:anim>
                                    <p:anim calcmode="lin" valueType="num">
                                      <p:cBhvr>
                                        <p:cTn dur="500" fill="hold" id="52"/>
                                        <p:tgtEl>
                                          <p:spTgt spid="12"/>
                                        </p:tgtEl>
                                        <p:attrNameLst>
                                          <p:attrName>ppt_h</p:attrName>
                                        </p:attrNameLst>
                                      </p:cBhvr>
                                      <p:tavLst>
                                        <p:tav tm="0">
                                          <p:val>
                                            <p:fltVal val="0"/>
                                          </p:val>
                                        </p:tav>
                                        <p:tav tm="100000">
                                          <p:val>
                                            <p:strVal val="#ppt_h"/>
                                          </p:val>
                                        </p:tav>
                                      </p:tavLst>
                                    </p:anim>
                                    <p:anim calcmode="lin" valueType="num">
                                      <p:cBhvr>
                                        <p:cTn dur="500" fill="hold" id="53"/>
                                        <p:tgtEl>
                                          <p:spTgt spid="12"/>
                                        </p:tgtEl>
                                        <p:attrNameLst>
                                          <p:attrName>style.rotation</p:attrName>
                                        </p:attrNameLst>
                                      </p:cBhvr>
                                      <p:tavLst>
                                        <p:tav tm="0">
                                          <p:val>
                                            <p:fltVal val="360"/>
                                          </p:val>
                                        </p:tav>
                                        <p:tav tm="100000">
                                          <p:val>
                                            <p:fltVal val="0"/>
                                          </p:val>
                                        </p:tav>
                                      </p:tavLst>
                                    </p:anim>
                                    <p:animEffect filter="fade" transition="in">
                                      <p:cBhvr>
                                        <p:cTn dur="500" id="54"/>
                                        <p:tgtEl>
                                          <p:spTgt spid="12"/>
                                        </p:tgtEl>
                                      </p:cBhvr>
                                    </p:animEffect>
                                  </p:childTnLst>
                                </p:cTn>
                              </p:par>
                            </p:childTnLst>
                          </p:cTn>
                        </p:par>
                        <p:par>
                          <p:cTn fill="hold" id="55" nodeType="afterGroup">
                            <p:stCondLst>
                              <p:cond delay="1500"/>
                            </p:stCondLst>
                            <p:childTnLst>
                              <p:par>
                                <p:cTn fill="hold" grpId="0" id="56" nodeType="afterEffect" presetClass="entr" presetID="55" presetSubtype="0">
                                  <p:stCondLst>
                                    <p:cond delay="0"/>
                                  </p:stCondLst>
                                  <p:childTnLst>
                                    <p:set>
                                      <p:cBhvr>
                                        <p:cTn dur="1" fill="hold" id="57">
                                          <p:stCondLst>
                                            <p:cond delay="0"/>
                                          </p:stCondLst>
                                        </p:cTn>
                                        <p:tgtEl>
                                          <p:spTgt spid="13"/>
                                        </p:tgtEl>
                                        <p:attrNameLst>
                                          <p:attrName>style.visibility</p:attrName>
                                        </p:attrNameLst>
                                      </p:cBhvr>
                                      <p:to>
                                        <p:strVal val="visible"/>
                                      </p:to>
                                    </p:set>
                                    <p:anim calcmode="lin" valueType="num">
                                      <p:cBhvr>
                                        <p:cTn dur="1000" fill="hold" id="58"/>
                                        <p:tgtEl>
                                          <p:spTgt spid="13"/>
                                        </p:tgtEl>
                                        <p:attrNameLst>
                                          <p:attrName>ppt_w</p:attrName>
                                        </p:attrNameLst>
                                      </p:cBhvr>
                                      <p:tavLst>
                                        <p:tav tm="0">
                                          <p:val>
                                            <p:strVal val="#ppt_w*0.70"/>
                                          </p:val>
                                        </p:tav>
                                        <p:tav tm="100000">
                                          <p:val>
                                            <p:strVal val="#ppt_w"/>
                                          </p:val>
                                        </p:tav>
                                      </p:tavLst>
                                    </p:anim>
                                    <p:anim calcmode="lin" valueType="num">
                                      <p:cBhvr>
                                        <p:cTn dur="1000" fill="hold" id="59"/>
                                        <p:tgtEl>
                                          <p:spTgt spid="13"/>
                                        </p:tgtEl>
                                        <p:attrNameLst>
                                          <p:attrName>ppt_h</p:attrName>
                                        </p:attrNameLst>
                                      </p:cBhvr>
                                      <p:tavLst>
                                        <p:tav tm="0">
                                          <p:val>
                                            <p:strVal val="#ppt_h"/>
                                          </p:val>
                                        </p:tav>
                                        <p:tav tm="100000">
                                          <p:val>
                                            <p:strVal val="#ppt_h"/>
                                          </p:val>
                                        </p:tav>
                                      </p:tavLst>
                                    </p:anim>
                                    <p:animEffect filter="fade" transition="in">
                                      <p:cBhvr>
                                        <p:cTn dur="1000" id="60"/>
                                        <p:tgtEl>
                                          <p:spTgt spid="13"/>
                                        </p:tgtEl>
                                      </p:cBhvr>
                                    </p:animEffect>
                                  </p:childTnLst>
                                </p:cTn>
                              </p:par>
                            </p:childTnLst>
                          </p:cTn>
                        </p:par>
                      </p:childTnLst>
                    </p:cTn>
                  </p:par>
                  <p:par>
                    <p:cTn fill="hold" id="61" nodeType="clickPar">
                      <p:stCondLst>
                        <p:cond delay="indefinite"/>
                      </p:stCondLst>
                      <p:childTnLst>
                        <p:par>
                          <p:cTn fill="hold" id="62" nodeType="afterGroup">
                            <p:stCondLst>
                              <p:cond delay="0"/>
                            </p:stCondLst>
                            <p:childTnLst>
                              <p:par>
                                <p:cTn fill="hold" grpId="0" id="63" nodeType="clickEffect" presetClass="entr" presetID="42" presetSubtype="0">
                                  <p:stCondLst>
                                    <p:cond delay="0"/>
                                  </p:stCondLst>
                                  <p:childTnLst>
                                    <p:set>
                                      <p:cBhvr>
                                        <p:cTn dur="1" fill="hold" id="64">
                                          <p:stCondLst>
                                            <p:cond delay="0"/>
                                          </p:stCondLst>
                                        </p:cTn>
                                        <p:tgtEl>
                                          <p:spTgt spid="14"/>
                                        </p:tgtEl>
                                        <p:attrNameLst>
                                          <p:attrName>style.visibility</p:attrName>
                                        </p:attrNameLst>
                                      </p:cBhvr>
                                      <p:to>
                                        <p:strVal val="visible"/>
                                      </p:to>
                                    </p:set>
                                    <p:animEffect filter="fade" transition="in">
                                      <p:cBhvr>
                                        <p:cTn dur="1000" id="65"/>
                                        <p:tgtEl>
                                          <p:spTgt spid="14"/>
                                        </p:tgtEl>
                                      </p:cBhvr>
                                    </p:animEffect>
                                    <p:anim calcmode="lin" valueType="num">
                                      <p:cBhvr>
                                        <p:cTn dur="1000" fill="hold" id="66"/>
                                        <p:tgtEl>
                                          <p:spTgt spid="14"/>
                                        </p:tgtEl>
                                        <p:attrNameLst>
                                          <p:attrName>ppt_x</p:attrName>
                                        </p:attrNameLst>
                                      </p:cBhvr>
                                      <p:tavLst>
                                        <p:tav tm="0">
                                          <p:val>
                                            <p:strVal val="#ppt_x"/>
                                          </p:val>
                                        </p:tav>
                                        <p:tav tm="100000">
                                          <p:val>
                                            <p:strVal val="#ppt_x"/>
                                          </p:val>
                                        </p:tav>
                                      </p:tavLst>
                                    </p:anim>
                                    <p:anim calcmode="lin" valueType="num">
                                      <p:cBhvr>
                                        <p:cTn dur="1000" fill="hold" id="67"/>
                                        <p:tgtEl>
                                          <p:spTgt spid="14"/>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1000"/>
                            </p:stCondLst>
                            <p:childTnLst>
                              <p:par>
                                <p:cTn decel="100000" fill="hold" grpId="0" id="69" nodeType="afterEffect" presetClass="entr" presetID="49" presetSubtype="0">
                                  <p:stCondLst>
                                    <p:cond delay="0"/>
                                  </p:stCondLst>
                                  <p:childTnLst>
                                    <p:set>
                                      <p:cBhvr>
                                        <p:cTn dur="1" fill="hold" id="70">
                                          <p:stCondLst>
                                            <p:cond delay="0"/>
                                          </p:stCondLst>
                                        </p:cTn>
                                        <p:tgtEl>
                                          <p:spTgt spid="15"/>
                                        </p:tgtEl>
                                        <p:attrNameLst>
                                          <p:attrName>style.visibility</p:attrName>
                                        </p:attrNameLst>
                                      </p:cBhvr>
                                      <p:to>
                                        <p:strVal val="visible"/>
                                      </p:to>
                                    </p:set>
                                    <p:anim calcmode="lin" valueType="num">
                                      <p:cBhvr>
                                        <p:cTn dur="500" fill="hold" id="71"/>
                                        <p:tgtEl>
                                          <p:spTgt spid="15"/>
                                        </p:tgtEl>
                                        <p:attrNameLst>
                                          <p:attrName>ppt_w</p:attrName>
                                        </p:attrNameLst>
                                      </p:cBhvr>
                                      <p:tavLst>
                                        <p:tav tm="0">
                                          <p:val>
                                            <p:fltVal val="0"/>
                                          </p:val>
                                        </p:tav>
                                        <p:tav tm="100000">
                                          <p:val>
                                            <p:strVal val="#ppt_w"/>
                                          </p:val>
                                        </p:tav>
                                      </p:tavLst>
                                    </p:anim>
                                    <p:anim calcmode="lin" valueType="num">
                                      <p:cBhvr>
                                        <p:cTn dur="500" fill="hold" id="72"/>
                                        <p:tgtEl>
                                          <p:spTgt spid="15"/>
                                        </p:tgtEl>
                                        <p:attrNameLst>
                                          <p:attrName>ppt_h</p:attrName>
                                        </p:attrNameLst>
                                      </p:cBhvr>
                                      <p:tavLst>
                                        <p:tav tm="0">
                                          <p:val>
                                            <p:fltVal val="0"/>
                                          </p:val>
                                        </p:tav>
                                        <p:tav tm="100000">
                                          <p:val>
                                            <p:strVal val="#ppt_h"/>
                                          </p:val>
                                        </p:tav>
                                      </p:tavLst>
                                    </p:anim>
                                    <p:anim calcmode="lin" valueType="num">
                                      <p:cBhvr>
                                        <p:cTn dur="500" fill="hold" id="73"/>
                                        <p:tgtEl>
                                          <p:spTgt spid="15"/>
                                        </p:tgtEl>
                                        <p:attrNameLst>
                                          <p:attrName>style.rotation</p:attrName>
                                        </p:attrNameLst>
                                      </p:cBhvr>
                                      <p:tavLst>
                                        <p:tav tm="0">
                                          <p:val>
                                            <p:fltVal val="360"/>
                                          </p:val>
                                        </p:tav>
                                        <p:tav tm="100000">
                                          <p:val>
                                            <p:fltVal val="0"/>
                                          </p:val>
                                        </p:tav>
                                      </p:tavLst>
                                    </p:anim>
                                    <p:animEffect filter="fade" transition="in">
                                      <p:cBhvr>
                                        <p:cTn dur="500" id="74"/>
                                        <p:tgtEl>
                                          <p:spTgt spid="15"/>
                                        </p:tgtEl>
                                      </p:cBhvr>
                                    </p:animEffect>
                                  </p:childTnLst>
                                </p:cTn>
                              </p:par>
                            </p:childTnLst>
                          </p:cTn>
                        </p:par>
                        <p:par>
                          <p:cTn fill="hold" id="75" nodeType="afterGroup">
                            <p:stCondLst>
                              <p:cond delay="1500"/>
                            </p:stCondLst>
                            <p:childTnLst>
                              <p:par>
                                <p:cTn fill="hold" grpId="0" id="76" nodeType="afterEffect" presetClass="entr" presetID="55" presetSubtype="0">
                                  <p:stCondLst>
                                    <p:cond delay="0"/>
                                  </p:stCondLst>
                                  <p:childTnLst>
                                    <p:set>
                                      <p:cBhvr>
                                        <p:cTn dur="1" fill="hold" id="77">
                                          <p:stCondLst>
                                            <p:cond delay="0"/>
                                          </p:stCondLst>
                                        </p:cTn>
                                        <p:tgtEl>
                                          <p:spTgt spid="17"/>
                                        </p:tgtEl>
                                        <p:attrNameLst>
                                          <p:attrName>style.visibility</p:attrName>
                                        </p:attrNameLst>
                                      </p:cBhvr>
                                      <p:to>
                                        <p:strVal val="visible"/>
                                      </p:to>
                                    </p:set>
                                    <p:anim calcmode="lin" valueType="num">
                                      <p:cBhvr>
                                        <p:cTn dur="1000" fill="hold" id="78"/>
                                        <p:tgtEl>
                                          <p:spTgt spid="17"/>
                                        </p:tgtEl>
                                        <p:attrNameLst>
                                          <p:attrName>ppt_w</p:attrName>
                                        </p:attrNameLst>
                                      </p:cBhvr>
                                      <p:tavLst>
                                        <p:tav tm="0">
                                          <p:val>
                                            <p:strVal val="#ppt_w*0.70"/>
                                          </p:val>
                                        </p:tav>
                                        <p:tav tm="100000">
                                          <p:val>
                                            <p:strVal val="#ppt_w"/>
                                          </p:val>
                                        </p:tav>
                                      </p:tavLst>
                                    </p:anim>
                                    <p:anim calcmode="lin" valueType="num">
                                      <p:cBhvr>
                                        <p:cTn dur="1000" fill="hold" id="79"/>
                                        <p:tgtEl>
                                          <p:spTgt spid="17"/>
                                        </p:tgtEl>
                                        <p:attrNameLst>
                                          <p:attrName>ppt_h</p:attrName>
                                        </p:attrNameLst>
                                      </p:cBhvr>
                                      <p:tavLst>
                                        <p:tav tm="0">
                                          <p:val>
                                            <p:strVal val="#ppt_h"/>
                                          </p:val>
                                        </p:tav>
                                        <p:tav tm="100000">
                                          <p:val>
                                            <p:strVal val="#ppt_h"/>
                                          </p:val>
                                        </p:tav>
                                      </p:tavLst>
                                    </p:anim>
                                    <p:animEffect filter="fade" transition="in">
                                      <p:cBhvr>
                                        <p:cTn dur="1000" id="80"/>
                                        <p:tgtEl>
                                          <p:spTgt spid="17"/>
                                        </p:tgtEl>
                                      </p:cBhvr>
                                    </p:animEffect>
                                  </p:childTnLst>
                                </p:cTn>
                              </p:par>
                            </p:childTnLst>
                          </p:cTn>
                        </p:par>
                      </p:childTnLst>
                    </p:cTn>
                  </p:par>
                  <p:par>
                    <p:cTn fill="hold" id="81" nodeType="clickPar">
                      <p:stCondLst>
                        <p:cond delay="indefinite"/>
                      </p:stCondLst>
                      <p:childTnLst>
                        <p:par>
                          <p:cTn fill="hold" id="82" nodeType="afterGroup">
                            <p:stCondLst>
                              <p:cond delay="0"/>
                            </p:stCondLst>
                            <p:childTnLst>
                              <p:par>
                                <p:cTn fill="hold" grpId="0" id="83" nodeType="clickEffect" presetClass="entr" presetID="42" presetSubtype="0">
                                  <p:stCondLst>
                                    <p:cond delay="0"/>
                                  </p:stCondLst>
                                  <p:childTnLst>
                                    <p:set>
                                      <p:cBhvr>
                                        <p:cTn dur="1" fill="hold" id="84">
                                          <p:stCondLst>
                                            <p:cond delay="0"/>
                                          </p:stCondLst>
                                        </p:cTn>
                                        <p:tgtEl>
                                          <p:spTgt spid="19"/>
                                        </p:tgtEl>
                                        <p:attrNameLst>
                                          <p:attrName>style.visibility</p:attrName>
                                        </p:attrNameLst>
                                      </p:cBhvr>
                                      <p:to>
                                        <p:strVal val="visible"/>
                                      </p:to>
                                    </p:set>
                                    <p:animEffect filter="fade" transition="in">
                                      <p:cBhvr>
                                        <p:cTn dur="1000" id="85"/>
                                        <p:tgtEl>
                                          <p:spTgt spid="19"/>
                                        </p:tgtEl>
                                      </p:cBhvr>
                                    </p:animEffect>
                                    <p:anim calcmode="lin" valueType="num">
                                      <p:cBhvr>
                                        <p:cTn dur="1000" fill="hold" id="86"/>
                                        <p:tgtEl>
                                          <p:spTgt spid="19"/>
                                        </p:tgtEl>
                                        <p:attrNameLst>
                                          <p:attrName>ppt_x</p:attrName>
                                        </p:attrNameLst>
                                      </p:cBhvr>
                                      <p:tavLst>
                                        <p:tav tm="0">
                                          <p:val>
                                            <p:strVal val="#ppt_x"/>
                                          </p:val>
                                        </p:tav>
                                        <p:tav tm="100000">
                                          <p:val>
                                            <p:strVal val="#ppt_x"/>
                                          </p:val>
                                        </p:tav>
                                      </p:tavLst>
                                    </p:anim>
                                    <p:anim calcmode="lin" valueType="num">
                                      <p:cBhvr>
                                        <p:cTn dur="1000" fill="hold" id="87"/>
                                        <p:tgtEl>
                                          <p:spTgt spid="19"/>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1000"/>
                            </p:stCondLst>
                            <p:childTnLst>
                              <p:par>
                                <p:cTn decel="100000" fill="hold" grpId="0" id="89" nodeType="afterEffect" presetClass="entr" presetID="49" presetSubtype="0">
                                  <p:stCondLst>
                                    <p:cond delay="0"/>
                                  </p:stCondLst>
                                  <p:childTnLst>
                                    <p:set>
                                      <p:cBhvr>
                                        <p:cTn dur="1" fill="hold" id="90">
                                          <p:stCondLst>
                                            <p:cond delay="0"/>
                                          </p:stCondLst>
                                        </p:cTn>
                                        <p:tgtEl>
                                          <p:spTgt spid="16"/>
                                        </p:tgtEl>
                                        <p:attrNameLst>
                                          <p:attrName>style.visibility</p:attrName>
                                        </p:attrNameLst>
                                      </p:cBhvr>
                                      <p:to>
                                        <p:strVal val="visible"/>
                                      </p:to>
                                    </p:set>
                                    <p:anim calcmode="lin" valueType="num">
                                      <p:cBhvr>
                                        <p:cTn dur="500" fill="hold" id="91"/>
                                        <p:tgtEl>
                                          <p:spTgt spid="16"/>
                                        </p:tgtEl>
                                        <p:attrNameLst>
                                          <p:attrName>ppt_w</p:attrName>
                                        </p:attrNameLst>
                                      </p:cBhvr>
                                      <p:tavLst>
                                        <p:tav tm="0">
                                          <p:val>
                                            <p:fltVal val="0"/>
                                          </p:val>
                                        </p:tav>
                                        <p:tav tm="100000">
                                          <p:val>
                                            <p:strVal val="#ppt_w"/>
                                          </p:val>
                                        </p:tav>
                                      </p:tavLst>
                                    </p:anim>
                                    <p:anim calcmode="lin" valueType="num">
                                      <p:cBhvr>
                                        <p:cTn dur="500" fill="hold" id="92"/>
                                        <p:tgtEl>
                                          <p:spTgt spid="16"/>
                                        </p:tgtEl>
                                        <p:attrNameLst>
                                          <p:attrName>ppt_h</p:attrName>
                                        </p:attrNameLst>
                                      </p:cBhvr>
                                      <p:tavLst>
                                        <p:tav tm="0">
                                          <p:val>
                                            <p:fltVal val="0"/>
                                          </p:val>
                                        </p:tav>
                                        <p:tav tm="100000">
                                          <p:val>
                                            <p:strVal val="#ppt_h"/>
                                          </p:val>
                                        </p:tav>
                                      </p:tavLst>
                                    </p:anim>
                                    <p:anim calcmode="lin" valueType="num">
                                      <p:cBhvr>
                                        <p:cTn dur="500" fill="hold" id="93"/>
                                        <p:tgtEl>
                                          <p:spTgt spid="16"/>
                                        </p:tgtEl>
                                        <p:attrNameLst>
                                          <p:attrName>style.rotation</p:attrName>
                                        </p:attrNameLst>
                                      </p:cBhvr>
                                      <p:tavLst>
                                        <p:tav tm="0">
                                          <p:val>
                                            <p:fltVal val="360"/>
                                          </p:val>
                                        </p:tav>
                                        <p:tav tm="100000">
                                          <p:val>
                                            <p:fltVal val="0"/>
                                          </p:val>
                                        </p:tav>
                                      </p:tavLst>
                                    </p:anim>
                                    <p:animEffect filter="fade" transition="in">
                                      <p:cBhvr>
                                        <p:cTn dur="500" id="94"/>
                                        <p:tgtEl>
                                          <p:spTgt spid="16"/>
                                        </p:tgtEl>
                                      </p:cBhvr>
                                    </p:animEffect>
                                  </p:childTnLst>
                                </p:cTn>
                              </p:par>
                            </p:childTnLst>
                          </p:cTn>
                        </p:par>
                        <p:par>
                          <p:cTn fill="hold" id="95" nodeType="afterGroup">
                            <p:stCondLst>
                              <p:cond delay="1500"/>
                            </p:stCondLst>
                            <p:childTnLst>
                              <p:par>
                                <p:cTn fill="hold" grpId="0" id="96" nodeType="afterEffect" presetClass="entr" presetID="55" presetSubtype="0">
                                  <p:stCondLst>
                                    <p:cond delay="0"/>
                                  </p:stCondLst>
                                  <p:childTnLst>
                                    <p:set>
                                      <p:cBhvr>
                                        <p:cTn dur="1" fill="hold" id="97">
                                          <p:stCondLst>
                                            <p:cond delay="0"/>
                                          </p:stCondLst>
                                        </p:cTn>
                                        <p:tgtEl>
                                          <p:spTgt spid="18"/>
                                        </p:tgtEl>
                                        <p:attrNameLst>
                                          <p:attrName>style.visibility</p:attrName>
                                        </p:attrNameLst>
                                      </p:cBhvr>
                                      <p:to>
                                        <p:strVal val="visible"/>
                                      </p:to>
                                    </p:set>
                                    <p:anim calcmode="lin" valueType="num">
                                      <p:cBhvr>
                                        <p:cTn dur="1000" fill="hold" id="98"/>
                                        <p:tgtEl>
                                          <p:spTgt spid="18"/>
                                        </p:tgtEl>
                                        <p:attrNameLst>
                                          <p:attrName>ppt_w</p:attrName>
                                        </p:attrNameLst>
                                      </p:cBhvr>
                                      <p:tavLst>
                                        <p:tav tm="0">
                                          <p:val>
                                            <p:strVal val="#ppt_w*0.70"/>
                                          </p:val>
                                        </p:tav>
                                        <p:tav tm="100000">
                                          <p:val>
                                            <p:strVal val="#ppt_w"/>
                                          </p:val>
                                        </p:tav>
                                      </p:tavLst>
                                    </p:anim>
                                    <p:anim calcmode="lin" valueType="num">
                                      <p:cBhvr>
                                        <p:cTn dur="1000" fill="hold" id="99"/>
                                        <p:tgtEl>
                                          <p:spTgt spid="18"/>
                                        </p:tgtEl>
                                        <p:attrNameLst>
                                          <p:attrName>ppt_h</p:attrName>
                                        </p:attrNameLst>
                                      </p:cBhvr>
                                      <p:tavLst>
                                        <p:tav tm="0">
                                          <p:val>
                                            <p:strVal val="#ppt_h"/>
                                          </p:val>
                                        </p:tav>
                                        <p:tav tm="100000">
                                          <p:val>
                                            <p:strVal val="#ppt_h"/>
                                          </p:val>
                                        </p:tav>
                                      </p:tavLst>
                                    </p:anim>
                                    <p:animEffect filter="fade" transition="in">
                                      <p:cBhvr>
                                        <p:cTn dur="1000" id="100"/>
                                        <p:tgtEl>
                                          <p:spTgt spid="18"/>
                                        </p:tgtEl>
                                      </p:cBhvr>
                                    </p:animEffect>
                                  </p:childTnLst>
                                </p:cTn>
                              </p:par>
                            </p:childTnLst>
                          </p:cTn>
                        </p:par>
                      </p:childTnLst>
                    </p:cTn>
                  </p:par>
                  <p:par>
                    <p:cTn fill="hold" id="101" nodeType="clickPar">
                      <p:stCondLst>
                        <p:cond delay="indefinite"/>
                      </p:stCondLst>
                      <p:childTnLst>
                        <p:par>
                          <p:cTn fill="hold" id="102" nodeType="afterGroup">
                            <p:stCondLst>
                              <p:cond delay="0"/>
                            </p:stCondLst>
                            <p:childTnLst>
                              <p:par>
                                <p:cTn fill="hold" grpId="0" id="103" nodeType="clickEffect" presetClass="entr" presetID="42" presetSubtype="0">
                                  <p:stCondLst>
                                    <p:cond delay="0"/>
                                  </p:stCondLst>
                                  <p:childTnLst>
                                    <p:set>
                                      <p:cBhvr>
                                        <p:cTn dur="1" fill="hold" id="104">
                                          <p:stCondLst>
                                            <p:cond delay="0"/>
                                          </p:stCondLst>
                                        </p:cTn>
                                        <p:tgtEl>
                                          <p:spTgt spid="20"/>
                                        </p:tgtEl>
                                        <p:attrNameLst>
                                          <p:attrName>style.visibility</p:attrName>
                                        </p:attrNameLst>
                                      </p:cBhvr>
                                      <p:to>
                                        <p:strVal val="visible"/>
                                      </p:to>
                                    </p:set>
                                    <p:animEffect filter="fade" transition="in">
                                      <p:cBhvr>
                                        <p:cTn dur="1000" id="105"/>
                                        <p:tgtEl>
                                          <p:spTgt spid="20"/>
                                        </p:tgtEl>
                                      </p:cBhvr>
                                    </p:animEffect>
                                    <p:anim calcmode="lin" valueType="num">
                                      <p:cBhvr>
                                        <p:cTn dur="1000" fill="hold" id="106"/>
                                        <p:tgtEl>
                                          <p:spTgt spid="20"/>
                                        </p:tgtEl>
                                        <p:attrNameLst>
                                          <p:attrName>ppt_x</p:attrName>
                                        </p:attrNameLst>
                                      </p:cBhvr>
                                      <p:tavLst>
                                        <p:tav tm="0">
                                          <p:val>
                                            <p:strVal val="#ppt_x"/>
                                          </p:val>
                                        </p:tav>
                                        <p:tav tm="100000">
                                          <p:val>
                                            <p:strVal val="#ppt_x"/>
                                          </p:val>
                                        </p:tav>
                                      </p:tavLst>
                                    </p:anim>
                                    <p:anim calcmode="lin" valueType="num">
                                      <p:cBhvr>
                                        <p:cTn dur="1000" fill="hold" id="107"/>
                                        <p:tgtEl>
                                          <p:spTgt spid="20"/>
                                        </p:tgtEl>
                                        <p:attrNameLst>
                                          <p:attrName>ppt_y</p:attrName>
                                        </p:attrNameLst>
                                      </p:cBhvr>
                                      <p:tavLst>
                                        <p:tav tm="0">
                                          <p:val>
                                            <p:strVal val="#ppt_y+.1"/>
                                          </p:val>
                                        </p:tav>
                                        <p:tav tm="100000">
                                          <p:val>
                                            <p:strVal val="#ppt_y"/>
                                          </p:val>
                                        </p:tav>
                                      </p:tavLst>
                                    </p:anim>
                                  </p:childTnLst>
                                </p:cTn>
                              </p:par>
                            </p:childTnLst>
                          </p:cTn>
                        </p:par>
                        <p:par>
                          <p:cTn fill="hold" id="108" nodeType="afterGroup">
                            <p:stCondLst>
                              <p:cond delay="1000"/>
                            </p:stCondLst>
                            <p:childTnLst>
                              <p:par>
                                <p:cTn decel="100000" fill="hold" grpId="0" id="109" nodeType="afterEffect" presetClass="entr" presetID="49" presetSubtype="0">
                                  <p:stCondLst>
                                    <p:cond delay="0"/>
                                  </p:stCondLst>
                                  <p:childTnLst>
                                    <p:set>
                                      <p:cBhvr>
                                        <p:cTn dur="1" fill="hold" id="110">
                                          <p:stCondLst>
                                            <p:cond delay="0"/>
                                          </p:stCondLst>
                                        </p:cTn>
                                        <p:tgtEl>
                                          <p:spTgt spid="21"/>
                                        </p:tgtEl>
                                        <p:attrNameLst>
                                          <p:attrName>style.visibility</p:attrName>
                                        </p:attrNameLst>
                                      </p:cBhvr>
                                      <p:to>
                                        <p:strVal val="visible"/>
                                      </p:to>
                                    </p:set>
                                    <p:anim calcmode="lin" valueType="num">
                                      <p:cBhvr>
                                        <p:cTn dur="500" fill="hold" id="111"/>
                                        <p:tgtEl>
                                          <p:spTgt spid="21"/>
                                        </p:tgtEl>
                                        <p:attrNameLst>
                                          <p:attrName>ppt_w</p:attrName>
                                        </p:attrNameLst>
                                      </p:cBhvr>
                                      <p:tavLst>
                                        <p:tav tm="0">
                                          <p:val>
                                            <p:fltVal val="0"/>
                                          </p:val>
                                        </p:tav>
                                        <p:tav tm="100000">
                                          <p:val>
                                            <p:strVal val="#ppt_w"/>
                                          </p:val>
                                        </p:tav>
                                      </p:tavLst>
                                    </p:anim>
                                    <p:anim calcmode="lin" valueType="num">
                                      <p:cBhvr>
                                        <p:cTn dur="500" fill="hold" id="112"/>
                                        <p:tgtEl>
                                          <p:spTgt spid="21"/>
                                        </p:tgtEl>
                                        <p:attrNameLst>
                                          <p:attrName>ppt_h</p:attrName>
                                        </p:attrNameLst>
                                      </p:cBhvr>
                                      <p:tavLst>
                                        <p:tav tm="0">
                                          <p:val>
                                            <p:fltVal val="0"/>
                                          </p:val>
                                        </p:tav>
                                        <p:tav tm="100000">
                                          <p:val>
                                            <p:strVal val="#ppt_h"/>
                                          </p:val>
                                        </p:tav>
                                      </p:tavLst>
                                    </p:anim>
                                    <p:anim calcmode="lin" valueType="num">
                                      <p:cBhvr>
                                        <p:cTn dur="500" fill="hold" id="113"/>
                                        <p:tgtEl>
                                          <p:spTgt spid="21"/>
                                        </p:tgtEl>
                                        <p:attrNameLst>
                                          <p:attrName>style.rotation</p:attrName>
                                        </p:attrNameLst>
                                      </p:cBhvr>
                                      <p:tavLst>
                                        <p:tav tm="0">
                                          <p:val>
                                            <p:fltVal val="360"/>
                                          </p:val>
                                        </p:tav>
                                        <p:tav tm="100000">
                                          <p:val>
                                            <p:fltVal val="0"/>
                                          </p:val>
                                        </p:tav>
                                      </p:tavLst>
                                    </p:anim>
                                    <p:animEffect filter="fade" transition="in">
                                      <p:cBhvr>
                                        <p:cTn dur="500" id="114"/>
                                        <p:tgtEl>
                                          <p:spTgt spid="21"/>
                                        </p:tgtEl>
                                      </p:cBhvr>
                                    </p:animEffect>
                                  </p:childTnLst>
                                </p:cTn>
                              </p:par>
                            </p:childTnLst>
                          </p:cTn>
                        </p:par>
                        <p:par>
                          <p:cTn fill="hold" id="115" nodeType="afterGroup">
                            <p:stCondLst>
                              <p:cond delay="1500"/>
                            </p:stCondLst>
                            <p:childTnLst>
                              <p:par>
                                <p:cTn fill="hold" grpId="0" id="116" nodeType="afterEffect" presetClass="entr" presetID="55" presetSubtype="0">
                                  <p:stCondLst>
                                    <p:cond delay="0"/>
                                  </p:stCondLst>
                                  <p:childTnLst>
                                    <p:set>
                                      <p:cBhvr>
                                        <p:cTn dur="1" fill="hold" id="117">
                                          <p:stCondLst>
                                            <p:cond delay="0"/>
                                          </p:stCondLst>
                                        </p:cTn>
                                        <p:tgtEl>
                                          <p:spTgt spid="22"/>
                                        </p:tgtEl>
                                        <p:attrNameLst>
                                          <p:attrName>style.visibility</p:attrName>
                                        </p:attrNameLst>
                                      </p:cBhvr>
                                      <p:to>
                                        <p:strVal val="visible"/>
                                      </p:to>
                                    </p:set>
                                    <p:anim calcmode="lin" valueType="num">
                                      <p:cBhvr>
                                        <p:cTn dur="1000" fill="hold" id="118"/>
                                        <p:tgtEl>
                                          <p:spTgt spid="22"/>
                                        </p:tgtEl>
                                        <p:attrNameLst>
                                          <p:attrName>ppt_w</p:attrName>
                                        </p:attrNameLst>
                                      </p:cBhvr>
                                      <p:tavLst>
                                        <p:tav tm="0">
                                          <p:val>
                                            <p:strVal val="#ppt_w*0.70"/>
                                          </p:val>
                                        </p:tav>
                                        <p:tav tm="100000">
                                          <p:val>
                                            <p:strVal val="#ppt_w"/>
                                          </p:val>
                                        </p:tav>
                                      </p:tavLst>
                                    </p:anim>
                                    <p:anim calcmode="lin" valueType="num">
                                      <p:cBhvr>
                                        <p:cTn dur="1000" fill="hold" id="119"/>
                                        <p:tgtEl>
                                          <p:spTgt spid="22"/>
                                        </p:tgtEl>
                                        <p:attrNameLst>
                                          <p:attrName>ppt_h</p:attrName>
                                        </p:attrNameLst>
                                      </p:cBhvr>
                                      <p:tavLst>
                                        <p:tav tm="0">
                                          <p:val>
                                            <p:strVal val="#ppt_h"/>
                                          </p:val>
                                        </p:tav>
                                        <p:tav tm="100000">
                                          <p:val>
                                            <p:strVal val="#ppt_h"/>
                                          </p:val>
                                        </p:tav>
                                      </p:tavLst>
                                    </p:anim>
                                    <p:animEffect filter="fade" transition="in">
                                      <p:cBhvr>
                                        <p:cTn dur="1000" id="120"/>
                                        <p:tgtEl>
                                          <p:spTgt spid="22"/>
                                        </p:tgtEl>
                                      </p:cBhvr>
                                    </p:animEffect>
                                  </p:childTnLst>
                                </p:cTn>
                              </p:par>
                            </p:childTnLst>
                          </p:cTn>
                        </p:par>
                      </p:childTnLst>
                    </p:cTn>
                  </p:par>
                  <p:par>
                    <p:cTn fill="hold" id="121" nodeType="clickPar">
                      <p:stCondLst>
                        <p:cond delay="indefinite"/>
                      </p:stCondLst>
                      <p:childTnLst>
                        <p:par>
                          <p:cTn fill="hold" id="122" nodeType="afterGroup">
                            <p:stCondLst>
                              <p:cond delay="0"/>
                            </p:stCondLst>
                            <p:childTnLst>
                              <p:par>
                                <p:cTn fill="hold" grpId="0" id="123" nodeType="clickEffect" presetClass="entr" presetID="42" presetSubtype="0">
                                  <p:stCondLst>
                                    <p:cond delay="0"/>
                                  </p:stCondLst>
                                  <p:childTnLst>
                                    <p:set>
                                      <p:cBhvr>
                                        <p:cTn dur="1" fill="hold" id="124">
                                          <p:stCondLst>
                                            <p:cond delay="0"/>
                                          </p:stCondLst>
                                        </p:cTn>
                                        <p:tgtEl>
                                          <p:spTgt spid="23"/>
                                        </p:tgtEl>
                                        <p:attrNameLst>
                                          <p:attrName>style.visibility</p:attrName>
                                        </p:attrNameLst>
                                      </p:cBhvr>
                                      <p:to>
                                        <p:strVal val="visible"/>
                                      </p:to>
                                    </p:set>
                                    <p:animEffect filter="fade" transition="in">
                                      <p:cBhvr>
                                        <p:cTn dur="1000" id="125"/>
                                        <p:tgtEl>
                                          <p:spTgt spid="23"/>
                                        </p:tgtEl>
                                      </p:cBhvr>
                                    </p:animEffect>
                                    <p:anim calcmode="lin" valueType="num">
                                      <p:cBhvr>
                                        <p:cTn dur="1000" fill="hold" id="126"/>
                                        <p:tgtEl>
                                          <p:spTgt spid="23"/>
                                        </p:tgtEl>
                                        <p:attrNameLst>
                                          <p:attrName>ppt_x</p:attrName>
                                        </p:attrNameLst>
                                      </p:cBhvr>
                                      <p:tavLst>
                                        <p:tav tm="0">
                                          <p:val>
                                            <p:strVal val="#ppt_x"/>
                                          </p:val>
                                        </p:tav>
                                        <p:tav tm="100000">
                                          <p:val>
                                            <p:strVal val="#ppt_x"/>
                                          </p:val>
                                        </p:tav>
                                      </p:tavLst>
                                    </p:anim>
                                    <p:anim calcmode="lin" valueType="num">
                                      <p:cBhvr>
                                        <p:cTn dur="1000" fill="hold" id="12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以提高效率为首要目标执行信息化建设项目</a:t>
            </a:r>
          </a:p>
        </p:txBody>
      </p:sp>
      <p:sp>
        <p:nvSpPr>
          <p:cNvPr id="6" name="六边形 5">
            <a:extLst>
              <a:ext uri="{FF2B5EF4-FFF2-40B4-BE49-F238E27FC236}">
                <a16:creationId xmlns:a16="http://schemas.microsoft.com/office/drawing/2014/main" id="{8C43BB92-E4F6-4066-A3B4-6198AD75D607}"/>
              </a:ext>
            </a:extLst>
          </p:cNvPr>
          <p:cNvSpPr>
            <a:spLocks noChangeAspect="1"/>
          </p:cNvSpPr>
          <p:nvPr/>
        </p:nvSpPr>
        <p:spPr>
          <a:xfrm flipH="1" rot="10800000">
            <a:off x="4219667" y="3507228"/>
            <a:ext cx="1149510" cy="990600"/>
          </a:xfrm>
          <a:prstGeom prst="hexagon">
            <a:avLst>
              <a:gd fmla="val 28557" name="adj"/>
              <a:gd fmla="val 115470" name="vf"/>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3" lIns="91428" rIns="91428" rtlCol="0" tIns="45713"/>
          <a:lstStyle/>
          <a:p>
            <a:pPr algn="ctr"/>
            <a:endParaRPr altLang="en-US" lang="zh-CN" sz="1600"/>
          </a:p>
        </p:txBody>
      </p:sp>
      <p:sp>
        <p:nvSpPr>
          <p:cNvPr id="7" name="六边形 6">
            <a:extLst>
              <a:ext uri="{FF2B5EF4-FFF2-40B4-BE49-F238E27FC236}">
                <a16:creationId xmlns:a16="http://schemas.microsoft.com/office/drawing/2014/main" id="{32910590-862B-481E-9487-A37711199FE7}"/>
              </a:ext>
            </a:extLst>
          </p:cNvPr>
          <p:cNvSpPr>
            <a:spLocks noChangeAspect="1"/>
          </p:cNvSpPr>
          <p:nvPr/>
        </p:nvSpPr>
        <p:spPr>
          <a:xfrm flipH="1" rot="10800000">
            <a:off x="4229192" y="4783577"/>
            <a:ext cx="1149510" cy="990600"/>
          </a:xfrm>
          <a:prstGeom prst="hexagon">
            <a:avLst>
              <a:gd fmla="val 28557" name="adj"/>
              <a:gd fmla="val 115470" name="vf"/>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3" lIns="91428" rIns="91428" rtlCol="0" tIns="45713"/>
          <a:lstStyle/>
          <a:p>
            <a:pPr algn="ctr"/>
            <a:endParaRPr altLang="en-US" lang="zh-CN" sz="1600"/>
          </a:p>
        </p:txBody>
      </p:sp>
      <p:sp>
        <p:nvSpPr>
          <p:cNvPr id="8" name="六边形 7">
            <a:extLst>
              <a:ext uri="{FF2B5EF4-FFF2-40B4-BE49-F238E27FC236}">
                <a16:creationId xmlns:a16="http://schemas.microsoft.com/office/drawing/2014/main" id="{EC1B7D04-00EA-446B-A34F-CF35DBC01C3B}"/>
              </a:ext>
            </a:extLst>
          </p:cNvPr>
          <p:cNvSpPr>
            <a:spLocks noChangeAspect="1"/>
          </p:cNvSpPr>
          <p:nvPr/>
        </p:nvSpPr>
        <p:spPr>
          <a:xfrm rot="10800000">
            <a:off x="1313464" y="3507230"/>
            <a:ext cx="2787595" cy="990599"/>
          </a:xfrm>
          <a:prstGeom prst="hexagon">
            <a:avLst>
              <a:gd fmla="val 28557" name="adj"/>
              <a:gd fmla="val 115470" name="vf"/>
            </a:avLst>
          </a:prstGeom>
          <a:solidFill>
            <a:srgbClr val="4D9E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3" lIns="91428" rIns="91428" rtlCol="0" tIns="45713"/>
          <a:lstStyle/>
          <a:p>
            <a:pPr algn="ctr"/>
            <a:endParaRPr altLang="en-US" lang="zh-CN" sz="1600"/>
          </a:p>
        </p:txBody>
      </p:sp>
      <p:sp>
        <p:nvSpPr>
          <p:cNvPr id="9" name="六边形 8">
            <a:extLst>
              <a:ext uri="{FF2B5EF4-FFF2-40B4-BE49-F238E27FC236}">
                <a16:creationId xmlns:a16="http://schemas.microsoft.com/office/drawing/2014/main" id="{6726A636-7971-4C72-A8DA-C61A40E4CF37}"/>
              </a:ext>
            </a:extLst>
          </p:cNvPr>
          <p:cNvSpPr>
            <a:spLocks noChangeAspect="1"/>
          </p:cNvSpPr>
          <p:nvPr/>
        </p:nvSpPr>
        <p:spPr>
          <a:xfrm flipH="1" rot="10800000">
            <a:off x="4229192" y="2249928"/>
            <a:ext cx="1149510" cy="990600"/>
          </a:xfrm>
          <a:prstGeom prst="hexagon">
            <a:avLst>
              <a:gd fmla="val 28557" name="adj"/>
              <a:gd fmla="val 115470" name="vf"/>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3" lIns="91428" rIns="91428" rtlCol="0" tIns="45713"/>
          <a:lstStyle/>
          <a:p>
            <a:pPr algn="ctr"/>
            <a:endParaRPr altLang="en-US" lang="zh-CN" sz="1600"/>
          </a:p>
        </p:txBody>
      </p:sp>
      <p:sp>
        <p:nvSpPr>
          <p:cNvPr id="10" name="六边形 9">
            <a:extLst>
              <a:ext uri="{FF2B5EF4-FFF2-40B4-BE49-F238E27FC236}">
                <a16:creationId xmlns:a16="http://schemas.microsoft.com/office/drawing/2014/main" id="{F7E2FE05-6591-470E-B26F-213EA8689AD5}"/>
              </a:ext>
            </a:extLst>
          </p:cNvPr>
          <p:cNvSpPr>
            <a:spLocks noChangeAspect="1"/>
          </p:cNvSpPr>
          <p:nvPr/>
        </p:nvSpPr>
        <p:spPr>
          <a:xfrm rot="10800000">
            <a:off x="1332514" y="2249930"/>
            <a:ext cx="2787595" cy="990599"/>
          </a:xfrm>
          <a:prstGeom prst="hexagon">
            <a:avLst>
              <a:gd fmla="val 28557" name="adj"/>
              <a:gd fmla="val 115470" name="vf"/>
            </a:avLst>
          </a:prstGeom>
          <a:solidFill>
            <a:srgbClr val="4D9E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3" lIns="91428" rIns="91428" rtlCol="0" tIns="45713"/>
          <a:lstStyle/>
          <a:p>
            <a:pPr algn="ctr"/>
            <a:endParaRPr altLang="en-US" lang="zh-CN" sz="1400"/>
          </a:p>
        </p:txBody>
      </p:sp>
      <p:grpSp>
        <p:nvGrpSpPr>
          <p:cNvPr id="11" name="组合 10">
            <a:extLst>
              <a:ext uri="{FF2B5EF4-FFF2-40B4-BE49-F238E27FC236}">
                <a16:creationId xmlns:a16="http://schemas.microsoft.com/office/drawing/2014/main" id="{B6DB3891-4340-4927-B150-1478F9224674}"/>
              </a:ext>
            </a:extLst>
          </p:cNvPr>
          <p:cNvGrpSpPr>
            <a:grpSpLocks noChangeAspect="1"/>
          </p:cNvGrpSpPr>
          <p:nvPr/>
        </p:nvGrpSpPr>
        <p:grpSpPr>
          <a:xfrm flipH="1">
            <a:off x="4554587" y="3800342"/>
            <a:ext cx="490081" cy="462905"/>
            <a:chOff x="4954578" y="4001812"/>
            <a:chExt cx="490580" cy="463541"/>
          </a:xfrm>
          <a:solidFill>
            <a:srgbClr val="FEFEFE"/>
          </a:solidFill>
          <a:effectLst/>
        </p:grpSpPr>
        <p:sp>
          <p:nvSpPr>
            <p:cNvPr id="12" name="Freeform 20">
              <a:extLst>
                <a:ext uri="{FF2B5EF4-FFF2-40B4-BE49-F238E27FC236}">
                  <a16:creationId xmlns:a16="http://schemas.microsoft.com/office/drawing/2014/main" id="{E096DB6E-F5F6-4810-9C57-7FF8C4551E36}"/>
                </a:ext>
              </a:extLst>
            </p:cNvPr>
            <p:cNvSpPr>
              <a:spLocks noEditPoints="1"/>
            </p:cNvSpPr>
            <p:nvPr/>
          </p:nvSpPr>
          <p:spPr bwMode="auto">
            <a:xfrm>
              <a:off x="4954578" y="4129960"/>
              <a:ext cx="337890" cy="335393"/>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endParaRPr>
            </a:p>
          </p:txBody>
        </p:sp>
        <p:sp>
          <p:nvSpPr>
            <p:cNvPr id="13" name="Freeform 21">
              <a:extLst>
                <a:ext uri="{FF2B5EF4-FFF2-40B4-BE49-F238E27FC236}">
                  <a16:creationId xmlns:a16="http://schemas.microsoft.com/office/drawing/2014/main" id="{4338ABEE-4807-465B-8C04-2CFDD5622AF7}"/>
                </a:ext>
              </a:extLst>
            </p:cNvPr>
            <p:cNvSpPr>
              <a:spLocks noEditPoints="1"/>
            </p:cNvSpPr>
            <p:nvPr/>
          </p:nvSpPr>
          <p:spPr bwMode="auto">
            <a:xfrm>
              <a:off x="5245298" y="4001812"/>
              <a:ext cx="199860"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prstClr val="black"/>
                </a:solidFill>
              </a:endParaRPr>
            </a:p>
          </p:txBody>
        </p:sp>
      </p:grpSp>
      <p:sp>
        <p:nvSpPr>
          <p:cNvPr id="14" name="任意多边形 19">
            <a:extLst>
              <a:ext uri="{FF2B5EF4-FFF2-40B4-BE49-F238E27FC236}">
                <a16:creationId xmlns:a16="http://schemas.microsoft.com/office/drawing/2014/main" id="{ABF1F9E8-ADA3-4D9B-8DAD-2F2C31E65544}"/>
              </a:ext>
            </a:extLst>
          </p:cNvPr>
          <p:cNvSpPr>
            <a:spLocks noChangeArrowheads="1"/>
          </p:cNvSpPr>
          <p:nvPr/>
        </p:nvSpPr>
        <p:spPr bwMode="auto">
          <a:xfrm flipH="1">
            <a:off x="4604381" y="2586378"/>
            <a:ext cx="409539" cy="297981"/>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FEFEFE"/>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noAutofit/>
          </a:bodyPr>
          <a:lstStyle/>
          <a:p>
            <a:endParaRPr altLang="en-US" lang="zh-CN" sz="2400">
              <a:solidFill>
                <a:prstClr val="black"/>
              </a:solidFill>
            </a:endParaRPr>
          </a:p>
        </p:txBody>
      </p:sp>
      <p:sp>
        <p:nvSpPr>
          <p:cNvPr id="15" name="Freeform 148">
            <a:extLst>
              <a:ext uri="{FF2B5EF4-FFF2-40B4-BE49-F238E27FC236}">
                <a16:creationId xmlns:a16="http://schemas.microsoft.com/office/drawing/2014/main" id="{7768F206-62A2-4D28-9542-FDC8B39956DE}"/>
              </a:ext>
            </a:extLst>
          </p:cNvPr>
          <p:cNvSpPr>
            <a:spLocks noEditPoints="1"/>
          </p:cNvSpPr>
          <p:nvPr/>
        </p:nvSpPr>
        <p:spPr bwMode="auto">
          <a:xfrm flipH="1">
            <a:off x="4629528" y="5061272"/>
            <a:ext cx="345773" cy="449522"/>
          </a:xfrm>
          <a:custGeom>
            <a:gdLst>
              <a:gd fmla="*/ 157 w 159" name="T0"/>
              <a:gd fmla="*/ 185 h 207" name="T1"/>
              <a:gd fmla="*/ 89 w 159" name="T2"/>
              <a:gd fmla="*/ 79 h 207" name="T3"/>
              <a:gd fmla="*/ 92 w 159" name="T4"/>
              <a:gd fmla="*/ 24 h 207" name="T5"/>
              <a:gd fmla="*/ 42 w 159" name="T6"/>
              <a:gd fmla="*/ 4 h 207" name="T7"/>
              <a:gd fmla="*/ 70 w 159" name="T8"/>
              <a:gd fmla="*/ 48 h 207" name="T9"/>
              <a:gd fmla="*/ 37 w 159" name="T10"/>
              <a:gd fmla="*/ 69 h 207" name="T11"/>
              <a:gd fmla="*/ 10 w 159" name="T12"/>
              <a:gd fmla="*/ 27 h 207" name="T13"/>
              <a:gd fmla="*/ 10 w 159" name="T14"/>
              <a:gd fmla="*/ 77 h 207" name="T15"/>
              <a:gd fmla="*/ 62 w 159" name="T16"/>
              <a:gd fmla="*/ 96 h 207" name="T17"/>
              <a:gd fmla="*/ 130 w 159" name="T18"/>
              <a:gd fmla="*/ 202 h 207" name="T19"/>
              <a:gd fmla="*/ 143 w 159" name="T20"/>
              <a:gd fmla="*/ 205 h 207" name="T21"/>
              <a:gd fmla="*/ 154 w 159" name="T22"/>
              <a:gd fmla="*/ 197 h 207" name="T23"/>
              <a:gd fmla="*/ 157 w 159" name="T24"/>
              <a:gd fmla="*/ 185 h 207" name="T25"/>
              <a:gd fmla="*/ 144 w 159" name="T26"/>
              <a:gd fmla="*/ 193 h 207" name="T27"/>
              <a:gd fmla="*/ 134 w 159" name="T28"/>
              <a:gd fmla="*/ 191 h 207" name="T29"/>
              <a:gd fmla="*/ 137 w 159" name="T30"/>
              <a:gd fmla="*/ 182 h 207" name="T31"/>
              <a:gd fmla="*/ 146 w 159" name="T32"/>
              <a:gd fmla="*/ 184 h 207" name="T33"/>
              <a:gd fmla="*/ 144 w 159" name="T34"/>
              <a:gd fmla="*/ 193 h 2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EFEFE"/>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600">
              <a:solidFill>
                <a:prstClr val="black"/>
              </a:solidFill>
            </a:endParaRPr>
          </a:p>
        </p:txBody>
      </p:sp>
      <p:sp>
        <p:nvSpPr>
          <p:cNvPr id="16" name="文本框 17">
            <a:extLst>
              <a:ext uri="{FF2B5EF4-FFF2-40B4-BE49-F238E27FC236}">
                <a16:creationId xmlns:a16="http://schemas.microsoft.com/office/drawing/2014/main" id="{5191A4E9-519E-4952-AB29-103085A44F04}"/>
              </a:ext>
            </a:extLst>
          </p:cNvPr>
          <p:cNvSpPr txBox="1"/>
          <p:nvPr/>
        </p:nvSpPr>
        <p:spPr>
          <a:xfrm flipH="1">
            <a:off x="1778035" y="2435378"/>
            <a:ext cx="2013909" cy="579106"/>
          </a:xfrm>
          <a:prstGeom prst="rect">
            <a:avLst/>
          </a:prstGeom>
          <a:noFill/>
          <a:effectLst/>
        </p:spPr>
        <p:txBody>
          <a:bodyPr bIns="45713" lIns="91428" rIns="91428" rtlCol="0" tIns="45713" wrap="square">
            <a:spAutoFit/>
          </a:bodyPr>
          <a:lstStyle/>
          <a:p>
            <a:r>
              <a:rPr altLang="en-US" lang="zh-CN" sz="3200">
                <a:solidFill>
                  <a:schemeClr val="bg1"/>
                </a:solidFill>
                <a:latin charset="-122" panose="020b0503020204020204" pitchFamily="34" typeface="微软雅黑"/>
                <a:ea charset="-122" panose="020b0503020204020204" pitchFamily="34" typeface="微软雅黑"/>
              </a:rPr>
              <a:t>添加标题</a:t>
            </a:r>
          </a:p>
        </p:txBody>
      </p:sp>
      <p:sp>
        <p:nvSpPr>
          <p:cNvPr id="17" name="Oval 20">
            <a:extLst>
              <a:ext uri="{FF2B5EF4-FFF2-40B4-BE49-F238E27FC236}">
                <a16:creationId xmlns:a16="http://schemas.microsoft.com/office/drawing/2014/main" id="{504DE92E-BEDE-4C1A-852A-2551EF30FC34}"/>
              </a:ext>
            </a:extLst>
          </p:cNvPr>
          <p:cNvSpPr/>
          <p:nvPr/>
        </p:nvSpPr>
        <p:spPr>
          <a:xfrm>
            <a:off x="5714777" y="2535796"/>
            <a:ext cx="431004" cy="430849"/>
          </a:xfrm>
          <a:prstGeom prst="ellipse">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8" rIns="91428" rtlCol="0" tIns="45713"/>
          <a:lstStyle/>
          <a:p>
            <a:pPr algn="ctr"/>
            <a:r>
              <a:rPr lang="en-US" sz="2000">
                <a:solidFill>
                  <a:schemeClr val="bg1"/>
                </a:solidFill>
                <a:latin charset="-122" panose="020b0503020204020204" pitchFamily="34" typeface="微软雅黑"/>
                <a:ea charset="-122" panose="020b0503020204020204" pitchFamily="34" typeface="微软雅黑"/>
              </a:rPr>
              <a:t>1</a:t>
            </a:r>
          </a:p>
        </p:txBody>
      </p:sp>
      <p:sp>
        <p:nvSpPr>
          <p:cNvPr id="18" name="TextBox 22">
            <a:extLst>
              <a:ext uri="{FF2B5EF4-FFF2-40B4-BE49-F238E27FC236}">
                <a16:creationId xmlns:a16="http://schemas.microsoft.com/office/drawing/2014/main" id="{B3A19AFC-0960-49BF-8758-194337D24163}"/>
              </a:ext>
            </a:extLst>
          </p:cNvPr>
          <p:cNvSpPr txBox="1"/>
          <p:nvPr/>
        </p:nvSpPr>
        <p:spPr>
          <a:xfrm>
            <a:off x="6304658" y="2308495"/>
            <a:ext cx="4466191" cy="822946"/>
          </a:xfrm>
          <a:prstGeom prst="rect">
            <a:avLst/>
          </a:prstGeom>
          <a:noFill/>
        </p:spPr>
        <p:txBody>
          <a:bodyPr bIns="45713" lIns="91428" rIns="91428" rtlCol="0" tIns="45713" wrap="square">
            <a:spAutoFit/>
          </a:bodyPr>
          <a:lstStyle/>
          <a:p>
            <a:r>
              <a:rPr altLang="en-US" lang="zh-CN" sz="1600">
                <a:solidFill>
                  <a:schemeClr val="bg1">
                    <a:lumMod val="50000"/>
                  </a:schemeClr>
                </a:solidFill>
                <a:latin panose="020f0502020204030204" typeface="等线"/>
                <a:ea charset="-122" panose="02010600030101010101" typeface="等线"/>
                <a:cs charset="0" panose="020b0606030504020204" pitchFamily="34" typeface="Open Sans"/>
              </a:rPr>
              <a:t>替换文字内容，添加相关标题，修改文字内容，也可以直接复制你的内容到此替换文字内容，添加相关标题，修改文字内容</a:t>
            </a:r>
          </a:p>
        </p:txBody>
      </p:sp>
      <p:sp>
        <p:nvSpPr>
          <p:cNvPr id="19" name="Oval 23">
            <a:extLst>
              <a:ext uri="{FF2B5EF4-FFF2-40B4-BE49-F238E27FC236}">
                <a16:creationId xmlns:a16="http://schemas.microsoft.com/office/drawing/2014/main" id="{1CBAAB0B-B400-4780-BCD3-648F143E4031}"/>
              </a:ext>
            </a:extLst>
          </p:cNvPr>
          <p:cNvSpPr/>
          <p:nvPr/>
        </p:nvSpPr>
        <p:spPr>
          <a:xfrm>
            <a:off x="5724303" y="3826487"/>
            <a:ext cx="431004" cy="430849"/>
          </a:xfrm>
          <a:prstGeom prst="ellipse">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8" rIns="91428" rtlCol="0" tIns="45713"/>
          <a:lstStyle/>
          <a:p>
            <a:pPr algn="ctr"/>
            <a:r>
              <a:rPr lang="en-US" sz="2000">
                <a:solidFill>
                  <a:schemeClr val="bg1"/>
                </a:solidFill>
                <a:latin charset="-122" panose="020b0503020204020204" pitchFamily="34" typeface="微软雅黑"/>
                <a:ea charset="-122" panose="020b0503020204020204" pitchFamily="34" typeface="微软雅黑"/>
              </a:rPr>
              <a:t>2</a:t>
            </a:r>
          </a:p>
        </p:txBody>
      </p:sp>
      <p:sp>
        <p:nvSpPr>
          <p:cNvPr id="20" name="Oval 23">
            <a:extLst>
              <a:ext uri="{FF2B5EF4-FFF2-40B4-BE49-F238E27FC236}">
                <a16:creationId xmlns:a16="http://schemas.microsoft.com/office/drawing/2014/main" id="{00EFB470-F572-4AE3-8074-AB3F64A71DEF}"/>
              </a:ext>
            </a:extLst>
          </p:cNvPr>
          <p:cNvSpPr/>
          <p:nvPr/>
        </p:nvSpPr>
        <p:spPr>
          <a:xfrm>
            <a:off x="5743353" y="5076623"/>
            <a:ext cx="431004" cy="430849"/>
          </a:xfrm>
          <a:prstGeom prst="ellipse">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8" rIns="91428" rtlCol="0" tIns="45713"/>
          <a:lstStyle/>
          <a:p>
            <a:pPr algn="ctr"/>
            <a:r>
              <a:rPr lang="en-US" sz="2000">
                <a:solidFill>
                  <a:schemeClr val="bg1"/>
                </a:solidFill>
                <a:latin charset="-122" panose="020b0503020204020204" pitchFamily="34" typeface="微软雅黑"/>
                <a:ea charset="-122" panose="020b0503020204020204" pitchFamily="34" typeface="微软雅黑"/>
              </a:rPr>
              <a:t>3</a:t>
            </a:r>
          </a:p>
        </p:txBody>
      </p:sp>
      <p:sp>
        <p:nvSpPr>
          <p:cNvPr id="21" name="文本框 17">
            <a:extLst>
              <a:ext uri="{FF2B5EF4-FFF2-40B4-BE49-F238E27FC236}">
                <a16:creationId xmlns:a16="http://schemas.microsoft.com/office/drawing/2014/main" id="{8F2EC939-1734-4F15-A538-4A29DD17F0FB}"/>
              </a:ext>
            </a:extLst>
          </p:cNvPr>
          <p:cNvSpPr txBox="1"/>
          <p:nvPr/>
        </p:nvSpPr>
        <p:spPr>
          <a:xfrm flipH="1">
            <a:off x="1806973" y="3698841"/>
            <a:ext cx="1924590" cy="579106"/>
          </a:xfrm>
          <a:prstGeom prst="rect">
            <a:avLst/>
          </a:prstGeom>
          <a:noFill/>
          <a:effectLst/>
        </p:spPr>
        <p:txBody>
          <a:bodyPr bIns="45713" lIns="91428" rIns="91428" rtlCol="0" tIns="45713" wrap="square">
            <a:spAutoFit/>
          </a:bodyPr>
          <a:lstStyle/>
          <a:p>
            <a:pPr algn="l" lvl="0">
              <a:buClrTx/>
              <a:buSzTx/>
              <a:buFontTx/>
            </a:pPr>
            <a:r>
              <a:rPr altLang="en-US" lang="zh-CN" sz="3200">
                <a:solidFill>
                  <a:schemeClr val="bg1"/>
                </a:solidFill>
                <a:latin charset="-122" panose="020b0503020204020204" pitchFamily="34" typeface="微软雅黑"/>
                <a:ea charset="-122" panose="020b0503020204020204" pitchFamily="34" typeface="微软雅黑"/>
                <a:sym typeface="+mn-ea"/>
              </a:rPr>
              <a:t>添加标题</a:t>
            </a:r>
          </a:p>
        </p:txBody>
      </p:sp>
      <p:sp>
        <p:nvSpPr>
          <p:cNvPr id="22" name="文本框 17">
            <a:extLst>
              <a:ext uri="{FF2B5EF4-FFF2-40B4-BE49-F238E27FC236}">
                <a16:creationId xmlns:a16="http://schemas.microsoft.com/office/drawing/2014/main" id="{806722A8-67CA-4752-879B-F60581184A7D}"/>
              </a:ext>
            </a:extLst>
          </p:cNvPr>
          <p:cNvSpPr txBox="1"/>
          <p:nvPr/>
        </p:nvSpPr>
        <p:spPr>
          <a:xfrm flipH="1">
            <a:off x="2327835" y="5097321"/>
            <a:ext cx="1605256" cy="518146"/>
          </a:xfrm>
          <a:prstGeom prst="rect">
            <a:avLst/>
          </a:prstGeom>
          <a:noFill/>
          <a:effectLst/>
        </p:spPr>
        <p:txBody>
          <a:bodyPr bIns="45713" lIns="91428" rIns="91428" rtlCol="0" tIns="45713" wrap="none">
            <a:spAutoFit/>
          </a:bodyPr>
          <a:lstStyle/>
          <a:p>
            <a:r>
              <a:rPr altLang="en-US" lang="zh-CN" sz="2800">
                <a:solidFill>
                  <a:schemeClr val="bg1"/>
                </a:solidFill>
              </a:rPr>
              <a:t>长期规划</a:t>
            </a:r>
          </a:p>
        </p:txBody>
      </p:sp>
      <p:sp>
        <p:nvSpPr>
          <p:cNvPr id="23" name="六边形 22">
            <a:extLst>
              <a:ext uri="{FF2B5EF4-FFF2-40B4-BE49-F238E27FC236}">
                <a16:creationId xmlns:a16="http://schemas.microsoft.com/office/drawing/2014/main" id="{B944B65E-C94D-49C8-9EEA-455002CE4C47}"/>
              </a:ext>
            </a:extLst>
          </p:cNvPr>
          <p:cNvSpPr>
            <a:spLocks noChangeAspect="1"/>
          </p:cNvSpPr>
          <p:nvPr/>
        </p:nvSpPr>
        <p:spPr>
          <a:xfrm rot="10800000">
            <a:off x="1303939" y="4783580"/>
            <a:ext cx="2787595" cy="990599"/>
          </a:xfrm>
          <a:prstGeom prst="hexagon">
            <a:avLst>
              <a:gd fmla="val 28557" name="adj"/>
              <a:gd fmla="val 115470" name="vf"/>
            </a:avLst>
          </a:prstGeom>
          <a:solidFill>
            <a:srgbClr val="4D9E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3" lIns="91428" rIns="91428" rtlCol="0" tIns="45713"/>
          <a:lstStyle/>
          <a:p>
            <a:pPr algn="ctr"/>
            <a:endParaRPr altLang="en-US" lang="zh-CN" sz="1600"/>
          </a:p>
        </p:txBody>
      </p:sp>
      <p:sp>
        <p:nvSpPr>
          <p:cNvPr id="24" name="文本框 17">
            <a:extLst>
              <a:ext uri="{FF2B5EF4-FFF2-40B4-BE49-F238E27FC236}">
                <a16:creationId xmlns:a16="http://schemas.microsoft.com/office/drawing/2014/main" id="{C0147F4B-6BB2-45AE-AFCB-95F486FDB62B}"/>
              </a:ext>
            </a:extLst>
          </p:cNvPr>
          <p:cNvSpPr txBox="1"/>
          <p:nvPr/>
        </p:nvSpPr>
        <p:spPr>
          <a:xfrm flipH="1">
            <a:off x="1746593" y="4914807"/>
            <a:ext cx="2192008" cy="579106"/>
          </a:xfrm>
          <a:prstGeom prst="rect">
            <a:avLst/>
          </a:prstGeom>
          <a:noFill/>
          <a:effectLst/>
        </p:spPr>
        <p:txBody>
          <a:bodyPr bIns="45713" lIns="91428" rIns="91428" rtlCol="0" tIns="45713" wrap="square">
            <a:spAutoFit/>
          </a:bodyPr>
          <a:lstStyle/>
          <a:p>
            <a:pPr algn="l" lvl="0">
              <a:buClrTx/>
              <a:buSzTx/>
              <a:buFontTx/>
            </a:pPr>
            <a:r>
              <a:rPr altLang="en-US" lang="zh-CN" sz="3200">
                <a:solidFill>
                  <a:schemeClr val="bg1"/>
                </a:solidFill>
                <a:latin charset="-122" panose="020b0503020204020204" pitchFamily="34" typeface="微软雅黑"/>
                <a:ea charset="-122" panose="020b0503020204020204" pitchFamily="34" typeface="微软雅黑"/>
                <a:sym typeface="+mn-ea"/>
              </a:rPr>
              <a:t>添加标题</a:t>
            </a:r>
          </a:p>
        </p:txBody>
      </p:sp>
      <p:sp>
        <p:nvSpPr>
          <p:cNvPr id="25" name="TextBox 22">
            <a:extLst>
              <a:ext uri="{FF2B5EF4-FFF2-40B4-BE49-F238E27FC236}">
                <a16:creationId xmlns:a16="http://schemas.microsoft.com/office/drawing/2014/main" id="{34620C26-7AC3-40A5-80B8-BC62CD6997B7}"/>
              </a:ext>
            </a:extLst>
          </p:cNvPr>
          <p:cNvSpPr txBox="1"/>
          <p:nvPr/>
        </p:nvSpPr>
        <p:spPr>
          <a:xfrm>
            <a:off x="6314183" y="3670570"/>
            <a:ext cx="4466191" cy="822946"/>
          </a:xfrm>
          <a:prstGeom prst="rect">
            <a:avLst/>
          </a:prstGeom>
          <a:noFill/>
        </p:spPr>
        <p:txBody>
          <a:bodyPr bIns="45713" lIns="91428" rIns="91428" rtlCol="0" tIns="45713" wrap="square">
            <a:spAutoFit/>
          </a:bodyPr>
          <a:lstStyle/>
          <a:p>
            <a:pPr algn="l" lvl="0">
              <a:buClrTx/>
              <a:buSzTx/>
              <a:buFontTx/>
            </a:pPr>
            <a:r>
              <a:rPr altLang="en-US" lang="zh-CN" sz="1600">
                <a:solidFill>
                  <a:schemeClr val="bg1">
                    <a:lumMod val="50000"/>
                  </a:schemeClr>
                </a:solidFill>
                <a:latin panose="020f0502020204030204" typeface="等线"/>
                <a:ea charset="-122" panose="02010600030101010101" typeface="等线"/>
                <a:cs charset="0" panose="020b0606030504020204" pitchFamily="34" typeface="Open Sans"/>
                <a:sym typeface="+mn-ea"/>
              </a:rPr>
              <a:t>替换文字内容，添加相关标题，修改文字内容，也可以直接复制你的内容到此替换文字内容，添加相关标题，修改文字内容</a:t>
            </a:r>
          </a:p>
        </p:txBody>
      </p:sp>
      <p:sp>
        <p:nvSpPr>
          <p:cNvPr id="26" name="TextBox 22">
            <a:extLst>
              <a:ext uri="{FF2B5EF4-FFF2-40B4-BE49-F238E27FC236}">
                <a16:creationId xmlns:a16="http://schemas.microsoft.com/office/drawing/2014/main" id="{DBB4DDF3-B012-4104-B239-4C5A89E1E1D7}"/>
              </a:ext>
            </a:extLst>
          </p:cNvPr>
          <p:cNvSpPr txBox="1"/>
          <p:nvPr/>
        </p:nvSpPr>
        <p:spPr>
          <a:xfrm>
            <a:off x="6314183" y="4880244"/>
            <a:ext cx="4466191" cy="822946"/>
          </a:xfrm>
          <a:prstGeom prst="rect">
            <a:avLst/>
          </a:prstGeom>
          <a:noFill/>
        </p:spPr>
        <p:txBody>
          <a:bodyPr bIns="45713" lIns="91428" rIns="91428" rtlCol="0" tIns="45713" wrap="square">
            <a:spAutoFit/>
          </a:bodyPr>
          <a:lstStyle/>
          <a:p>
            <a:pPr algn="l" lvl="0">
              <a:buClrTx/>
              <a:buSzTx/>
              <a:buFontTx/>
            </a:pPr>
            <a:r>
              <a:rPr altLang="en-US" lang="zh-CN" sz="1600">
                <a:solidFill>
                  <a:schemeClr val="bg1">
                    <a:lumMod val="50000"/>
                  </a:schemeClr>
                </a:solidFill>
                <a:latin panose="020f0502020204030204" typeface="等线"/>
                <a:ea charset="-122" panose="02010600030101010101" typeface="等线"/>
                <a:cs charset="0" panose="020b0606030504020204" pitchFamily="34" typeface="Open Sans"/>
                <a:sym typeface="+mn-ea"/>
              </a:rPr>
              <a:t>替换文字内容，添加相关标题，修改文字内容，也可以直接复制你的内容到此替换文字内容，添加相关标题，修改文字内容</a:t>
            </a:r>
          </a:p>
        </p:txBody>
      </p:sp>
    </p:spTree>
    <p:extLst>
      <p:ext uri="{BB962C8B-B14F-4D97-AF65-F5344CB8AC3E}">
        <p14:creationId val="3245842536"/>
      </p:ext>
    </p:extLst>
  </p:cSld>
  <p:clrMapOvr>
    <a:masterClrMapping/>
  </p:clrMapOvr>
  <mc:AlternateContent>
    <mc:Choice Requires="p14">
      <p:transition advTm="2000" p14:dur="2000" spd="slow">
        <p14:prism isContent="1"/>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3" presetSubtype="10">
                                  <p:stCondLst>
                                    <p:cond delay="0"/>
                                  </p:stCondLst>
                                  <p:childTnLst>
                                    <p:set>
                                      <p:cBhvr>
                                        <p:cTn dur="1" fill="hold" id="10">
                                          <p:stCondLst>
                                            <p:cond delay="0"/>
                                          </p:stCondLst>
                                        </p:cTn>
                                        <p:tgtEl>
                                          <p:spTgt spid="9"/>
                                        </p:tgtEl>
                                        <p:attrNameLst>
                                          <p:attrName>style.visibility</p:attrName>
                                        </p:attrNameLst>
                                      </p:cBhvr>
                                      <p:to>
                                        <p:strVal val="visible"/>
                                      </p:to>
                                    </p:set>
                                    <p:animEffect filter="blinds(horizontal)" transition="in">
                                      <p:cBhvr>
                                        <p:cTn dur="500" id="11"/>
                                        <p:tgtEl>
                                          <p:spTgt spid="9"/>
                                        </p:tgtEl>
                                      </p:cBhvr>
                                    </p:animEffect>
                                  </p:childTnLst>
                                </p:cTn>
                              </p:par>
                              <p:par>
                                <p:cTn fill="hold" grpId="0" id="12" nodeType="withEffect" presetClass="entr" presetID="3" presetSubtype="10">
                                  <p:stCondLst>
                                    <p:cond delay="0"/>
                                  </p:stCondLst>
                                  <p:childTnLst>
                                    <p:set>
                                      <p:cBhvr>
                                        <p:cTn dur="1" fill="hold" id="13">
                                          <p:stCondLst>
                                            <p:cond delay="0"/>
                                          </p:stCondLst>
                                        </p:cTn>
                                        <p:tgtEl>
                                          <p:spTgt spid="10"/>
                                        </p:tgtEl>
                                        <p:attrNameLst>
                                          <p:attrName>style.visibility</p:attrName>
                                        </p:attrNameLst>
                                      </p:cBhvr>
                                      <p:to>
                                        <p:strVal val="visible"/>
                                      </p:to>
                                    </p:set>
                                    <p:animEffect filter="blinds(horizontal)" transition="in">
                                      <p:cBhvr>
                                        <p:cTn dur="500" id="14"/>
                                        <p:tgtEl>
                                          <p:spTgt spid="10"/>
                                        </p:tgtEl>
                                      </p:cBhvr>
                                    </p:animEffect>
                                  </p:childTnLst>
                                </p:cTn>
                              </p:par>
                              <p:par>
                                <p:cTn fill="hold" grpId="0" id="15" nodeType="withEffect" presetClass="entr" presetID="3" presetSubtype="10">
                                  <p:stCondLst>
                                    <p:cond delay="0"/>
                                  </p:stCondLst>
                                  <p:childTnLst>
                                    <p:set>
                                      <p:cBhvr>
                                        <p:cTn dur="1" fill="hold" id="16">
                                          <p:stCondLst>
                                            <p:cond delay="0"/>
                                          </p:stCondLst>
                                        </p:cTn>
                                        <p:tgtEl>
                                          <p:spTgt spid="14"/>
                                        </p:tgtEl>
                                        <p:attrNameLst>
                                          <p:attrName>style.visibility</p:attrName>
                                        </p:attrNameLst>
                                      </p:cBhvr>
                                      <p:to>
                                        <p:strVal val="visible"/>
                                      </p:to>
                                    </p:set>
                                    <p:animEffect filter="blinds(horizontal)" transition="in">
                                      <p:cBhvr>
                                        <p:cTn dur="500" id="17"/>
                                        <p:tgtEl>
                                          <p:spTgt spid="14"/>
                                        </p:tgtEl>
                                      </p:cBhvr>
                                    </p:animEffect>
                                  </p:childTnLst>
                                </p:cTn>
                              </p:par>
                              <p:par>
                                <p:cTn fill="hold" grpId="0" id="18" nodeType="withEffect" presetClass="entr" presetID="3" presetSubtype="10">
                                  <p:stCondLst>
                                    <p:cond delay="0"/>
                                  </p:stCondLst>
                                  <p:childTnLst>
                                    <p:set>
                                      <p:cBhvr>
                                        <p:cTn dur="1" fill="hold" id="19">
                                          <p:stCondLst>
                                            <p:cond delay="0"/>
                                          </p:stCondLst>
                                        </p:cTn>
                                        <p:tgtEl>
                                          <p:spTgt spid="16"/>
                                        </p:tgtEl>
                                        <p:attrNameLst>
                                          <p:attrName>style.visibility</p:attrName>
                                        </p:attrNameLst>
                                      </p:cBhvr>
                                      <p:to>
                                        <p:strVal val="visible"/>
                                      </p:to>
                                    </p:set>
                                    <p:animEffect filter="blinds(horizontal)" transition="in">
                                      <p:cBhvr>
                                        <p:cTn dur="500" id="20"/>
                                        <p:tgtEl>
                                          <p:spTgt spid="16"/>
                                        </p:tgtEl>
                                      </p:cBhvr>
                                    </p:animEffect>
                                  </p:childTnLst>
                                </p:cTn>
                              </p:par>
                              <p:par>
                                <p:cTn fill="hold" grpId="0" id="21" nodeType="withEffect" presetClass="entr" presetID="3" presetSubtype="10">
                                  <p:stCondLst>
                                    <p:cond delay="0"/>
                                  </p:stCondLst>
                                  <p:childTnLst>
                                    <p:set>
                                      <p:cBhvr>
                                        <p:cTn dur="1" fill="hold" id="22">
                                          <p:stCondLst>
                                            <p:cond delay="0"/>
                                          </p:stCondLst>
                                        </p:cTn>
                                        <p:tgtEl>
                                          <p:spTgt spid="17"/>
                                        </p:tgtEl>
                                        <p:attrNameLst>
                                          <p:attrName>style.visibility</p:attrName>
                                        </p:attrNameLst>
                                      </p:cBhvr>
                                      <p:to>
                                        <p:strVal val="visible"/>
                                      </p:to>
                                    </p:set>
                                    <p:animEffect filter="blinds(horizontal)" transition="in">
                                      <p:cBhvr>
                                        <p:cTn dur="500" id="23"/>
                                        <p:tgtEl>
                                          <p:spTgt spid="17"/>
                                        </p:tgtEl>
                                      </p:cBhvr>
                                    </p:animEffect>
                                  </p:childTnLst>
                                </p:cTn>
                              </p:par>
                              <p:par>
                                <p:cTn fill="hold" grpId="0" id="24" nodeType="withEffect" presetClass="entr" presetID="3" presetSubtype="10">
                                  <p:stCondLst>
                                    <p:cond delay="0"/>
                                  </p:stCondLst>
                                  <p:childTnLst>
                                    <p:set>
                                      <p:cBhvr>
                                        <p:cTn dur="1" fill="hold" id="25">
                                          <p:stCondLst>
                                            <p:cond delay="0"/>
                                          </p:stCondLst>
                                        </p:cTn>
                                        <p:tgtEl>
                                          <p:spTgt spid="18"/>
                                        </p:tgtEl>
                                        <p:attrNameLst>
                                          <p:attrName>style.visibility</p:attrName>
                                        </p:attrNameLst>
                                      </p:cBhvr>
                                      <p:to>
                                        <p:strVal val="visible"/>
                                      </p:to>
                                    </p:set>
                                    <p:animEffect filter="blinds(horizontal)" transition="in">
                                      <p:cBhvr>
                                        <p:cTn dur="500" id="26"/>
                                        <p:tgtEl>
                                          <p:spTgt spid="18"/>
                                        </p:tgtEl>
                                      </p:cBhvr>
                                    </p:animEffect>
                                  </p:childTnLst>
                                </p:cTn>
                              </p:par>
                            </p:childTnLst>
                          </p:cTn>
                        </p:par>
                        <p:par>
                          <p:cTn fill="hold" id="27" nodeType="afterGroup">
                            <p:stCondLst>
                              <p:cond delay="1000"/>
                            </p:stCondLst>
                            <p:childTnLst>
                              <p:par>
                                <p:cTn fill="hold" grpId="0" id="28" nodeType="afterEffect" presetClass="entr" presetID="3" presetSubtype="10">
                                  <p:stCondLst>
                                    <p:cond delay="0"/>
                                  </p:stCondLst>
                                  <p:childTnLst>
                                    <p:set>
                                      <p:cBhvr>
                                        <p:cTn dur="1" fill="hold" id="29">
                                          <p:stCondLst>
                                            <p:cond delay="0"/>
                                          </p:stCondLst>
                                        </p:cTn>
                                        <p:tgtEl>
                                          <p:spTgt spid="6"/>
                                        </p:tgtEl>
                                        <p:attrNameLst>
                                          <p:attrName>style.visibility</p:attrName>
                                        </p:attrNameLst>
                                      </p:cBhvr>
                                      <p:to>
                                        <p:strVal val="visible"/>
                                      </p:to>
                                    </p:set>
                                    <p:animEffect filter="blinds(horizontal)" transition="in">
                                      <p:cBhvr>
                                        <p:cTn dur="500" id="30"/>
                                        <p:tgtEl>
                                          <p:spTgt spid="6"/>
                                        </p:tgtEl>
                                      </p:cBhvr>
                                    </p:animEffect>
                                  </p:childTnLst>
                                </p:cTn>
                              </p:par>
                              <p:par>
                                <p:cTn fill="hold" grpId="0" id="31" nodeType="withEffect" presetClass="entr" presetID="3" presetSubtype="10">
                                  <p:stCondLst>
                                    <p:cond delay="0"/>
                                  </p:stCondLst>
                                  <p:childTnLst>
                                    <p:set>
                                      <p:cBhvr>
                                        <p:cTn dur="1" fill="hold" id="32">
                                          <p:stCondLst>
                                            <p:cond delay="0"/>
                                          </p:stCondLst>
                                        </p:cTn>
                                        <p:tgtEl>
                                          <p:spTgt spid="8"/>
                                        </p:tgtEl>
                                        <p:attrNameLst>
                                          <p:attrName>style.visibility</p:attrName>
                                        </p:attrNameLst>
                                      </p:cBhvr>
                                      <p:to>
                                        <p:strVal val="visible"/>
                                      </p:to>
                                    </p:set>
                                    <p:animEffect filter="blinds(horizontal)" transition="in">
                                      <p:cBhvr>
                                        <p:cTn dur="500" id="33"/>
                                        <p:tgtEl>
                                          <p:spTgt spid="8"/>
                                        </p:tgtEl>
                                      </p:cBhvr>
                                    </p:animEffect>
                                  </p:childTnLst>
                                </p:cTn>
                              </p:par>
                              <p:par>
                                <p:cTn fill="hold" id="34" nodeType="withEffect" presetClass="entr" presetID="3" presetSubtype="10">
                                  <p:stCondLst>
                                    <p:cond delay="0"/>
                                  </p:stCondLst>
                                  <p:childTnLst>
                                    <p:set>
                                      <p:cBhvr>
                                        <p:cTn dur="1" fill="hold" id="35">
                                          <p:stCondLst>
                                            <p:cond delay="0"/>
                                          </p:stCondLst>
                                        </p:cTn>
                                        <p:tgtEl>
                                          <p:spTgt spid="11"/>
                                        </p:tgtEl>
                                        <p:attrNameLst>
                                          <p:attrName>style.visibility</p:attrName>
                                        </p:attrNameLst>
                                      </p:cBhvr>
                                      <p:to>
                                        <p:strVal val="visible"/>
                                      </p:to>
                                    </p:set>
                                    <p:animEffect filter="blinds(horizontal)" transition="in">
                                      <p:cBhvr>
                                        <p:cTn dur="500" id="36"/>
                                        <p:tgtEl>
                                          <p:spTgt spid="11"/>
                                        </p:tgtEl>
                                      </p:cBhvr>
                                    </p:animEffect>
                                  </p:childTnLst>
                                </p:cTn>
                              </p:par>
                              <p:par>
                                <p:cTn fill="hold" grpId="0" id="37" nodeType="withEffect" presetClass="entr" presetID="3" presetSubtype="10">
                                  <p:stCondLst>
                                    <p:cond delay="0"/>
                                  </p:stCondLst>
                                  <p:childTnLst>
                                    <p:set>
                                      <p:cBhvr>
                                        <p:cTn dur="1" fill="hold" id="38">
                                          <p:stCondLst>
                                            <p:cond delay="0"/>
                                          </p:stCondLst>
                                        </p:cTn>
                                        <p:tgtEl>
                                          <p:spTgt spid="19"/>
                                        </p:tgtEl>
                                        <p:attrNameLst>
                                          <p:attrName>style.visibility</p:attrName>
                                        </p:attrNameLst>
                                      </p:cBhvr>
                                      <p:to>
                                        <p:strVal val="visible"/>
                                      </p:to>
                                    </p:set>
                                    <p:animEffect filter="blinds(horizontal)" transition="in">
                                      <p:cBhvr>
                                        <p:cTn dur="500" id="39"/>
                                        <p:tgtEl>
                                          <p:spTgt spid="19"/>
                                        </p:tgtEl>
                                      </p:cBhvr>
                                    </p:animEffect>
                                  </p:childTnLst>
                                </p:cTn>
                              </p:par>
                              <p:par>
                                <p:cTn fill="hold" grpId="0" id="40" nodeType="withEffect" presetClass="entr" presetID="3" presetSubtype="10">
                                  <p:stCondLst>
                                    <p:cond delay="0"/>
                                  </p:stCondLst>
                                  <p:childTnLst>
                                    <p:set>
                                      <p:cBhvr>
                                        <p:cTn dur="1" fill="hold" id="41">
                                          <p:stCondLst>
                                            <p:cond delay="0"/>
                                          </p:stCondLst>
                                        </p:cTn>
                                        <p:tgtEl>
                                          <p:spTgt spid="21"/>
                                        </p:tgtEl>
                                        <p:attrNameLst>
                                          <p:attrName>style.visibility</p:attrName>
                                        </p:attrNameLst>
                                      </p:cBhvr>
                                      <p:to>
                                        <p:strVal val="visible"/>
                                      </p:to>
                                    </p:set>
                                    <p:animEffect filter="blinds(horizontal)" transition="in">
                                      <p:cBhvr>
                                        <p:cTn dur="500" id="42"/>
                                        <p:tgtEl>
                                          <p:spTgt spid="21"/>
                                        </p:tgtEl>
                                      </p:cBhvr>
                                    </p:animEffect>
                                  </p:childTnLst>
                                </p:cTn>
                              </p:par>
                              <p:par>
                                <p:cTn fill="hold" grpId="0" id="43" nodeType="withEffect" presetClass="entr" presetID="3" presetSubtype="10">
                                  <p:stCondLst>
                                    <p:cond delay="0"/>
                                  </p:stCondLst>
                                  <p:childTnLst>
                                    <p:set>
                                      <p:cBhvr>
                                        <p:cTn dur="1" fill="hold" id="44">
                                          <p:stCondLst>
                                            <p:cond delay="0"/>
                                          </p:stCondLst>
                                        </p:cTn>
                                        <p:tgtEl>
                                          <p:spTgt spid="25"/>
                                        </p:tgtEl>
                                        <p:attrNameLst>
                                          <p:attrName>style.visibility</p:attrName>
                                        </p:attrNameLst>
                                      </p:cBhvr>
                                      <p:to>
                                        <p:strVal val="visible"/>
                                      </p:to>
                                    </p:set>
                                    <p:animEffect filter="blinds(horizontal)" transition="in">
                                      <p:cBhvr>
                                        <p:cTn dur="500" id="45"/>
                                        <p:tgtEl>
                                          <p:spTgt spid="25"/>
                                        </p:tgtEl>
                                      </p:cBhvr>
                                    </p:animEffect>
                                  </p:childTnLst>
                                </p:cTn>
                              </p:par>
                            </p:childTnLst>
                          </p:cTn>
                        </p:par>
                        <p:par>
                          <p:cTn fill="hold" id="46" nodeType="afterGroup">
                            <p:stCondLst>
                              <p:cond delay="1500"/>
                            </p:stCondLst>
                            <p:childTnLst>
                              <p:par>
                                <p:cTn fill="hold" grpId="0" id="47" nodeType="afterEffect" presetClass="entr" presetID="3" presetSubtype="10">
                                  <p:stCondLst>
                                    <p:cond delay="0"/>
                                  </p:stCondLst>
                                  <p:childTnLst>
                                    <p:set>
                                      <p:cBhvr>
                                        <p:cTn dur="1" fill="hold" id="48">
                                          <p:stCondLst>
                                            <p:cond delay="0"/>
                                          </p:stCondLst>
                                        </p:cTn>
                                        <p:tgtEl>
                                          <p:spTgt spid="7"/>
                                        </p:tgtEl>
                                        <p:attrNameLst>
                                          <p:attrName>style.visibility</p:attrName>
                                        </p:attrNameLst>
                                      </p:cBhvr>
                                      <p:to>
                                        <p:strVal val="visible"/>
                                      </p:to>
                                    </p:set>
                                    <p:animEffect filter="blinds(horizontal)" transition="in">
                                      <p:cBhvr>
                                        <p:cTn dur="500" id="49"/>
                                        <p:tgtEl>
                                          <p:spTgt spid="7"/>
                                        </p:tgtEl>
                                      </p:cBhvr>
                                    </p:animEffect>
                                  </p:childTnLst>
                                </p:cTn>
                              </p:par>
                              <p:par>
                                <p:cTn fill="hold" grpId="0" id="50" nodeType="withEffect" presetClass="entr" presetID="3" presetSubtype="10">
                                  <p:stCondLst>
                                    <p:cond delay="0"/>
                                  </p:stCondLst>
                                  <p:childTnLst>
                                    <p:set>
                                      <p:cBhvr>
                                        <p:cTn dur="1" fill="hold" id="51">
                                          <p:stCondLst>
                                            <p:cond delay="0"/>
                                          </p:stCondLst>
                                        </p:cTn>
                                        <p:tgtEl>
                                          <p:spTgt spid="15"/>
                                        </p:tgtEl>
                                        <p:attrNameLst>
                                          <p:attrName>style.visibility</p:attrName>
                                        </p:attrNameLst>
                                      </p:cBhvr>
                                      <p:to>
                                        <p:strVal val="visible"/>
                                      </p:to>
                                    </p:set>
                                    <p:animEffect filter="blinds(horizontal)" transition="in">
                                      <p:cBhvr>
                                        <p:cTn dur="500" id="52"/>
                                        <p:tgtEl>
                                          <p:spTgt spid="15"/>
                                        </p:tgtEl>
                                      </p:cBhvr>
                                    </p:animEffect>
                                  </p:childTnLst>
                                </p:cTn>
                              </p:par>
                              <p:par>
                                <p:cTn fill="hold" grpId="0" id="53" nodeType="withEffect" presetClass="entr" presetID="3" presetSubtype="10">
                                  <p:stCondLst>
                                    <p:cond delay="0"/>
                                  </p:stCondLst>
                                  <p:childTnLst>
                                    <p:set>
                                      <p:cBhvr>
                                        <p:cTn dur="1" fill="hold" id="54">
                                          <p:stCondLst>
                                            <p:cond delay="0"/>
                                          </p:stCondLst>
                                        </p:cTn>
                                        <p:tgtEl>
                                          <p:spTgt spid="20"/>
                                        </p:tgtEl>
                                        <p:attrNameLst>
                                          <p:attrName>style.visibility</p:attrName>
                                        </p:attrNameLst>
                                      </p:cBhvr>
                                      <p:to>
                                        <p:strVal val="visible"/>
                                      </p:to>
                                    </p:set>
                                    <p:animEffect filter="blinds(horizontal)" transition="in">
                                      <p:cBhvr>
                                        <p:cTn dur="500" id="55"/>
                                        <p:tgtEl>
                                          <p:spTgt spid="20"/>
                                        </p:tgtEl>
                                      </p:cBhvr>
                                    </p:animEffect>
                                  </p:childTnLst>
                                </p:cTn>
                              </p:par>
                              <p:par>
                                <p:cTn fill="hold" grpId="0" id="56" nodeType="withEffect" presetClass="entr" presetID="3" presetSubtype="10">
                                  <p:stCondLst>
                                    <p:cond delay="0"/>
                                  </p:stCondLst>
                                  <p:childTnLst>
                                    <p:set>
                                      <p:cBhvr>
                                        <p:cTn dur="1" fill="hold" id="57">
                                          <p:stCondLst>
                                            <p:cond delay="0"/>
                                          </p:stCondLst>
                                        </p:cTn>
                                        <p:tgtEl>
                                          <p:spTgt spid="22"/>
                                        </p:tgtEl>
                                        <p:attrNameLst>
                                          <p:attrName>style.visibility</p:attrName>
                                        </p:attrNameLst>
                                      </p:cBhvr>
                                      <p:to>
                                        <p:strVal val="visible"/>
                                      </p:to>
                                    </p:set>
                                    <p:animEffect filter="blinds(horizontal)" transition="in">
                                      <p:cBhvr>
                                        <p:cTn dur="500" id="58"/>
                                        <p:tgtEl>
                                          <p:spTgt spid="22"/>
                                        </p:tgtEl>
                                      </p:cBhvr>
                                    </p:animEffect>
                                  </p:childTnLst>
                                </p:cTn>
                              </p:par>
                              <p:par>
                                <p:cTn fill="hold" grpId="0" id="59" nodeType="withEffect" presetClass="entr" presetID="3" presetSubtype="10">
                                  <p:stCondLst>
                                    <p:cond delay="0"/>
                                  </p:stCondLst>
                                  <p:childTnLst>
                                    <p:set>
                                      <p:cBhvr>
                                        <p:cTn dur="1" fill="hold" id="60">
                                          <p:stCondLst>
                                            <p:cond delay="0"/>
                                          </p:stCondLst>
                                        </p:cTn>
                                        <p:tgtEl>
                                          <p:spTgt spid="23"/>
                                        </p:tgtEl>
                                        <p:attrNameLst>
                                          <p:attrName>style.visibility</p:attrName>
                                        </p:attrNameLst>
                                      </p:cBhvr>
                                      <p:to>
                                        <p:strVal val="visible"/>
                                      </p:to>
                                    </p:set>
                                    <p:animEffect filter="blinds(horizontal)" transition="in">
                                      <p:cBhvr>
                                        <p:cTn dur="500" id="61"/>
                                        <p:tgtEl>
                                          <p:spTgt spid="23"/>
                                        </p:tgtEl>
                                      </p:cBhvr>
                                    </p:animEffect>
                                  </p:childTnLst>
                                </p:cTn>
                              </p:par>
                              <p:par>
                                <p:cTn fill="hold" grpId="0" id="62" nodeType="withEffect" presetClass="entr" presetID="3" presetSubtype="10">
                                  <p:stCondLst>
                                    <p:cond delay="0"/>
                                  </p:stCondLst>
                                  <p:childTnLst>
                                    <p:set>
                                      <p:cBhvr>
                                        <p:cTn dur="1" fill="hold" id="63">
                                          <p:stCondLst>
                                            <p:cond delay="0"/>
                                          </p:stCondLst>
                                        </p:cTn>
                                        <p:tgtEl>
                                          <p:spTgt spid="24"/>
                                        </p:tgtEl>
                                        <p:attrNameLst>
                                          <p:attrName>style.visibility</p:attrName>
                                        </p:attrNameLst>
                                      </p:cBhvr>
                                      <p:to>
                                        <p:strVal val="visible"/>
                                      </p:to>
                                    </p:set>
                                    <p:animEffect filter="blinds(horizontal)" transition="in">
                                      <p:cBhvr>
                                        <p:cTn dur="500" id="64"/>
                                        <p:tgtEl>
                                          <p:spTgt spid="24"/>
                                        </p:tgtEl>
                                      </p:cBhvr>
                                    </p:animEffect>
                                  </p:childTnLst>
                                </p:cTn>
                              </p:par>
                              <p:par>
                                <p:cTn fill="hold" grpId="0" id="65" nodeType="withEffect" presetClass="entr" presetID="3" presetSubtype="10">
                                  <p:stCondLst>
                                    <p:cond delay="0"/>
                                  </p:stCondLst>
                                  <p:childTnLst>
                                    <p:set>
                                      <p:cBhvr>
                                        <p:cTn dur="1" fill="hold" id="66">
                                          <p:stCondLst>
                                            <p:cond delay="0"/>
                                          </p:stCondLst>
                                        </p:cTn>
                                        <p:tgtEl>
                                          <p:spTgt spid="26"/>
                                        </p:tgtEl>
                                        <p:attrNameLst>
                                          <p:attrName>style.visibility</p:attrName>
                                        </p:attrNameLst>
                                      </p:cBhvr>
                                      <p:to>
                                        <p:strVal val="visible"/>
                                      </p:to>
                                    </p:set>
                                    <p:animEffect filter="blinds(horizontal)" transition="in">
                                      <p:cBhvr>
                                        <p:cTn dur="500" id="6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9"/>
      <p:bldP grpId="0" spid="10"/>
      <p:bldP grpId="0" spid="14"/>
      <p:bldP grpId="0" spid="15"/>
      <p:bldP grpId="0" spid="16"/>
      <p:bldP grpId="0" spid="17"/>
      <p:bldP grpId="0" spid="18"/>
      <p:bldP grpId="0" spid="19"/>
      <p:bldP grpId="0" spid="20"/>
      <p:bldP grpId="0" spid="21"/>
      <p:bldP grpId="0" spid="22"/>
      <p:bldP grpId="0" spid="23"/>
      <p:bldP grpId="0" spid="24"/>
      <p:bldP grpId="0" spid="25"/>
      <p:bldP grpId="0" spid="2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以2020年组织架构规划图</a:t>
            </a:r>
          </a:p>
        </p:txBody>
      </p:sp>
      <p:sp>
        <p:nvSpPr>
          <p:cNvPr id="6" name="出自【趣你的PPT】(微信:qunideppt)：最优质的PPT资源库">
            <a:extLst>
              <a:ext uri="{FF2B5EF4-FFF2-40B4-BE49-F238E27FC236}">
                <a16:creationId xmlns:a16="http://schemas.microsoft.com/office/drawing/2014/main" id="{25F83BD9-5A56-44AA-A6FD-92579B47F3DC}"/>
              </a:ext>
            </a:extLst>
          </p:cNvPr>
          <p:cNvSpPr/>
          <p:nvPr/>
        </p:nvSpPr>
        <p:spPr>
          <a:xfrm>
            <a:off x="1334640" y="5172573"/>
            <a:ext cx="2785113" cy="640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fontAlgn="auto">
              <a:spcBef>
                <a:spcPct val="0"/>
              </a:spcBef>
              <a:spcAft>
                <a:spcPct val="0"/>
              </a:spcAft>
              <a:defRPr/>
            </a:pPr>
            <a:r>
              <a:rPr altLang="en-US" lang="zh-CN">
                <a:solidFill>
                  <a:schemeClr val="tx1">
                    <a:lumMod val="85000"/>
                    <a:lumOff val="15000"/>
                  </a:schemeClr>
                </a:solidFill>
                <a:latin charset="-122" pitchFamily="2" typeface="字魂58号-创中黑"/>
                <a:ea charset="-122" pitchFamily="2" typeface="字魂58号-创中黑"/>
                <a:cs typeface="+mn-ea"/>
                <a:sym typeface="+mn-lt"/>
              </a:rPr>
              <a:t>单击此处编辑标题单击此处编辑标题</a:t>
            </a:r>
          </a:p>
        </p:txBody>
      </p:sp>
      <p:grpSp>
        <p:nvGrpSpPr>
          <p:cNvPr id="7" name="组合 6">
            <a:extLst>
              <a:ext uri="{FF2B5EF4-FFF2-40B4-BE49-F238E27FC236}">
                <a16:creationId xmlns:a16="http://schemas.microsoft.com/office/drawing/2014/main" id="{1B82354E-3CC0-4B2D-8A71-D35CC4BB6A91}"/>
              </a:ext>
            </a:extLst>
          </p:cNvPr>
          <p:cNvGrpSpPr/>
          <p:nvPr/>
        </p:nvGrpSpPr>
        <p:grpSpPr>
          <a:xfrm>
            <a:off x="4312502" y="2151356"/>
            <a:ext cx="3566995" cy="2964865"/>
            <a:chOff x="3745024" y="2086191"/>
            <a:chExt cx="3983761" cy="3311279"/>
          </a:xfrm>
          <a:solidFill>
            <a:srgbClr val="4D9EBB"/>
          </a:solidFill>
        </p:grpSpPr>
        <p:sp>
          <p:nvSpPr>
            <p:cNvPr id="8" name="出自【趣你的PPT】(微信:qunideppt)：最优质的PPT资源库">
              <a:extLst>
                <a:ext uri="{FF2B5EF4-FFF2-40B4-BE49-F238E27FC236}">
                  <a16:creationId xmlns:a16="http://schemas.microsoft.com/office/drawing/2014/main" id="{56822953-EF82-412C-89D3-4E95579D2B87}"/>
                </a:ext>
              </a:extLst>
            </p:cNvPr>
            <p:cNvSpPr/>
            <p:nvPr/>
          </p:nvSpPr>
          <p:spPr>
            <a:xfrm>
              <a:off x="4266977" y="2772417"/>
              <a:ext cx="529415" cy="828658"/>
            </a:xfrm>
            <a:custGeom>
              <a:gdLst>
                <a:gd fmla="*/ 357737 w 548331" name="connsiteX0"/>
                <a:gd fmla="*/ 0 h 858265" name="connsiteY0"/>
                <a:gd fmla="*/ 548331 w 548331" name="connsiteX1"/>
                <a:gd fmla="*/ 190594 h 858265" name="connsiteY1"/>
                <a:gd fmla="*/ 499314 w 548331" name="connsiteX2"/>
                <a:gd fmla="*/ 248749 h 858265" name="connsiteY2"/>
                <a:gd fmla="*/ 276391 w 548331" name="connsiteX3"/>
                <a:gd fmla="*/ 772587 h 858265" name="connsiteY3"/>
                <a:gd fmla="*/ 264963 w 548331" name="connsiteX4"/>
                <a:gd fmla="*/ 858265 h 858265" name="connsiteY4"/>
                <a:gd fmla="*/ 0 w 548331" name="connsiteX5"/>
                <a:gd fmla="*/ 858265 h 858265" name="connsiteY5"/>
                <a:gd fmla="*/ 515 w 548331" name="connsiteX6"/>
                <a:gd fmla="*/ 847392 h 858265" name="connsiteY6"/>
                <a:gd fmla="*/ 354383 w 548331" name="connsiteX7"/>
                <a:gd fmla="*/ 3669 h 85826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8265" w="548331">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grpFill/>
            <a:ln algn="ctr" cap="flat" cmpd="sng" w="12700">
              <a:noFill/>
              <a:prstDash val="solid"/>
              <a:miter lim="800000"/>
            </a:ln>
            <a:effectLst/>
          </p:spPr>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white"/>
                </a:solidFill>
                <a:effectLst/>
                <a:uLnTx/>
                <a:uFillTx/>
                <a:latin typeface="FZHei-B01S"/>
                <a:cs typeface="+mn-ea"/>
                <a:sym typeface="+mn-lt"/>
              </a:endParaRPr>
            </a:p>
          </p:txBody>
        </p:sp>
        <p:sp>
          <p:nvSpPr>
            <p:cNvPr id="9" name="出自【趣你的PPT】(微信:qunideppt)：最优质的PPT资源库">
              <a:extLst>
                <a:ext uri="{FF2B5EF4-FFF2-40B4-BE49-F238E27FC236}">
                  <a16:creationId xmlns:a16="http://schemas.microsoft.com/office/drawing/2014/main" id="{D54CBE84-E715-4C4B-BE46-11DAD1E4C8CF}"/>
                </a:ext>
              </a:extLst>
            </p:cNvPr>
            <p:cNvSpPr/>
            <p:nvPr/>
          </p:nvSpPr>
          <p:spPr>
            <a:xfrm rot="2700000">
              <a:off x="5001793" y="2080060"/>
              <a:ext cx="529415" cy="828658"/>
            </a:xfrm>
            <a:custGeom>
              <a:gdLst>
                <a:gd fmla="*/ 357737 w 548331" name="connsiteX0"/>
                <a:gd fmla="*/ 0 h 858265" name="connsiteY0"/>
                <a:gd fmla="*/ 548331 w 548331" name="connsiteX1"/>
                <a:gd fmla="*/ 190594 h 858265" name="connsiteY1"/>
                <a:gd fmla="*/ 499314 w 548331" name="connsiteX2"/>
                <a:gd fmla="*/ 248749 h 858265" name="connsiteY2"/>
                <a:gd fmla="*/ 276391 w 548331" name="connsiteX3"/>
                <a:gd fmla="*/ 772587 h 858265" name="connsiteY3"/>
                <a:gd fmla="*/ 264963 w 548331" name="connsiteX4"/>
                <a:gd fmla="*/ 858265 h 858265" name="connsiteY4"/>
                <a:gd fmla="*/ 0 w 548331" name="connsiteX5"/>
                <a:gd fmla="*/ 858265 h 858265" name="connsiteY5"/>
                <a:gd fmla="*/ 515 w 548331" name="connsiteX6"/>
                <a:gd fmla="*/ 847392 h 858265" name="connsiteY6"/>
                <a:gd fmla="*/ 354383 w 548331" name="connsiteX7"/>
                <a:gd fmla="*/ 3669 h 85826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8265" w="548331">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grpFill/>
            <a:ln algn="ctr" cap="flat" cmpd="sng" w="12700">
              <a:noFill/>
              <a:prstDash val="solid"/>
              <a:miter lim="800000"/>
            </a:ln>
            <a:effectLst/>
          </p:spPr>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white"/>
                </a:solidFill>
                <a:effectLst/>
                <a:uLnTx/>
                <a:uFillTx/>
                <a:latin typeface="FZHei-B01S"/>
                <a:cs typeface="+mn-ea"/>
                <a:sym typeface="+mn-lt"/>
              </a:endParaRPr>
            </a:p>
          </p:txBody>
        </p:sp>
        <p:sp>
          <p:nvSpPr>
            <p:cNvPr id="10" name="出自【趣你的PPT】(微信:qunideppt)：最优质的PPT资源库">
              <a:extLst>
                <a:ext uri="{FF2B5EF4-FFF2-40B4-BE49-F238E27FC236}">
                  <a16:creationId xmlns:a16="http://schemas.microsoft.com/office/drawing/2014/main" id="{506A1FD2-7D29-4C91-99A8-3A0BC1808ED6}"/>
                </a:ext>
              </a:extLst>
            </p:cNvPr>
            <p:cNvSpPr/>
            <p:nvPr/>
          </p:nvSpPr>
          <p:spPr>
            <a:xfrm flipH="1">
              <a:off x="6708624" y="2778549"/>
              <a:ext cx="529415" cy="828658"/>
            </a:xfrm>
            <a:custGeom>
              <a:gdLst>
                <a:gd fmla="*/ 357737 w 548331" name="connsiteX0"/>
                <a:gd fmla="*/ 0 h 858265" name="connsiteY0"/>
                <a:gd fmla="*/ 548331 w 548331" name="connsiteX1"/>
                <a:gd fmla="*/ 190594 h 858265" name="connsiteY1"/>
                <a:gd fmla="*/ 499314 w 548331" name="connsiteX2"/>
                <a:gd fmla="*/ 248749 h 858265" name="connsiteY2"/>
                <a:gd fmla="*/ 276391 w 548331" name="connsiteX3"/>
                <a:gd fmla="*/ 772587 h 858265" name="connsiteY3"/>
                <a:gd fmla="*/ 264963 w 548331" name="connsiteX4"/>
                <a:gd fmla="*/ 858265 h 858265" name="connsiteY4"/>
                <a:gd fmla="*/ 0 w 548331" name="connsiteX5"/>
                <a:gd fmla="*/ 858265 h 858265" name="connsiteY5"/>
                <a:gd fmla="*/ 515 w 548331" name="connsiteX6"/>
                <a:gd fmla="*/ 847392 h 858265" name="connsiteY6"/>
                <a:gd fmla="*/ 354383 w 548331" name="connsiteX7"/>
                <a:gd fmla="*/ 3669 h 85826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8265" w="548331">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grpFill/>
            <a:ln algn="ctr" cap="flat" cmpd="sng" w="12700">
              <a:noFill/>
              <a:prstDash val="solid"/>
              <a:miter lim="800000"/>
            </a:ln>
            <a:effectLst/>
          </p:spPr>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white"/>
                </a:solidFill>
                <a:effectLst/>
                <a:uLnTx/>
                <a:uFillTx/>
                <a:latin typeface="FZHei-B01S"/>
                <a:cs typeface="+mn-ea"/>
                <a:sym typeface="+mn-lt"/>
              </a:endParaRPr>
            </a:p>
          </p:txBody>
        </p:sp>
        <p:sp>
          <p:nvSpPr>
            <p:cNvPr id="11" name="出自【趣你的PPT】(微信:qunideppt)：最优质的PPT资源库">
              <a:extLst>
                <a:ext uri="{FF2B5EF4-FFF2-40B4-BE49-F238E27FC236}">
                  <a16:creationId xmlns:a16="http://schemas.microsoft.com/office/drawing/2014/main" id="{13ADA05E-FE62-4454-B9F9-408418F8E452}"/>
                </a:ext>
              </a:extLst>
            </p:cNvPr>
            <p:cNvSpPr/>
            <p:nvPr/>
          </p:nvSpPr>
          <p:spPr>
            <a:xfrm flipH="1" rot="18900000">
              <a:off x="5973809" y="2086191"/>
              <a:ext cx="529415" cy="828658"/>
            </a:xfrm>
            <a:custGeom>
              <a:gdLst>
                <a:gd fmla="*/ 357737 w 548331" name="connsiteX0"/>
                <a:gd fmla="*/ 0 h 858265" name="connsiteY0"/>
                <a:gd fmla="*/ 548331 w 548331" name="connsiteX1"/>
                <a:gd fmla="*/ 190594 h 858265" name="connsiteY1"/>
                <a:gd fmla="*/ 499314 w 548331" name="connsiteX2"/>
                <a:gd fmla="*/ 248749 h 858265" name="connsiteY2"/>
                <a:gd fmla="*/ 276391 w 548331" name="connsiteX3"/>
                <a:gd fmla="*/ 772587 h 858265" name="connsiteY3"/>
                <a:gd fmla="*/ 264963 w 548331" name="connsiteX4"/>
                <a:gd fmla="*/ 858265 h 858265" name="connsiteY4"/>
                <a:gd fmla="*/ 0 w 548331" name="connsiteX5"/>
                <a:gd fmla="*/ 858265 h 858265" name="connsiteY5"/>
                <a:gd fmla="*/ 515 w 548331" name="connsiteX6"/>
                <a:gd fmla="*/ 847392 h 858265" name="connsiteY6"/>
                <a:gd fmla="*/ 354383 w 548331" name="connsiteX7"/>
                <a:gd fmla="*/ 3669 h 85826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8265" w="548331">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grpFill/>
            <a:ln algn="ctr" cap="flat" cmpd="sng" w="12700">
              <a:noFill/>
              <a:prstDash val="solid"/>
              <a:miter lim="800000"/>
            </a:ln>
            <a:effectLst/>
          </p:spPr>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white"/>
                </a:solidFill>
                <a:effectLst/>
                <a:uLnTx/>
                <a:uFillTx/>
                <a:latin typeface="FZHei-B01S"/>
                <a:cs typeface="+mn-ea"/>
                <a:sym typeface="+mn-lt"/>
              </a:endParaRPr>
            </a:p>
          </p:txBody>
        </p:sp>
        <p:sp>
          <p:nvSpPr>
            <p:cNvPr id="12" name="出自【趣你的PPT】(微信:qunideppt)：最优质的PPT资源库">
              <a:extLst>
                <a:ext uri="{FF2B5EF4-FFF2-40B4-BE49-F238E27FC236}">
                  <a16:creationId xmlns:a16="http://schemas.microsoft.com/office/drawing/2014/main" id="{CA6A9251-E281-469B-A722-2EA4CFBCAD97}"/>
                </a:ext>
              </a:extLst>
            </p:cNvPr>
            <p:cNvSpPr/>
            <p:nvPr/>
          </p:nvSpPr>
          <p:spPr>
            <a:xfrm flipH="1" flipV="1">
              <a:off x="6702492" y="3870324"/>
              <a:ext cx="529415" cy="828658"/>
            </a:xfrm>
            <a:custGeom>
              <a:gdLst>
                <a:gd fmla="*/ 357737 w 548331" name="connsiteX0"/>
                <a:gd fmla="*/ 0 h 858265" name="connsiteY0"/>
                <a:gd fmla="*/ 548331 w 548331" name="connsiteX1"/>
                <a:gd fmla="*/ 190594 h 858265" name="connsiteY1"/>
                <a:gd fmla="*/ 499314 w 548331" name="connsiteX2"/>
                <a:gd fmla="*/ 248749 h 858265" name="connsiteY2"/>
                <a:gd fmla="*/ 276391 w 548331" name="connsiteX3"/>
                <a:gd fmla="*/ 772587 h 858265" name="connsiteY3"/>
                <a:gd fmla="*/ 264963 w 548331" name="connsiteX4"/>
                <a:gd fmla="*/ 858265 h 858265" name="connsiteY4"/>
                <a:gd fmla="*/ 0 w 548331" name="connsiteX5"/>
                <a:gd fmla="*/ 858265 h 858265" name="connsiteY5"/>
                <a:gd fmla="*/ 515 w 548331" name="connsiteX6"/>
                <a:gd fmla="*/ 847392 h 858265" name="connsiteY6"/>
                <a:gd fmla="*/ 354383 w 548331" name="connsiteX7"/>
                <a:gd fmla="*/ 3669 h 85826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8265" w="548331">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grpFill/>
            <a:ln algn="ctr" cap="flat" cmpd="sng" w="12700">
              <a:noFill/>
              <a:prstDash val="solid"/>
              <a:miter lim="800000"/>
            </a:ln>
            <a:effectLst/>
          </p:spPr>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white"/>
                </a:solidFill>
                <a:effectLst/>
                <a:uLnTx/>
                <a:uFillTx/>
                <a:latin typeface="FZHei-B01S"/>
                <a:cs typeface="+mn-ea"/>
                <a:sym typeface="+mn-lt"/>
              </a:endParaRPr>
            </a:p>
          </p:txBody>
        </p:sp>
        <p:sp>
          <p:nvSpPr>
            <p:cNvPr id="13" name="出自【趣你的PPT】(微信:qunideppt)：最优质的PPT资源库">
              <a:extLst>
                <a:ext uri="{FF2B5EF4-FFF2-40B4-BE49-F238E27FC236}">
                  <a16:creationId xmlns:a16="http://schemas.microsoft.com/office/drawing/2014/main" id="{BCC0012B-313B-48BC-BDDC-B07AE980B049}"/>
                </a:ext>
              </a:extLst>
            </p:cNvPr>
            <p:cNvSpPr/>
            <p:nvPr/>
          </p:nvSpPr>
          <p:spPr>
            <a:xfrm flipH="1" flipV="1" rot="2700000">
              <a:off x="5951405" y="4574942"/>
              <a:ext cx="529415" cy="828658"/>
            </a:xfrm>
            <a:custGeom>
              <a:gdLst>
                <a:gd fmla="*/ 357737 w 548331" name="connsiteX0"/>
                <a:gd fmla="*/ 0 h 858265" name="connsiteY0"/>
                <a:gd fmla="*/ 548331 w 548331" name="connsiteX1"/>
                <a:gd fmla="*/ 190594 h 858265" name="connsiteY1"/>
                <a:gd fmla="*/ 499314 w 548331" name="connsiteX2"/>
                <a:gd fmla="*/ 248749 h 858265" name="connsiteY2"/>
                <a:gd fmla="*/ 276391 w 548331" name="connsiteX3"/>
                <a:gd fmla="*/ 772587 h 858265" name="connsiteY3"/>
                <a:gd fmla="*/ 264963 w 548331" name="connsiteX4"/>
                <a:gd fmla="*/ 858265 h 858265" name="connsiteY4"/>
                <a:gd fmla="*/ 0 w 548331" name="connsiteX5"/>
                <a:gd fmla="*/ 858265 h 858265" name="connsiteY5"/>
                <a:gd fmla="*/ 515 w 548331" name="connsiteX6"/>
                <a:gd fmla="*/ 847392 h 858265" name="connsiteY6"/>
                <a:gd fmla="*/ 354383 w 548331" name="connsiteX7"/>
                <a:gd fmla="*/ 3669 h 85826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8265" w="548331">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grpFill/>
            <a:ln algn="ctr" cap="flat" cmpd="sng" w="12700">
              <a:noFill/>
              <a:prstDash val="solid"/>
              <a:miter lim="800000"/>
            </a:ln>
            <a:effectLst/>
          </p:spPr>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white"/>
                </a:solidFill>
                <a:effectLst/>
                <a:uLnTx/>
                <a:uFillTx/>
                <a:latin typeface="FZHei-B01S"/>
                <a:cs typeface="+mn-ea"/>
                <a:sym typeface="+mn-lt"/>
              </a:endParaRPr>
            </a:p>
          </p:txBody>
        </p:sp>
        <p:sp>
          <p:nvSpPr>
            <p:cNvPr id="14" name="出自【趣你的PPT】(微信:qunideppt)：最优质的PPT资源库">
              <a:extLst>
                <a:ext uri="{FF2B5EF4-FFF2-40B4-BE49-F238E27FC236}">
                  <a16:creationId xmlns:a16="http://schemas.microsoft.com/office/drawing/2014/main" id="{D8939939-B8F7-42C6-90AF-754B09452221}"/>
                </a:ext>
              </a:extLst>
            </p:cNvPr>
            <p:cNvSpPr/>
            <p:nvPr/>
          </p:nvSpPr>
          <p:spPr>
            <a:xfrm flipV="1">
              <a:off x="4273108" y="3876455"/>
              <a:ext cx="529415" cy="828658"/>
            </a:xfrm>
            <a:custGeom>
              <a:gdLst>
                <a:gd fmla="*/ 357737 w 548331" name="connsiteX0"/>
                <a:gd fmla="*/ 0 h 858265" name="connsiteY0"/>
                <a:gd fmla="*/ 548331 w 548331" name="connsiteX1"/>
                <a:gd fmla="*/ 190594 h 858265" name="connsiteY1"/>
                <a:gd fmla="*/ 499314 w 548331" name="connsiteX2"/>
                <a:gd fmla="*/ 248749 h 858265" name="connsiteY2"/>
                <a:gd fmla="*/ 276391 w 548331" name="connsiteX3"/>
                <a:gd fmla="*/ 772587 h 858265" name="connsiteY3"/>
                <a:gd fmla="*/ 264963 w 548331" name="connsiteX4"/>
                <a:gd fmla="*/ 858265 h 858265" name="connsiteY4"/>
                <a:gd fmla="*/ 0 w 548331" name="connsiteX5"/>
                <a:gd fmla="*/ 858265 h 858265" name="connsiteY5"/>
                <a:gd fmla="*/ 515 w 548331" name="connsiteX6"/>
                <a:gd fmla="*/ 847392 h 858265" name="connsiteY6"/>
                <a:gd fmla="*/ 354383 w 548331" name="connsiteX7"/>
                <a:gd fmla="*/ 3669 h 85826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8265" w="548331">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grpFill/>
            <a:ln algn="ctr" cap="flat" cmpd="sng" w="12700">
              <a:noFill/>
              <a:prstDash val="solid"/>
              <a:miter lim="800000"/>
            </a:ln>
            <a:effectLst/>
          </p:spPr>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white"/>
                </a:solidFill>
                <a:effectLst/>
                <a:uLnTx/>
                <a:uFillTx/>
                <a:latin typeface="FZHei-B01S"/>
                <a:cs typeface="+mn-ea"/>
                <a:sym typeface="+mn-lt"/>
              </a:endParaRPr>
            </a:p>
          </p:txBody>
        </p:sp>
        <p:sp>
          <p:nvSpPr>
            <p:cNvPr id="15" name="出自【趣你的PPT】(微信:qunideppt)：最优质的PPT资源库">
              <a:extLst>
                <a:ext uri="{FF2B5EF4-FFF2-40B4-BE49-F238E27FC236}">
                  <a16:creationId xmlns:a16="http://schemas.microsoft.com/office/drawing/2014/main" id="{DC813F00-0D85-4CE7-93F8-D7B3C5A8849A}"/>
                </a:ext>
              </a:extLst>
            </p:cNvPr>
            <p:cNvSpPr/>
            <p:nvPr/>
          </p:nvSpPr>
          <p:spPr>
            <a:xfrm flipV="1" rot="18900000">
              <a:off x="5007923" y="4568812"/>
              <a:ext cx="529415" cy="828658"/>
            </a:xfrm>
            <a:custGeom>
              <a:gdLst>
                <a:gd fmla="*/ 357737 w 548331" name="connsiteX0"/>
                <a:gd fmla="*/ 0 h 858265" name="connsiteY0"/>
                <a:gd fmla="*/ 548331 w 548331" name="connsiteX1"/>
                <a:gd fmla="*/ 190594 h 858265" name="connsiteY1"/>
                <a:gd fmla="*/ 499314 w 548331" name="connsiteX2"/>
                <a:gd fmla="*/ 248749 h 858265" name="connsiteY2"/>
                <a:gd fmla="*/ 276391 w 548331" name="connsiteX3"/>
                <a:gd fmla="*/ 772587 h 858265" name="connsiteY3"/>
                <a:gd fmla="*/ 264963 w 548331" name="connsiteX4"/>
                <a:gd fmla="*/ 858265 h 858265" name="connsiteY4"/>
                <a:gd fmla="*/ 0 w 548331" name="connsiteX5"/>
                <a:gd fmla="*/ 858265 h 858265" name="connsiteY5"/>
                <a:gd fmla="*/ 515 w 548331" name="connsiteX6"/>
                <a:gd fmla="*/ 847392 h 858265" name="connsiteY6"/>
                <a:gd fmla="*/ 354383 w 548331" name="connsiteX7"/>
                <a:gd fmla="*/ 3669 h 85826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8265" w="548331">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grpFill/>
            <a:ln algn="ctr" cap="flat" cmpd="sng" w="12700">
              <a:noFill/>
              <a:prstDash val="solid"/>
              <a:miter lim="800000"/>
            </a:ln>
            <a:effectLst/>
          </p:spPr>
          <p:txBody>
            <a:bodyPr anchor="ctr" rtlCol="0"/>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white"/>
                </a:solidFill>
                <a:effectLst/>
                <a:uLnTx/>
                <a:uFillTx/>
                <a:latin typeface="FZHei-B01S"/>
                <a:cs typeface="+mn-ea"/>
                <a:sym typeface="+mn-lt"/>
              </a:endParaRPr>
            </a:p>
          </p:txBody>
        </p:sp>
        <p:cxnSp>
          <p:nvCxnSpPr>
            <p:cNvPr id="16" name="出自【趣你的PPT】(微信:qunideppt)：最优质的PPT资源库">
              <a:extLst>
                <a:ext uri="{FF2B5EF4-FFF2-40B4-BE49-F238E27FC236}">
                  <a16:creationId xmlns:a16="http://schemas.microsoft.com/office/drawing/2014/main" id="{AA5FA7F7-56B8-4C56-94EB-9E9A20A6274E}"/>
                </a:ext>
              </a:extLst>
            </p:cNvPr>
            <p:cNvCxnSpPr/>
            <p:nvPr/>
          </p:nvCxnSpPr>
          <p:spPr>
            <a:xfrm flipH="1">
              <a:off x="3910321" y="3760342"/>
              <a:ext cx="618000" cy="0"/>
            </a:xfrm>
            <a:prstGeom prst="line">
              <a:avLst/>
            </a:prstGeom>
            <a:grpFill/>
            <a:ln algn="ctr" cap="flat" cmpd="sng" w="19050">
              <a:solidFill>
                <a:schemeClr val="tx1">
                  <a:lumMod val="65000"/>
                  <a:lumOff val="35000"/>
                </a:schemeClr>
              </a:solidFill>
              <a:prstDash val="solid"/>
              <a:miter lim="800000"/>
              <a:tailEnd type="oval"/>
            </a:ln>
            <a:effectLst/>
          </p:spPr>
        </p:cxnSp>
        <p:grpSp>
          <p:nvGrpSpPr>
            <p:cNvPr id="17" name="Group 13出自【趣你的PPT】(微信:qunideppt)：最优质的PPT资源库">
              <a:extLst>
                <a:ext uri="{FF2B5EF4-FFF2-40B4-BE49-F238E27FC236}">
                  <a16:creationId xmlns:a16="http://schemas.microsoft.com/office/drawing/2014/main" id="{502BF9F4-9244-4EF6-B96B-D0F43A450114}"/>
                </a:ext>
              </a:extLst>
            </p:cNvPr>
            <p:cNvGrpSpPr/>
            <p:nvPr/>
          </p:nvGrpSpPr>
          <p:grpSpPr>
            <a:xfrm>
              <a:off x="3953424" y="2325727"/>
              <a:ext cx="692928" cy="618000"/>
              <a:chOff x="4228147" y="2074893"/>
              <a:chExt cx="692928" cy="640080"/>
            </a:xfrm>
            <a:grpFill/>
          </p:grpSpPr>
          <p:cxnSp>
            <p:nvCxnSpPr>
              <p:cNvPr id="28" name="出自【趣你的PPT】(微信:qunideppt)：最优质的PPT资源库">
                <a:extLst>
                  <a:ext uri="{FF2B5EF4-FFF2-40B4-BE49-F238E27FC236}">
                    <a16:creationId xmlns:a16="http://schemas.microsoft.com/office/drawing/2014/main" id="{0923ECF4-26E0-4F47-8F12-2C07ADF49E6F}"/>
                  </a:ext>
                </a:extLst>
              </p:cNvPr>
              <p:cNvCxnSpPr/>
              <p:nvPr/>
            </p:nvCxnSpPr>
            <p:spPr>
              <a:xfrm flipH="1" rot="2700000">
                <a:off x="4601035" y="2394933"/>
                <a:ext cx="640080" cy="0"/>
              </a:xfrm>
              <a:prstGeom prst="line">
                <a:avLst/>
              </a:prstGeom>
              <a:grpFill/>
              <a:ln algn="ctr" cap="sq" cmpd="sng" w="19050">
                <a:solidFill>
                  <a:srgbClr val="4D9EBB"/>
                </a:solidFill>
                <a:prstDash val="solid"/>
                <a:miter lim="800000"/>
                <a:headEnd len="med" type="none" w="med"/>
                <a:tailEnd len="med" type="none" w="med"/>
              </a:ln>
              <a:effectLst/>
            </p:spPr>
          </p:cxnSp>
          <p:cxnSp>
            <p:nvCxnSpPr>
              <p:cNvPr id="29" name="出自【趣你的PPT】(微信:qunideppt)：最优质的PPT资源库">
                <a:extLst>
                  <a:ext uri="{FF2B5EF4-FFF2-40B4-BE49-F238E27FC236}">
                    <a16:creationId xmlns:a16="http://schemas.microsoft.com/office/drawing/2014/main" id="{194CCDA3-6C1D-4FB3-ABCE-8AE566107CDE}"/>
                  </a:ext>
                </a:extLst>
              </p:cNvPr>
              <p:cNvCxnSpPr/>
              <p:nvPr/>
            </p:nvCxnSpPr>
            <p:spPr>
              <a:xfrm flipH="1">
                <a:off x="4228147" y="2151217"/>
                <a:ext cx="466625" cy="0"/>
              </a:xfrm>
              <a:prstGeom prst="line">
                <a:avLst/>
              </a:prstGeom>
              <a:grpFill/>
              <a:ln algn="ctr" cap="flat" cmpd="sng" w="19050">
                <a:solidFill>
                  <a:srgbClr val="4D9EBB"/>
                </a:solidFill>
                <a:prstDash val="solid"/>
                <a:miter lim="800000"/>
                <a:headEnd len="med" type="none" w="med"/>
                <a:tailEnd len="med" type="oval" w="med"/>
              </a:ln>
              <a:effectLst/>
            </p:spPr>
          </p:cxnSp>
        </p:grpSp>
        <p:grpSp>
          <p:nvGrpSpPr>
            <p:cNvPr id="18" name="Group 16出自【趣你的PPT】(微信:qunideppt)：最优质的PPT资源库">
              <a:extLst>
                <a:ext uri="{FF2B5EF4-FFF2-40B4-BE49-F238E27FC236}">
                  <a16:creationId xmlns:a16="http://schemas.microsoft.com/office/drawing/2014/main" id="{1B1D0B77-2181-450D-9D38-CCD3771BACCA}"/>
                </a:ext>
              </a:extLst>
            </p:cNvPr>
            <p:cNvGrpSpPr/>
            <p:nvPr/>
          </p:nvGrpSpPr>
          <p:grpSpPr>
            <a:xfrm flipV="1">
              <a:off x="3745024" y="4548952"/>
              <a:ext cx="864389" cy="618000"/>
              <a:chOff x="4056686" y="2074893"/>
              <a:chExt cx="864389" cy="640080"/>
            </a:xfrm>
            <a:grpFill/>
          </p:grpSpPr>
          <p:cxnSp>
            <p:nvCxnSpPr>
              <p:cNvPr id="26" name="出自【趣你的PPT】(微信:qunideppt)：最优质的PPT资源库">
                <a:extLst>
                  <a:ext uri="{FF2B5EF4-FFF2-40B4-BE49-F238E27FC236}">
                    <a16:creationId xmlns:a16="http://schemas.microsoft.com/office/drawing/2014/main" id="{C4606ADB-C659-428F-8C1E-97188505A1A6}"/>
                  </a:ext>
                </a:extLst>
              </p:cNvPr>
              <p:cNvCxnSpPr/>
              <p:nvPr/>
            </p:nvCxnSpPr>
            <p:spPr>
              <a:xfrm flipH="1" rot="2700000">
                <a:off x="4601035" y="2394933"/>
                <a:ext cx="640080" cy="0"/>
              </a:xfrm>
              <a:prstGeom prst="line">
                <a:avLst/>
              </a:prstGeom>
              <a:grpFill/>
              <a:ln algn="ctr" cap="sq" cmpd="sng" w="19050">
                <a:solidFill>
                  <a:srgbClr val="4D9EBB"/>
                </a:solidFill>
                <a:prstDash val="solid"/>
                <a:miter lim="800000"/>
                <a:headEnd len="med" type="none" w="med"/>
                <a:tailEnd len="med" type="none" w="med"/>
              </a:ln>
              <a:effectLst/>
            </p:spPr>
          </p:cxnSp>
          <p:cxnSp>
            <p:nvCxnSpPr>
              <p:cNvPr id="27" name="出自【趣你的PPT】(微信:qunideppt)：最优质的PPT资源库">
                <a:extLst>
                  <a:ext uri="{FF2B5EF4-FFF2-40B4-BE49-F238E27FC236}">
                    <a16:creationId xmlns:a16="http://schemas.microsoft.com/office/drawing/2014/main" id="{D30B20C6-AD1C-43D2-AA3F-658EF20E2008}"/>
                  </a:ext>
                </a:extLst>
              </p:cNvPr>
              <p:cNvCxnSpPr/>
              <p:nvPr/>
            </p:nvCxnSpPr>
            <p:spPr>
              <a:xfrm flipH="1" flipV="1">
                <a:off x="4056686" y="2166249"/>
                <a:ext cx="638087" cy="0"/>
              </a:xfrm>
              <a:prstGeom prst="line">
                <a:avLst/>
              </a:prstGeom>
              <a:grpFill/>
              <a:ln algn="ctr" cap="flat" cmpd="sng" w="19050">
                <a:solidFill>
                  <a:srgbClr val="4D9EBB"/>
                </a:solidFill>
                <a:prstDash val="solid"/>
                <a:miter lim="800000"/>
                <a:headEnd len="med" type="none" w="med"/>
                <a:tailEnd len="med" type="oval" w="med"/>
              </a:ln>
              <a:effectLst/>
            </p:spPr>
          </p:cxnSp>
        </p:grpSp>
        <p:grpSp>
          <p:nvGrpSpPr>
            <p:cNvPr id="19" name="Group 20出自【趣你的PPT】(微信:qunideppt)：最优质的PPT资源库">
              <a:extLst>
                <a:ext uri="{FF2B5EF4-FFF2-40B4-BE49-F238E27FC236}">
                  <a16:creationId xmlns:a16="http://schemas.microsoft.com/office/drawing/2014/main" id="{E3162B7A-3103-4748-9D30-B8F4DEA4E7EB}"/>
                </a:ext>
              </a:extLst>
            </p:cNvPr>
            <p:cNvGrpSpPr/>
            <p:nvPr/>
          </p:nvGrpSpPr>
          <p:grpSpPr>
            <a:xfrm flipH="1">
              <a:off x="6869545" y="2304248"/>
              <a:ext cx="859240" cy="618000"/>
              <a:chOff x="4061835" y="2074893"/>
              <a:chExt cx="859240" cy="640080"/>
            </a:xfrm>
            <a:grpFill/>
          </p:grpSpPr>
          <p:cxnSp>
            <p:nvCxnSpPr>
              <p:cNvPr id="24" name="出自【趣你的PPT】(微信:qunideppt)：最优质的PPT资源库">
                <a:extLst>
                  <a:ext uri="{FF2B5EF4-FFF2-40B4-BE49-F238E27FC236}">
                    <a16:creationId xmlns:a16="http://schemas.microsoft.com/office/drawing/2014/main" id="{1ED429FD-19D2-4FAB-A2D9-22880AE87CEF}"/>
                  </a:ext>
                </a:extLst>
              </p:cNvPr>
              <p:cNvCxnSpPr/>
              <p:nvPr/>
            </p:nvCxnSpPr>
            <p:spPr>
              <a:xfrm flipH="1" rot="2700000">
                <a:off x="4601035" y="2394933"/>
                <a:ext cx="640080" cy="0"/>
              </a:xfrm>
              <a:prstGeom prst="line">
                <a:avLst/>
              </a:prstGeom>
              <a:grpFill/>
              <a:ln algn="ctr" cap="sq" cmpd="sng" w="19050">
                <a:solidFill>
                  <a:srgbClr val="4D9EBB"/>
                </a:solidFill>
                <a:prstDash val="solid"/>
                <a:miter lim="800000"/>
                <a:headEnd len="med" type="none" w="med"/>
                <a:tailEnd len="med" type="none" w="med"/>
              </a:ln>
              <a:effectLst/>
            </p:spPr>
          </p:cxnSp>
          <p:cxnSp>
            <p:nvCxnSpPr>
              <p:cNvPr id="25" name="出自【趣你的PPT】(微信:qunideppt)：最优质的PPT资源库">
                <a:extLst>
                  <a:ext uri="{FF2B5EF4-FFF2-40B4-BE49-F238E27FC236}">
                    <a16:creationId xmlns:a16="http://schemas.microsoft.com/office/drawing/2014/main" id="{046D948A-812E-4DA7-9FB6-13DE0B9B84D4}"/>
                  </a:ext>
                </a:extLst>
              </p:cNvPr>
              <p:cNvCxnSpPr/>
              <p:nvPr/>
            </p:nvCxnSpPr>
            <p:spPr>
              <a:xfrm flipH="1">
                <a:off x="4061835" y="2151217"/>
                <a:ext cx="632937" cy="0"/>
              </a:xfrm>
              <a:prstGeom prst="line">
                <a:avLst/>
              </a:prstGeom>
              <a:grpFill/>
              <a:ln algn="ctr" cap="flat" cmpd="sng" w="19050">
                <a:solidFill>
                  <a:srgbClr val="4D9EBB"/>
                </a:solidFill>
                <a:prstDash val="solid"/>
                <a:miter lim="800000"/>
                <a:headEnd len="med" type="none" w="med"/>
                <a:tailEnd len="med" type="oval" w="med"/>
              </a:ln>
              <a:effectLst/>
            </p:spPr>
          </p:cxnSp>
        </p:grpSp>
        <p:cxnSp>
          <p:nvCxnSpPr>
            <p:cNvPr id="20" name="出自【趣你的PPT】(微信:qunideppt)：最优质的PPT资源库">
              <a:extLst>
                <a:ext uri="{FF2B5EF4-FFF2-40B4-BE49-F238E27FC236}">
                  <a16:creationId xmlns:a16="http://schemas.microsoft.com/office/drawing/2014/main" id="{7502002C-D38A-4366-B44E-7CE0ED0D1FA0}"/>
                </a:ext>
              </a:extLst>
            </p:cNvPr>
            <p:cNvCxnSpPr/>
            <p:nvPr/>
          </p:nvCxnSpPr>
          <p:spPr>
            <a:xfrm flipH="1" flipV="1" rot="5400000">
              <a:off x="7299165" y="3396022"/>
              <a:ext cx="0" cy="618000"/>
            </a:xfrm>
            <a:prstGeom prst="line">
              <a:avLst/>
            </a:prstGeom>
            <a:grpFill/>
            <a:ln algn="ctr" cap="flat" cmpd="sng" w="19050">
              <a:solidFill>
                <a:schemeClr val="tx1">
                  <a:lumMod val="65000"/>
                  <a:lumOff val="35000"/>
                </a:schemeClr>
              </a:solidFill>
              <a:prstDash val="solid"/>
              <a:miter lim="800000"/>
              <a:tailEnd type="oval"/>
            </a:ln>
            <a:effectLst/>
          </p:spPr>
        </p:cxnSp>
        <p:grpSp>
          <p:nvGrpSpPr>
            <p:cNvPr id="21" name="Group 24出自【趣你的PPT】(微信:qunideppt)：最优质的PPT资源库">
              <a:extLst>
                <a:ext uri="{FF2B5EF4-FFF2-40B4-BE49-F238E27FC236}">
                  <a16:creationId xmlns:a16="http://schemas.microsoft.com/office/drawing/2014/main" id="{64FA7257-1E83-4BEB-965E-A5EB5DBC245B}"/>
                </a:ext>
              </a:extLst>
            </p:cNvPr>
            <p:cNvGrpSpPr/>
            <p:nvPr/>
          </p:nvGrpSpPr>
          <p:grpSpPr>
            <a:xfrm flipH="1" flipV="1">
              <a:off x="6821094" y="4548952"/>
              <a:ext cx="864002" cy="618000"/>
              <a:chOff x="4057073" y="2074893"/>
              <a:chExt cx="864002" cy="640080"/>
            </a:xfrm>
            <a:grpFill/>
          </p:grpSpPr>
          <p:cxnSp>
            <p:nvCxnSpPr>
              <p:cNvPr id="22" name="出自【趣你的PPT】(微信:qunideppt)：最优质的PPT资源库">
                <a:extLst>
                  <a:ext uri="{FF2B5EF4-FFF2-40B4-BE49-F238E27FC236}">
                    <a16:creationId xmlns:a16="http://schemas.microsoft.com/office/drawing/2014/main" id="{DA5C864B-4E64-4650-B910-DFE6DA2A4D27}"/>
                  </a:ext>
                </a:extLst>
              </p:cNvPr>
              <p:cNvCxnSpPr/>
              <p:nvPr/>
            </p:nvCxnSpPr>
            <p:spPr>
              <a:xfrm flipH="1" rot="2700000">
                <a:off x="4601035" y="2394933"/>
                <a:ext cx="640080" cy="0"/>
              </a:xfrm>
              <a:prstGeom prst="line">
                <a:avLst/>
              </a:prstGeom>
              <a:grpFill/>
              <a:ln algn="ctr" cap="sq" cmpd="sng" w="19050">
                <a:solidFill>
                  <a:srgbClr val="4D9EBB"/>
                </a:solidFill>
                <a:prstDash val="solid"/>
                <a:miter lim="800000"/>
                <a:headEnd len="med" type="none" w="med"/>
                <a:tailEnd len="med" type="none" w="med"/>
              </a:ln>
              <a:effectLst/>
            </p:spPr>
          </p:cxnSp>
          <p:cxnSp>
            <p:nvCxnSpPr>
              <p:cNvPr id="23" name="出自【趣你的PPT】(微信:qunideppt)：最优质的PPT资源库">
                <a:extLst>
                  <a:ext uri="{FF2B5EF4-FFF2-40B4-BE49-F238E27FC236}">
                    <a16:creationId xmlns:a16="http://schemas.microsoft.com/office/drawing/2014/main" id="{B0C5C391-02B1-43FA-96FF-7EC55B891030}"/>
                  </a:ext>
                </a:extLst>
              </p:cNvPr>
              <p:cNvCxnSpPr/>
              <p:nvPr/>
            </p:nvCxnSpPr>
            <p:spPr>
              <a:xfrm flipH="1" flipV="1">
                <a:off x="4057073" y="2166249"/>
                <a:ext cx="637699" cy="0"/>
              </a:xfrm>
              <a:prstGeom prst="line">
                <a:avLst/>
              </a:prstGeom>
              <a:grpFill/>
              <a:ln algn="ctr" cap="flat" cmpd="sng" w="19050">
                <a:solidFill>
                  <a:srgbClr val="4D9EBB"/>
                </a:solidFill>
                <a:prstDash val="solid"/>
                <a:miter lim="800000"/>
                <a:headEnd len="med" type="none" w="med"/>
                <a:tailEnd len="med" type="oval" w="med"/>
              </a:ln>
              <a:effectLst/>
            </p:spPr>
          </p:cxnSp>
        </p:grpSp>
      </p:grpSp>
      <p:sp>
        <p:nvSpPr>
          <p:cNvPr id="30" name="出自【趣你的PPT】(微信:qunideppt)：最优质的PPT资源库">
            <a:extLst>
              <a:ext uri="{FF2B5EF4-FFF2-40B4-BE49-F238E27FC236}">
                <a16:creationId xmlns:a16="http://schemas.microsoft.com/office/drawing/2014/main" id="{CDEB251E-A27E-4A5E-BA3A-7264C3CC0F8D}"/>
              </a:ext>
            </a:extLst>
          </p:cNvPr>
          <p:cNvSpPr txBox="1"/>
          <p:nvPr/>
        </p:nvSpPr>
        <p:spPr>
          <a:xfrm>
            <a:off x="2357923" y="1846990"/>
            <a:ext cx="2276151" cy="360335"/>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l" defTabSz="914400" eaLnBrk="1" fontAlgn="auto" hangingPunct="1" indent="0" latinLnBrk="0" lvl="0" marL="0" marR="0" rtl="0">
              <a:lnSpc>
                <a:spcPct val="9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tx1">
                    <a:lumMod val="85000"/>
                    <a:lumOff val="15000"/>
                  </a:schemeClr>
                </a:solidFill>
                <a:effectLst/>
                <a:uLnTx/>
                <a:uFillTx/>
                <a:latin charset="-122" pitchFamily="34" typeface="思源黑体 CN ExtraLight"/>
                <a:ea charset="-122" pitchFamily="34" typeface="思源黑体 CN ExtraLight"/>
                <a:cs typeface="+mn-ea"/>
                <a:sym typeface="+mn-lt"/>
              </a:rPr>
              <a:t>添加您的优势</a:t>
            </a:r>
          </a:p>
        </p:txBody>
      </p:sp>
      <p:sp>
        <p:nvSpPr>
          <p:cNvPr id="31" name="出自【趣你的PPT】(微信:qunideppt)：最优质的PPT资源库">
            <a:extLst>
              <a:ext uri="{FF2B5EF4-FFF2-40B4-BE49-F238E27FC236}">
                <a16:creationId xmlns:a16="http://schemas.microsoft.com/office/drawing/2014/main" id="{9946239B-16EC-447F-94DC-F282E94FFC64}"/>
              </a:ext>
            </a:extLst>
          </p:cNvPr>
          <p:cNvSpPr txBox="1"/>
          <p:nvPr/>
        </p:nvSpPr>
        <p:spPr>
          <a:xfrm>
            <a:off x="2350167" y="3213991"/>
            <a:ext cx="2346640" cy="360335"/>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lvl="0">
              <a:defRPr/>
            </a:pPr>
            <a:r>
              <a:rPr altLang="en-US" b="1" lang="zh-CN" sz="2000">
                <a:solidFill>
                  <a:schemeClr val="tx1">
                    <a:lumMod val="85000"/>
                    <a:lumOff val="15000"/>
                  </a:schemeClr>
                </a:solidFill>
                <a:latin charset="-122" pitchFamily="34" typeface="思源黑体 CN ExtraLight"/>
                <a:ea charset="-122" pitchFamily="34" typeface="思源黑体 CN ExtraLight"/>
                <a:cs typeface="+mn-ea"/>
                <a:sym typeface="+mn-lt"/>
              </a:rPr>
              <a:t>添加您的优势</a:t>
            </a:r>
          </a:p>
        </p:txBody>
      </p:sp>
      <p:sp>
        <p:nvSpPr>
          <p:cNvPr id="32" name="出自【趣你的PPT】(微信:qunideppt)：最优质的PPT资源库">
            <a:extLst>
              <a:ext uri="{FF2B5EF4-FFF2-40B4-BE49-F238E27FC236}">
                <a16:creationId xmlns:a16="http://schemas.microsoft.com/office/drawing/2014/main" id="{1277E899-5614-4A8C-8688-6A52ED971D72}"/>
              </a:ext>
            </a:extLst>
          </p:cNvPr>
          <p:cNvSpPr txBox="1"/>
          <p:nvPr/>
        </p:nvSpPr>
        <p:spPr>
          <a:xfrm>
            <a:off x="2372236" y="4806437"/>
            <a:ext cx="2443763" cy="360335"/>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lvl="0">
              <a:defRPr/>
            </a:pPr>
            <a:r>
              <a:rPr altLang="en-US" b="1" lang="zh-CN" sz="2000">
                <a:solidFill>
                  <a:schemeClr val="tx1">
                    <a:lumMod val="85000"/>
                    <a:lumOff val="15000"/>
                  </a:schemeClr>
                </a:solidFill>
                <a:latin charset="-122" pitchFamily="34" typeface="思源黑体 CN ExtraLight"/>
                <a:ea charset="-122" pitchFamily="34" typeface="思源黑体 CN ExtraLight"/>
                <a:cs typeface="+mn-ea"/>
                <a:sym typeface="+mn-lt"/>
              </a:rPr>
              <a:t>添加您的优势</a:t>
            </a:r>
          </a:p>
        </p:txBody>
      </p:sp>
      <p:sp>
        <p:nvSpPr>
          <p:cNvPr id="33" name="出自【趣你的PPT】(微信:qunideppt)：最优质的PPT资源库">
            <a:extLst>
              <a:ext uri="{FF2B5EF4-FFF2-40B4-BE49-F238E27FC236}">
                <a16:creationId xmlns:a16="http://schemas.microsoft.com/office/drawing/2014/main" id="{AF317776-7106-4C5C-A26F-48944C251EE1}"/>
              </a:ext>
            </a:extLst>
          </p:cNvPr>
          <p:cNvSpPr txBox="1"/>
          <p:nvPr/>
        </p:nvSpPr>
        <p:spPr>
          <a:xfrm>
            <a:off x="8197716" y="4702303"/>
            <a:ext cx="2408874" cy="360335"/>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lvl="0">
              <a:defRPr/>
            </a:pPr>
            <a:r>
              <a:rPr altLang="en-US" b="1" lang="zh-CN" sz="2000">
                <a:solidFill>
                  <a:schemeClr val="tx1">
                    <a:lumMod val="85000"/>
                    <a:lumOff val="15000"/>
                  </a:schemeClr>
                </a:solidFill>
                <a:latin charset="-122" pitchFamily="34" typeface="思源黑体 CN ExtraLight"/>
                <a:ea charset="-122" pitchFamily="34" typeface="思源黑体 CN ExtraLight"/>
                <a:cs typeface="+mn-ea"/>
                <a:sym typeface="+mn-lt"/>
              </a:rPr>
              <a:t>添加您的优势</a:t>
            </a:r>
          </a:p>
        </p:txBody>
      </p:sp>
      <p:sp>
        <p:nvSpPr>
          <p:cNvPr id="34" name="出自【趣你的PPT】(微信:qunideppt)：最优质的PPT资源库">
            <a:extLst>
              <a:ext uri="{FF2B5EF4-FFF2-40B4-BE49-F238E27FC236}">
                <a16:creationId xmlns:a16="http://schemas.microsoft.com/office/drawing/2014/main" id="{195AE3A0-4CD6-4585-A1AD-F00C17AD0B62}"/>
              </a:ext>
            </a:extLst>
          </p:cNvPr>
          <p:cNvSpPr txBox="1"/>
          <p:nvPr/>
        </p:nvSpPr>
        <p:spPr>
          <a:xfrm>
            <a:off x="8021312" y="3200225"/>
            <a:ext cx="2574606" cy="360335"/>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lvl="0">
              <a:defRPr/>
            </a:pPr>
            <a:r>
              <a:rPr altLang="en-US" b="1" lang="zh-CN" sz="2000">
                <a:solidFill>
                  <a:schemeClr val="tx1">
                    <a:lumMod val="85000"/>
                    <a:lumOff val="15000"/>
                  </a:schemeClr>
                </a:solidFill>
                <a:latin charset="-122" pitchFamily="34" typeface="思源黑体 CN ExtraLight"/>
                <a:ea charset="-122" pitchFamily="34" typeface="思源黑体 CN ExtraLight"/>
                <a:cs typeface="+mn-ea"/>
                <a:sym typeface="+mn-lt"/>
              </a:rPr>
              <a:t>添加您的优势</a:t>
            </a:r>
          </a:p>
        </p:txBody>
      </p:sp>
      <p:sp>
        <p:nvSpPr>
          <p:cNvPr id="35" name="出自【趣你的PPT】(微信:qunideppt)：最优质的PPT资源库">
            <a:extLst>
              <a:ext uri="{FF2B5EF4-FFF2-40B4-BE49-F238E27FC236}">
                <a16:creationId xmlns:a16="http://schemas.microsoft.com/office/drawing/2014/main" id="{DB3810BD-A573-4CC7-9C05-BAC9A6316C34}"/>
              </a:ext>
            </a:extLst>
          </p:cNvPr>
          <p:cNvSpPr txBox="1"/>
          <p:nvPr/>
        </p:nvSpPr>
        <p:spPr>
          <a:xfrm>
            <a:off x="8021312" y="1846989"/>
            <a:ext cx="2348918" cy="360335"/>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lvl="0">
              <a:defRPr/>
            </a:pPr>
            <a:r>
              <a:rPr altLang="en-US" b="1" lang="zh-CN" sz="2000">
                <a:solidFill>
                  <a:schemeClr val="tx1">
                    <a:lumMod val="85000"/>
                    <a:lumOff val="15000"/>
                  </a:schemeClr>
                </a:solidFill>
                <a:latin charset="-122" pitchFamily="34" typeface="思源黑体 CN ExtraLight"/>
                <a:ea charset="-122" pitchFamily="34" typeface="思源黑体 CN ExtraLight"/>
                <a:cs typeface="+mn-ea"/>
                <a:sym typeface="+mn-lt"/>
              </a:rPr>
              <a:t>添加您的优势</a:t>
            </a:r>
          </a:p>
        </p:txBody>
      </p:sp>
      <p:sp>
        <p:nvSpPr>
          <p:cNvPr id="36" name="出自【趣你的PPT】(微信:qunideppt)：最优质的PPT资源库">
            <a:extLst>
              <a:ext uri="{FF2B5EF4-FFF2-40B4-BE49-F238E27FC236}">
                <a16:creationId xmlns:a16="http://schemas.microsoft.com/office/drawing/2014/main" id="{9DB03C3B-72A6-4989-A2C6-F137A91D732C}"/>
              </a:ext>
            </a:extLst>
          </p:cNvPr>
          <p:cNvSpPr/>
          <p:nvPr/>
        </p:nvSpPr>
        <p:spPr>
          <a:xfrm>
            <a:off x="1337461" y="3560559"/>
            <a:ext cx="2785113" cy="640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defTabSz="914400" eaLnBrk="1" fontAlgn="auto" hangingPunct="1" indent="0" latinLnBrk="0" lvl="0" marL="0" marR="0" rtl="0">
              <a:lnSpc>
                <a:spcPct val="100000"/>
              </a:lnSpc>
              <a:spcBef>
                <a:spcPct val="0"/>
              </a:spcBef>
              <a:spcAft>
                <a:spcPct val="0"/>
              </a:spcAft>
              <a:buClrTx/>
              <a:buSzTx/>
              <a:buFontTx/>
              <a:buNone/>
              <a:defRPr/>
            </a:pPr>
            <a:r>
              <a:rPr altLang="en-US" lang="zh-CN">
                <a:solidFill>
                  <a:schemeClr val="tx1">
                    <a:lumMod val="85000"/>
                    <a:lumOff val="15000"/>
                  </a:schemeClr>
                </a:solidFill>
                <a:latin charset="-122" pitchFamily="2" typeface="字魂58号-创中黑"/>
                <a:ea charset="-122" pitchFamily="2" typeface="字魂58号-创中黑"/>
                <a:cs typeface="+mn-ea"/>
                <a:sym typeface="+mn-lt"/>
              </a:rPr>
              <a:t>单击此处编辑标题，单击此处编辑标题</a:t>
            </a:r>
          </a:p>
        </p:txBody>
      </p:sp>
      <p:sp>
        <p:nvSpPr>
          <p:cNvPr id="37" name="出自【趣你的PPT】(微信:qunideppt)：最优质的PPT资源库">
            <a:extLst>
              <a:ext uri="{FF2B5EF4-FFF2-40B4-BE49-F238E27FC236}">
                <a16:creationId xmlns:a16="http://schemas.microsoft.com/office/drawing/2014/main" id="{DED4FD58-5C95-473E-9962-8EEBEAA02BF8}"/>
              </a:ext>
            </a:extLst>
          </p:cNvPr>
          <p:cNvSpPr/>
          <p:nvPr/>
        </p:nvSpPr>
        <p:spPr>
          <a:xfrm>
            <a:off x="1365985" y="2207325"/>
            <a:ext cx="2785113" cy="640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u="none">
                <a:ln>
                  <a:noFill/>
                </a:ln>
                <a:solidFill>
                  <a:schemeClr val="tx1">
                    <a:lumMod val="85000"/>
                    <a:lumOff val="15000"/>
                  </a:schemeClr>
                </a:solidFill>
                <a:effectLst/>
                <a:uLnTx/>
                <a:uFillTx/>
                <a:latin charset="-122" pitchFamily="2" typeface="字魂58号-创中黑"/>
                <a:ea charset="-122" pitchFamily="2" typeface="字魂58号-创中黑"/>
                <a:cs typeface="+mn-ea"/>
                <a:sym typeface="+mn-lt"/>
              </a:rPr>
              <a:t>单击此处编辑标题，单击此处编辑标题</a:t>
            </a:r>
          </a:p>
        </p:txBody>
      </p:sp>
      <p:sp>
        <p:nvSpPr>
          <p:cNvPr id="38" name="出自【趣你的PPT】(微信:qunideppt)：最优质的PPT资源库">
            <a:extLst>
              <a:ext uri="{FF2B5EF4-FFF2-40B4-BE49-F238E27FC236}">
                <a16:creationId xmlns:a16="http://schemas.microsoft.com/office/drawing/2014/main" id="{B69C147A-7699-424D-9AE8-4B5EBDCD973F}"/>
              </a:ext>
            </a:extLst>
          </p:cNvPr>
          <p:cNvSpPr/>
          <p:nvPr/>
        </p:nvSpPr>
        <p:spPr>
          <a:xfrm>
            <a:off x="8021310" y="2230073"/>
            <a:ext cx="2785113" cy="640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lang="zh-CN">
                <a:solidFill>
                  <a:schemeClr val="tx1">
                    <a:lumMod val="85000"/>
                    <a:lumOff val="15000"/>
                  </a:schemeClr>
                </a:solidFill>
                <a:latin charset="-122" pitchFamily="2" typeface="字魂58号-创中黑"/>
                <a:ea charset="-122" pitchFamily="2" typeface="字魂58号-创中黑"/>
                <a:cs typeface="+mn-ea"/>
                <a:sym typeface="+mn-lt"/>
              </a:rPr>
              <a:t>单击此处编辑标题，单击此处编辑标题</a:t>
            </a:r>
          </a:p>
        </p:txBody>
      </p:sp>
      <p:sp>
        <p:nvSpPr>
          <p:cNvPr id="39" name="出自【趣你的PPT】(微信:qunideppt)：最优质的PPT资源库">
            <a:extLst>
              <a:ext uri="{FF2B5EF4-FFF2-40B4-BE49-F238E27FC236}">
                <a16:creationId xmlns:a16="http://schemas.microsoft.com/office/drawing/2014/main" id="{8BA51FC9-6DAE-44A4-9D16-5FDFA59A5072}"/>
              </a:ext>
            </a:extLst>
          </p:cNvPr>
          <p:cNvSpPr/>
          <p:nvPr/>
        </p:nvSpPr>
        <p:spPr>
          <a:xfrm>
            <a:off x="8021311" y="3560559"/>
            <a:ext cx="2785114" cy="640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indent="0" lvl="0" marR="0">
              <a:lnSpc>
                <a:spcPct val="100000"/>
              </a:lnSpc>
              <a:spcBef>
                <a:spcPct val="0"/>
              </a:spcBef>
              <a:spcAft>
                <a:spcPct val="0"/>
              </a:spcAft>
              <a:buClrTx/>
              <a:buSzTx/>
              <a:buFontTx/>
              <a:buNone/>
              <a:defRPr/>
            </a:pPr>
            <a:r>
              <a:rPr altLang="en-US" lang="zh-CN">
                <a:solidFill>
                  <a:schemeClr val="tx1">
                    <a:lumMod val="85000"/>
                    <a:lumOff val="15000"/>
                  </a:schemeClr>
                </a:solidFill>
                <a:latin charset="-122" pitchFamily="2" typeface="字魂58号-创中黑"/>
                <a:ea charset="-122" pitchFamily="2" typeface="字魂58号-创中黑"/>
                <a:cs typeface="+mn-ea"/>
                <a:sym typeface="+mn-lt"/>
              </a:rPr>
              <a:t>单击此处编辑标题，单击此处编辑标题</a:t>
            </a:r>
          </a:p>
        </p:txBody>
      </p:sp>
      <p:sp>
        <p:nvSpPr>
          <p:cNvPr id="40" name="出自【趣你的PPT】(微信:qunideppt)：最优质的PPT资源库">
            <a:extLst>
              <a:ext uri="{FF2B5EF4-FFF2-40B4-BE49-F238E27FC236}">
                <a16:creationId xmlns:a16="http://schemas.microsoft.com/office/drawing/2014/main" id="{0A3A9B6A-66CC-418C-A22E-96114C8554E3}"/>
              </a:ext>
            </a:extLst>
          </p:cNvPr>
          <p:cNvSpPr/>
          <p:nvPr/>
        </p:nvSpPr>
        <p:spPr>
          <a:xfrm>
            <a:off x="8227434" y="5062637"/>
            <a:ext cx="2785113" cy="6400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indent="0" lvl="0" marR="0">
              <a:lnSpc>
                <a:spcPct val="100000"/>
              </a:lnSpc>
              <a:spcBef>
                <a:spcPct val="0"/>
              </a:spcBef>
              <a:spcAft>
                <a:spcPct val="0"/>
              </a:spcAft>
              <a:buClrTx/>
              <a:buSzTx/>
              <a:buFontTx/>
              <a:buNone/>
              <a:defRPr/>
            </a:pPr>
            <a:r>
              <a:rPr altLang="en-US" lang="zh-CN">
                <a:solidFill>
                  <a:schemeClr val="tx1">
                    <a:lumMod val="85000"/>
                    <a:lumOff val="15000"/>
                  </a:schemeClr>
                </a:solidFill>
                <a:latin charset="-122" pitchFamily="2" typeface="字魂58号-创中黑"/>
                <a:ea charset="-122" pitchFamily="2" typeface="字魂58号-创中黑"/>
                <a:cs typeface="+mn-ea"/>
                <a:sym typeface="+mn-lt"/>
              </a:rPr>
              <a:t>单击此处编辑标题，单击此处编辑标题</a:t>
            </a:r>
          </a:p>
        </p:txBody>
      </p:sp>
      <p:sp>
        <p:nvSpPr>
          <p:cNvPr id="41" name="出自【趣你的PPT】(微信:qunideppt)：最优质的PPT资源库">
            <a:extLst>
              <a:ext uri="{FF2B5EF4-FFF2-40B4-BE49-F238E27FC236}">
                <a16:creationId xmlns:a16="http://schemas.microsoft.com/office/drawing/2014/main" id="{8124D17A-5E2D-414C-8D30-F91199B59AA1}"/>
              </a:ext>
            </a:extLst>
          </p:cNvPr>
          <p:cNvSpPr/>
          <p:nvPr/>
        </p:nvSpPr>
        <p:spPr bwMode="auto">
          <a:xfrm>
            <a:off x="5639628" y="3246342"/>
            <a:ext cx="871209" cy="869721"/>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4D9EBB"/>
          </a:solidFill>
          <a:ln>
            <a:noFill/>
          </a:ln>
          <a:effectLst/>
        </p:spPr>
        <p:txBody>
          <a:bodyPr anchor="ctr" bIns="38100" lIns="38100" rIns="38100" tIns="3810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4572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000" u="none">
              <a:ln>
                <a:noFill/>
              </a:ln>
              <a:solidFill>
                <a:srgbClr val="FFFFFF"/>
              </a:solidFill>
              <a:effectLst>
                <a:outerShdw algn="tl" blurRad="38100" dir="2700000" dist="38100">
                  <a:srgbClr val="000000"/>
                </a:outerShdw>
              </a:effectLst>
              <a:uLnTx/>
              <a:uFillTx/>
              <a:latin typeface="FZHei-B01S"/>
              <a:cs typeface="+mn-ea"/>
              <a:sym typeface="+mn-lt"/>
            </a:endParaRPr>
          </a:p>
        </p:txBody>
      </p:sp>
    </p:spTree>
    <p:extLst>
      <p:ext uri="{BB962C8B-B14F-4D97-AF65-F5344CB8AC3E}">
        <p14:creationId val="3093451579"/>
      </p:ext>
    </p:extLst>
  </p:cSld>
  <p:clrMapOvr>
    <a:masterClrMapping/>
  </p:clrMapOvr>
  <mc:AlternateContent>
    <mc:Choice Requires="p14">
      <p:transition advTm="2000" p14:dur="2000" spd="slow">
        <p14:prism isContent="1"/>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6" presetSubtype="16">
                                  <p:stCondLst>
                                    <p:cond delay="0"/>
                                  </p:stCondLst>
                                  <p:childTnLst>
                                    <p:set>
                                      <p:cBhvr>
                                        <p:cTn dur="1" fill="hold" id="11">
                                          <p:stCondLst>
                                            <p:cond delay="0"/>
                                          </p:stCondLst>
                                        </p:cTn>
                                        <p:tgtEl>
                                          <p:spTgt spid="6"/>
                                        </p:tgtEl>
                                        <p:attrNameLst>
                                          <p:attrName>style.visibility</p:attrName>
                                        </p:attrNameLst>
                                      </p:cBhvr>
                                      <p:to>
                                        <p:strVal val="visible"/>
                                      </p:to>
                                    </p:set>
                                    <p:animEffect filter="circle(in)" transition="in">
                                      <p:cBhvr>
                                        <p:cTn dur="2000" id="12"/>
                                        <p:tgtEl>
                                          <p:spTgt spid="6"/>
                                        </p:tgtEl>
                                      </p:cBhvr>
                                    </p:animEffect>
                                  </p:childTnLst>
                                </p:cTn>
                              </p:par>
                              <p:par>
                                <p:cTn fill="hold" id="13" nodeType="withEffect" presetClass="entr" presetID="6" presetSubtype="16">
                                  <p:stCondLst>
                                    <p:cond delay="0"/>
                                  </p:stCondLst>
                                  <p:childTnLst>
                                    <p:set>
                                      <p:cBhvr>
                                        <p:cTn dur="1" fill="hold" id="14">
                                          <p:stCondLst>
                                            <p:cond delay="0"/>
                                          </p:stCondLst>
                                        </p:cTn>
                                        <p:tgtEl>
                                          <p:spTgt spid="7"/>
                                        </p:tgtEl>
                                        <p:attrNameLst>
                                          <p:attrName>style.visibility</p:attrName>
                                        </p:attrNameLst>
                                      </p:cBhvr>
                                      <p:to>
                                        <p:strVal val="visible"/>
                                      </p:to>
                                    </p:set>
                                    <p:animEffect filter="circle(in)" transition="in">
                                      <p:cBhvr>
                                        <p:cTn dur="2000" id="15"/>
                                        <p:tgtEl>
                                          <p:spTgt spid="7"/>
                                        </p:tgtEl>
                                      </p:cBhvr>
                                    </p:animEffect>
                                  </p:childTnLst>
                                </p:cTn>
                              </p:par>
                              <p:par>
                                <p:cTn fill="hold" grpId="0" id="16" nodeType="withEffect" presetClass="entr" presetID="6" presetSubtype="16">
                                  <p:stCondLst>
                                    <p:cond delay="0"/>
                                  </p:stCondLst>
                                  <p:childTnLst>
                                    <p:set>
                                      <p:cBhvr>
                                        <p:cTn dur="1" fill="hold" id="17">
                                          <p:stCondLst>
                                            <p:cond delay="0"/>
                                          </p:stCondLst>
                                        </p:cTn>
                                        <p:tgtEl>
                                          <p:spTgt spid="30"/>
                                        </p:tgtEl>
                                        <p:attrNameLst>
                                          <p:attrName>style.visibility</p:attrName>
                                        </p:attrNameLst>
                                      </p:cBhvr>
                                      <p:to>
                                        <p:strVal val="visible"/>
                                      </p:to>
                                    </p:set>
                                    <p:animEffect filter="circle(in)" transition="in">
                                      <p:cBhvr>
                                        <p:cTn dur="2000" id="18"/>
                                        <p:tgtEl>
                                          <p:spTgt spid="30"/>
                                        </p:tgtEl>
                                      </p:cBhvr>
                                    </p:animEffect>
                                  </p:childTnLst>
                                </p:cTn>
                              </p:par>
                              <p:par>
                                <p:cTn fill="hold" grpId="0" id="19" nodeType="withEffect" presetClass="entr" presetID="6" presetSubtype="16">
                                  <p:stCondLst>
                                    <p:cond delay="0"/>
                                  </p:stCondLst>
                                  <p:childTnLst>
                                    <p:set>
                                      <p:cBhvr>
                                        <p:cTn dur="1" fill="hold" id="20">
                                          <p:stCondLst>
                                            <p:cond delay="0"/>
                                          </p:stCondLst>
                                        </p:cTn>
                                        <p:tgtEl>
                                          <p:spTgt spid="31"/>
                                        </p:tgtEl>
                                        <p:attrNameLst>
                                          <p:attrName>style.visibility</p:attrName>
                                        </p:attrNameLst>
                                      </p:cBhvr>
                                      <p:to>
                                        <p:strVal val="visible"/>
                                      </p:to>
                                    </p:set>
                                    <p:animEffect filter="circle(in)" transition="in">
                                      <p:cBhvr>
                                        <p:cTn dur="2000" id="21"/>
                                        <p:tgtEl>
                                          <p:spTgt spid="31"/>
                                        </p:tgtEl>
                                      </p:cBhvr>
                                    </p:animEffect>
                                  </p:childTnLst>
                                </p:cTn>
                              </p:par>
                              <p:par>
                                <p:cTn fill="hold" grpId="0" id="22" nodeType="withEffect" presetClass="entr" presetID="6" presetSubtype="16">
                                  <p:stCondLst>
                                    <p:cond delay="0"/>
                                  </p:stCondLst>
                                  <p:childTnLst>
                                    <p:set>
                                      <p:cBhvr>
                                        <p:cTn dur="1" fill="hold" id="23">
                                          <p:stCondLst>
                                            <p:cond delay="0"/>
                                          </p:stCondLst>
                                        </p:cTn>
                                        <p:tgtEl>
                                          <p:spTgt spid="32"/>
                                        </p:tgtEl>
                                        <p:attrNameLst>
                                          <p:attrName>style.visibility</p:attrName>
                                        </p:attrNameLst>
                                      </p:cBhvr>
                                      <p:to>
                                        <p:strVal val="visible"/>
                                      </p:to>
                                    </p:set>
                                    <p:animEffect filter="circle(in)" transition="in">
                                      <p:cBhvr>
                                        <p:cTn dur="2000" id="24"/>
                                        <p:tgtEl>
                                          <p:spTgt spid="32"/>
                                        </p:tgtEl>
                                      </p:cBhvr>
                                    </p:animEffect>
                                  </p:childTnLst>
                                </p:cTn>
                              </p:par>
                              <p:par>
                                <p:cTn fill="hold" grpId="0" id="25" nodeType="withEffect" presetClass="entr" presetID="6" presetSubtype="16">
                                  <p:stCondLst>
                                    <p:cond delay="0"/>
                                  </p:stCondLst>
                                  <p:childTnLst>
                                    <p:set>
                                      <p:cBhvr>
                                        <p:cTn dur="1" fill="hold" id="26">
                                          <p:stCondLst>
                                            <p:cond delay="0"/>
                                          </p:stCondLst>
                                        </p:cTn>
                                        <p:tgtEl>
                                          <p:spTgt spid="33"/>
                                        </p:tgtEl>
                                        <p:attrNameLst>
                                          <p:attrName>style.visibility</p:attrName>
                                        </p:attrNameLst>
                                      </p:cBhvr>
                                      <p:to>
                                        <p:strVal val="visible"/>
                                      </p:to>
                                    </p:set>
                                    <p:animEffect filter="circle(in)" transition="in">
                                      <p:cBhvr>
                                        <p:cTn dur="2000" id="27"/>
                                        <p:tgtEl>
                                          <p:spTgt spid="33"/>
                                        </p:tgtEl>
                                      </p:cBhvr>
                                    </p:animEffect>
                                  </p:childTnLst>
                                </p:cTn>
                              </p:par>
                              <p:par>
                                <p:cTn fill="hold" grpId="0" id="28" nodeType="withEffect" presetClass="entr" presetID="6" presetSubtype="16">
                                  <p:stCondLst>
                                    <p:cond delay="0"/>
                                  </p:stCondLst>
                                  <p:childTnLst>
                                    <p:set>
                                      <p:cBhvr>
                                        <p:cTn dur="1" fill="hold" id="29">
                                          <p:stCondLst>
                                            <p:cond delay="0"/>
                                          </p:stCondLst>
                                        </p:cTn>
                                        <p:tgtEl>
                                          <p:spTgt spid="34"/>
                                        </p:tgtEl>
                                        <p:attrNameLst>
                                          <p:attrName>style.visibility</p:attrName>
                                        </p:attrNameLst>
                                      </p:cBhvr>
                                      <p:to>
                                        <p:strVal val="visible"/>
                                      </p:to>
                                    </p:set>
                                    <p:animEffect filter="circle(in)" transition="in">
                                      <p:cBhvr>
                                        <p:cTn dur="2000" id="30"/>
                                        <p:tgtEl>
                                          <p:spTgt spid="34"/>
                                        </p:tgtEl>
                                      </p:cBhvr>
                                    </p:animEffect>
                                  </p:childTnLst>
                                </p:cTn>
                              </p:par>
                              <p:par>
                                <p:cTn fill="hold" grpId="0" id="31" nodeType="withEffect" presetClass="entr" presetID="6" presetSubtype="16">
                                  <p:stCondLst>
                                    <p:cond delay="0"/>
                                  </p:stCondLst>
                                  <p:childTnLst>
                                    <p:set>
                                      <p:cBhvr>
                                        <p:cTn dur="1" fill="hold" id="32">
                                          <p:stCondLst>
                                            <p:cond delay="0"/>
                                          </p:stCondLst>
                                        </p:cTn>
                                        <p:tgtEl>
                                          <p:spTgt spid="35"/>
                                        </p:tgtEl>
                                        <p:attrNameLst>
                                          <p:attrName>style.visibility</p:attrName>
                                        </p:attrNameLst>
                                      </p:cBhvr>
                                      <p:to>
                                        <p:strVal val="visible"/>
                                      </p:to>
                                    </p:set>
                                    <p:animEffect filter="circle(in)" transition="in">
                                      <p:cBhvr>
                                        <p:cTn dur="2000" id="33"/>
                                        <p:tgtEl>
                                          <p:spTgt spid="35"/>
                                        </p:tgtEl>
                                      </p:cBhvr>
                                    </p:animEffect>
                                  </p:childTnLst>
                                </p:cTn>
                              </p:par>
                              <p:par>
                                <p:cTn fill="hold" grpId="0" id="34" nodeType="withEffect" presetClass="entr" presetID="6" presetSubtype="16">
                                  <p:stCondLst>
                                    <p:cond delay="0"/>
                                  </p:stCondLst>
                                  <p:childTnLst>
                                    <p:set>
                                      <p:cBhvr>
                                        <p:cTn dur="1" fill="hold" id="35">
                                          <p:stCondLst>
                                            <p:cond delay="0"/>
                                          </p:stCondLst>
                                        </p:cTn>
                                        <p:tgtEl>
                                          <p:spTgt spid="36"/>
                                        </p:tgtEl>
                                        <p:attrNameLst>
                                          <p:attrName>style.visibility</p:attrName>
                                        </p:attrNameLst>
                                      </p:cBhvr>
                                      <p:to>
                                        <p:strVal val="visible"/>
                                      </p:to>
                                    </p:set>
                                    <p:animEffect filter="circle(in)" transition="in">
                                      <p:cBhvr>
                                        <p:cTn dur="2000" id="36"/>
                                        <p:tgtEl>
                                          <p:spTgt spid="36"/>
                                        </p:tgtEl>
                                      </p:cBhvr>
                                    </p:animEffect>
                                  </p:childTnLst>
                                </p:cTn>
                              </p:par>
                              <p:par>
                                <p:cTn fill="hold" grpId="0" id="37" nodeType="withEffect" presetClass="entr" presetID="6" presetSubtype="16">
                                  <p:stCondLst>
                                    <p:cond delay="0"/>
                                  </p:stCondLst>
                                  <p:childTnLst>
                                    <p:set>
                                      <p:cBhvr>
                                        <p:cTn dur="1" fill="hold" id="38">
                                          <p:stCondLst>
                                            <p:cond delay="0"/>
                                          </p:stCondLst>
                                        </p:cTn>
                                        <p:tgtEl>
                                          <p:spTgt spid="37"/>
                                        </p:tgtEl>
                                        <p:attrNameLst>
                                          <p:attrName>style.visibility</p:attrName>
                                        </p:attrNameLst>
                                      </p:cBhvr>
                                      <p:to>
                                        <p:strVal val="visible"/>
                                      </p:to>
                                    </p:set>
                                    <p:animEffect filter="circle(in)" transition="in">
                                      <p:cBhvr>
                                        <p:cTn dur="2000" id="39"/>
                                        <p:tgtEl>
                                          <p:spTgt spid="37"/>
                                        </p:tgtEl>
                                      </p:cBhvr>
                                    </p:animEffect>
                                  </p:childTnLst>
                                </p:cTn>
                              </p:par>
                              <p:par>
                                <p:cTn fill="hold" grpId="0" id="40" nodeType="withEffect" presetClass="entr" presetID="6" presetSubtype="16">
                                  <p:stCondLst>
                                    <p:cond delay="0"/>
                                  </p:stCondLst>
                                  <p:childTnLst>
                                    <p:set>
                                      <p:cBhvr>
                                        <p:cTn dur="1" fill="hold" id="41">
                                          <p:stCondLst>
                                            <p:cond delay="0"/>
                                          </p:stCondLst>
                                        </p:cTn>
                                        <p:tgtEl>
                                          <p:spTgt spid="38"/>
                                        </p:tgtEl>
                                        <p:attrNameLst>
                                          <p:attrName>style.visibility</p:attrName>
                                        </p:attrNameLst>
                                      </p:cBhvr>
                                      <p:to>
                                        <p:strVal val="visible"/>
                                      </p:to>
                                    </p:set>
                                    <p:animEffect filter="circle(in)" transition="in">
                                      <p:cBhvr>
                                        <p:cTn dur="2000" id="42"/>
                                        <p:tgtEl>
                                          <p:spTgt spid="38"/>
                                        </p:tgtEl>
                                      </p:cBhvr>
                                    </p:animEffect>
                                  </p:childTnLst>
                                </p:cTn>
                              </p:par>
                              <p:par>
                                <p:cTn fill="hold" grpId="0" id="43" nodeType="withEffect" presetClass="entr" presetID="6" presetSubtype="16">
                                  <p:stCondLst>
                                    <p:cond delay="0"/>
                                  </p:stCondLst>
                                  <p:childTnLst>
                                    <p:set>
                                      <p:cBhvr>
                                        <p:cTn dur="1" fill="hold" id="44">
                                          <p:stCondLst>
                                            <p:cond delay="0"/>
                                          </p:stCondLst>
                                        </p:cTn>
                                        <p:tgtEl>
                                          <p:spTgt spid="39"/>
                                        </p:tgtEl>
                                        <p:attrNameLst>
                                          <p:attrName>style.visibility</p:attrName>
                                        </p:attrNameLst>
                                      </p:cBhvr>
                                      <p:to>
                                        <p:strVal val="visible"/>
                                      </p:to>
                                    </p:set>
                                    <p:animEffect filter="circle(in)" transition="in">
                                      <p:cBhvr>
                                        <p:cTn dur="2000" id="45"/>
                                        <p:tgtEl>
                                          <p:spTgt spid="39"/>
                                        </p:tgtEl>
                                      </p:cBhvr>
                                    </p:animEffect>
                                  </p:childTnLst>
                                </p:cTn>
                              </p:par>
                              <p:par>
                                <p:cTn fill="hold" grpId="0" id="46" nodeType="withEffect" presetClass="entr" presetID="6" presetSubtype="16">
                                  <p:stCondLst>
                                    <p:cond delay="0"/>
                                  </p:stCondLst>
                                  <p:childTnLst>
                                    <p:set>
                                      <p:cBhvr>
                                        <p:cTn dur="1" fill="hold" id="47">
                                          <p:stCondLst>
                                            <p:cond delay="0"/>
                                          </p:stCondLst>
                                        </p:cTn>
                                        <p:tgtEl>
                                          <p:spTgt spid="40"/>
                                        </p:tgtEl>
                                        <p:attrNameLst>
                                          <p:attrName>style.visibility</p:attrName>
                                        </p:attrNameLst>
                                      </p:cBhvr>
                                      <p:to>
                                        <p:strVal val="visible"/>
                                      </p:to>
                                    </p:set>
                                    <p:animEffect filter="circle(in)" transition="in">
                                      <p:cBhvr>
                                        <p:cTn dur="2000" id="48"/>
                                        <p:tgtEl>
                                          <p:spTgt spid="40"/>
                                        </p:tgtEl>
                                      </p:cBhvr>
                                    </p:animEffect>
                                  </p:childTnLst>
                                </p:cTn>
                              </p:par>
                              <p:par>
                                <p:cTn fill="hold" grpId="0" id="49" nodeType="withEffect" presetClass="entr" presetID="6" presetSubtype="16">
                                  <p:stCondLst>
                                    <p:cond delay="0"/>
                                  </p:stCondLst>
                                  <p:childTnLst>
                                    <p:set>
                                      <p:cBhvr>
                                        <p:cTn dur="1" fill="hold" id="50">
                                          <p:stCondLst>
                                            <p:cond delay="0"/>
                                          </p:stCondLst>
                                        </p:cTn>
                                        <p:tgtEl>
                                          <p:spTgt spid="41"/>
                                        </p:tgtEl>
                                        <p:attrNameLst>
                                          <p:attrName>style.visibility</p:attrName>
                                        </p:attrNameLst>
                                      </p:cBhvr>
                                      <p:to>
                                        <p:strVal val="visible"/>
                                      </p:to>
                                    </p:set>
                                    <p:animEffect filter="circle(in)" transition="in">
                                      <p:cBhvr>
                                        <p:cTn dur="2000" id="5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30"/>
      <p:bldP grpId="0" spid="31"/>
      <p:bldP grpId="0" spid="32"/>
      <p:bldP grpId="0" spid="33"/>
      <p:bldP grpId="0" spid="34"/>
      <p:bldP grpId="0" spid="35"/>
      <p:bldP grpId="0" spid="36"/>
      <p:bldP grpId="0" spid="37"/>
      <p:bldP grpId="0" spid="38"/>
      <p:bldP grpId="0" spid="39"/>
      <p:bldP grpId="0" spid="40"/>
      <p:bldP grpId="0" spid="4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a:extLst>
              <a:ext uri="{FF2B5EF4-FFF2-40B4-BE49-F238E27FC236}">
                <a16:creationId xmlns:a16="http://schemas.microsoft.com/office/drawing/2014/main" id="{452E8D8E-C5A6-4773-BB4D-3D5AD3A74A70}"/>
              </a:ext>
            </a:extLst>
          </p:cNvPr>
          <p:cNvPicPr>
            <a:picLocks noChangeAspect="1"/>
          </p:cNvPicPr>
          <p:nvPr/>
        </p:nvPicPr>
        <p:blipFill>
          <a:blip r:embed="rId2">
            <a:extLst>
              <a:ext uri="{28A0092B-C50C-407E-A947-70E740481C1C}">
                <a14:useLocalDpi val="0"/>
              </a:ext>
            </a:extLst>
          </a:blip>
          <a:stretch>
            <a:fillRect/>
          </a:stretch>
        </p:blipFill>
        <p:spPr>
          <a:xfrm flipH="1">
            <a:off x="-13648" y="-1"/>
            <a:ext cx="4244454" cy="6858000"/>
          </a:xfrm>
          <a:prstGeom prst="rect">
            <a:avLst/>
          </a:prstGeom>
        </p:spPr>
      </p:pic>
      <p:sp>
        <p:nvSpPr>
          <p:cNvPr id="4" name="文本框 3">
            <a:extLst>
              <a:ext uri="{FF2B5EF4-FFF2-40B4-BE49-F238E27FC236}">
                <a16:creationId xmlns:a16="http://schemas.microsoft.com/office/drawing/2014/main" id="{F80047E7-E728-4248-AACF-DDA733A4DAEB}"/>
              </a:ext>
            </a:extLst>
          </p:cNvPr>
          <p:cNvSpPr txBox="1"/>
          <p:nvPr/>
        </p:nvSpPr>
        <p:spPr>
          <a:xfrm>
            <a:off x="4876516" y="1407184"/>
            <a:ext cx="2214880" cy="1188720"/>
          </a:xfrm>
          <a:prstGeom prst="rect">
            <a:avLst/>
          </a:prstGeom>
          <a:noFill/>
        </p:spPr>
        <p:txBody>
          <a:bodyPr rtlCol="0" wrap="none">
            <a:spAutoFit/>
          </a:bodyPr>
          <a:lstStyle/>
          <a:p>
            <a:r>
              <a:rPr altLang="zh-CN" b="1" lang="en-US" smtClean="0" sz="7200">
                <a:solidFill>
                  <a:schemeClr val="tx1">
                    <a:lumMod val="85000"/>
                    <a:lumOff val="15000"/>
                  </a:schemeClr>
                </a:solidFill>
                <a:cs typeface="+mn-ea"/>
                <a:sym typeface="+mn-lt"/>
              </a:rPr>
              <a:t>2021</a:t>
            </a:r>
          </a:p>
        </p:txBody>
      </p:sp>
      <p:sp>
        <p:nvSpPr>
          <p:cNvPr id="5" name="文本框 4">
            <a:extLst>
              <a:ext uri="{FF2B5EF4-FFF2-40B4-BE49-F238E27FC236}">
                <a16:creationId xmlns:a16="http://schemas.microsoft.com/office/drawing/2014/main" id="{ED2DC92E-9890-4ED7-B415-AD902DDE7819}"/>
              </a:ext>
            </a:extLst>
          </p:cNvPr>
          <p:cNvSpPr txBox="1"/>
          <p:nvPr/>
        </p:nvSpPr>
        <p:spPr bwMode="auto">
          <a:xfrm>
            <a:off x="4710141" y="2669068"/>
            <a:ext cx="6470517" cy="100584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lgn="dist">
              <a:defRPr/>
            </a:pPr>
            <a:r>
              <a:rPr altLang="en-US" lang="zh-CN" sz="6000">
                <a:latin typeface="+mn-lt"/>
                <a:ea typeface="+mn-ea"/>
                <a:cs typeface="+mn-ea"/>
                <a:sym typeface="+mn-lt"/>
              </a:rPr>
              <a:t>感谢您的观看</a:t>
            </a:r>
          </a:p>
        </p:txBody>
      </p:sp>
      <p:sp>
        <p:nvSpPr>
          <p:cNvPr id="6" name="文本框 5">
            <a:extLst>
              <a:ext uri="{FF2B5EF4-FFF2-40B4-BE49-F238E27FC236}">
                <a16:creationId xmlns:a16="http://schemas.microsoft.com/office/drawing/2014/main" id="{10CDC187-F028-4993-A0A8-96D613E7715E}"/>
              </a:ext>
            </a:extLst>
          </p:cNvPr>
          <p:cNvSpPr txBox="1"/>
          <p:nvPr/>
        </p:nvSpPr>
        <p:spPr bwMode="auto">
          <a:xfrm>
            <a:off x="4619246" y="3746286"/>
            <a:ext cx="6819720" cy="36576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lgn="dist" eaLnBrk="1" fontAlgn="auto" hangingPunct="1">
              <a:spcBef>
                <a:spcPct val="0"/>
              </a:spcBef>
              <a:spcAft>
                <a:spcPct val="0"/>
              </a:spcAft>
              <a:defRPr/>
            </a:pPr>
            <a:r>
              <a:rPr altLang="zh-CN" lang="en-US" sz="1800">
                <a:latin typeface="+mn-lt"/>
                <a:ea typeface="+mn-ea"/>
                <a:cs typeface="+mn-ea"/>
                <a:sym typeface="+mn-lt"/>
              </a:rPr>
              <a:t>【工作总结/年终总结/人力资源/新年计划/述职汇报】</a:t>
            </a:r>
          </a:p>
        </p:txBody>
      </p:sp>
      <p:sp>
        <p:nvSpPr>
          <p:cNvPr id="7" name="矩形 6">
            <a:extLst>
              <a:ext uri="{FF2B5EF4-FFF2-40B4-BE49-F238E27FC236}">
                <a16:creationId xmlns:a16="http://schemas.microsoft.com/office/drawing/2014/main" id="{7974D710-5B76-4840-AC2C-E9BFB73C04F8}"/>
              </a:ext>
            </a:extLst>
          </p:cNvPr>
          <p:cNvSpPr/>
          <p:nvPr/>
        </p:nvSpPr>
        <p:spPr>
          <a:xfrm>
            <a:off x="7113026" y="2007348"/>
            <a:ext cx="4067632" cy="457200"/>
          </a:xfrm>
          <a:prstGeom prst="rect">
            <a:avLst/>
          </a:prstGeom>
        </p:spPr>
        <p:txBody>
          <a:bodyPr wrap="square">
            <a:spAutoFit/>
          </a:bodyPr>
          <a:lstStyle/>
          <a:p>
            <a:pPr algn="dist"/>
            <a:r>
              <a:rPr altLang="zh-CN" lang="en-US" sz="2400">
                <a:solidFill>
                  <a:srgbClr val="4D9EBB"/>
                </a:solidFill>
                <a:cs typeface="+mn-ea"/>
                <a:sym typeface="+mn-lt"/>
              </a:rPr>
              <a:t>BUSINESS REPORTING</a:t>
            </a:r>
          </a:p>
        </p:txBody>
      </p:sp>
      <p:sp>
        <p:nvSpPr>
          <p:cNvPr id="10" name="Synergistically utilize technically sound portals with frictionless chains. Dramatically customize…">
            <a:extLst>
              <a:ext uri="{FF2B5EF4-FFF2-40B4-BE49-F238E27FC236}">
                <a16:creationId xmlns:a16="http://schemas.microsoft.com/office/drawing/2014/main" id="{E3AB8EB6-1A9C-481B-8479-376AEE22C48B}"/>
              </a:ext>
            </a:extLst>
          </p:cNvPr>
          <p:cNvSpPr txBox="1"/>
          <p:nvPr/>
        </p:nvSpPr>
        <p:spPr>
          <a:xfrm>
            <a:off x="4790973" y="4390693"/>
            <a:ext cx="5684565"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2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
        <p:nvSpPr>
          <p:cNvPr id="11" name="文本框 10">
            <a:extLst>
              <a:ext uri="{FF2B5EF4-FFF2-40B4-BE49-F238E27FC236}">
                <a16:creationId xmlns:a16="http://schemas.microsoft.com/office/drawing/2014/main" id="{AF089F9B-91B3-452B-A609-6D7A7EF5B07F}"/>
              </a:ext>
            </a:extLst>
          </p:cNvPr>
          <p:cNvSpPr txBox="1"/>
          <p:nvPr/>
        </p:nvSpPr>
        <p:spPr>
          <a:xfrm>
            <a:off x="4751085" y="5176484"/>
            <a:ext cx="2092056" cy="365760"/>
          </a:xfrm>
          <a:prstGeom prst="rect">
            <a:avLst/>
          </a:prstGeom>
          <a:noFill/>
        </p:spPr>
        <p:txBody>
          <a:bodyPr rtlCol="0" wrap="square">
            <a:spAutoFit/>
          </a:bodyPr>
          <a:lstStyle/>
          <a:p>
            <a:pPr defTabSz="914377"/>
            <a:r>
              <a:rPr altLang="en-US" kumimoji="1" lang="zh-CN">
                <a:solidFill>
                  <a:schemeClr val="tx1">
                    <a:lumMod val="85000"/>
                    <a:lumOff val="15000"/>
                  </a:schemeClr>
                </a:solidFill>
                <a:cs typeface="+mn-ea"/>
                <a:sym typeface="+mn-lt"/>
              </a:rPr>
              <a:t>汇报人：优页PPT</a:t>
            </a:r>
          </a:p>
        </p:txBody>
      </p:sp>
      <p:sp>
        <p:nvSpPr>
          <p:cNvPr id="12" name="直角三角形 11">
            <a:extLst>
              <a:ext uri="{FF2B5EF4-FFF2-40B4-BE49-F238E27FC236}">
                <a16:creationId xmlns:a16="http://schemas.microsoft.com/office/drawing/2014/main" id="{414612E9-C257-4AD8-8869-8227EAC2A684}"/>
              </a:ext>
            </a:extLst>
          </p:cNvPr>
          <p:cNvSpPr/>
          <p:nvPr/>
        </p:nvSpPr>
        <p:spPr>
          <a:xfrm flipH="1">
            <a:off x="10590662" y="4966291"/>
            <a:ext cx="1601337" cy="1891708"/>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DFCBD5A8-C8EE-48B3-B918-2EB6CB80EA92}"/>
              </a:ext>
            </a:extLst>
          </p:cNvPr>
          <p:cNvSpPr/>
          <p:nvPr/>
        </p:nvSpPr>
        <p:spPr>
          <a:xfrm>
            <a:off x="3948545" y="1556938"/>
            <a:ext cx="521928" cy="2558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99981848"/>
      </p:ext>
    </p:extLst>
  </p:cSld>
  <p:clrMapOvr>
    <a:masterClrMapping/>
  </p:clrMapOvr>
  <mc:AlternateContent>
    <mc:Choice Requires="p14">
      <p:transition advTm="9000" p14:dur="1500" spd="slow">
        <p:split orient="vert"/>
      </p:transition>
    </mc:Choice>
    <mc:Fallback>
      <p:transition advTm="9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500" id="7"/>
                                        <p:tgtEl>
                                          <p:spTgt spid="18"/>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iterate type="lt">
                                    <p:tmPct val="50000"/>
                                  </p:iterate>
                                  <p:childTnLst>
                                    <p:set>
                                      <p:cBhvr>
                                        <p:cTn dur="1" fill="hold" id="10">
                                          <p:stCondLst>
                                            <p:cond delay="0"/>
                                          </p:stCondLst>
                                        </p:cTn>
                                        <p:tgtEl>
                                          <p:spTgt spid="4"/>
                                        </p:tgtEl>
                                        <p:attrNameLst>
                                          <p:attrName>style.visibility</p:attrName>
                                        </p:attrNameLst>
                                      </p:cBhvr>
                                      <p:to>
                                        <p:strVal val="visible"/>
                                      </p:to>
                                    </p:set>
                                    <p:anim calcmode="lin" valueType="num">
                                      <p:cBhvr>
                                        <p:cTn dur="250" fill="hold" id="11"/>
                                        <p:tgtEl>
                                          <p:spTgt spid="4"/>
                                        </p:tgtEl>
                                        <p:attrNameLst>
                                          <p:attrName>ppt_w</p:attrName>
                                        </p:attrNameLst>
                                      </p:cBhvr>
                                      <p:tavLst>
                                        <p:tav tm="0">
                                          <p:val>
                                            <p:fltVal val="0"/>
                                          </p:val>
                                        </p:tav>
                                        <p:tav tm="100000">
                                          <p:val>
                                            <p:strVal val="#ppt_w"/>
                                          </p:val>
                                        </p:tav>
                                      </p:tavLst>
                                    </p:anim>
                                    <p:anim calcmode="lin" valueType="num">
                                      <p:cBhvr>
                                        <p:cTn dur="250" fill="hold" id="12"/>
                                        <p:tgtEl>
                                          <p:spTgt spid="4"/>
                                        </p:tgtEl>
                                        <p:attrNameLst>
                                          <p:attrName>ppt_h</p:attrName>
                                        </p:attrNameLst>
                                      </p:cBhvr>
                                      <p:tavLst>
                                        <p:tav tm="0">
                                          <p:val>
                                            <p:fltVal val="0"/>
                                          </p:val>
                                        </p:tav>
                                        <p:tav tm="100000">
                                          <p:val>
                                            <p:strVal val="#ppt_h"/>
                                          </p:val>
                                        </p:tav>
                                      </p:tavLst>
                                    </p:anim>
                                    <p:animEffect filter="fade" transition="in">
                                      <p:cBhvr>
                                        <p:cTn dur="250" id="13"/>
                                        <p:tgtEl>
                                          <p:spTgt spid="4"/>
                                        </p:tgtEl>
                                      </p:cBhvr>
                                    </p:animEffect>
                                  </p:childTnLst>
                                </p:cTn>
                              </p:par>
                            </p:childTnLst>
                          </p:cTn>
                        </p:par>
                        <p:par>
                          <p:cTn fill="hold" id="14" nodeType="afterGroup">
                            <p:stCondLst>
                              <p:cond delay="750"/>
                            </p:stCondLst>
                            <p:childTnLst>
                              <p:par>
                                <p:cTn fill="hold" grpId="0" id="15" nodeType="afterEffect" presetClass="entr" presetID="2" presetSubtype="2">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1+#ppt_w/2"/>
                                          </p:val>
                                        </p:tav>
                                        <p:tav tm="100000">
                                          <p:val>
                                            <p:strVal val="#ppt_x"/>
                                          </p:val>
                                        </p:tav>
                                      </p:tavLst>
                                    </p:anim>
                                    <p:anim calcmode="lin" valueType="num">
                                      <p:cBhvr additive="base">
                                        <p:cTn dur="500" fill="hold" id="18"/>
                                        <p:tgtEl>
                                          <p:spTgt spid="5"/>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250"/>
                            </p:stCondLst>
                            <p:childTnLst>
                              <p:par>
                                <p:cTn fill="hold" grpId="0" id="20" nodeType="afterEffect" presetClass="entr" presetID="10"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500" id="22"/>
                                        <p:tgtEl>
                                          <p:spTgt spid="6"/>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31" presetSubtype="0">
                                  <p:stCondLst>
                                    <p:cond delay="0"/>
                                  </p:stCondLst>
                                  <p:iterate type="lt">
                                    <p:tmPct val="5000"/>
                                  </p:iterate>
                                  <p:childTnLst>
                                    <p:set>
                                      <p:cBhvr>
                                        <p:cTn dur="1" fill="hold" id="26">
                                          <p:stCondLst>
                                            <p:cond delay="0"/>
                                          </p:stCondLst>
                                        </p:cTn>
                                        <p:tgtEl>
                                          <p:spTgt spid="7"/>
                                        </p:tgtEl>
                                        <p:attrNameLst>
                                          <p:attrName>style.visibility</p:attrName>
                                        </p:attrNameLst>
                                      </p:cBhvr>
                                      <p:to>
                                        <p:strVal val="visible"/>
                                      </p:to>
                                    </p:set>
                                    <p:anim calcmode="lin" valueType="num">
                                      <p:cBhvr>
                                        <p:cTn dur="1000" fill="hold" id="27"/>
                                        <p:tgtEl>
                                          <p:spTgt spid="7"/>
                                        </p:tgtEl>
                                        <p:attrNameLst>
                                          <p:attrName>ppt_w</p:attrName>
                                        </p:attrNameLst>
                                      </p:cBhvr>
                                      <p:tavLst>
                                        <p:tav tm="0">
                                          <p:val>
                                            <p:fltVal val="0"/>
                                          </p:val>
                                        </p:tav>
                                        <p:tav tm="100000">
                                          <p:val>
                                            <p:strVal val="#ppt_w"/>
                                          </p:val>
                                        </p:tav>
                                      </p:tavLst>
                                    </p:anim>
                                    <p:anim calcmode="lin" valueType="num">
                                      <p:cBhvr>
                                        <p:cTn dur="1000" fill="hold" id="28"/>
                                        <p:tgtEl>
                                          <p:spTgt spid="7"/>
                                        </p:tgtEl>
                                        <p:attrNameLst>
                                          <p:attrName>ppt_h</p:attrName>
                                        </p:attrNameLst>
                                      </p:cBhvr>
                                      <p:tavLst>
                                        <p:tav tm="0">
                                          <p:val>
                                            <p:fltVal val="0"/>
                                          </p:val>
                                        </p:tav>
                                        <p:tav tm="100000">
                                          <p:val>
                                            <p:strVal val="#ppt_h"/>
                                          </p:val>
                                        </p:tav>
                                      </p:tavLst>
                                    </p:anim>
                                    <p:anim calcmode="lin" valueType="num">
                                      <p:cBhvr>
                                        <p:cTn dur="1000" fill="hold" id="29"/>
                                        <p:tgtEl>
                                          <p:spTgt spid="7"/>
                                        </p:tgtEl>
                                        <p:attrNameLst>
                                          <p:attrName>style.rotation</p:attrName>
                                        </p:attrNameLst>
                                      </p:cBhvr>
                                      <p:tavLst>
                                        <p:tav tm="0">
                                          <p:val>
                                            <p:fltVal val="90"/>
                                          </p:val>
                                        </p:tav>
                                        <p:tav tm="100000">
                                          <p:val>
                                            <p:fltVal val="0"/>
                                          </p:val>
                                        </p:tav>
                                      </p:tavLst>
                                    </p:anim>
                                    <p:animEffect filter="fade" transition="in">
                                      <p:cBhvr>
                                        <p:cTn dur="1000" id="30"/>
                                        <p:tgtEl>
                                          <p:spTgt spid="7"/>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1000" id="35"/>
                                        <p:tgtEl>
                                          <p:spTgt spid="10"/>
                                        </p:tgtEl>
                                      </p:cBhvr>
                                    </p:animEffect>
                                    <p:anim calcmode="lin" valueType="num">
                                      <p:cBhvr>
                                        <p:cTn dur="1000" fill="hold" id="36"/>
                                        <p:tgtEl>
                                          <p:spTgt spid="10"/>
                                        </p:tgtEl>
                                        <p:attrNameLst>
                                          <p:attrName>ppt_x</p:attrName>
                                        </p:attrNameLst>
                                      </p:cBhvr>
                                      <p:tavLst>
                                        <p:tav tm="0">
                                          <p:val>
                                            <p:strVal val="#ppt_x"/>
                                          </p:val>
                                        </p:tav>
                                        <p:tav tm="100000">
                                          <p:val>
                                            <p:strVal val="#ppt_x"/>
                                          </p:val>
                                        </p:tav>
                                      </p:tavLst>
                                    </p:anim>
                                    <p:anim calcmode="lin" valueType="num">
                                      <p:cBhvr>
                                        <p:cTn dur="100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00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500" id="41"/>
                                        <p:tgtEl>
                                          <p:spTgt spid="11"/>
                                        </p:tgtEl>
                                      </p:cBhvr>
                                    </p:animEffect>
                                    <p:anim calcmode="lin" valueType="num">
                                      <p:cBhvr>
                                        <p:cTn dur="500" fill="hold" id="42"/>
                                        <p:tgtEl>
                                          <p:spTgt spid="11"/>
                                        </p:tgtEl>
                                        <p:attrNameLst>
                                          <p:attrName>ppt_x</p:attrName>
                                        </p:attrNameLst>
                                      </p:cBhvr>
                                      <p:tavLst>
                                        <p:tav tm="0">
                                          <p:val>
                                            <p:strVal val="#ppt_x"/>
                                          </p:val>
                                        </p:tav>
                                        <p:tav tm="100000">
                                          <p:val>
                                            <p:strVal val="#ppt_x"/>
                                          </p:val>
                                        </p:tav>
                                      </p:tavLst>
                                    </p:anim>
                                    <p:anim calcmode="lin" valueType="num">
                                      <p:cBhvr>
                                        <p:cTn dur="500" fill="hold" id="43"/>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10" presetSubtype="0">
                                  <p:stCondLst>
                                    <p:cond delay="0"/>
                                  </p:stCondLst>
                                  <p:childTnLst>
                                    <p:set>
                                      <p:cBhvr>
                                        <p:cTn dur="1" fill="hold" id="47">
                                          <p:stCondLst>
                                            <p:cond delay="0"/>
                                          </p:stCondLst>
                                        </p:cTn>
                                        <p:tgtEl>
                                          <p:spTgt spid="12"/>
                                        </p:tgtEl>
                                        <p:attrNameLst>
                                          <p:attrName>style.visibility</p:attrName>
                                        </p:attrNameLst>
                                      </p:cBhvr>
                                      <p:to>
                                        <p:strVal val="visible"/>
                                      </p:to>
                                    </p:set>
                                    <p:animEffect filter="fade" transition="in">
                                      <p:cBhvr>
                                        <p:cTn dur="500" id="48"/>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0"/>
      <p:bldP grpId="0" spid="11"/>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71C49D1-D9C3-4273-B240-7637B662E2F0}"/>
              </a:ext>
            </a:extLst>
          </p:cNvPr>
          <p:cNvPicPr>
            <a:picLocks noChangeAspect="1"/>
          </p:cNvPicPr>
          <p:nvPr/>
        </p:nvPicPr>
        <p:blipFill>
          <a:blip r:embed="rId2">
            <a:extLst>
              <a:ext uri="{28A0092B-C50C-407E-A947-70E740481C1C}">
                <a14:useLocalDpi val="0"/>
              </a:ext>
            </a:extLst>
          </a:blip>
          <a:stretch>
            <a:fillRect/>
          </a:stretch>
        </p:blipFill>
        <p:spPr>
          <a:xfrm flipH="1">
            <a:off x="-13648" y="-1"/>
            <a:ext cx="4244454" cy="6858000"/>
          </a:xfrm>
          <a:prstGeom prst="rect">
            <a:avLst/>
          </a:prstGeom>
        </p:spPr>
      </p:pic>
      <p:sp>
        <p:nvSpPr>
          <p:cNvPr id="5" name="直角三角形 4">
            <a:extLst>
              <a:ext uri="{FF2B5EF4-FFF2-40B4-BE49-F238E27FC236}">
                <a16:creationId xmlns:a16="http://schemas.microsoft.com/office/drawing/2014/main" id="{6BB6C646-127B-4552-B177-93667D1A8588}"/>
              </a:ext>
            </a:extLst>
          </p:cNvPr>
          <p:cNvSpPr/>
          <p:nvPr/>
        </p:nvSpPr>
        <p:spPr>
          <a:xfrm flipH="1">
            <a:off x="10590662" y="4966291"/>
            <a:ext cx="1601337" cy="1891708"/>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2A74EF65-FED1-48D4-A38A-81A26F7BC28A}"/>
              </a:ext>
            </a:extLst>
          </p:cNvPr>
          <p:cNvSpPr/>
          <p:nvPr/>
        </p:nvSpPr>
        <p:spPr>
          <a:xfrm>
            <a:off x="3948545" y="1556938"/>
            <a:ext cx="521928" cy="2558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B3C16090-D181-47CB-93DB-94847C4D53E2}"/>
              </a:ext>
            </a:extLst>
          </p:cNvPr>
          <p:cNvSpPr txBox="1"/>
          <p:nvPr/>
        </p:nvSpPr>
        <p:spPr>
          <a:xfrm>
            <a:off x="4876516" y="1310202"/>
            <a:ext cx="2581592" cy="914400"/>
          </a:xfrm>
          <a:prstGeom prst="rect">
            <a:avLst/>
          </a:prstGeom>
          <a:noFill/>
        </p:spPr>
        <p:txBody>
          <a:bodyPr rtlCol="0" wrap="none">
            <a:spAutoFit/>
          </a:bodyPr>
          <a:lstStyle/>
          <a:p>
            <a:r>
              <a:rPr altLang="zh-CN" b="1" lang="en-US" sz="5400">
                <a:solidFill>
                  <a:schemeClr val="tx1">
                    <a:lumMod val="85000"/>
                    <a:lumOff val="15000"/>
                  </a:schemeClr>
                </a:solidFill>
                <a:cs typeface="+mn-ea"/>
                <a:sym typeface="+mn-lt"/>
              </a:rPr>
              <a:t>Part  01</a:t>
            </a:r>
          </a:p>
        </p:txBody>
      </p:sp>
      <p:sp>
        <p:nvSpPr>
          <p:cNvPr id="8" name="文本框 7">
            <a:extLst>
              <a:ext uri="{FF2B5EF4-FFF2-40B4-BE49-F238E27FC236}">
                <a16:creationId xmlns:a16="http://schemas.microsoft.com/office/drawing/2014/main" id="{D7D212A5-6884-4177-9820-B628756B558F}"/>
              </a:ext>
            </a:extLst>
          </p:cNvPr>
          <p:cNvSpPr txBox="1"/>
          <p:nvPr/>
        </p:nvSpPr>
        <p:spPr bwMode="auto">
          <a:xfrm>
            <a:off x="4783139" y="2330514"/>
            <a:ext cx="6819720" cy="192024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defRPr/>
            </a:pPr>
            <a:r>
              <a:rPr altLang="en-US" lang="zh-CN" sz="6000">
                <a:latin typeface="+mn-lt"/>
                <a:ea typeface="+mn-ea"/>
                <a:cs typeface="+mn-ea"/>
                <a:sym typeface="+mn-lt"/>
              </a:rPr>
              <a:t>公司行政人事工作整体概况</a:t>
            </a:r>
          </a:p>
        </p:txBody>
      </p:sp>
      <p:sp>
        <p:nvSpPr>
          <p:cNvPr id="9" name="Synergistically utilize technically sound portals with frictionless chains. Dramatically customize…">
            <a:extLst>
              <a:ext uri="{FF2B5EF4-FFF2-40B4-BE49-F238E27FC236}">
                <a16:creationId xmlns:a16="http://schemas.microsoft.com/office/drawing/2014/main" id="{B57425F6-30D8-49BA-AC16-8D47CC67733A}"/>
              </a:ext>
            </a:extLst>
          </p:cNvPr>
          <p:cNvSpPr txBox="1"/>
          <p:nvPr/>
        </p:nvSpPr>
        <p:spPr>
          <a:xfrm>
            <a:off x="4906097" y="4455574"/>
            <a:ext cx="5684565"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2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Tree>
    <p:extLst>
      <p:ext uri="{BB962C8B-B14F-4D97-AF65-F5344CB8AC3E}">
        <p14:creationId val="4257863796"/>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par>
                          <p:cTn fill="hold" id="13" nodeType="afterGroup">
                            <p:stCondLst>
                              <p:cond delay="500"/>
                            </p:stCondLst>
                            <p:childTnLst>
                              <p:par>
                                <p:cTn fill="hold" grpId="0" id="14" nodeType="afterEffect" presetClass="entr" presetID="53" presetSubtype="0">
                                  <p:stCondLst>
                                    <p:cond delay="0"/>
                                  </p:stCondLst>
                                  <p:iterate type="lt">
                                    <p:tmPct val="50000"/>
                                  </p:iterate>
                                  <p:childTnLst>
                                    <p:set>
                                      <p:cBhvr>
                                        <p:cTn dur="1" fill="hold" id="15">
                                          <p:stCondLst>
                                            <p:cond delay="0"/>
                                          </p:stCondLst>
                                        </p:cTn>
                                        <p:tgtEl>
                                          <p:spTgt spid="7"/>
                                        </p:tgtEl>
                                        <p:attrNameLst>
                                          <p:attrName>style.visibility</p:attrName>
                                        </p:attrNameLst>
                                      </p:cBhvr>
                                      <p:to>
                                        <p:strVal val="visible"/>
                                      </p:to>
                                    </p:set>
                                    <p:anim calcmode="lin" valueType="num">
                                      <p:cBhvr>
                                        <p:cTn dur="250" fill="hold" id="16"/>
                                        <p:tgtEl>
                                          <p:spTgt spid="7"/>
                                        </p:tgtEl>
                                        <p:attrNameLst>
                                          <p:attrName>ppt_w</p:attrName>
                                        </p:attrNameLst>
                                      </p:cBhvr>
                                      <p:tavLst>
                                        <p:tav tm="0">
                                          <p:val>
                                            <p:fltVal val="0"/>
                                          </p:val>
                                        </p:tav>
                                        <p:tav tm="100000">
                                          <p:val>
                                            <p:strVal val="#ppt_w"/>
                                          </p:val>
                                        </p:tav>
                                      </p:tavLst>
                                    </p:anim>
                                    <p:anim calcmode="lin" valueType="num">
                                      <p:cBhvr>
                                        <p:cTn dur="250" fill="hold" id="17"/>
                                        <p:tgtEl>
                                          <p:spTgt spid="7"/>
                                        </p:tgtEl>
                                        <p:attrNameLst>
                                          <p:attrName>ppt_h</p:attrName>
                                        </p:attrNameLst>
                                      </p:cBhvr>
                                      <p:tavLst>
                                        <p:tav tm="0">
                                          <p:val>
                                            <p:fltVal val="0"/>
                                          </p:val>
                                        </p:tav>
                                        <p:tav tm="100000">
                                          <p:val>
                                            <p:strVal val="#ppt_h"/>
                                          </p:val>
                                        </p:tav>
                                      </p:tavLst>
                                    </p:anim>
                                    <p:animEffect filter="fade" transition="in">
                                      <p:cBhvr>
                                        <p:cTn dur="250" id="18"/>
                                        <p:tgtEl>
                                          <p:spTgt spid="7"/>
                                        </p:tgtEl>
                                      </p:cBhvr>
                                    </p:animEffect>
                                  </p:childTnLst>
                                </p:cTn>
                              </p:par>
                            </p:childTnLst>
                          </p:cTn>
                        </p:par>
                        <p:par>
                          <p:cTn fill="hold" id="19" nodeType="afterGroup">
                            <p:stCondLst>
                              <p:cond delay="750"/>
                            </p:stCondLst>
                            <p:childTnLst>
                              <p:par>
                                <p:cTn fill="hold" grpId="0" id="20" nodeType="afterEffect" presetClass="entr" presetID="2" presetSubtype="2">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1+#ppt_w/2"/>
                                          </p:val>
                                        </p:tav>
                                        <p:tav tm="100000">
                                          <p:val>
                                            <p:strVal val="#ppt_x"/>
                                          </p:val>
                                        </p:tav>
                                      </p:tavLst>
                                    </p:anim>
                                    <p:anim calcmode="lin" valueType="num">
                                      <p:cBhvr additive="base">
                                        <p:cTn dur="500" fill="hold" id="23"/>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6268085"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2019年涵盖的工作内容以及差距分析</a:t>
            </a:r>
          </a:p>
        </p:txBody>
      </p:sp>
      <p:graphicFrame>
        <p:nvGraphicFramePr>
          <p:cNvPr id="6" name="表格 5">
            <a:extLst>
              <a:ext uri="{FF2B5EF4-FFF2-40B4-BE49-F238E27FC236}">
                <a16:creationId xmlns:a16="http://schemas.microsoft.com/office/drawing/2014/main" id="{C246E81E-F283-46D7-9C68-E292482FC7E6}"/>
              </a:ext>
            </a:extLst>
          </p:cNvPr>
          <p:cNvGraphicFramePr>
            <a:graphicFrameLocks noGrp="1"/>
          </p:cNvGraphicFramePr>
          <p:nvPr>
            <p:extLst>
              <p:ext uri="{D42A27DB-BD31-4B8C-83A1-F6EECF244321}">
                <p14:modId val="2061876826"/>
              </p:ext>
            </p:extLst>
          </p:nvPr>
        </p:nvGraphicFramePr>
        <p:xfrm>
          <a:off x="874712" y="1524000"/>
          <a:ext cx="10442575" cy="4309111"/>
        </p:xfrm>
        <a:graphic>
          <a:graphicData uri="http://schemas.openxmlformats.org/drawingml/2006/table">
            <a:tbl>
              <a:tblPr bandRow="1" firstRow="1">
                <a:tableStyleId>{5C22544A-7EE6-4342-B048-85BDC9FD1C3A}</a:tableStyleId>
              </a:tblPr>
              <a:tblGrid>
                <a:gridCol w="1565910">
                  <a:extLst>
                    <a:ext uri="{9D8B030D-6E8A-4147-A177-3AD203B41FA5}">
                      <a16:colId xmlns:a16="http://schemas.microsoft.com/office/drawing/2014/main" val="20000"/>
                    </a:ext>
                  </a:extLst>
                </a:gridCol>
                <a:gridCol w="2280285">
                  <a:extLst>
                    <a:ext uri="{9D8B030D-6E8A-4147-A177-3AD203B41FA5}">
                      <a16:colId xmlns:a16="http://schemas.microsoft.com/office/drawing/2014/main" val="20001"/>
                    </a:ext>
                  </a:extLst>
                </a:gridCol>
                <a:gridCol w="3985260">
                  <a:extLst>
                    <a:ext uri="{9D8B030D-6E8A-4147-A177-3AD203B41FA5}">
                      <a16:colId xmlns:a16="http://schemas.microsoft.com/office/drawing/2014/main" val="20002"/>
                    </a:ext>
                  </a:extLst>
                </a:gridCol>
                <a:gridCol w="2611120">
                  <a:extLst>
                    <a:ext uri="{9D8B030D-6E8A-4147-A177-3AD203B41FA5}">
                      <a16:colId xmlns:a16="http://schemas.microsoft.com/office/drawing/2014/main" val="20003"/>
                    </a:ext>
                  </a:extLst>
                </a:gridCol>
              </a:tblGrid>
              <a:tr h="372776">
                <a:tc>
                  <a:txBody>
                    <a:bodyPr vert="horz" wrap="square"/>
                    <a:lstStyle/>
                    <a:p>
                      <a:pPr algn="ctr">
                        <a:buNone/>
                      </a:pPr>
                      <a:endParaRPr altLang="en-US" lang="zh-CN" sz="1500">
                        <a:latin typeface="+mn-lt"/>
                        <a:ea typeface="+mn-ea"/>
                        <a:cs typeface="+mn-ea"/>
                        <a:sym typeface="+mn-lt"/>
                      </a:endParaRPr>
                    </a:p>
                  </a:txBody>
                  <a:tcPr>
                    <a:solidFill>
                      <a:srgbClr val="4D9EBB"/>
                    </a:solidFill>
                  </a:tcPr>
                </a:tc>
                <a:tc>
                  <a:txBody>
                    <a:bodyPr vert="horz" wrap="square"/>
                    <a:lstStyle/>
                    <a:p>
                      <a:pPr algn="ctr">
                        <a:buNone/>
                      </a:pPr>
                      <a:r>
                        <a:rPr altLang="en-US" lang="zh-CN" sz="1500">
                          <a:latin typeface="+mn-lt"/>
                          <a:ea typeface="+mn-ea"/>
                          <a:cs typeface="+mn-ea"/>
                          <a:sym typeface="+mn-lt"/>
                        </a:rPr>
                        <a:t>长处</a:t>
                      </a:r>
                    </a:p>
                  </a:txBody>
                  <a:tcPr>
                    <a:solidFill>
                      <a:srgbClr val="4D9EBB"/>
                    </a:solidFill>
                  </a:tcPr>
                </a:tc>
                <a:tc>
                  <a:txBody>
                    <a:bodyPr vert="horz" wrap="square"/>
                    <a:lstStyle/>
                    <a:p>
                      <a:pPr algn="ctr">
                        <a:buNone/>
                      </a:pPr>
                      <a:r>
                        <a:rPr altLang="en-US" lang="zh-CN" sz="1500">
                          <a:latin typeface="+mn-lt"/>
                          <a:ea typeface="+mn-ea"/>
                          <a:cs typeface="+mn-ea"/>
                          <a:sym typeface="+mn-lt"/>
                        </a:rPr>
                        <a:t>欠缺的地方</a:t>
                      </a:r>
                    </a:p>
                  </a:txBody>
                  <a:tcPr>
                    <a:solidFill>
                      <a:srgbClr val="4D9EBB"/>
                    </a:solidFill>
                  </a:tcPr>
                </a:tc>
                <a:tc>
                  <a:txBody>
                    <a:bodyPr vert="horz" wrap="square"/>
                    <a:lstStyle/>
                    <a:p>
                      <a:pPr algn="ctr">
                        <a:buNone/>
                      </a:pPr>
                      <a:r>
                        <a:rPr altLang="en-US" lang="zh-CN" sz="1500">
                          <a:latin typeface="+mn-lt"/>
                          <a:ea typeface="+mn-ea"/>
                          <a:cs typeface="+mn-ea"/>
                          <a:sym typeface="+mn-lt"/>
                        </a:rPr>
                        <a:t>改善启发</a:t>
                      </a:r>
                    </a:p>
                  </a:txBody>
                  <a:tcPr>
                    <a:solidFill>
                      <a:srgbClr val="4D9EBB"/>
                    </a:solidFill>
                  </a:tcPr>
                </a:tc>
                <a:extLst>
                  <a:ext uri="{0D108BD9-81ED-4DB2-BD59-A6C34878D82A}">
                    <a16:rowId xmlns:a16="http://schemas.microsoft.com/office/drawing/2014/main" val="10000"/>
                  </a:ext>
                </a:extLst>
              </a:tr>
              <a:tr h="1222616">
                <a:tc>
                  <a:txBody>
                    <a:bodyPr vert="horz" wrap="square"/>
                    <a:lstStyle/>
                    <a:p>
                      <a:pPr algn="ctr">
                        <a:buNone/>
                      </a:pPr>
                      <a:endParaRPr altLang="en-US" lang="zh-CN" sz="1300">
                        <a:latin typeface="+mn-lt"/>
                        <a:ea typeface="+mn-ea"/>
                        <a:cs typeface="+mn-ea"/>
                        <a:sym typeface="+mn-lt"/>
                      </a:endParaRPr>
                    </a:p>
                    <a:p>
                      <a:pPr algn="ctr">
                        <a:buNone/>
                      </a:pPr>
                      <a:endParaRPr altLang="en-US" lang="zh-CN" sz="1300">
                        <a:latin typeface="+mn-lt"/>
                        <a:ea typeface="+mn-ea"/>
                        <a:cs typeface="+mn-ea"/>
                        <a:sym typeface="+mn-lt"/>
                      </a:endParaRPr>
                    </a:p>
                    <a:p>
                      <a:pPr algn="ctr">
                        <a:buNone/>
                      </a:pPr>
                      <a:r>
                        <a:rPr altLang="en-US" lang="zh-CN" sz="1300">
                          <a:latin typeface="+mn-lt"/>
                          <a:ea typeface="+mn-ea"/>
                          <a:cs typeface="+mn-ea"/>
                          <a:sym typeface="+mn-lt"/>
                        </a:rPr>
                        <a:t>行政事务管理</a:t>
                      </a:r>
                    </a:p>
                  </a:txBody>
                  <a:tcPr/>
                </a:tc>
                <a:tc>
                  <a:txBody>
                    <a:bodyPr vert="horz" wrap="square"/>
                    <a:lstStyle/>
                    <a:p>
                      <a:pPr algn="ctr">
                        <a:buNone/>
                      </a:pPr>
                      <a:endParaRPr altLang="en-US" lang="zh-CN" sz="1300">
                        <a:latin typeface="+mn-lt"/>
                        <a:ea typeface="+mn-ea"/>
                        <a:cs typeface="+mn-ea"/>
                        <a:sym typeface="+mn-lt"/>
                      </a:endParaRPr>
                    </a:p>
                    <a:p>
                      <a:pPr algn="ctr">
                        <a:buNone/>
                      </a:pPr>
                      <a:endParaRPr altLang="en-US" lang="zh-CN" sz="1300">
                        <a:latin typeface="+mn-lt"/>
                        <a:ea typeface="+mn-ea"/>
                        <a:cs typeface="+mn-ea"/>
                        <a:sym typeface="+mn-lt"/>
                      </a:endParaRPr>
                    </a:p>
                    <a:p>
                      <a:pPr algn="ctr">
                        <a:buNone/>
                      </a:pPr>
                      <a:r>
                        <a:rPr altLang="en-US" lang="zh-CN" sz="1300">
                          <a:latin typeface="+mn-lt"/>
                          <a:ea typeface="+mn-ea"/>
                          <a:cs typeface="+mn-ea"/>
                          <a:sym typeface="+mn-lt"/>
                        </a:rPr>
                        <a:t>行政管理的制度相对健全</a:t>
                      </a:r>
                    </a:p>
                  </a:txBody>
                  <a:tcPr/>
                </a:tc>
                <a:tc>
                  <a:txBody>
                    <a:bodyPr vert="horz" wrap="square"/>
                    <a:lstStyle/>
                    <a:p>
                      <a:pPr algn="ctr">
                        <a:buNone/>
                      </a:pPr>
                      <a:endParaRPr altLang="en-US" lang="zh-CN" sz="1300">
                        <a:latin typeface="+mn-lt"/>
                        <a:ea typeface="+mn-ea"/>
                        <a:cs typeface="+mn-ea"/>
                        <a:sym typeface="+mn-lt"/>
                      </a:endParaRPr>
                    </a:p>
                    <a:p>
                      <a:pPr algn="ctr">
                        <a:buNone/>
                      </a:pPr>
                      <a:r>
                        <a:rPr altLang="en-US" lang="zh-CN" sz="1300">
                          <a:latin typeface="+mn-lt"/>
                          <a:ea typeface="+mn-ea"/>
                          <a:cs typeface="+mn-ea"/>
                          <a:sym typeface="+mn-lt"/>
                        </a:rPr>
                        <a:t>内部沟通的有效途径不足</a:t>
                      </a:r>
                    </a:p>
                    <a:p>
                      <a:pPr algn="ctr">
                        <a:buNone/>
                      </a:pPr>
                      <a:r>
                        <a:rPr altLang="en-US" lang="zh-CN" sz="1300">
                          <a:latin typeface="+mn-lt"/>
                          <a:ea typeface="+mn-ea"/>
                          <a:cs typeface="+mn-ea"/>
                          <a:sym typeface="+mn-lt"/>
                        </a:rPr>
                        <a:t>“奖优罚懒”的奖惩管理不足</a:t>
                      </a:r>
                    </a:p>
                  </a:txBody>
                  <a:tcPr/>
                </a:tc>
                <a:tc>
                  <a:txBody>
                    <a:bodyPr vert="horz" wrap="square"/>
                    <a:lstStyle/>
                    <a:p>
                      <a:pPr algn="ctr">
                        <a:buNone/>
                      </a:pPr>
                      <a:r>
                        <a:rPr altLang="en-US" lang="zh-CN" sz="1300">
                          <a:latin typeface="+mn-lt"/>
                          <a:ea typeface="+mn-ea"/>
                          <a:cs typeface="+mn-ea"/>
                          <a:sym typeface="+mn-lt"/>
                        </a:rPr>
                        <a:t>加强上下、部门沟通的有效管道</a:t>
                      </a:r>
                    </a:p>
                    <a:p>
                      <a:pPr algn="ctr">
                        <a:buNone/>
                      </a:pPr>
                      <a:r>
                        <a:rPr altLang="en-US" lang="zh-CN" sz="1300">
                          <a:latin typeface="+mn-lt"/>
                          <a:ea typeface="+mn-ea"/>
                          <a:cs typeface="+mn-ea"/>
                          <a:sym typeface="+mn-lt"/>
                        </a:rPr>
                        <a:t>强化奖惩手段</a:t>
                      </a:r>
                    </a:p>
                    <a:p>
                      <a:pPr algn="ctr">
                        <a:buNone/>
                      </a:pPr>
                      <a:r>
                        <a:rPr altLang="en-US" lang="zh-CN" sz="1300">
                          <a:latin typeface="+mn-lt"/>
                          <a:ea typeface="+mn-ea"/>
                          <a:cs typeface="+mn-ea"/>
                          <a:sym typeface="+mn-lt"/>
                        </a:rPr>
                        <a:t>细化行政辅助类工作的方法</a:t>
                      </a:r>
                    </a:p>
                  </a:txBody>
                  <a:tcPr/>
                </a:tc>
                <a:extLst>
                  <a:ext uri="{0D108BD9-81ED-4DB2-BD59-A6C34878D82A}">
                    <a16:rowId xmlns:a16="http://schemas.microsoft.com/office/drawing/2014/main" val="10001"/>
                  </a:ext>
                </a:extLst>
              </a:tr>
              <a:tr h="1491103">
                <a:tc>
                  <a:txBody>
                    <a:bodyPr vert="horz" wrap="square"/>
                    <a:lstStyle/>
                    <a:p>
                      <a:pPr algn="ctr">
                        <a:buNone/>
                      </a:pPr>
                      <a:endParaRPr altLang="en-US" lang="zh-CN" sz="1300">
                        <a:latin typeface="+mn-lt"/>
                        <a:ea typeface="+mn-ea"/>
                        <a:cs typeface="+mn-ea"/>
                        <a:sym typeface="+mn-lt"/>
                      </a:endParaRPr>
                    </a:p>
                    <a:p>
                      <a:pPr algn="ctr">
                        <a:buNone/>
                      </a:pPr>
                      <a:endParaRPr altLang="en-US" lang="zh-CN" sz="1300">
                        <a:latin typeface="+mn-lt"/>
                        <a:ea typeface="+mn-ea"/>
                        <a:cs typeface="+mn-ea"/>
                        <a:sym typeface="+mn-lt"/>
                      </a:endParaRPr>
                    </a:p>
                    <a:p>
                      <a:pPr algn="ctr">
                        <a:buNone/>
                      </a:pPr>
                      <a:r>
                        <a:rPr altLang="en-US" lang="zh-CN" sz="1300">
                          <a:latin typeface="+mn-lt"/>
                          <a:ea typeface="+mn-ea"/>
                          <a:cs typeface="+mn-ea"/>
                          <a:sym typeface="+mn-lt"/>
                        </a:rPr>
                        <a:t>人力资源管理</a:t>
                      </a:r>
                    </a:p>
                  </a:txBody>
                  <a:tcPr/>
                </a:tc>
                <a:tc>
                  <a:txBody>
                    <a:bodyPr vert="horz" wrap="square"/>
                    <a:lstStyle/>
                    <a:p>
                      <a:pPr algn="ctr">
                        <a:buNone/>
                      </a:pPr>
                      <a:endParaRPr altLang="en-US" lang="zh-CN" sz="1300">
                        <a:latin typeface="+mn-lt"/>
                        <a:ea typeface="+mn-ea"/>
                        <a:cs typeface="+mn-ea"/>
                        <a:sym typeface="+mn-lt"/>
                      </a:endParaRPr>
                    </a:p>
                    <a:p>
                      <a:pPr algn="ctr">
                        <a:buNone/>
                      </a:pPr>
                      <a:endParaRPr altLang="en-US" lang="zh-CN" sz="1300">
                        <a:latin typeface="+mn-lt"/>
                        <a:ea typeface="+mn-ea"/>
                        <a:cs typeface="+mn-ea"/>
                        <a:sym typeface="+mn-lt"/>
                      </a:endParaRPr>
                    </a:p>
                    <a:p>
                      <a:pPr algn="ctr">
                        <a:buNone/>
                      </a:pPr>
                      <a:r>
                        <a:rPr altLang="en-US" lang="zh-CN" sz="1300">
                          <a:latin typeface="+mn-lt"/>
                          <a:ea typeface="+mn-ea"/>
                          <a:cs typeface="+mn-ea"/>
                          <a:sym typeface="+mn-lt"/>
                        </a:rPr>
                        <a:t>计划验收型的绩效考核管理模式</a:t>
                      </a:r>
                    </a:p>
                  </a:txBody>
                  <a:tcPr/>
                </a:tc>
                <a:tc>
                  <a:txBody>
                    <a:bodyPr vert="horz" wrap="square"/>
                    <a:lstStyle/>
                    <a:p>
                      <a:pPr algn="ctr">
                        <a:buNone/>
                      </a:pPr>
                      <a:r>
                        <a:rPr altLang="en-US" lang="zh-CN" sz="1300">
                          <a:latin typeface="+mn-lt"/>
                          <a:ea typeface="+mn-ea"/>
                          <a:cs typeface="+mn-ea"/>
                          <a:sym typeface="+mn-lt"/>
                        </a:rPr>
                        <a:t>缺乏后备人才保留/培养的措施</a:t>
                      </a:r>
                    </a:p>
                    <a:p>
                      <a:pPr algn="ctr">
                        <a:buNone/>
                      </a:pPr>
                      <a:r>
                        <a:rPr altLang="en-US" lang="zh-CN" sz="1300">
                          <a:latin typeface="+mn-lt"/>
                          <a:ea typeface="+mn-ea"/>
                          <a:cs typeface="+mn-ea"/>
                          <a:sym typeface="+mn-lt"/>
                        </a:rPr>
                        <a:t>未能突出高绩效员工的奖励</a:t>
                      </a:r>
                    </a:p>
                    <a:p>
                      <a:pPr algn="ctr">
                        <a:buNone/>
                      </a:pPr>
                      <a:r>
                        <a:rPr altLang="en-US" lang="zh-CN" sz="1300">
                          <a:latin typeface="+mn-lt"/>
                          <a:ea typeface="+mn-ea"/>
                          <a:cs typeface="+mn-ea"/>
                          <a:sym typeface="+mn-lt"/>
                        </a:rPr>
                        <a:t>目标设定的方法不够且滞后，缺乏关键业绩指标以反映真实情况变化并探讨问题根源</a:t>
                      </a:r>
                    </a:p>
                    <a:p>
                      <a:pPr algn="ctr">
                        <a:buNone/>
                      </a:pPr>
                      <a:r>
                        <a:rPr altLang="en-US" lang="zh-CN" sz="1300">
                          <a:latin typeface="+mn-lt"/>
                          <a:ea typeface="+mn-ea"/>
                          <a:cs typeface="+mn-ea"/>
                          <a:sym typeface="+mn-lt"/>
                        </a:rPr>
                        <a:t>需加强员工的职业发展机会规划与沟通</a:t>
                      </a:r>
                    </a:p>
                    <a:p>
                      <a:pPr algn="ctr">
                        <a:buNone/>
                      </a:pPr>
                      <a:r>
                        <a:rPr altLang="en-US" lang="zh-CN" sz="1300">
                          <a:latin typeface="+mn-lt"/>
                          <a:ea typeface="+mn-ea"/>
                          <a:cs typeface="+mn-ea"/>
                          <a:sym typeface="+mn-lt"/>
                        </a:rPr>
                        <a:t>薪酬奖励机制执行力度不足</a:t>
                      </a:r>
                    </a:p>
                  </a:txBody>
                  <a:tcPr/>
                </a:tc>
                <a:tc>
                  <a:txBody>
                    <a:bodyPr vert="horz" wrap="square"/>
                    <a:lstStyle/>
                    <a:p>
                      <a:pPr algn="ctr">
                        <a:buNone/>
                      </a:pPr>
                      <a:r>
                        <a:rPr altLang="en-US" lang="zh-CN" sz="1300">
                          <a:latin typeface="+mn-lt"/>
                          <a:ea typeface="+mn-ea"/>
                          <a:cs typeface="+mn-ea"/>
                          <a:sym typeface="+mn-lt"/>
                        </a:rPr>
                        <a:t>修订业绩考核机制和关键业绩考核指标</a:t>
                      </a:r>
                    </a:p>
                    <a:p>
                      <a:pPr algn="ctr">
                        <a:buNone/>
                      </a:pPr>
                      <a:r>
                        <a:rPr altLang="en-US" lang="zh-CN" sz="1300">
                          <a:latin typeface="+mn-lt"/>
                          <a:ea typeface="+mn-ea"/>
                          <a:cs typeface="+mn-ea"/>
                          <a:sym typeface="+mn-lt"/>
                        </a:rPr>
                        <a:t>加强优秀人才的培训培养管理</a:t>
                      </a:r>
                    </a:p>
                    <a:p>
                      <a:pPr algn="ctr">
                        <a:buNone/>
                      </a:pPr>
                      <a:r>
                        <a:rPr altLang="en-US" lang="zh-CN" sz="1300">
                          <a:latin typeface="+mn-lt"/>
                          <a:ea typeface="+mn-ea"/>
                          <a:cs typeface="+mn-ea"/>
                          <a:sym typeface="+mn-lt"/>
                        </a:rPr>
                        <a:t>鼓励合理化建议</a:t>
                      </a:r>
                    </a:p>
                    <a:p>
                      <a:pPr algn="ctr">
                        <a:buNone/>
                      </a:pPr>
                      <a:r>
                        <a:rPr altLang="en-US" lang="zh-CN" sz="1300">
                          <a:latin typeface="+mn-lt"/>
                          <a:ea typeface="+mn-ea"/>
                          <a:cs typeface="+mn-ea"/>
                          <a:sym typeface="+mn-lt"/>
                        </a:rPr>
                        <a:t>修订有效的薪酬奖励和员工职业发展机制</a:t>
                      </a:r>
                    </a:p>
                  </a:txBody>
                  <a:tcPr/>
                </a:tc>
                <a:extLst>
                  <a:ext uri="{0D108BD9-81ED-4DB2-BD59-A6C34878D82A}">
                    <a16:rowId xmlns:a16="http://schemas.microsoft.com/office/drawing/2014/main" val="10002"/>
                  </a:ext>
                </a:extLst>
              </a:tr>
              <a:tr h="1222616">
                <a:tc>
                  <a:txBody>
                    <a:bodyPr vert="horz" wrap="square"/>
                    <a:lstStyle/>
                    <a:p>
                      <a:pPr algn="ctr">
                        <a:buNone/>
                      </a:pPr>
                      <a:endParaRPr altLang="en-US" lang="zh-CN" sz="1300">
                        <a:latin typeface="+mn-lt"/>
                        <a:ea typeface="+mn-ea"/>
                        <a:cs typeface="+mn-ea"/>
                        <a:sym typeface="+mn-lt"/>
                      </a:endParaRPr>
                    </a:p>
                    <a:p>
                      <a:pPr algn="ctr">
                        <a:buNone/>
                      </a:pPr>
                      <a:r>
                        <a:rPr altLang="en-US" lang="zh-CN" sz="1300">
                          <a:latin typeface="+mn-lt"/>
                          <a:ea typeface="+mn-ea"/>
                          <a:cs typeface="+mn-ea"/>
                          <a:sym typeface="+mn-lt"/>
                        </a:rPr>
                        <a:t>企业文化建设</a:t>
                      </a:r>
                    </a:p>
                  </a:txBody>
                  <a:tcPr/>
                </a:tc>
                <a:tc>
                  <a:txBody>
                    <a:bodyPr vert="horz" wrap="square"/>
                    <a:lstStyle/>
                    <a:p>
                      <a:pPr algn="ctr">
                        <a:buNone/>
                      </a:pPr>
                      <a:endParaRPr altLang="en-US" lang="zh-CN" sz="1300">
                        <a:latin typeface="+mn-lt"/>
                        <a:ea typeface="+mn-ea"/>
                        <a:cs typeface="+mn-ea"/>
                        <a:sym typeface="+mn-lt"/>
                      </a:endParaRPr>
                    </a:p>
                    <a:p>
                      <a:pPr algn="ctr">
                        <a:buNone/>
                      </a:pPr>
                      <a:r>
                        <a:rPr altLang="en-US" lang="zh-CN" sz="1300">
                          <a:latin typeface="+mn-lt"/>
                          <a:ea typeface="+mn-ea"/>
                          <a:cs typeface="+mn-ea"/>
                          <a:sym typeface="+mn-lt"/>
                        </a:rPr>
                        <a:t>员工对企业文化认知度增强</a:t>
                      </a:r>
                    </a:p>
                    <a:p>
                      <a:pPr algn="ctr">
                        <a:buNone/>
                      </a:pPr>
                      <a:r>
                        <a:rPr altLang="en-US" lang="zh-CN" sz="1300">
                          <a:latin typeface="+mn-lt"/>
                          <a:ea typeface="+mn-ea"/>
                          <a:cs typeface="+mn-ea"/>
                          <a:sym typeface="+mn-lt"/>
                        </a:rPr>
                        <a:t>具有明确的企业文化管理手册</a:t>
                      </a:r>
                    </a:p>
                  </a:txBody>
                  <a:tcPr/>
                </a:tc>
                <a:tc>
                  <a:txBody>
                    <a:bodyPr vert="horz" wrap="square"/>
                    <a:lstStyle/>
                    <a:p>
                      <a:pPr algn="ctr">
                        <a:buNone/>
                      </a:pPr>
                      <a:endParaRPr altLang="en-US" lang="zh-CN" sz="1300">
                        <a:latin typeface="+mn-lt"/>
                        <a:ea typeface="+mn-ea"/>
                        <a:cs typeface="+mn-ea"/>
                        <a:sym typeface="+mn-lt"/>
                      </a:endParaRPr>
                    </a:p>
                    <a:p>
                      <a:pPr algn="ctr">
                        <a:buNone/>
                      </a:pPr>
                      <a:r>
                        <a:rPr altLang="en-US" lang="zh-CN" sz="1300">
                          <a:latin typeface="+mn-lt"/>
                          <a:ea typeface="+mn-ea"/>
                          <a:cs typeface="+mn-ea"/>
                          <a:sym typeface="+mn-lt"/>
                        </a:rPr>
                        <a:t>需强化企业精神并提供升迁管道给优异员工</a:t>
                      </a:r>
                    </a:p>
                    <a:p>
                      <a:pPr algn="ctr">
                        <a:buNone/>
                      </a:pPr>
                      <a:r>
                        <a:rPr altLang="en-US" lang="zh-CN" sz="1300">
                          <a:latin typeface="+mn-lt"/>
                          <a:ea typeface="+mn-ea"/>
                          <a:cs typeface="+mn-ea"/>
                          <a:sym typeface="+mn-lt"/>
                        </a:rPr>
                        <a:t>缺乏培训和考试的长效机制</a:t>
                      </a:r>
                    </a:p>
                  </a:txBody>
                  <a:tcPr/>
                </a:tc>
                <a:tc>
                  <a:txBody>
                    <a:bodyPr vert="horz" wrap="square"/>
                    <a:lstStyle/>
                    <a:p>
                      <a:pPr algn="ctr">
                        <a:buNone/>
                      </a:pPr>
                      <a:endParaRPr altLang="en-US" lang="zh-CN" sz="1300">
                        <a:latin typeface="+mn-lt"/>
                        <a:ea typeface="+mn-ea"/>
                        <a:cs typeface="+mn-ea"/>
                        <a:sym typeface="+mn-lt"/>
                      </a:endParaRPr>
                    </a:p>
                    <a:p>
                      <a:pPr algn="ctr">
                        <a:buNone/>
                      </a:pPr>
                      <a:r>
                        <a:rPr altLang="en-US" lang="zh-CN" sz="1300">
                          <a:latin typeface="+mn-lt"/>
                          <a:ea typeface="+mn-ea"/>
                          <a:cs typeface="+mn-ea"/>
                          <a:sym typeface="+mn-lt"/>
                        </a:rPr>
                        <a:t>建立基本的公司价值体系和信念</a:t>
                      </a:r>
                    </a:p>
                    <a:p>
                      <a:pPr algn="ctr">
                        <a:buNone/>
                      </a:pPr>
                      <a:r>
                        <a:rPr altLang="en-US" lang="zh-CN" sz="1300">
                          <a:latin typeface="+mn-lt"/>
                          <a:ea typeface="+mn-ea"/>
                          <a:cs typeface="+mn-ea"/>
                          <a:sym typeface="+mn-lt"/>
                        </a:rPr>
                        <a:t>强化企业文化培训和考核</a:t>
                      </a:r>
                    </a:p>
                  </a:txBody>
                  <a:tcPr/>
                </a:tc>
                <a:extLst>
                  <a:ext uri="{0D108BD9-81ED-4DB2-BD59-A6C34878D82A}">
                    <a16:rowId xmlns:a16="http://schemas.microsoft.com/office/drawing/2014/main" val="10003"/>
                  </a:ext>
                </a:extLst>
              </a:tr>
            </a:tbl>
          </a:graphicData>
        </a:graphic>
      </p:graphicFrame>
    </p:spTree>
    <p:extLst>
      <p:ext uri="{BB962C8B-B14F-4D97-AF65-F5344CB8AC3E}">
        <p14:creationId val="63325121"/>
      </p:ext>
    </p:extLst>
  </p:cSld>
  <p:clrMapOvr>
    <a:masterClrMapping/>
  </p:clrMapOvr>
  <p:transition advTm="2000" spd="slow">
    <p:cove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人才市场的低端人才供大于求，同时高端和特殊人才稀缺</a:t>
            </a:r>
          </a:p>
        </p:txBody>
      </p:sp>
      <p:sp>
        <p:nvSpPr>
          <p:cNvPr id="7" name="TextBox 20">
            <a:extLst>
              <a:ext uri="{FF2B5EF4-FFF2-40B4-BE49-F238E27FC236}">
                <a16:creationId xmlns:a16="http://schemas.microsoft.com/office/drawing/2014/main" id="{CC88E94B-CB5B-475D-A970-1F0259DDBAF4}"/>
              </a:ext>
            </a:extLst>
          </p:cNvPr>
          <p:cNvSpPr txBox="1"/>
          <p:nvPr/>
        </p:nvSpPr>
        <p:spPr>
          <a:xfrm>
            <a:off x="970789" y="1876443"/>
            <a:ext cx="5263757" cy="329184"/>
          </a:xfrm>
          <a:prstGeom prst="rect">
            <a:avLst/>
          </a:prstGeom>
          <a:noFill/>
        </p:spPr>
        <p:txBody>
          <a:bodyPr bIns="0" lIns="0" rIns="0" rtlCol="0" tIns="0" wrap="square">
            <a:spAutoFit/>
          </a:bodyPr>
          <a:lstStyle/>
          <a:p>
            <a:pPr indent="-285750" marL="285750">
              <a:lnSpc>
                <a:spcPct val="120000"/>
              </a:lnSpc>
              <a:buFont charset="2" panose="05000000000000000000" pitchFamily="2" typeface="Wingdings"/>
              <a:buChar char="Ø"/>
            </a:pPr>
            <a:r>
              <a:rPr altLang="en-US" lang="zh-CN">
                <a:solidFill>
                  <a:schemeClr val="tx1">
                    <a:lumMod val="95000"/>
                    <a:lumOff val="5000"/>
                  </a:schemeClr>
                </a:solidFill>
                <a:cs typeface="+mn-ea"/>
                <a:sym typeface="+mn-lt"/>
              </a:rPr>
              <a:t>2017年中国市场整体平均加薪率7.9％以上 </a:t>
            </a:r>
          </a:p>
        </p:txBody>
      </p:sp>
      <p:sp>
        <p:nvSpPr>
          <p:cNvPr id="8" name="TextBox 21">
            <a:extLst>
              <a:ext uri="{FF2B5EF4-FFF2-40B4-BE49-F238E27FC236}">
                <a16:creationId xmlns:a16="http://schemas.microsoft.com/office/drawing/2014/main" id="{89FC5E95-D4DA-4D86-A99F-3B9994F1F769}"/>
              </a:ext>
            </a:extLst>
          </p:cNvPr>
          <p:cNvSpPr txBox="1"/>
          <p:nvPr/>
        </p:nvSpPr>
        <p:spPr>
          <a:xfrm>
            <a:off x="970789" y="4576876"/>
            <a:ext cx="4460190" cy="1234440"/>
          </a:xfrm>
          <a:prstGeom prst="rect">
            <a:avLst/>
          </a:prstGeom>
          <a:noFill/>
        </p:spPr>
        <p:txBody>
          <a:bodyPr bIns="0" lIns="0" rIns="0" rtlCol="0" tIns="0" wrap="square">
            <a:spAutoFit/>
          </a:bodyPr>
          <a:lstStyle/>
          <a:p>
            <a:pPr indent="-285750" marL="285750">
              <a:lnSpc>
                <a:spcPct val="150000"/>
              </a:lnSpc>
              <a:buFont charset="2" panose="05000000000000000000" pitchFamily="2" typeface="Wingdings"/>
              <a:buChar char="Ø"/>
            </a:pPr>
            <a:r>
              <a:rPr altLang="en-US" lang="zh-CN">
                <a:solidFill>
                  <a:schemeClr val="tx1">
                    <a:lumMod val="95000"/>
                    <a:lumOff val="5000"/>
                  </a:schemeClr>
                </a:solidFill>
                <a:cs typeface="+mn-ea"/>
                <a:sym typeface="+mn-lt"/>
              </a:rPr>
              <a:t>2017年有87%的参调公司增加员工人数（2013年仅有60%），平均增加数量接近企业员工总数的1/4</a:t>
            </a:r>
          </a:p>
        </p:txBody>
      </p:sp>
      <p:sp>
        <p:nvSpPr>
          <p:cNvPr id="9" name="TextBox 22">
            <a:extLst>
              <a:ext uri="{FF2B5EF4-FFF2-40B4-BE49-F238E27FC236}">
                <a16:creationId xmlns:a16="http://schemas.microsoft.com/office/drawing/2014/main" id="{C80B521D-56B9-49DD-9787-44FF56EA5B2E}"/>
              </a:ext>
            </a:extLst>
          </p:cNvPr>
          <p:cNvSpPr txBox="1"/>
          <p:nvPr/>
        </p:nvSpPr>
        <p:spPr>
          <a:xfrm>
            <a:off x="970788" y="2779999"/>
            <a:ext cx="4460191" cy="1234440"/>
          </a:xfrm>
          <a:prstGeom prst="rect">
            <a:avLst/>
          </a:prstGeom>
          <a:noFill/>
        </p:spPr>
        <p:txBody>
          <a:bodyPr bIns="0" lIns="0" rIns="0" rtlCol="0" tIns="0" wrap="square">
            <a:spAutoFit/>
          </a:bodyPr>
          <a:lstStyle/>
          <a:p>
            <a:pPr indent="-285750" marL="285750">
              <a:lnSpc>
                <a:spcPct val="150000"/>
              </a:lnSpc>
              <a:buFont charset="2" panose="05000000000000000000" pitchFamily="2" typeface="Wingdings"/>
              <a:buChar char="Ø"/>
            </a:pPr>
            <a:r>
              <a:rPr altLang="en-US" lang="zh-CN">
                <a:solidFill>
                  <a:schemeClr val="tx1">
                    <a:lumMod val="95000"/>
                    <a:lumOff val="5000"/>
                  </a:schemeClr>
                </a:solidFill>
                <a:cs typeface="+mn-ea"/>
                <a:sym typeface="+mn-lt"/>
              </a:rPr>
              <a:t>高绩效员工与普通绩效员工的年度奖金差距是2-3倍，企业将薪酬杠杆向高绩效人才倾斜的趋势愈发清晰。 </a:t>
            </a:r>
          </a:p>
        </p:txBody>
      </p:sp>
      <p:sp>
        <p:nvSpPr>
          <p:cNvPr id="10" name="TextBox 23">
            <a:extLst>
              <a:ext uri="{FF2B5EF4-FFF2-40B4-BE49-F238E27FC236}">
                <a16:creationId xmlns:a16="http://schemas.microsoft.com/office/drawing/2014/main" id="{2C2D94C5-E770-4E47-B007-CD238D4FC947}"/>
              </a:ext>
            </a:extLst>
          </p:cNvPr>
          <p:cNvSpPr txBox="1"/>
          <p:nvPr/>
        </p:nvSpPr>
        <p:spPr>
          <a:xfrm>
            <a:off x="6598071" y="3984303"/>
            <a:ext cx="4457855" cy="2057400"/>
          </a:xfrm>
          <a:prstGeom prst="rect">
            <a:avLst/>
          </a:prstGeom>
          <a:noFill/>
        </p:spPr>
        <p:txBody>
          <a:bodyPr bIns="0" lIns="0" rIns="0" rtlCol="0" tIns="0" wrap="square">
            <a:spAutoFit/>
          </a:bodyPr>
          <a:lstStyle/>
          <a:p>
            <a:pPr indent="-285750" marL="285750">
              <a:lnSpc>
                <a:spcPct val="150000"/>
              </a:lnSpc>
              <a:buFont charset="2" panose="05000000000000000000" pitchFamily="2" typeface="Wingdings"/>
              <a:buChar char="Ø"/>
            </a:pPr>
            <a:r>
              <a:rPr altLang="en-US" lang="zh-CN">
                <a:solidFill>
                  <a:schemeClr val="tx1">
                    <a:lumMod val="95000"/>
                    <a:lumOff val="5000"/>
                  </a:schemeClr>
                </a:solidFill>
                <a:cs typeface="+mn-ea"/>
                <a:sym typeface="+mn-lt"/>
              </a:rPr>
              <a:t>有51%的公司为鼓励员工稳定性，提供了“长期留任激励奖金”，该奖金平均可达2.5个月工资；也有相当数量的公司提供了目标绩效奖金、特殊福利包、股票期权等多种计划来保留人才</a:t>
            </a:r>
          </a:p>
        </p:txBody>
      </p:sp>
      <p:sp>
        <p:nvSpPr>
          <p:cNvPr id="11" name="TextBox 24">
            <a:extLst>
              <a:ext uri="{FF2B5EF4-FFF2-40B4-BE49-F238E27FC236}">
                <a16:creationId xmlns:a16="http://schemas.microsoft.com/office/drawing/2014/main" id="{5A88CF03-B988-4EDC-A355-60111CF2E715}"/>
              </a:ext>
            </a:extLst>
          </p:cNvPr>
          <p:cNvSpPr txBox="1"/>
          <p:nvPr/>
        </p:nvSpPr>
        <p:spPr>
          <a:xfrm>
            <a:off x="6419601" y="1809198"/>
            <a:ext cx="4636326" cy="1645920"/>
          </a:xfrm>
          <a:prstGeom prst="rect">
            <a:avLst/>
          </a:prstGeom>
          <a:noFill/>
        </p:spPr>
        <p:txBody>
          <a:bodyPr bIns="0" lIns="0" rIns="0" rtlCol="0" tIns="0" wrap="square">
            <a:spAutoFit/>
          </a:bodyPr>
          <a:lstStyle/>
          <a:p>
            <a:pPr indent="-285750" marL="285750">
              <a:lnSpc>
                <a:spcPct val="150000"/>
              </a:lnSpc>
              <a:buFont charset="2" panose="05000000000000000000" pitchFamily="2" typeface="Wingdings"/>
              <a:buChar char="Ø"/>
            </a:pPr>
            <a:r>
              <a:rPr altLang="en-US" lang="zh-CN">
                <a:solidFill>
                  <a:schemeClr val="tx1">
                    <a:lumMod val="95000"/>
                    <a:lumOff val="5000"/>
                  </a:schemeClr>
                </a:solidFill>
                <a:cs typeface="+mn-ea"/>
                <a:sym typeface="+mn-lt"/>
              </a:rPr>
              <a:t>最为广泛采用的举措的则是企业专门的培训和发展项目（58%），培训作为提升员工技能及敬业度的重要手段，无疑会成为人力资源工作重心，以配合企业的再度启航</a:t>
            </a:r>
          </a:p>
        </p:txBody>
      </p:sp>
    </p:spTree>
    <p:extLst>
      <p:ext uri="{BB962C8B-B14F-4D97-AF65-F5344CB8AC3E}">
        <p14:creationId val="4128922285"/>
      </p:ext>
    </p:extLst>
  </p:cSld>
  <p:clrMapOvr>
    <a:masterClrMapping/>
  </p:clrMapOvr>
  <p:transition advTm="2000" spd="slow">
    <p:cove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accel="50000" decel="50000" fill="hold" grpId="0" id="8" nodeType="withEffect" presetClass="entr" presetID="2" presetSubtype="1">
                                  <p:stCondLst>
                                    <p:cond delay="0"/>
                                  </p:stCondLst>
                                  <p:childTnLst>
                                    <p:set>
                                      <p:cBhvr>
                                        <p:cTn dur="1" fill="hold" id="9">
                                          <p:stCondLst>
                                            <p:cond delay="0"/>
                                          </p:stCondLst>
                                        </p:cTn>
                                        <p:tgtEl>
                                          <p:spTgt spid="7"/>
                                        </p:tgtEl>
                                        <p:attrNameLst>
                                          <p:attrName>style.visibility</p:attrName>
                                        </p:attrNameLst>
                                      </p:cBhvr>
                                      <p:to>
                                        <p:strVal val="visible"/>
                                      </p:to>
                                    </p:set>
                                    <p:anim calcmode="lin" valueType="num">
                                      <p:cBhvr additive="base">
                                        <p:cTn dur="500" fill="hold" id="10"/>
                                        <p:tgtEl>
                                          <p:spTgt spid="7"/>
                                        </p:tgtEl>
                                        <p:attrNameLst>
                                          <p:attrName>ppt_x</p:attrName>
                                        </p:attrNameLst>
                                      </p:cBhvr>
                                      <p:tavLst>
                                        <p:tav tm="0">
                                          <p:val>
                                            <p:strVal val="#ppt_x"/>
                                          </p:val>
                                        </p:tav>
                                        <p:tav tm="100000">
                                          <p:val>
                                            <p:strVal val="#ppt_x"/>
                                          </p:val>
                                        </p:tav>
                                      </p:tavLst>
                                    </p:anim>
                                    <p:anim calcmode="lin" valueType="num">
                                      <p:cBhvr additive="base">
                                        <p:cTn dur="500" fill="hold" id="11"/>
                                        <p:tgtEl>
                                          <p:spTgt spid="7"/>
                                        </p:tgtEl>
                                        <p:attrNameLst>
                                          <p:attrName>ppt_y</p:attrName>
                                        </p:attrNameLst>
                                      </p:cBhvr>
                                      <p:tavLst>
                                        <p:tav tm="0">
                                          <p:val>
                                            <p:strVal val="0-#ppt_h/2"/>
                                          </p:val>
                                        </p:tav>
                                        <p:tav tm="100000">
                                          <p:val>
                                            <p:strVal val="#ppt_y"/>
                                          </p:val>
                                        </p:tav>
                                      </p:tavLst>
                                    </p:anim>
                                  </p:childTnLst>
                                </p:cTn>
                              </p:par>
                              <p:par>
                                <p:cTn accel="50000" decel="50000" fill="hold" grpId="0" id="12" nodeType="withEffect" presetClass="entr" presetID="2" presetSubtype="4">
                                  <p:stCondLst>
                                    <p:cond delay="0"/>
                                  </p:stCondLst>
                                  <p:childTnLst>
                                    <p:set>
                                      <p:cBhvr>
                                        <p:cTn dur="1" fill="hold" id="13">
                                          <p:stCondLst>
                                            <p:cond delay="0"/>
                                          </p:stCondLst>
                                        </p:cTn>
                                        <p:tgtEl>
                                          <p:spTgt spid="8"/>
                                        </p:tgtEl>
                                        <p:attrNameLst>
                                          <p:attrName>style.visibility</p:attrName>
                                        </p:attrNameLst>
                                      </p:cBhvr>
                                      <p:to>
                                        <p:strVal val="visible"/>
                                      </p:to>
                                    </p:set>
                                    <p:anim calcmode="lin" valueType="num">
                                      <p:cBhvr additive="base">
                                        <p:cTn dur="500" fill="hold" id="14"/>
                                        <p:tgtEl>
                                          <p:spTgt spid="8"/>
                                        </p:tgtEl>
                                        <p:attrNameLst>
                                          <p:attrName>ppt_x</p:attrName>
                                        </p:attrNameLst>
                                      </p:cBhvr>
                                      <p:tavLst>
                                        <p:tav tm="0">
                                          <p:val>
                                            <p:strVal val="#ppt_x"/>
                                          </p:val>
                                        </p:tav>
                                        <p:tav tm="100000">
                                          <p:val>
                                            <p:strVal val="#ppt_x"/>
                                          </p:val>
                                        </p:tav>
                                      </p:tavLst>
                                    </p:anim>
                                    <p:anim calcmode="lin" valueType="num">
                                      <p:cBhvr additive="base">
                                        <p:cTn dur="500" fill="hold" id="15"/>
                                        <p:tgtEl>
                                          <p:spTgt spid="8"/>
                                        </p:tgtEl>
                                        <p:attrNameLst>
                                          <p:attrName>ppt_y</p:attrName>
                                        </p:attrNameLst>
                                      </p:cBhvr>
                                      <p:tavLst>
                                        <p:tav tm="0">
                                          <p:val>
                                            <p:strVal val="1+#ppt_h/2"/>
                                          </p:val>
                                        </p:tav>
                                        <p:tav tm="100000">
                                          <p:val>
                                            <p:strVal val="#ppt_y"/>
                                          </p:val>
                                        </p:tav>
                                      </p:tavLst>
                                    </p:anim>
                                  </p:childTnLst>
                                </p:cTn>
                              </p:par>
                              <p:par>
                                <p:cTn accel="50000" decel="50000" fill="hold" grpId="0" id="16" nodeType="withEffect" presetClass="entr" presetID="2" presetSubtype="1">
                                  <p:stCondLst>
                                    <p:cond delay="0"/>
                                  </p:stCondLst>
                                  <p:childTnLst>
                                    <p:set>
                                      <p:cBhvr>
                                        <p:cTn dur="1" fill="hold" id="17">
                                          <p:stCondLst>
                                            <p:cond delay="0"/>
                                          </p:stCondLst>
                                        </p:cTn>
                                        <p:tgtEl>
                                          <p:spTgt spid="9"/>
                                        </p:tgtEl>
                                        <p:attrNameLst>
                                          <p:attrName>style.visibility</p:attrName>
                                        </p:attrNameLst>
                                      </p:cBhvr>
                                      <p:to>
                                        <p:strVal val="visible"/>
                                      </p:to>
                                    </p:set>
                                    <p:anim calcmode="lin" valueType="num">
                                      <p:cBhvr additive="base">
                                        <p:cTn dur="500" fill="hold" id="18"/>
                                        <p:tgtEl>
                                          <p:spTgt spid="9"/>
                                        </p:tgtEl>
                                        <p:attrNameLst>
                                          <p:attrName>ppt_x</p:attrName>
                                        </p:attrNameLst>
                                      </p:cBhvr>
                                      <p:tavLst>
                                        <p:tav tm="0">
                                          <p:val>
                                            <p:strVal val="#ppt_x"/>
                                          </p:val>
                                        </p:tav>
                                        <p:tav tm="100000">
                                          <p:val>
                                            <p:strVal val="#ppt_x"/>
                                          </p:val>
                                        </p:tav>
                                      </p:tavLst>
                                    </p:anim>
                                    <p:anim calcmode="lin" valueType="num">
                                      <p:cBhvr additive="base">
                                        <p:cTn dur="500" fill="hold" id="19"/>
                                        <p:tgtEl>
                                          <p:spTgt spid="9"/>
                                        </p:tgtEl>
                                        <p:attrNameLst>
                                          <p:attrName>ppt_y</p:attrName>
                                        </p:attrNameLst>
                                      </p:cBhvr>
                                      <p:tavLst>
                                        <p:tav tm="0">
                                          <p:val>
                                            <p:strVal val="0-#ppt_h/2"/>
                                          </p:val>
                                        </p:tav>
                                        <p:tav tm="100000">
                                          <p:val>
                                            <p:strVal val="#ppt_y"/>
                                          </p:val>
                                        </p:tav>
                                      </p:tavLst>
                                    </p:anim>
                                  </p:childTnLst>
                                </p:cTn>
                              </p:par>
                              <p:par>
                                <p:cTn accel="50000" decel="50000" fill="hold" grpId="0" id="20" nodeType="withEffect" presetClass="entr" presetID="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ppt_x"/>
                                          </p:val>
                                        </p:tav>
                                        <p:tav tm="100000">
                                          <p:val>
                                            <p:strVal val="#ppt_x"/>
                                          </p:val>
                                        </p:tav>
                                      </p:tavLst>
                                    </p:anim>
                                    <p:anim calcmode="lin" valueType="num">
                                      <p:cBhvr additive="base">
                                        <p:cTn dur="500" fill="hold" id="23"/>
                                        <p:tgtEl>
                                          <p:spTgt spid="10"/>
                                        </p:tgtEl>
                                        <p:attrNameLst>
                                          <p:attrName>ppt_y</p:attrName>
                                        </p:attrNameLst>
                                      </p:cBhvr>
                                      <p:tavLst>
                                        <p:tav tm="0">
                                          <p:val>
                                            <p:strVal val="1+#ppt_h/2"/>
                                          </p:val>
                                        </p:tav>
                                        <p:tav tm="100000">
                                          <p:val>
                                            <p:strVal val="#ppt_y"/>
                                          </p:val>
                                        </p:tav>
                                      </p:tavLst>
                                    </p:anim>
                                  </p:childTnLst>
                                </p:cTn>
                              </p:par>
                              <p:par>
                                <p:cTn accel="50000" decel="50000" fill="hold" grpId="0" id="24" nodeType="withEffect" presetClass="entr" presetID="2" presetSubtype="1">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fill="hold" id="26"/>
                                        <p:tgtEl>
                                          <p:spTgt spid="11"/>
                                        </p:tgtEl>
                                        <p:attrNameLst>
                                          <p:attrName>ppt_x</p:attrName>
                                        </p:attrNameLst>
                                      </p:cBhvr>
                                      <p:tavLst>
                                        <p:tav tm="0">
                                          <p:val>
                                            <p:strVal val="#ppt_x"/>
                                          </p:val>
                                        </p:tav>
                                        <p:tav tm="100000">
                                          <p:val>
                                            <p:strVal val="#ppt_x"/>
                                          </p:val>
                                        </p:tav>
                                      </p:tavLst>
                                    </p:anim>
                                    <p:anim calcmode="lin" valueType="num">
                                      <p:cBhvr additive="base">
                                        <p:cTn dur="500" fill="hold" id="27"/>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8"/>
      <p:bldP grpId="0" spid="9"/>
      <p:bldP grpId="0" spid="10"/>
      <p:bldP grpId="0" spid="1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71C49D1-D9C3-4273-B240-7637B662E2F0}"/>
              </a:ext>
            </a:extLst>
          </p:cNvPr>
          <p:cNvPicPr>
            <a:picLocks noChangeAspect="1"/>
          </p:cNvPicPr>
          <p:nvPr/>
        </p:nvPicPr>
        <p:blipFill>
          <a:blip r:embed="rId2">
            <a:extLst>
              <a:ext uri="{28A0092B-C50C-407E-A947-70E740481C1C}">
                <a14:useLocalDpi val="0"/>
              </a:ext>
            </a:extLst>
          </a:blip>
          <a:stretch>
            <a:fillRect/>
          </a:stretch>
        </p:blipFill>
        <p:spPr>
          <a:xfrm flipH="1">
            <a:off x="-13648" y="-1"/>
            <a:ext cx="4244454" cy="6858000"/>
          </a:xfrm>
          <a:prstGeom prst="rect">
            <a:avLst/>
          </a:prstGeom>
        </p:spPr>
      </p:pic>
      <p:sp>
        <p:nvSpPr>
          <p:cNvPr id="5" name="直角三角形 4">
            <a:extLst>
              <a:ext uri="{FF2B5EF4-FFF2-40B4-BE49-F238E27FC236}">
                <a16:creationId xmlns:a16="http://schemas.microsoft.com/office/drawing/2014/main" id="{6BB6C646-127B-4552-B177-93667D1A8588}"/>
              </a:ext>
            </a:extLst>
          </p:cNvPr>
          <p:cNvSpPr/>
          <p:nvPr/>
        </p:nvSpPr>
        <p:spPr>
          <a:xfrm flipH="1">
            <a:off x="10590662" y="4966291"/>
            <a:ext cx="1601337" cy="1891708"/>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2A74EF65-FED1-48D4-A38A-81A26F7BC28A}"/>
              </a:ext>
            </a:extLst>
          </p:cNvPr>
          <p:cNvSpPr/>
          <p:nvPr/>
        </p:nvSpPr>
        <p:spPr>
          <a:xfrm>
            <a:off x="3948545" y="1556938"/>
            <a:ext cx="521928" cy="255868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B3C16090-D181-47CB-93DB-94847C4D53E2}"/>
              </a:ext>
            </a:extLst>
          </p:cNvPr>
          <p:cNvSpPr txBox="1"/>
          <p:nvPr/>
        </p:nvSpPr>
        <p:spPr>
          <a:xfrm>
            <a:off x="4876516" y="1310202"/>
            <a:ext cx="2581592" cy="914400"/>
          </a:xfrm>
          <a:prstGeom prst="rect">
            <a:avLst/>
          </a:prstGeom>
          <a:noFill/>
        </p:spPr>
        <p:txBody>
          <a:bodyPr rtlCol="0" wrap="none">
            <a:spAutoFit/>
          </a:bodyPr>
          <a:lstStyle/>
          <a:p>
            <a:r>
              <a:rPr altLang="zh-CN" b="1" lang="en-US" sz="5400">
                <a:solidFill>
                  <a:schemeClr val="tx1">
                    <a:lumMod val="85000"/>
                    <a:lumOff val="15000"/>
                  </a:schemeClr>
                </a:solidFill>
                <a:cs typeface="+mn-ea"/>
                <a:sym typeface="+mn-lt"/>
              </a:rPr>
              <a:t>Part  02</a:t>
            </a:r>
          </a:p>
        </p:txBody>
      </p:sp>
      <p:sp>
        <p:nvSpPr>
          <p:cNvPr id="8" name="文本框 7">
            <a:extLst>
              <a:ext uri="{FF2B5EF4-FFF2-40B4-BE49-F238E27FC236}">
                <a16:creationId xmlns:a16="http://schemas.microsoft.com/office/drawing/2014/main" id="{D7D212A5-6884-4177-9820-B628756B558F}"/>
              </a:ext>
            </a:extLst>
          </p:cNvPr>
          <p:cNvSpPr txBox="1"/>
          <p:nvPr/>
        </p:nvSpPr>
        <p:spPr bwMode="auto">
          <a:xfrm>
            <a:off x="4783139" y="2330514"/>
            <a:ext cx="6819720" cy="192024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defRPr/>
            </a:pPr>
            <a:r>
              <a:rPr altLang="en-US" lang="zh-CN" sz="6000">
                <a:latin typeface="+mn-lt"/>
                <a:ea typeface="+mn-ea"/>
                <a:cs typeface="+mn-ea"/>
                <a:sym typeface="+mn-lt"/>
              </a:rPr>
              <a:t>行政人事工作的总结和计划</a:t>
            </a:r>
          </a:p>
        </p:txBody>
      </p:sp>
      <p:sp>
        <p:nvSpPr>
          <p:cNvPr id="9" name="Synergistically utilize technically sound portals with frictionless chains. Dramatically customize…">
            <a:extLst>
              <a:ext uri="{FF2B5EF4-FFF2-40B4-BE49-F238E27FC236}">
                <a16:creationId xmlns:a16="http://schemas.microsoft.com/office/drawing/2014/main" id="{B57425F6-30D8-49BA-AC16-8D47CC67733A}"/>
              </a:ext>
            </a:extLst>
          </p:cNvPr>
          <p:cNvSpPr txBox="1"/>
          <p:nvPr/>
        </p:nvSpPr>
        <p:spPr>
          <a:xfrm>
            <a:off x="4906097" y="4455574"/>
            <a:ext cx="5684565"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defTabSz="412750" hangingPunct="0">
              <a:lnSpc>
                <a:spcPct val="150000"/>
              </a:lnSpc>
              <a:defRPr b="0" sz="2000">
                <a:solidFill>
                  <a:srgbClr val="1C1F25"/>
                </a:solidFill>
                <a:latin typeface="Roboto Bold"/>
                <a:ea typeface="Roboto Bold"/>
                <a:cs typeface="Roboto Bold"/>
                <a:sym typeface="Roboto Bold"/>
              </a:defRPr>
            </a:pPr>
            <a:r>
              <a:rPr kern="0" sz="1200">
                <a:solidFill>
                  <a:schemeClr val="tx1">
                    <a:lumMod val="85000"/>
                    <a:lumOff val="15000"/>
                  </a:schemeClr>
                </a:solidFill>
                <a:latin charset="-122" panose="02000500000000000000" pitchFamily="2" typeface="字体视界-一风尚黑体"/>
                <a:ea charset="-122" panose="02000500000000000000" pitchFamily="2" typeface="字体视界-一风尚黑体"/>
                <a:cs typeface="+mn-ea"/>
                <a:sym typeface="+mn-lt"/>
              </a:rPr>
              <a:t>Synergistically utilize technically sound portals with frictionless chains. Dramatically customize empowered networks rather than goal-opportunities. </a:t>
            </a:r>
          </a:p>
        </p:txBody>
      </p:sp>
    </p:spTree>
    <p:extLst>
      <p:ext uri="{BB962C8B-B14F-4D97-AF65-F5344CB8AC3E}">
        <p14:creationId val="3455103567"/>
      </p:ext>
    </p:extLst>
  </p:cSld>
  <p:clrMapOvr>
    <a:masterClrMapping/>
  </p:clrMapOvr>
  <mc:AlternateContent>
    <mc:Choice Requires="p14">
      <p:transition advTm="2000" p14:dur="1500" spd="slow">
        <p:split orient="vert"/>
      </p:transition>
    </mc:Choice>
    <mc:Fallback>
      <p:transition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par>
                          <p:cTn fill="hold" id="13" nodeType="afterGroup">
                            <p:stCondLst>
                              <p:cond delay="500"/>
                            </p:stCondLst>
                            <p:childTnLst>
                              <p:par>
                                <p:cTn fill="hold" grpId="0" id="14" nodeType="afterEffect" presetClass="entr" presetID="53" presetSubtype="0">
                                  <p:stCondLst>
                                    <p:cond delay="0"/>
                                  </p:stCondLst>
                                  <p:iterate type="lt">
                                    <p:tmPct val="50000"/>
                                  </p:iterate>
                                  <p:childTnLst>
                                    <p:set>
                                      <p:cBhvr>
                                        <p:cTn dur="1" fill="hold" id="15">
                                          <p:stCondLst>
                                            <p:cond delay="0"/>
                                          </p:stCondLst>
                                        </p:cTn>
                                        <p:tgtEl>
                                          <p:spTgt spid="7"/>
                                        </p:tgtEl>
                                        <p:attrNameLst>
                                          <p:attrName>style.visibility</p:attrName>
                                        </p:attrNameLst>
                                      </p:cBhvr>
                                      <p:to>
                                        <p:strVal val="visible"/>
                                      </p:to>
                                    </p:set>
                                    <p:anim calcmode="lin" valueType="num">
                                      <p:cBhvr>
                                        <p:cTn dur="250" fill="hold" id="16"/>
                                        <p:tgtEl>
                                          <p:spTgt spid="7"/>
                                        </p:tgtEl>
                                        <p:attrNameLst>
                                          <p:attrName>ppt_w</p:attrName>
                                        </p:attrNameLst>
                                      </p:cBhvr>
                                      <p:tavLst>
                                        <p:tav tm="0">
                                          <p:val>
                                            <p:fltVal val="0"/>
                                          </p:val>
                                        </p:tav>
                                        <p:tav tm="100000">
                                          <p:val>
                                            <p:strVal val="#ppt_w"/>
                                          </p:val>
                                        </p:tav>
                                      </p:tavLst>
                                    </p:anim>
                                    <p:anim calcmode="lin" valueType="num">
                                      <p:cBhvr>
                                        <p:cTn dur="250" fill="hold" id="17"/>
                                        <p:tgtEl>
                                          <p:spTgt spid="7"/>
                                        </p:tgtEl>
                                        <p:attrNameLst>
                                          <p:attrName>ppt_h</p:attrName>
                                        </p:attrNameLst>
                                      </p:cBhvr>
                                      <p:tavLst>
                                        <p:tav tm="0">
                                          <p:val>
                                            <p:fltVal val="0"/>
                                          </p:val>
                                        </p:tav>
                                        <p:tav tm="100000">
                                          <p:val>
                                            <p:strVal val="#ppt_h"/>
                                          </p:val>
                                        </p:tav>
                                      </p:tavLst>
                                    </p:anim>
                                    <p:animEffect filter="fade" transition="in">
                                      <p:cBhvr>
                                        <p:cTn dur="250" id="18"/>
                                        <p:tgtEl>
                                          <p:spTgt spid="7"/>
                                        </p:tgtEl>
                                      </p:cBhvr>
                                    </p:animEffect>
                                  </p:childTnLst>
                                </p:cTn>
                              </p:par>
                            </p:childTnLst>
                          </p:cTn>
                        </p:par>
                        <p:par>
                          <p:cTn fill="hold" id="19" nodeType="afterGroup">
                            <p:stCondLst>
                              <p:cond delay="750"/>
                            </p:stCondLst>
                            <p:childTnLst>
                              <p:par>
                                <p:cTn fill="hold" grpId="0" id="20" nodeType="afterEffect" presetClass="entr" presetID="2" presetSubtype="2">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1+#ppt_w/2"/>
                                          </p:val>
                                        </p:tav>
                                        <p:tav tm="100000">
                                          <p:val>
                                            <p:strVal val="#ppt_x"/>
                                          </p:val>
                                        </p:tav>
                                      </p:tavLst>
                                    </p:anim>
                                    <p:anim calcmode="lin" valueType="num">
                                      <p:cBhvr additive="base">
                                        <p:cTn dur="500" fill="hold" id="23"/>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矩形 35">
            <a:extLst>
              <a:ext uri="{FF2B5EF4-FFF2-40B4-BE49-F238E27FC236}">
                <a16:creationId xmlns:a16="http://schemas.microsoft.com/office/drawing/2014/main" id="{EFA9D2D3-D571-42E7-BC0E-1CE4FC0DAE57}"/>
              </a:ext>
            </a:extLst>
          </p:cNvPr>
          <p:cNvSpPr/>
          <p:nvPr/>
        </p:nvSpPr>
        <p:spPr>
          <a:xfrm>
            <a:off x="5070764" y="822581"/>
            <a:ext cx="7121236" cy="5564363"/>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员工总体情况</a:t>
            </a:r>
          </a:p>
        </p:txBody>
      </p:sp>
      <p:grpSp>
        <p:nvGrpSpPr>
          <p:cNvPr id="19" name="Group 14">
            <a:extLst>
              <a:ext uri="{FF2B5EF4-FFF2-40B4-BE49-F238E27FC236}">
                <a16:creationId xmlns:a16="http://schemas.microsoft.com/office/drawing/2014/main" id="{B40D2806-92ED-41BE-B3E6-805D4FF610A3}"/>
              </a:ext>
            </a:extLst>
          </p:cNvPr>
          <p:cNvGrpSpPr/>
          <p:nvPr/>
        </p:nvGrpSpPr>
        <p:grpSpPr>
          <a:xfrm>
            <a:off x="5897897" y="1453193"/>
            <a:ext cx="4667636" cy="803493"/>
            <a:chOff x="8451509" y="2034687"/>
            <a:chExt cx="3933596" cy="803577"/>
          </a:xfrm>
        </p:grpSpPr>
        <p:sp>
          <p:nvSpPr>
            <p:cNvPr id="20" name="TextBox 12">
              <a:extLst>
                <a:ext uri="{FF2B5EF4-FFF2-40B4-BE49-F238E27FC236}">
                  <a16:creationId xmlns:a16="http://schemas.microsoft.com/office/drawing/2014/main" id="{66C1B3E5-5750-463C-B350-F2BB411BE4F7}"/>
                </a:ext>
              </a:extLst>
            </p:cNvPr>
            <p:cNvSpPr txBox="1"/>
            <p:nvPr/>
          </p:nvSpPr>
          <p:spPr>
            <a:xfrm>
              <a:off x="8451510" y="2034687"/>
              <a:ext cx="515339" cy="676727"/>
            </a:xfrm>
            <a:prstGeom prst="rect">
              <a:avLst/>
            </a:prstGeom>
            <a:noFill/>
          </p:spPr>
          <p:txBody>
            <a:bodyPr rtlCol="0" wrap="none">
              <a:spAutoFit/>
            </a:bodyPr>
            <a:lstStyle/>
            <a:p>
              <a:pPr>
                <a:lnSpc>
                  <a:spcPct val="120000"/>
                </a:lnSpc>
              </a:pPr>
              <a:r>
                <a:rPr altLang="zh-CN" lang="en-US" sz="3200">
                  <a:solidFill>
                    <a:schemeClr val="bg1"/>
                  </a:solidFill>
                  <a:cs typeface="+mn-ea"/>
                  <a:sym typeface="+mn-lt"/>
                </a:rPr>
                <a:t>01</a:t>
              </a:r>
            </a:p>
          </p:txBody>
        </p:sp>
        <p:sp>
          <p:nvSpPr>
            <p:cNvPr id="21" name="Rectangle 13">
              <a:extLst>
                <a:ext uri="{FF2B5EF4-FFF2-40B4-BE49-F238E27FC236}">
                  <a16:creationId xmlns:a16="http://schemas.microsoft.com/office/drawing/2014/main" id="{92120941-ED36-4AAA-B5F1-7A5115CED71A}"/>
                </a:ext>
              </a:extLst>
            </p:cNvPr>
            <p:cNvSpPr/>
            <p:nvPr/>
          </p:nvSpPr>
          <p:spPr>
            <a:xfrm>
              <a:off x="9187050" y="2102473"/>
              <a:ext cx="3198055" cy="749886"/>
            </a:xfrm>
            <a:prstGeom prst="rect">
              <a:avLst/>
            </a:prstGeom>
          </p:spPr>
          <p:txBody>
            <a:bodyPr wrap="square">
              <a:spAutoFit/>
            </a:bodyPr>
            <a:lstStyle/>
            <a:p>
              <a:pPr>
                <a:lnSpc>
                  <a:spcPct val="120000"/>
                </a:lnSpc>
              </a:pPr>
              <a:r>
                <a:rPr altLang="zh-CN" lang="en-US">
                  <a:solidFill>
                    <a:schemeClr val="bg1"/>
                  </a:solidFill>
                  <a:cs typeface="+mn-ea"/>
                  <a:sym typeface="+mn-lt"/>
                </a:rPr>
                <a:t>离职原因概况：公司制度严格；竞争对手针对性的招聘；</a:t>
              </a:r>
            </a:p>
          </p:txBody>
        </p:sp>
      </p:grpSp>
      <p:grpSp>
        <p:nvGrpSpPr>
          <p:cNvPr id="22" name="Group 15">
            <a:extLst>
              <a:ext uri="{FF2B5EF4-FFF2-40B4-BE49-F238E27FC236}">
                <a16:creationId xmlns:a16="http://schemas.microsoft.com/office/drawing/2014/main" id="{C63B7CFE-6D72-4A07-AD64-C767D9D15E34}"/>
              </a:ext>
            </a:extLst>
          </p:cNvPr>
          <p:cNvGrpSpPr/>
          <p:nvPr/>
        </p:nvGrpSpPr>
        <p:grpSpPr>
          <a:xfrm>
            <a:off x="5893712" y="2573415"/>
            <a:ext cx="4671821" cy="846086"/>
            <a:chOff x="8514715" y="2034687"/>
            <a:chExt cx="3937124" cy="846176"/>
          </a:xfrm>
        </p:grpSpPr>
        <p:sp>
          <p:nvSpPr>
            <p:cNvPr id="23" name="TextBox 16">
              <a:extLst>
                <a:ext uri="{FF2B5EF4-FFF2-40B4-BE49-F238E27FC236}">
                  <a16:creationId xmlns:a16="http://schemas.microsoft.com/office/drawing/2014/main" id="{35DA293E-E99A-455E-BCEF-B2F78E742CDC}"/>
                </a:ext>
              </a:extLst>
            </p:cNvPr>
            <p:cNvSpPr txBox="1"/>
            <p:nvPr/>
          </p:nvSpPr>
          <p:spPr>
            <a:xfrm>
              <a:off x="8514716" y="2034687"/>
              <a:ext cx="515339" cy="676728"/>
            </a:xfrm>
            <a:prstGeom prst="rect">
              <a:avLst/>
            </a:prstGeom>
            <a:noFill/>
          </p:spPr>
          <p:txBody>
            <a:bodyPr rtlCol="0" wrap="none">
              <a:spAutoFit/>
            </a:bodyPr>
            <a:lstStyle/>
            <a:p>
              <a:pPr>
                <a:lnSpc>
                  <a:spcPct val="120000"/>
                </a:lnSpc>
              </a:pPr>
              <a:r>
                <a:rPr altLang="zh-CN" lang="en-US" sz="3200">
                  <a:solidFill>
                    <a:schemeClr val="bg1"/>
                  </a:solidFill>
                  <a:cs typeface="+mn-ea"/>
                  <a:sym typeface="+mn-lt"/>
                </a:rPr>
                <a:t>02</a:t>
              </a:r>
            </a:p>
          </p:txBody>
        </p:sp>
        <p:sp>
          <p:nvSpPr>
            <p:cNvPr id="24" name="Rectangle 17">
              <a:extLst>
                <a:ext uri="{FF2B5EF4-FFF2-40B4-BE49-F238E27FC236}">
                  <a16:creationId xmlns:a16="http://schemas.microsoft.com/office/drawing/2014/main" id="{8630CCC0-8A5C-4F2E-B2A3-FC0546FF9097}"/>
                </a:ext>
              </a:extLst>
            </p:cNvPr>
            <p:cNvSpPr/>
            <p:nvPr/>
          </p:nvSpPr>
          <p:spPr>
            <a:xfrm>
              <a:off x="9253784" y="2145072"/>
              <a:ext cx="3198055" cy="749888"/>
            </a:xfrm>
            <a:prstGeom prst="rect">
              <a:avLst/>
            </a:prstGeom>
          </p:spPr>
          <p:txBody>
            <a:bodyPr wrap="square">
              <a:spAutoFit/>
            </a:bodyPr>
            <a:lstStyle/>
            <a:p>
              <a:pPr>
                <a:lnSpc>
                  <a:spcPct val="120000"/>
                </a:lnSpc>
              </a:pPr>
              <a:r>
                <a:rPr altLang="zh-CN" lang="en-US">
                  <a:solidFill>
                    <a:schemeClr val="bg1"/>
                  </a:solidFill>
                  <a:cs typeface="+mn-ea"/>
                  <a:sym typeface="+mn-lt"/>
                </a:rPr>
                <a:t>工作岗位挑战性不强；职业发展机会的有限性；</a:t>
              </a:r>
            </a:p>
          </p:txBody>
        </p:sp>
      </p:grpSp>
      <p:grpSp>
        <p:nvGrpSpPr>
          <p:cNvPr id="25" name="Group 18">
            <a:extLst>
              <a:ext uri="{FF2B5EF4-FFF2-40B4-BE49-F238E27FC236}">
                <a16:creationId xmlns:a16="http://schemas.microsoft.com/office/drawing/2014/main" id="{3C3F8968-9F32-473E-8086-3DFEAB439EE3}"/>
              </a:ext>
            </a:extLst>
          </p:cNvPr>
          <p:cNvGrpSpPr/>
          <p:nvPr/>
        </p:nvGrpSpPr>
        <p:grpSpPr>
          <a:xfrm>
            <a:off x="5892863" y="4826317"/>
            <a:ext cx="4904051" cy="1138702"/>
            <a:chOff x="8514343" y="2034687"/>
            <a:chExt cx="4132832" cy="1138825"/>
          </a:xfrm>
        </p:grpSpPr>
        <p:sp>
          <p:nvSpPr>
            <p:cNvPr id="26" name="TextBox 19">
              <a:extLst>
                <a:ext uri="{FF2B5EF4-FFF2-40B4-BE49-F238E27FC236}">
                  <a16:creationId xmlns:a16="http://schemas.microsoft.com/office/drawing/2014/main" id="{B42417F0-7417-48D9-8189-4ACBAD138D50}"/>
                </a:ext>
              </a:extLst>
            </p:cNvPr>
            <p:cNvSpPr txBox="1"/>
            <p:nvPr/>
          </p:nvSpPr>
          <p:spPr>
            <a:xfrm>
              <a:off x="8514344" y="2034687"/>
              <a:ext cx="515339" cy="676729"/>
            </a:xfrm>
            <a:prstGeom prst="rect">
              <a:avLst/>
            </a:prstGeom>
            <a:noFill/>
          </p:spPr>
          <p:txBody>
            <a:bodyPr rtlCol="0" wrap="none">
              <a:spAutoFit/>
            </a:bodyPr>
            <a:lstStyle/>
            <a:p>
              <a:pPr>
                <a:lnSpc>
                  <a:spcPct val="120000"/>
                </a:lnSpc>
              </a:pPr>
              <a:r>
                <a:rPr altLang="zh-CN" lang="en-US" sz="3200">
                  <a:solidFill>
                    <a:schemeClr val="bg1"/>
                  </a:solidFill>
                  <a:cs typeface="+mn-ea"/>
                  <a:sym typeface="+mn-lt"/>
                </a:rPr>
                <a:t>04</a:t>
              </a:r>
            </a:p>
          </p:txBody>
        </p:sp>
        <p:sp>
          <p:nvSpPr>
            <p:cNvPr id="27" name="Rectangle 20">
              <a:extLst>
                <a:ext uri="{FF2B5EF4-FFF2-40B4-BE49-F238E27FC236}">
                  <a16:creationId xmlns:a16="http://schemas.microsoft.com/office/drawing/2014/main" id="{1ABA406B-7CE1-429A-B6FB-C73B1F8C4CE8}"/>
                </a:ext>
              </a:extLst>
            </p:cNvPr>
            <p:cNvSpPr/>
            <p:nvPr/>
          </p:nvSpPr>
          <p:spPr>
            <a:xfrm>
              <a:off x="9259767" y="2105284"/>
              <a:ext cx="3387410" cy="749889"/>
            </a:xfrm>
            <a:prstGeom prst="rect">
              <a:avLst/>
            </a:prstGeom>
          </p:spPr>
          <p:txBody>
            <a:bodyPr wrap="square">
              <a:spAutoFit/>
            </a:bodyPr>
            <a:lstStyle/>
            <a:p>
              <a:pPr>
                <a:lnSpc>
                  <a:spcPct val="120000"/>
                </a:lnSpc>
              </a:pPr>
              <a:r>
                <a:rPr altLang="zh-CN" lang="en-US">
                  <a:solidFill>
                    <a:schemeClr val="bg1"/>
                  </a:solidFill>
                  <a:cs typeface="+mn-ea"/>
                  <a:sym typeface="+mn-lt"/>
                </a:rPr>
                <a:t>人际关系的处理不善；上下级、部门间沟通不畅；加班时间长，等。</a:t>
              </a:r>
            </a:p>
          </p:txBody>
        </p:sp>
      </p:grpSp>
      <p:grpSp>
        <p:nvGrpSpPr>
          <p:cNvPr id="28" name="Group 21">
            <a:extLst>
              <a:ext uri="{FF2B5EF4-FFF2-40B4-BE49-F238E27FC236}">
                <a16:creationId xmlns:a16="http://schemas.microsoft.com/office/drawing/2014/main" id="{5815E7FE-CDB5-429F-9011-AD13D926798C}"/>
              </a:ext>
            </a:extLst>
          </p:cNvPr>
          <p:cNvGrpSpPr/>
          <p:nvPr/>
        </p:nvGrpSpPr>
        <p:grpSpPr>
          <a:xfrm>
            <a:off x="5892864" y="3699867"/>
            <a:ext cx="4738099" cy="821354"/>
            <a:chOff x="8475665" y="2034687"/>
            <a:chExt cx="3992979" cy="821439"/>
          </a:xfrm>
        </p:grpSpPr>
        <p:sp>
          <p:nvSpPr>
            <p:cNvPr id="29" name="TextBox 22">
              <a:extLst>
                <a:ext uri="{FF2B5EF4-FFF2-40B4-BE49-F238E27FC236}">
                  <a16:creationId xmlns:a16="http://schemas.microsoft.com/office/drawing/2014/main" id="{AE1C4BC7-5A5E-4404-96E7-2EF1C4719153}"/>
                </a:ext>
              </a:extLst>
            </p:cNvPr>
            <p:cNvSpPr txBox="1"/>
            <p:nvPr/>
          </p:nvSpPr>
          <p:spPr>
            <a:xfrm>
              <a:off x="8475666" y="2034687"/>
              <a:ext cx="515339" cy="676726"/>
            </a:xfrm>
            <a:prstGeom prst="rect">
              <a:avLst/>
            </a:prstGeom>
            <a:noFill/>
          </p:spPr>
          <p:txBody>
            <a:bodyPr rtlCol="0" wrap="none">
              <a:spAutoFit/>
            </a:bodyPr>
            <a:lstStyle/>
            <a:p>
              <a:pPr>
                <a:lnSpc>
                  <a:spcPct val="120000"/>
                </a:lnSpc>
              </a:pPr>
              <a:r>
                <a:rPr altLang="zh-CN" lang="en-US" sz="3200">
                  <a:solidFill>
                    <a:schemeClr val="bg1"/>
                  </a:solidFill>
                  <a:cs typeface="+mn-ea"/>
                  <a:sym typeface="+mn-lt"/>
                </a:rPr>
                <a:t>03</a:t>
              </a:r>
            </a:p>
          </p:txBody>
        </p:sp>
        <p:sp>
          <p:nvSpPr>
            <p:cNvPr id="30" name="Rectangle 23">
              <a:extLst>
                <a:ext uri="{FF2B5EF4-FFF2-40B4-BE49-F238E27FC236}">
                  <a16:creationId xmlns:a16="http://schemas.microsoft.com/office/drawing/2014/main" id="{CB585A56-03E6-4E89-BB4D-42EFBC8A5BFF}"/>
                </a:ext>
              </a:extLst>
            </p:cNvPr>
            <p:cNvSpPr/>
            <p:nvPr/>
          </p:nvSpPr>
          <p:spPr>
            <a:xfrm>
              <a:off x="9270589" y="2120335"/>
              <a:ext cx="3198055" cy="749886"/>
            </a:xfrm>
            <a:prstGeom prst="rect">
              <a:avLst/>
            </a:prstGeom>
          </p:spPr>
          <p:txBody>
            <a:bodyPr wrap="square">
              <a:spAutoFit/>
            </a:bodyPr>
            <a:lstStyle/>
            <a:p>
              <a:pPr>
                <a:lnSpc>
                  <a:spcPct val="120000"/>
                </a:lnSpc>
              </a:pPr>
              <a:r>
                <a:rPr altLang="zh-CN" lang="en-US">
                  <a:solidFill>
                    <a:schemeClr val="bg1"/>
                  </a:solidFill>
                  <a:cs typeface="+mn-ea"/>
                  <a:sym typeface="+mn-lt"/>
                </a:rPr>
                <a:t>薪资水平不满意；氛围压抑、积极性不强；办公环境不理想；</a:t>
              </a:r>
            </a:p>
          </p:txBody>
        </p:sp>
      </p:grpSp>
      <p:grpSp>
        <p:nvGrpSpPr>
          <p:cNvPr id="31" name="Group 37">
            <a:extLst>
              <a:ext uri="{FF2B5EF4-FFF2-40B4-BE49-F238E27FC236}">
                <a16:creationId xmlns:a16="http://schemas.microsoft.com/office/drawing/2014/main" id="{FFF7E25D-5719-46AF-8DA1-79303B700638}"/>
              </a:ext>
            </a:extLst>
          </p:cNvPr>
          <p:cNvGrpSpPr/>
          <p:nvPr/>
        </p:nvGrpSpPr>
        <p:grpSpPr>
          <a:xfrm>
            <a:off x="939934" y="2256686"/>
            <a:ext cx="3844449" cy="3031628"/>
            <a:chOff x="689317" y="2256183"/>
            <a:chExt cx="3854548" cy="3031960"/>
          </a:xfrm>
        </p:grpSpPr>
        <p:sp>
          <p:nvSpPr>
            <p:cNvPr id="32" name="Rectangle 27">
              <a:extLst>
                <a:ext uri="{FF2B5EF4-FFF2-40B4-BE49-F238E27FC236}">
                  <a16:creationId xmlns:a16="http://schemas.microsoft.com/office/drawing/2014/main" id="{0A75F144-7849-40EC-B057-747A17B0086E}"/>
                </a:ext>
              </a:extLst>
            </p:cNvPr>
            <p:cNvSpPr/>
            <p:nvPr/>
          </p:nvSpPr>
          <p:spPr>
            <a:xfrm>
              <a:off x="689317" y="2256183"/>
              <a:ext cx="3854548" cy="3031960"/>
            </a:xfrm>
            <a:prstGeom prst="rect">
              <a:avLst/>
            </a:prstGeom>
            <a:noFill/>
            <a:ln>
              <a:solidFill>
                <a:srgbClr val="4D9E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solidFill>
                  <a:schemeClr val="bg1">
                    <a:lumMod val="65000"/>
                  </a:schemeClr>
                </a:solidFill>
                <a:cs typeface="+mn-ea"/>
                <a:sym typeface="+mn-lt"/>
              </a:endParaRPr>
            </a:p>
          </p:txBody>
        </p:sp>
        <p:sp>
          <p:nvSpPr>
            <p:cNvPr id="33" name="TextBox 28">
              <a:extLst>
                <a:ext uri="{FF2B5EF4-FFF2-40B4-BE49-F238E27FC236}">
                  <a16:creationId xmlns:a16="http://schemas.microsoft.com/office/drawing/2014/main" id="{D9D13851-B7BC-4843-BBD2-2D89D7108A75}"/>
                </a:ext>
              </a:extLst>
            </p:cNvPr>
            <p:cNvSpPr txBox="1"/>
            <p:nvPr/>
          </p:nvSpPr>
          <p:spPr>
            <a:xfrm>
              <a:off x="1103992" y="2777120"/>
              <a:ext cx="1455026" cy="548700"/>
            </a:xfrm>
            <a:prstGeom prst="rect">
              <a:avLst/>
            </a:prstGeom>
            <a:noFill/>
          </p:spPr>
          <p:txBody>
            <a:bodyPr rtlCol="0" wrap="square">
              <a:spAutoFit/>
            </a:bodyPr>
            <a:lstStyle/>
            <a:p>
              <a:pPr>
                <a:lnSpc>
                  <a:spcPct val="120000"/>
                </a:lnSpc>
              </a:pPr>
              <a:r>
                <a:rPr altLang="zh-CN" lang="en-US" sz="2500">
                  <a:solidFill>
                    <a:srgbClr val="313C42"/>
                  </a:solidFill>
                  <a:cs typeface="+mn-ea"/>
                  <a:sym typeface="+mn-lt"/>
                </a:rPr>
                <a:t>01</a:t>
              </a:r>
            </a:p>
          </p:txBody>
        </p:sp>
        <p:sp>
          <p:nvSpPr>
            <p:cNvPr id="34" name="Rectangle 29">
              <a:extLst>
                <a:ext uri="{FF2B5EF4-FFF2-40B4-BE49-F238E27FC236}">
                  <a16:creationId xmlns:a16="http://schemas.microsoft.com/office/drawing/2014/main" id="{539360E2-1657-4C8E-9D2C-635A83EB1EBA}"/>
                </a:ext>
              </a:extLst>
            </p:cNvPr>
            <p:cNvSpPr/>
            <p:nvPr/>
          </p:nvSpPr>
          <p:spPr>
            <a:xfrm>
              <a:off x="1129140" y="3189621"/>
              <a:ext cx="3004396" cy="1463200"/>
            </a:xfrm>
            <a:prstGeom prst="rect">
              <a:avLst/>
            </a:prstGeom>
          </p:spPr>
          <p:txBody>
            <a:bodyPr wrap="square">
              <a:spAutoFit/>
            </a:bodyPr>
            <a:lstStyle/>
            <a:p>
              <a:pPr algn="just">
                <a:lnSpc>
                  <a:spcPct val="120000"/>
                </a:lnSpc>
              </a:pPr>
              <a:r>
                <a:rPr sz="1500">
                  <a:solidFill>
                    <a:srgbClr val="313C42"/>
                  </a:solidFill>
                  <a:cs typeface="+mn-ea"/>
                  <a:sym typeface="+mn-lt"/>
                </a:rPr>
                <a:t>A、2018年春节后是普遍的离职高峰期，人员流动明显增加。</a:t>
              </a:r>
            </a:p>
            <a:p>
              <a:pPr algn="just">
                <a:lnSpc>
                  <a:spcPct val="120000"/>
                </a:lnSpc>
              </a:pPr>
              <a:r>
                <a:rPr sz="1500">
                  <a:solidFill>
                    <a:srgbClr val="313C42"/>
                  </a:solidFill>
                  <a:cs typeface="+mn-ea"/>
                  <a:sym typeface="+mn-lt"/>
                </a:rPr>
                <a:t>B、2015年7月份开始，随着经济形势好转，营销人员数量增加明显。</a:t>
              </a:r>
            </a:p>
          </p:txBody>
        </p:sp>
        <p:sp>
          <p:nvSpPr>
            <p:cNvPr id="35" name="Rectangle 30">
              <a:extLst>
                <a:ext uri="{FF2B5EF4-FFF2-40B4-BE49-F238E27FC236}">
                  <a16:creationId xmlns:a16="http://schemas.microsoft.com/office/drawing/2014/main" id="{6E258303-93B0-40AD-A16B-F22CE1267454}"/>
                </a:ext>
              </a:extLst>
            </p:cNvPr>
            <p:cNvSpPr/>
            <p:nvPr/>
          </p:nvSpPr>
          <p:spPr>
            <a:xfrm>
              <a:off x="1129140" y="4634472"/>
              <a:ext cx="3004396" cy="369458"/>
            </a:xfrm>
            <a:prstGeom prst="rect">
              <a:avLst/>
            </a:prstGeom>
          </p:spPr>
          <p:txBody>
            <a:bodyPr wrap="square">
              <a:spAutoFit/>
            </a:bodyPr>
            <a:lstStyle/>
            <a:p>
              <a:pPr>
                <a:lnSpc>
                  <a:spcPct val="120000"/>
                </a:lnSpc>
              </a:pPr>
              <a:r>
                <a:rPr altLang="zh-CN" lang="en-US" sz="760">
                  <a:solidFill>
                    <a:srgbClr val="313C42"/>
                  </a:solidFill>
                  <a:cs typeface="+mn-ea"/>
                  <a:sym typeface="+mn-lt"/>
                </a:rPr>
                <a:t>Please replace text, click add relevant headline, modify the text content, also can copy your content to this directly.。</a:t>
              </a:r>
            </a:p>
          </p:txBody>
        </p:sp>
      </p:grpSp>
    </p:spTree>
    <p:extLst>
      <p:ext uri="{BB962C8B-B14F-4D97-AF65-F5344CB8AC3E}">
        <p14:creationId val="3807867936"/>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500" fill="hold" id="11"/>
                                        <p:tgtEl>
                                          <p:spTgt spid="19"/>
                                        </p:tgtEl>
                                        <p:attrNameLst>
                                          <p:attrName>ppt_x</p:attrName>
                                        </p:attrNameLst>
                                      </p:cBhvr>
                                      <p:tavLst>
                                        <p:tav tm="0">
                                          <p:val>
                                            <p:strVal val="#ppt_x"/>
                                          </p:val>
                                        </p:tav>
                                        <p:tav tm="100000">
                                          <p:val>
                                            <p:strVal val="#ppt_x"/>
                                          </p:val>
                                        </p:tav>
                                      </p:tavLst>
                                    </p:anim>
                                    <p:anim calcmode="lin" valueType="num">
                                      <p:cBhvr additive="base">
                                        <p:cTn dur="500" fill="hold" id="12"/>
                                        <p:tgtEl>
                                          <p:spTgt spid="19"/>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22"/>
                                        </p:tgtEl>
                                        <p:attrNameLst>
                                          <p:attrName>style.visibility</p:attrName>
                                        </p:attrNameLst>
                                      </p:cBhvr>
                                      <p:to>
                                        <p:strVal val="visible"/>
                                      </p:to>
                                    </p:set>
                                    <p:anim calcmode="lin" valueType="num">
                                      <p:cBhvr additive="base">
                                        <p:cTn dur="500" fill="hold" id="16"/>
                                        <p:tgtEl>
                                          <p:spTgt spid="22"/>
                                        </p:tgtEl>
                                        <p:attrNameLst>
                                          <p:attrName>ppt_x</p:attrName>
                                        </p:attrNameLst>
                                      </p:cBhvr>
                                      <p:tavLst>
                                        <p:tav tm="0">
                                          <p:val>
                                            <p:strVal val="#ppt_x"/>
                                          </p:val>
                                        </p:tav>
                                        <p:tav tm="100000">
                                          <p:val>
                                            <p:strVal val="#ppt_x"/>
                                          </p:val>
                                        </p:tav>
                                      </p:tavLst>
                                    </p:anim>
                                    <p:anim calcmode="lin" valueType="num">
                                      <p:cBhvr additive="base">
                                        <p:cTn dur="500" fill="hold" id="17"/>
                                        <p:tgtEl>
                                          <p:spTgt spid="22"/>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4">
                                  <p:stCondLst>
                                    <p:cond delay="0"/>
                                  </p:stCondLst>
                                  <p:childTnLst>
                                    <p:set>
                                      <p:cBhvr>
                                        <p:cTn dur="1" fill="hold" id="20">
                                          <p:stCondLst>
                                            <p:cond delay="0"/>
                                          </p:stCondLst>
                                        </p:cTn>
                                        <p:tgtEl>
                                          <p:spTgt spid="28"/>
                                        </p:tgtEl>
                                        <p:attrNameLst>
                                          <p:attrName>style.visibility</p:attrName>
                                        </p:attrNameLst>
                                      </p:cBhvr>
                                      <p:to>
                                        <p:strVal val="visible"/>
                                      </p:to>
                                    </p:set>
                                    <p:anim calcmode="lin" valueType="num">
                                      <p:cBhvr additive="base">
                                        <p:cTn dur="500" fill="hold" id="21"/>
                                        <p:tgtEl>
                                          <p:spTgt spid="28"/>
                                        </p:tgtEl>
                                        <p:attrNameLst>
                                          <p:attrName>ppt_x</p:attrName>
                                        </p:attrNameLst>
                                      </p:cBhvr>
                                      <p:tavLst>
                                        <p:tav tm="0">
                                          <p:val>
                                            <p:strVal val="#ppt_x"/>
                                          </p:val>
                                        </p:tav>
                                        <p:tav tm="100000">
                                          <p:val>
                                            <p:strVal val="#ppt_x"/>
                                          </p:val>
                                        </p:tav>
                                      </p:tavLst>
                                    </p:anim>
                                    <p:anim calcmode="lin" valueType="num">
                                      <p:cBhvr additive="base">
                                        <p:cTn dur="500" fill="hold" id="22"/>
                                        <p:tgtEl>
                                          <p:spTgt spid="28"/>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additive="base">
                                        <p:cTn dur="500" fill="hold" id="26"/>
                                        <p:tgtEl>
                                          <p:spTgt spid="25"/>
                                        </p:tgtEl>
                                        <p:attrNameLst>
                                          <p:attrName>ppt_x</p:attrName>
                                        </p:attrNameLst>
                                      </p:cBhvr>
                                      <p:tavLst>
                                        <p:tav tm="0">
                                          <p:val>
                                            <p:strVal val="#ppt_x"/>
                                          </p:val>
                                        </p:tav>
                                        <p:tav tm="100000">
                                          <p:val>
                                            <p:strVal val="#ppt_x"/>
                                          </p:val>
                                        </p:tav>
                                      </p:tavLst>
                                    </p:anim>
                                    <p:anim calcmode="lin" valueType="num">
                                      <p:cBhvr additive="base">
                                        <p:cTn dur="500" fill="hold" id="27"/>
                                        <p:tgtEl>
                                          <p:spTgt spid="25"/>
                                        </p:tgtEl>
                                        <p:attrNameLst>
                                          <p:attrName>ppt_y</p:attrName>
                                        </p:attrNameLst>
                                      </p:cBhvr>
                                      <p:tavLst>
                                        <p:tav tm="0">
                                          <p:val>
                                            <p:strVal val="1+#ppt_h/2"/>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31"/>
                                        </p:tgtEl>
                                        <p:attrNameLst>
                                          <p:attrName>style.visibility</p:attrName>
                                        </p:attrNameLst>
                                      </p:cBhvr>
                                      <p:to>
                                        <p:strVal val="visible"/>
                                      </p:to>
                                    </p:set>
                                    <p:animEffect filter="fade" transition="in">
                                      <p:cBhvr>
                                        <p:cTn dur="1000" id="30"/>
                                        <p:tgtEl>
                                          <p:spTgt spid="31"/>
                                        </p:tgtEl>
                                      </p:cBhvr>
                                    </p:animEffect>
                                    <p:anim calcmode="lin" valueType="num">
                                      <p:cBhvr>
                                        <p:cTn dur="1000" fill="hold" id="31"/>
                                        <p:tgtEl>
                                          <p:spTgt spid="31"/>
                                        </p:tgtEl>
                                        <p:attrNameLst>
                                          <p:attrName>ppt_x</p:attrName>
                                        </p:attrNameLst>
                                      </p:cBhvr>
                                      <p:tavLst>
                                        <p:tav tm="0">
                                          <p:val>
                                            <p:strVal val="#ppt_x"/>
                                          </p:val>
                                        </p:tav>
                                        <p:tav tm="100000">
                                          <p:val>
                                            <p:strVal val="#ppt_x"/>
                                          </p:val>
                                        </p:tav>
                                      </p:tavLst>
                                    </p:anim>
                                    <p:anim calcmode="lin" valueType="num">
                                      <p:cBhvr>
                                        <p:cTn dur="1000" fill="hold" id="32"/>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员工稳定性有待提高</a:t>
            </a:r>
          </a:p>
        </p:txBody>
      </p:sp>
      <p:grpSp>
        <p:nvGrpSpPr>
          <p:cNvPr id="6" name="Group 3">
            <a:extLst>
              <a:ext uri="{FF2B5EF4-FFF2-40B4-BE49-F238E27FC236}">
                <a16:creationId xmlns:a16="http://schemas.microsoft.com/office/drawing/2014/main" id="{65D24F92-F8D8-4E75-B8F8-118C57EB8EE6}"/>
              </a:ext>
            </a:extLst>
          </p:cNvPr>
          <p:cNvGrpSpPr/>
          <p:nvPr/>
        </p:nvGrpSpPr>
        <p:grpSpPr>
          <a:xfrm>
            <a:off x="2133476" y="1289697"/>
            <a:ext cx="7403343" cy="2827740"/>
            <a:chOff x="3924550" y="1767172"/>
            <a:chExt cx="7404155" cy="2828050"/>
          </a:xfrm>
        </p:grpSpPr>
        <p:sp>
          <p:nvSpPr>
            <p:cNvPr id="7" name="TextBox 39">
              <a:extLst>
                <a:ext uri="{FF2B5EF4-FFF2-40B4-BE49-F238E27FC236}">
                  <a16:creationId xmlns:a16="http://schemas.microsoft.com/office/drawing/2014/main" id="{99809279-FC31-478B-B3E4-5DF5C3E2C09B}"/>
                </a:ext>
              </a:extLst>
            </p:cNvPr>
            <p:cNvSpPr txBox="1"/>
            <p:nvPr/>
          </p:nvSpPr>
          <p:spPr>
            <a:xfrm>
              <a:off x="6880959" y="4258171"/>
              <a:ext cx="444866"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40%</a:t>
              </a:r>
            </a:p>
          </p:txBody>
        </p:sp>
        <p:sp>
          <p:nvSpPr>
            <p:cNvPr id="8" name="TextBox 40">
              <a:extLst>
                <a:ext uri="{FF2B5EF4-FFF2-40B4-BE49-F238E27FC236}">
                  <a16:creationId xmlns:a16="http://schemas.microsoft.com/office/drawing/2014/main" id="{84963334-6BFD-455B-9D83-125F2484815C}"/>
                </a:ext>
              </a:extLst>
            </p:cNvPr>
            <p:cNvSpPr txBox="1"/>
            <p:nvPr/>
          </p:nvSpPr>
          <p:spPr>
            <a:xfrm>
              <a:off x="7533663" y="4258171"/>
              <a:ext cx="444866"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50%</a:t>
              </a:r>
            </a:p>
          </p:txBody>
        </p:sp>
        <p:sp>
          <p:nvSpPr>
            <p:cNvPr id="9" name="TextBox 41">
              <a:extLst>
                <a:ext uri="{FF2B5EF4-FFF2-40B4-BE49-F238E27FC236}">
                  <a16:creationId xmlns:a16="http://schemas.microsoft.com/office/drawing/2014/main" id="{BE936300-9473-49C9-8478-FE5EB494462F}"/>
                </a:ext>
              </a:extLst>
            </p:cNvPr>
            <p:cNvSpPr txBox="1"/>
            <p:nvPr/>
          </p:nvSpPr>
          <p:spPr>
            <a:xfrm>
              <a:off x="8170180" y="4258171"/>
              <a:ext cx="444866"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60%</a:t>
              </a:r>
            </a:p>
          </p:txBody>
        </p:sp>
        <p:sp>
          <p:nvSpPr>
            <p:cNvPr id="10" name="TextBox 42">
              <a:extLst>
                <a:ext uri="{FF2B5EF4-FFF2-40B4-BE49-F238E27FC236}">
                  <a16:creationId xmlns:a16="http://schemas.microsoft.com/office/drawing/2014/main" id="{AB024DDA-59B6-43A1-91A8-E99DC84FFAA1}"/>
                </a:ext>
              </a:extLst>
            </p:cNvPr>
            <p:cNvSpPr txBox="1"/>
            <p:nvPr/>
          </p:nvSpPr>
          <p:spPr>
            <a:xfrm>
              <a:off x="6199227" y="4258171"/>
              <a:ext cx="444866"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30%</a:t>
              </a:r>
            </a:p>
          </p:txBody>
        </p:sp>
        <p:sp>
          <p:nvSpPr>
            <p:cNvPr id="11" name="TextBox 43">
              <a:extLst>
                <a:ext uri="{FF2B5EF4-FFF2-40B4-BE49-F238E27FC236}">
                  <a16:creationId xmlns:a16="http://schemas.microsoft.com/office/drawing/2014/main" id="{6487A43F-EC84-4636-A6F7-5669A3811FE0}"/>
                </a:ext>
              </a:extLst>
            </p:cNvPr>
            <p:cNvSpPr txBox="1"/>
            <p:nvPr/>
          </p:nvSpPr>
          <p:spPr>
            <a:xfrm>
              <a:off x="10776835" y="4258171"/>
              <a:ext cx="533776"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100%</a:t>
              </a:r>
            </a:p>
          </p:txBody>
        </p:sp>
        <p:sp>
          <p:nvSpPr>
            <p:cNvPr id="12" name="TextBox 44">
              <a:extLst>
                <a:ext uri="{FF2B5EF4-FFF2-40B4-BE49-F238E27FC236}">
                  <a16:creationId xmlns:a16="http://schemas.microsoft.com/office/drawing/2014/main" id="{F2B6FBA2-5ED0-4214-A24F-E6EAEA4E627C}"/>
                </a:ext>
              </a:extLst>
            </p:cNvPr>
            <p:cNvSpPr txBox="1"/>
            <p:nvPr/>
          </p:nvSpPr>
          <p:spPr>
            <a:xfrm>
              <a:off x="5514539" y="4258171"/>
              <a:ext cx="444866"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20%</a:t>
              </a:r>
            </a:p>
          </p:txBody>
        </p:sp>
        <p:sp>
          <p:nvSpPr>
            <p:cNvPr id="13" name="TextBox 45">
              <a:extLst>
                <a:ext uri="{FF2B5EF4-FFF2-40B4-BE49-F238E27FC236}">
                  <a16:creationId xmlns:a16="http://schemas.microsoft.com/office/drawing/2014/main" id="{8A11F0A5-B37F-48CA-8439-68011CECF615}"/>
                </a:ext>
              </a:extLst>
            </p:cNvPr>
            <p:cNvSpPr txBox="1"/>
            <p:nvPr/>
          </p:nvSpPr>
          <p:spPr>
            <a:xfrm>
              <a:off x="8784524" y="4258171"/>
              <a:ext cx="444866"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70%</a:t>
              </a:r>
            </a:p>
          </p:txBody>
        </p:sp>
        <p:sp>
          <p:nvSpPr>
            <p:cNvPr id="14" name="TextBox 46">
              <a:extLst>
                <a:ext uri="{FF2B5EF4-FFF2-40B4-BE49-F238E27FC236}">
                  <a16:creationId xmlns:a16="http://schemas.microsoft.com/office/drawing/2014/main" id="{6541421C-E17B-42F8-8006-D3267435B0C7}"/>
                </a:ext>
              </a:extLst>
            </p:cNvPr>
            <p:cNvSpPr txBox="1"/>
            <p:nvPr/>
          </p:nvSpPr>
          <p:spPr>
            <a:xfrm>
              <a:off x="9427902" y="4258171"/>
              <a:ext cx="444866"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80%</a:t>
              </a:r>
            </a:p>
          </p:txBody>
        </p:sp>
        <p:sp>
          <p:nvSpPr>
            <p:cNvPr id="15" name="TextBox 47">
              <a:extLst>
                <a:ext uri="{FF2B5EF4-FFF2-40B4-BE49-F238E27FC236}">
                  <a16:creationId xmlns:a16="http://schemas.microsoft.com/office/drawing/2014/main" id="{027247D9-0495-4103-B6B5-4E86FBCF3B99}"/>
                </a:ext>
              </a:extLst>
            </p:cNvPr>
            <p:cNvSpPr txBox="1"/>
            <p:nvPr/>
          </p:nvSpPr>
          <p:spPr>
            <a:xfrm>
              <a:off x="10113464" y="4258171"/>
              <a:ext cx="444866"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90%</a:t>
              </a:r>
            </a:p>
          </p:txBody>
        </p:sp>
        <p:sp>
          <p:nvSpPr>
            <p:cNvPr id="16" name="TextBox 48">
              <a:extLst>
                <a:ext uri="{FF2B5EF4-FFF2-40B4-BE49-F238E27FC236}">
                  <a16:creationId xmlns:a16="http://schemas.microsoft.com/office/drawing/2014/main" id="{44D9A2A7-40A4-4BE9-9498-07673E3647AC}"/>
                </a:ext>
              </a:extLst>
            </p:cNvPr>
            <p:cNvSpPr txBox="1"/>
            <p:nvPr/>
          </p:nvSpPr>
          <p:spPr>
            <a:xfrm>
              <a:off x="4393083" y="4258171"/>
              <a:ext cx="355957"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0%</a:t>
              </a:r>
            </a:p>
          </p:txBody>
        </p:sp>
        <p:sp>
          <p:nvSpPr>
            <p:cNvPr id="17" name="TextBox 49">
              <a:extLst>
                <a:ext uri="{FF2B5EF4-FFF2-40B4-BE49-F238E27FC236}">
                  <a16:creationId xmlns:a16="http://schemas.microsoft.com/office/drawing/2014/main" id="{CE2564FA-3113-47EE-9BF6-F0F2609E3CFC}"/>
                </a:ext>
              </a:extLst>
            </p:cNvPr>
            <p:cNvSpPr txBox="1"/>
            <p:nvPr/>
          </p:nvSpPr>
          <p:spPr>
            <a:xfrm>
              <a:off x="4887904" y="4258171"/>
              <a:ext cx="444866"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10%</a:t>
              </a:r>
            </a:p>
          </p:txBody>
        </p:sp>
        <p:sp>
          <p:nvSpPr>
            <p:cNvPr id="18" name="Rectangle 50">
              <a:extLst>
                <a:ext uri="{FF2B5EF4-FFF2-40B4-BE49-F238E27FC236}">
                  <a16:creationId xmlns:a16="http://schemas.microsoft.com/office/drawing/2014/main" id="{1B331E9E-13DF-49E7-8A3A-F48CEAD7938A}"/>
                </a:ext>
              </a:extLst>
            </p:cNvPr>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19" name="Rectangle 51">
              <a:extLst>
                <a:ext uri="{FF2B5EF4-FFF2-40B4-BE49-F238E27FC236}">
                  <a16:creationId xmlns:a16="http://schemas.microsoft.com/office/drawing/2014/main" id="{BD822749-2822-4C5F-BC38-B234FA5BA7B4}"/>
                </a:ext>
              </a:extLst>
            </p:cNvPr>
            <p:cNvSpPr/>
            <p:nvPr/>
          </p:nvSpPr>
          <p:spPr>
            <a:xfrm>
              <a:off x="4446089" y="1883284"/>
              <a:ext cx="2377439" cy="30949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20" name="Rectangle 52">
              <a:extLst>
                <a:ext uri="{FF2B5EF4-FFF2-40B4-BE49-F238E27FC236}">
                  <a16:creationId xmlns:a16="http://schemas.microsoft.com/office/drawing/2014/main" id="{5EB5FD8E-8A0D-4FA1-8472-EF4AEE8B9AB3}"/>
                </a:ext>
              </a:extLst>
            </p:cNvPr>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21" name="Rectangle 53">
              <a:extLst>
                <a:ext uri="{FF2B5EF4-FFF2-40B4-BE49-F238E27FC236}">
                  <a16:creationId xmlns:a16="http://schemas.microsoft.com/office/drawing/2014/main" id="{6DFA0D20-3F75-40F0-A901-DD077C007B56}"/>
                </a:ext>
              </a:extLst>
            </p:cNvPr>
            <p:cNvSpPr/>
            <p:nvPr/>
          </p:nvSpPr>
          <p:spPr>
            <a:xfrm>
              <a:off x="4446089" y="2340484"/>
              <a:ext cx="1272539" cy="30949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22" name="Rectangle 54">
              <a:extLst>
                <a:ext uri="{FF2B5EF4-FFF2-40B4-BE49-F238E27FC236}">
                  <a16:creationId xmlns:a16="http://schemas.microsoft.com/office/drawing/2014/main" id="{CC57AB46-5EF8-40F3-A2D1-64BA120A28DB}"/>
                </a:ext>
              </a:extLst>
            </p:cNvPr>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23" name="Rectangle 55">
              <a:extLst>
                <a:ext uri="{FF2B5EF4-FFF2-40B4-BE49-F238E27FC236}">
                  <a16:creationId xmlns:a16="http://schemas.microsoft.com/office/drawing/2014/main" id="{20B4508B-17EA-477D-88D7-6DA772B3E664}"/>
                </a:ext>
              </a:extLst>
            </p:cNvPr>
            <p:cNvSpPr/>
            <p:nvPr/>
          </p:nvSpPr>
          <p:spPr>
            <a:xfrm>
              <a:off x="4446089" y="2797684"/>
              <a:ext cx="925829" cy="30949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24" name="Rectangle 56">
              <a:extLst>
                <a:ext uri="{FF2B5EF4-FFF2-40B4-BE49-F238E27FC236}">
                  <a16:creationId xmlns:a16="http://schemas.microsoft.com/office/drawing/2014/main" id="{C8326CC4-A2D3-45E5-B3DE-630FC69BAD8E}"/>
                </a:ext>
              </a:extLst>
            </p:cNvPr>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25" name="Rectangle 57">
              <a:extLst>
                <a:ext uri="{FF2B5EF4-FFF2-40B4-BE49-F238E27FC236}">
                  <a16:creationId xmlns:a16="http://schemas.microsoft.com/office/drawing/2014/main" id="{04C379C1-48A6-4D6A-9EE6-BAB718F0A3A5}"/>
                </a:ext>
              </a:extLst>
            </p:cNvPr>
            <p:cNvSpPr/>
            <p:nvPr/>
          </p:nvSpPr>
          <p:spPr>
            <a:xfrm>
              <a:off x="4446089" y="3254884"/>
              <a:ext cx="2023109" cy="30949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26" name="Rectangle 58">
              <a:extLst>
                <a:ext uri="{FF2B5EF4-FFF2-40B4-BE49-F238E27FC236}">
                  <a16:creationId xmlns:a16="http://schemas.microsoft.com/office/drawing/2014/main" id="{FCD4AC05-1D0E-4250-9497-25BB283B8F04}"/>
                </a:ext>
              </a:extLst>
            </p:cNvPr>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27" name="Rectangle 59">
              <a:extLst>
                <a:ext uri="{FF2B5EF4-FFF2-40B4-BE49-F238E27FC236}">
                  <a16:creationId xmlns:a16="http://schemas.microsoft.com/office/drawing/2014/main" id="{4490F1F9-C095-441C-9E5F-971063409ACA}"/>
                </a:ext>
              </a:extLst>
            </p:cNvPr>
            <p:cNvSpPr/>
            <p:nvPr/>
          </p:nvSpPr>
          <p:spPr>
            <a:xfrm>
              <a:off x="4446089" y="3712084"/>
              <a:ext cx="1710689" cy="309490"/>
            </a:xfrm>
            <a:prstGeom prst="rect">
              <a:avLst/>
            </a:prstGeom>
            <a:solidFill>
              <a:srgbClr val="4D9E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28" name="Rectangle 60">
              <a:extLst>
                <a:ext uri="{FF2B5EF4-FFF2-40B4-BE49-F238E27FC236}">
                  <a16:creationId xmlns:a16="http://schemas.microsoft.com/office/drawing/2014/main" id="{B51FF183-4BAD-48F4-87CA-D2EA1B90879F}"/>
                </a:ext>
              </a:extLst>
            </p:cNvPr>
            <p:cNvSpPr/>
            <p:nvPr/>
          </p:nvSpPr>
          <p:spPr>
            <a:xfrm>
              <a:off x="6823528" y="1883284"/>
              <a:ext cx="1463039" cy="309490"/>
            </a:xfrm>
            <a:prstGeom prst="rect">
              <a:avLst/>
            </a:prstGeom>
            <a:solidFill>
              <a:srgbClr val="6AC5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29" name="Rectangle 61">
              <a:extLst>
                <a:ext uri="{FF2B5EF4-FFF2-40B4-BE49-F238E27FC236}">
                  <a16:creationId xmlns:a16="http://schemas.microsoft.com/office/drawing/2014/main" id="{ACEAC6B2-ECCC-4BE1-8E69-51651C24831E}"/>
                </a:ext>
              </a:extLst>
            </p:cNvPr>
            <p:cNvSpPr/>
            <p:nvPr/>
          </p:nvSpPr>
          <p:spPr>
            <a:xfrm>
              <a:off x="5718628" y="2340484"/>
              <a:ext cx="1626870" cy="309490"/>
            </a:xfrm>
            <a:prstGeom prst="rect">
              <a:avLst/>
            </a:prstGeom>
            <a:solidFill>
              <a:srgbClr val="6AC5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30" name="Rectangle 62">
              <a:extLst>
                <a:ext uri="{FF2B5EF4-FFF2-40B4-BE49-F238E27FC236}">
                  <a16:creationId xmlns:a16="http://schemas.microsoft.com/office/drawing/2014/main" id="{95A5FA80-CEA8-45EC-9907-F9242A13E134}"/>
                </a:ext>
              </a:extLst>
            </p:cNvPr>
            <p:cNvSpPr/>
            <p:nvPr/>
          </p:nvSpPr>
          <p:spPr>
            <a:xfrm>
              <a:off x="5371918" y="2796805"/>
              <a:ext cx="1451610" cy="309490"/>
            </a:xfrm>
            <a:prstGeom prst="rect">
              <a:avLst/>
            </a:prstGeom>
            <a:solidFill>
              <a:srgbClr val="6AC5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31" name="Rectangle 63">
              <a:extLst>
                <a:ext uri="{FF2B5EF4-FFF2-40B4-BE49-F238E27FC236}">
                  <a16:creationId xmlns:a16="http://schemas.microsoft.com/office/drawing/2014/main" id="{33D62F7F-4F0A-499F-A9ED-13A20878FDFA}"/>
                </a:ext>
              </a:extLst>
            </p:cNvPr>
            <p:cNvSpPr/>
            <p:nvPr/>
          </p:nvSpPr>
          <p:spPr>
            <a:xfrm>
              <a:off x="6469198" y="3254884"/>
              <a:ext cx="1474470" cy="309490"/>
            </a:xfrm>
            <a:prstGeom prst="rect">
              <a:avLst/>
            </a:prstGeom>
            <a:solidFill>
              <a:srgbClr val="6AC5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32" name="Rectangle 64">
              <a:extLst>
                <a:ext uri="{FF2B5EF4-FFF2-40B4-BE49-F238E27FC236}">
                  <a16:creationId xmlns:a16="http://schemas.microsoft.com/office/drawing/2014/main" id="{69EC97EE-4983-4A1B-9FC7-FB80472BA8C5}"/>
                </a:ext>
              </a:extLst>
            </p:cNvPr>
            <p:cNvSpPr/>
            <p:nvPr/>
          </p:nvSpPr>
          <p:spPr>
            <a:xfrm>
              <a:off x="6156778" y="3712084"/>
              <a:ext cx="1329690" cy="309490"/>
            </a:xfrm>
            <a:prstGeom prst="rect">
              <a:avLst/>
            </a:prstGeom>
            <a:solidFill>
              <a:srgbClr val="6AC5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33" name="Rectangle 65">
              <a:extLst>
                <a:ext uri="{FF2B5EF4-FFF2-40B4-BE49-F238E27FC236}">
                  <a16:creationId xmlns:a16="http://schemas.microsoft.com/office/drawing/2014/main" id="{1BCCB98D-C189-41A7-9F2C-809FEE600650}"/>
                </a:ext>
              </a:extLst>
            </p:cNvPr>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34" name="Rectangle 66">
              <a:extLst>
                <a:ext uri="{FF2B5EF4-FFF2-40B4-BE49-F238E27FC236}">
                  <a16:creationId xmlns:a16="http://schemas.microsoft.com/office/drawing/2014/main" id="{E7996796-3776-4EF2-AE75-38F5C8FBC948}"/>
                </a:ext>
              </a:extLst>
            </p:cNvPr>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35" name="Rectangle 67">
              <a:extLst>
                <a:ext uri="{FF2B5EF4-FFF2-40B4-BE49-F238E27FC236}">
                  <a16:creationId xmlns:a16="http://schemas.microsoft.com/office/drawing/2014/main" id="{3878CC95-FCBF-4FE3-9F6D-32329E29E776}"/>
                </a:ext>
              </a:extLst>
            </p:cNvPr>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36" name="Rectangle 68">
              <a:extLst>
                <a:ext uri="{FF2B5EF4-FFF2-40B4-BE49-F238E27FC236}">
                  <a16:creationId xmlns:a16="http://schemas.microsoft.com/office/drawing/2014/main" id="{7C668F27-5B9B-49F8-A791-FBFFC0F50ACB}"/>
                </a:ext>
              </a:extLst>
            </p:cNvPr>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sp>
          <p:nvSpPr>
            <p:cNvPr id="37" name="Rectangle 69">
              <a:extLst>
                <a:ext uri="{FF2B5EF4-FFF2-40B4-BE49-F238E27FC236}">
                  <a16:creationId xmlns:a16="http://schemas.microsoft.com/office/drawing/2014/main" id="{1567DCFB-9CB8-454B-AEED-D6317894FDC3}"/>
                </a:ext>
              </a:extLst>
            </p:cNvPr>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325">
                <a:solidFill>
                  <a:srgbClr val="313C42"/>
                </a:solidFill>
                <a:cs typeface="+mn-ea"/>
                <a:sym typeface="+mn-lt"/>
              </a:endParaRPr>
            </a:p>
          </p:txBody>
        </p:sp>
        <p:cxnSp>
          <p:nvCxnSpPr>
            <p:cNvPr id="38" name="Straight Connector 70">
              <a:extLst>
                <a:ext uri="{FF2B5EF4-FFF2-40B4-BE49-F238E27FC236}">
                  <a16:creationId xmlns:a16="http://schemas.microsoft.com/office/drawing/2014/main" id="{D9E708B0-9381-4070-B8FF-D7584498DE33}"/>
                </a:ext>
              </a:extLst>
            </p:cNvPr>
            <p:cNvCxnSpPr/>
            <p:nvPr/>
          </p:nvCxnSpPr>
          <p:spPr>
            <a:xfrm flipH="1">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TextBox 71">
              <a:extLst>
                <a:ext uri="{FF2B5EF4-FFF2-40B4-BE49-F238E27FC236}">
                  <a16:creationId xmlns:a16="http://schemas.microsoft.com/office/drawing/2014/main" id="{81EB83B5-4DD7-4866-A512-E71324BD69F7}"/>
                </a:ext>
              </a:extLst>
            </p:cNvPr>
            <p:cNvSpPr txBox="1"/>
            <p:nvPr/>
          </p:nvSpPr>
          <p:spPr>
            <a:xfrm>
              <a:off x="3866259" y="1853363"/>
              <a:ext cx="538539"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2019</a:t>
              </a:r>
            </a:p>
          </p:txBody>
        </p:sp>
        <p:sp>
          <p:nvSpPr>
            <p:cNvPr id="40" name="TextBox 72">
              <a:extLst>
                <a:ext uri="{FF2B5EF4-FFF2-40B4-BE49-F238E27FC236}">
                  <a16:creationId xmlns:a16="http://schemas.microsoft.com/office/drawing/2014/main" id="{C24FB81A-F1FE-4E30-915F-E31C28718382}"/>
                </a:ext>
              </a:extLst>
            </p:cNvPr>
            <p:cNvSpPr txBox="1"/>
            <p:nvPr/>
          </p:nvSpPr>
          <p:spPr>
            <a:xfrm>
              <a:off x="3866259" y="2310563"/>
              <a:ext cx="538539"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2018</a:t>
              </a:r>
            </a:p>
          </p:txBody>
        </p:sp>
        <p:sp>
          <p:nvSpPr>
            <p:cNvPr id="41" name="TextBox 73">
              <a:extLst>
                <a:ext uri="{FF2B5EF4-FFF2-40B4-BE49-F238E27FC236}">
                  <a16:creationId xmlns:a16="http://schemas.microsoft.com/office/drawing/2014/main" id="{68266036-77CE-4487-9806-84F35B503FA7}"/>
                </a:ext>
              </a:extLst>
            </p:cNvPr>
            <p:cNvSpPr txBox="1"/>
            <p:nvPr/>
          </p:nvSpPr>
          <p:spPr>
            <a:xfrm>
              <a:off x="3866259" y="2766884"/>
              <a:ext cx="538539"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2017</a:t>
              </a:r>
            </a:p>
          </p:txBody>
        </p:sp>
        <p:sp>
          <p:nvSpPr>
            <p:cNvPr id="42" name="TextBox 74">
              <a:extLst>
                <a:ext uri="{FF2B5EF4-FFF2-40B4-BE49-F238E27FC236}">
                  <a16:creationId xmlns:a16="http://schemas.microsoft.com/office/drawing/2014/main" id="{8BCA3D09-A2AC-4F60-B6B3-723BEC31F501}"/>
                </a:ext>
              </a:extLst>
            </p:cNvPr>
            <p:cNvSpPr txBox="1"/>
            <p:nvPr/>
          </p:nvSpPr>
          <p:spPr>
            <a:xfrm>
              <a:off x="3866259" y="3224963"/>
              <a:ext cx="538539"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2016</a:t>
              </a:r>
            </a:p>
          </p:txBody>
        </p:sp>
        <p:sp>
          <p:nvSpPr>
            <p:cNvPr id="43" name="TextBox 75">
              <a:extLst>
                <a:ext uri="{FF2B5EF4-FFF2-40B4-BE49-F238E27FC236}">
                  <a16:creationId xmlns:a16="http://schemas.microsoft.com/office/drawing/2014/main" id="{B3579634-0280-4872-BA61-06BDEE0DAE41}"/>
                </a:ext>
              </a:extLst>
            </p:cNvPr>
            <p:cNvSpPr txBox="1"/>
            <p:nvPr/>
          </p:nvSpPr>
          <p:spPr>
            <a:xfrm>
              <a:off x="3866259" y="3682164"/>
              <a:ext cx="538539" cy="333793"/>
            </a:xfrm>
            <a:prstGeom prst="rect">
              <a:avLst/>
            </a:prstGeom>
            <a:noFill/>
          </p:spPr>
          <p:txBody>
            <a:bodyPr rtlCol="0" wrap="none">
              <a:spAutoFit/>
            </a:bodyPr>
            <a:lstStyle/>
            <a:p>
              <a:pPr algn="just">
                <a:lnSpc>
                  <a:spcPct val="120000"/>
                </a:lnSpc>
              </a:pPr>
              <a:r>
                <a:rPr lang="en-US" sz="1325">
                  <a:solidFill>
                    <a:srgbClr val="313C42"/>
                  </a:solidFill>
                  <a:cs typeface="+mn-ea"/>
                  <a:sym typeface="+mn-lt"/>
                </a:rPr>
                <a:t>2015</a:t>
              </a:r>
            </a:p>
          </p:txBody>
        </p:sp>
      </p:grpSp>
      <p:sp>
        <p:nvSpPr>
          <p:cNvPr id="44" name="Rectangle 79">
            <a:extLst>
              <a:ext uri="{FF2B5EF4-FFF2-40B4-BE49-F238E27FC236}">
                <a16:creationId xmlns:a16="http://schemas.microsoft.com/office/drawing/2014/main" id="{9A629155-4AA1-47DF-92F1-351E23F41C47}"/>
              </a:ext>
            </a:extLst>
          </p:cNvPr>
          <p:cNvSpPr/>
          <p:nvPr/>
        </p:nvSpPr>
        <p:spPr>
          <a:xfrm>
            <a:off x="797091" y="4851977"/>
            <a:ext cx="3560560" cy="1188720"/>
          </a:xfrm>
          <a:prstGeom prst="rect">
            <a:avLst/>
          </a:prstGeom>
        </p:spPr>
        <p:txBody>
          <a:bodyPr wrap="square">
            <a:spAutoFit/>
          </a:bodyPr>
          <a:lstStyle/>
          <a:p>
            <a:pPr algn="just" indent="-285750" marL="285750">
              <a:lnSpc>
                <a:spcPct val="120000"/>
              </a:lnSpc>
              <a:buFont charset="2" panose="05000000000000000000" pitchFamily="2" typeface="Wingdings"/>
              <a:buChar char="Ø"/>
            </a:pPr>
            <a:r>
              <a:rPr altLang="zh-CN" lang="en-US" sz="1500">
                <a:solidFill>
                  <a:srgbClr val="313C42"/>
                </a:solidFill>
                <a:cs typeface="+mn-ea"/>
                <a:sym typeface="+mn-lt"/>
              </a:rPr>
              <a:t> 2019年在员工招聘中我们重视岗位和学历的适应度，更多地是根据岗位对在岗者的要求选择适应的学历，同时重视高学历人员的选择。</a:t>
            </a:r>
          </a:p>
        </p:txBody>
      </p:sp>
      <p:sp>
        <p:nvSpPr>
          <p:cNvPr id="45" name="Rectangle 82">
            <a:extLst>
              <a:ext uri="{FF2B5EF4-FFF2-40B4-BE49-F238E27FC236}">
                <a16:creationId xmlns:a16="http://schemas.microsoft.com/office/drawing/2014/main" id="{DB80C902-208D-411E-ABD1-3049AEF430EE}"/>
              </a:ext>
            </a:extLst>
          </p:cNvPr>
          <p:cNvSpPr/>
          <p:nvPr/>
        </p:nvSpPr>
        <p:spPr>
          <a:xfrm>
            <a:off x="4471723" y="4822825"/>
            <a:ext cx="3295456" cy="1188720"/>
          </a:xfrm>
          <a:prstGeom prst="rect">
            <a:avLst/>
          </a:prstGeom>
        </p:spPr>
        <p:txBody>
          <a:bodyPr wrap="square">
            <a:spAutoFit/>
          </a:bodyPr>
          <a:lstStyle/>
          <a:p>
            <a:pPr algn="just" indent="-285750" marL="285750">
              <a:lnSpc>
                <a:spcPct val="120000"/>
              </a:lnSpc>
              <a:buFont charset="2" panose="05000000000000000000" pitchFamily="2" typeface="Wingdings"/>
              <a:buChar char="Ø"/>
            </a:pPr>
            <a:r>
              <a:rPr altLang="zh-CN" lang="en-US" sz="1500">
                <a:solidFill>
                  <a:srgbClr val="313C42"/>
                </a:solidFill>
                <a:cs typeface="+mn-ea"/>
                <a:sym typeface="+mn-lt"/>
              </a:rPr>
              <a:t> 从公司整体学历分布上看：研发系统的整体学历水平最高，高学历人员比例70%，高于去年同期60%的水平。</a:t>
            </a:r>
          </a:p>
        </p:txBody>
      </p:sp>
      <p:sp>
        <p:nvSpPr>
          <p:cNvPr id="46" name="Rectangle 85">
            <a:extLst>
              <a:ext uri="{FF2B5EF4-FFF2-40B4-BE49-F238E27FC236}">
                <a16:creationId xmlns:a16="http://schemas.microsoft.com/office/drawing/2014/main" id="{D53CD3EB-1A94-4B88-9DCD-D66FDF0581D9}"/>
              </a:ext>
            </a:extLst>
          </p:cNvPr>
          <p:cNvSpPr/>
          <p:nvPr/>
        </p:nvSpPr>
        <p:spPr>
          <a:xfrm>
            <a:off x="7842186" y="4822825"/>
            <a:ext cx="3691445" cy="1188720"/>
          </a:xfrm>
          <a:prstGeom prst="rect">
            <a:avLst/>
          </a:prstGeom>
        </p:spPr>
        <p:txBody>
          <a:bodyPr wrap="square">
            <a:spAutoFit/>
          </a:bodyPr>
          <a:lstStyle/>
          <a:p>
            <a:pPr algn="just" indent="-285750" marL="285750">
              <a:lnSpc>
                <a:spcPct val="120000"/>
              </a:lnSpc>
              <a:buFont charset="2" panose="05000000000000000000" pitchFamily="2" typeface="Wingdings"/>
              <a:buChar char="Ø"/>
            </a:pPr>
            <a:r>
              <a:rPr altLang="zh-CN" lang="en-US" sz="1500">
                <a:solidFill>
                  <a:srgbClr val="313C42"/>
                </a:solidFill>
                <a:cs typeface="+mn-ea"/>
                <a:sym typeface="+mn-lt"/>
              </a:rPr>
              <a:t> 2018年计划仍需要在高学历、高层次人才招聘上下功夫，研发高学历层次力争达到80%，其他部门人员（生产员工除外）原则上选择大专以上学历。</a:t>
            </a:r>
          </a:p>
        </p:txBody>
      </p:sp>
    </p:spTree>
    <p:extLst>
      <p:ext uri="{BB962C8B-B14F-4D97-AF65-F5344CB8AC3E}">
        <p14:creationId val="2982225612"/>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6"/>
                                        </p:tgtEl>
                                        <p:attrNameLst>
                                          <p:attrName>style.visibility</p:attrName>
                                        </p:attrNameLst>
                                      </p:cBhvr>
                                      <p:to>
                                        <p:strVal val="visible"/>
                                      </p:to>
                                    </p:set>
                                    <p:animEffect filter="wipe(left)"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2" presetSubtype="4">
                                  <p:stCondLst>
                                    <p:cond delay="0"/>
                                  </p:stCondLst>
                                  <p:childTnLst>
                                    <p:set>
                                      <p:cBhvr>
                                        <p:cTn dur="1" fill="hold" id="14">
                                          <p:stCondLst>
                                            <p:cond delay="0"/>
                                          </p:stCondLst>
                                        </p:cTn>
                                        <p:tgtEl>
                                          <p:spTgt spid="44"/>
                                        </p:tgtEl>
                                        <p:attrNameLst>
                                          <p:attrName>style.visibility</p:attrName>
                                        </p:attrNameLst>
                                      </p:cBhvr>
                                      <p:to>
                                        <p:strVal val="visible"/>
                                      </p:to>
                                    </p:set>
                                    <p:anim calcmode="lin" valueType="num">
                                      <p:cBhvr additive="base">
                                        <p:cTn dur="500" fill="hold" id="15"/>
                                        <p:tgtEl>
                                          <p:spTgt spid="44"/>
                                        </p:tgtEl>
                                        <p:attrNameLst>
                                          <p:attrName>ppt_x</p:attrName>
                                        </p:attrNameLst>
                                      </p:cBhvr>
                                      <p:tavLst>
                                        <p:tav tm="0">
                                          <p:val>
                                            <p:strVal val="#ppt_x"/>
                                          </p:val>
                                        </p:tav>
                                        <p:tav tm="100000">
                                          <p:val>
                                            <p:strVal val="#ppt_x"/>
                                          </p:val>
                                        </p:tav>
                                      </p:tavLst>
                                    </p:anim>
                                    <p:anim calcmode="lin" valueType="num">
                                      <p:cBhvr additive="base">
                                        <p:cTn dur="500" fill="hold" id="16"/>
                                        <p:tgtEl>
                                          <p:spTgt spid="44"/>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 presetSubtype="4">
                                  <p:stCondLst>
                                    <p:cond delay="0"/>
                                  </p:stCondLst>
                                  <p:childTnLst>
                                    <p:set>
                                      <p:cBhvr>
                                        <p:cTn dur="1" fill="hold" id="19">
                                          <p:stCondLst>
                                            <p:cond delay="0"/>
                                          </p:stCondLst>
                                        </p:cTn>
                                        <p:tgtEl>
                                          <p:spTgt spid="45"/>
                                        </p:tgtEl>
                                        <p:attrNameLst>
                                          <p:attrName>style.visibility</p:attrName>
                                        </p:attrNameLst>
                                      </p:cBhvr>
                                      <p:to>
                                        <p:strVal val="visible"/>
                                      </p:to>
                                    </p:set>
                                    <p:anim calcmode="lin" valueType="num">
                                      <p:cBhvr additive="base">
                                        <p:cTn dur="500" fill="hold" id="20"/>
                                        <p:tgtEl>
                                          <p:spTgt spid="45"/>
                                        </p:tgtEl>
                                        <p:attrNameLst>
                                          <p:attrName>ppt_x</p:attrName>
                                        </p:attrNameLst>
                                      </p:cBhvr>
                                      <p:tavLst>
                                        <p:tav tm="0">
                                          <p:val>
                                            <p:strVal val="#ppt_x"/>
                                          </p:val>
                                        </p:tav>
                                        <p:tav tm="100000">
                                          <p:val>
                                            <p:strVal val="#ppt_x"/>
                                          </p:val>
                                        </p:tav>
                                      </p:tavLst>
                                    </p:anim>
                                    <p:anim calcmode="lin" valueType="num">
                                      <p:cBhvr additive="base">
                                        <p:cTn dur="500" fill="hold" id="21"/>
                                        <p:tgtEl>
                                          <p:spTgt spid="45"/>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2" presetSubtype="4">
                                  <p:stCondLst>
                                    <p:cond delay="0"/>
                                  </p:stCondLst>
                                  <p:childTnLst>
                                    <p:set>
                                      <p:cBhvr>
                                        <p:cTn dur="1" fill="hold" id="24">
                                          <p:stCondLst>
                                            <p:cond delay="0"/>
                                          </p:stCondLst>
                                        </p:cTn>
                                        <p:tgtEl>
                                          <p:spTgt spid="46"/>
                                        </p:tgtEl>
                                        <p:attrNameLst>
                                          <p:attrName>style.visibility</p:attrName>
                                        </p:attrNameLst>
                                      </p:cBhvr>
                                      <p:to>
                                        <p:strVal val="visible"/>
                                      </p:to>
                                    </p:set>
                                    <p:anim calcmode="lin" valueType="num">
                                      <p:cBhvr additive="base">
                                        <p:cTn dur="500" fill="hold" id="25"/>
                                        <p:tgtEl>
                                          <p:spTgt spid="46"/>
                                        </p:tgtEl>
                                        <p:attrNameLst>
                                          <p:attrName>ppt_x</p:attrName>
                                        </p:attrNameLst>
                                      </p:cBhvr>
                                      <p:tavLst>
                                        <p:tav tm="0">
                                          <p:val>
                                            <p:strVal val="#ppt_x"/>
                                          </p:val>
                                        </p:tav>
                                        <p:tav tm="100000">
                                          <p:val>
                                            <p:strVal val="#ppt_x"/>
                                          </p:val>
                                        </p:tav>
                                      </p:tavLst>
                                    </p:anim>
                                    <p:anim calcmode="lin" valueType="num">
                                      <p:cBhvr additive="base">
                                        <p:cTn dur="500" fill="hold" id="26"/>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44"/>
      <p:bldP grpId="0" spid="45"/>
      <p:bldP grpId="0" spid="4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直角三角形 3">
            <a:extLst>
              <a:ext uri="{FF2B5EF4-FFF2-40B4-BE49-F238E27FC236}">
                <a16:creationId xmlns:a16="http://schemas.microsoft.com/office/drawing/2014/main" id="{E9BB17DE-8EF9-42EB-947E-1A8624498855}"/>
              </a:ext>
            </a:extLst>
          </p:cNvPr>
          <p:cNvSpPr/>
          <p:nvPr/>
        </p:nvSpPr>
        <p:spPr>
          <a:xfrm flipV="1">
            <a:off x="0" y="-2"/>
            <a:ext cx="815975" cy="872837"/>
          </a:xfrm>
          <a:prstGeom prst="rtTriangle">
            <a:avLst/>
          </a:prstGeom>
          <a:solidFill>
            <a:srgbClr val="4D9EBB"/>
          </a:solidFill>
          <a:ln>
            <a:noFill/>
          </a:ln>
          <a:effectLst>
            <a:outerShdw algn="r" blurRad="114300" dir="10800000" dist="381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itle 1">
            <a:extLst>
              <a:ext uri="{FF2B5EF4-FFF2-40B4-BE49-F238E27FC236}">
                <a16:creationId xmlns:a16="http://schemas.microsoft.com/office/drawing/2014/main" id="{FF2DE6FD-E831-4186-982B-0EF5773A1315}"/>
              </a:ext>
            </a:extLst>
          </p:cNvPr>
          <p:cNvSpPr txBox="1"/>
          <p:nvPr/>
        </p:nvSpPr>
        <p:spPr>
          <a:xfrm>
            <a:off x="815975" y="234315"/>
            <a:ext cx="8674389" cy="506095"/>
          </a:xfrm>
          <a:prstGeom prst="rect">
            <a:avLst/>
          </a:prstGeom>
        </p:spPr>
        <p:txBody>
          <a:bodyPr anchor="ctr" lIns="0" rIns="0">
            <a:noAutofit/>
          </a:bodyPr>
          <a:lstStyle>
            <a:lvl1pPr algn="ctr" defTabSz="914400" eaLnBrk="1" hangingPunct="1" latinLnBrk="0" rtl="0">
              <a:spcBef>
                <a:spcPct val="0"/>
              </a:spcBef>
              <a:buNone/>
              <a:defRPr b="0" kern="1200" sz="3000">
                <a:solidFill>
                  <a:schemeClr val="accent1"/>
                </a:solidFill>
                <a:latin charset="0" pitchFamily="2" typeface="U.S. 101"/>
                <a:ea charset="0" pitchFamily="2" typeface="Roboto"/>
                <a:cs charset="0" panose="020b0306030504020204" pitchFamily="34" typeface="Open Sans Light"/>
              </a:defRPr>
            </a:lvl1pPr>
          </a:lstStyle>
          <a:p>
            <a:pPr algn="l"/>
            <a:r>
              <a:rPr altLang="en-US" b="1" lang="zh-CN" sz="2400">
                <a:solidFill>
                  <a:schemeClr val="tx1">
                    <a:lumMod val="85000"/>
                    <a:lumOff val="15000"/>
                  </a:schemeClr>
                </a:solidFill>
                <a:latin typeface="+mn-lt"/>
                <a:ea typeface="+mn-ea"/>
                <a:cs typeface="+mn-ea"/>
                <a:sym typeface="+mn-lt"/>
              </a:rPr>
              <a:t>员工队伍的学历结构有待提高</a:t>
            </a:r>
          </a:p>
        </p:txBody>
      </p:sp>
      <p:grpSp>
        <p:nvGrpSpPr>
          <p:cNvPr id="6" name="Group 30">
            <a:extLst>
              <a:ext uri="{FF2B5EF4-FFF2-40B4-BE49-F238E27FC236}">
                <a16:creationId xmlns:a16="http://schemas.microsoft.com/office/drawing/2014/main" id="{756DB5D2-FFFB-43C6-90BD-664978ED71FC}"/>
              </a:ext>
            </a:extLst>
          </p:cNvPr>
          <p:cNvGrpSpPr/>
          <p:nvPr/>
        </p:nvGrpSpPr>
        <p:grpSpPr>
          <a:xfrm>
            <a:off x="8621583" y="1804491"/>
            <a:ext cx="2149627" cy="1626298"/>
            <a:chOff x="8590924" y="2194234"/>
            <a:chExt cx="3046760" cy="1626473"/>
          </a:xfrm>
        </p:grpSpPr>
        <p:sp>
          <p:nvSpPr>
            <p:cNvPr id="7" name="Rectangle 28">
              <a:extLst>
                <a:ext uri="{FF2B5EF4-FFF2-40B4-BE49-F238E27FC236}">
                  <a16:creationId xmlns:a16="http://schemas.microsoft.com/office/drawing/2014/main" id="{A60A3AF2-4F4B-4F30-96CA-3D14F6B97EDD}"/>
                </a:ext>
              </a:extLst>
            </p:cNvPr>
            <p:cNvSpPr/>
            <p:nvPr/>
          </p:nvSpPr>
          <p:spPr>
            <a:xfrm>
              <a:off x="8647437" y="2623603"/>
              <a:ext cx="2990246" cy="1188848"/>
            </a:xfrm>
            <a:prstGeom prst="rect">
              <a:avLst/>
            </a:prstGeom>
          </p:spPr>
          <p:txBody>
            <a:bodyPr wrap="square">
              <a:spAutoFit/>
            </a:bodyPr>
            <a:lstStyle/>
            <a:p>
              <a:pPr algn="just">
                <a:lnSpc>
                  <a:spcPct val="120000"/>
                </a:lnSpc>
              </a:pPr>
              <a:r>
                <a:rPr altLang="zh-CN" lang="en-US" sz="1200">
                  <a:solidFill>
                    <a:srgbClr val="313C42"/>
                  </a:solidFill>
                  <a:cs typeface="+mn-ea"/>
                  <a:sym typeface="+mn-lt"/>
                </a:rPr>
                <a:t>有着丰富的失败教训或成功经验，因此新老员工在职比例的不合理会将影响工作效率、企业文化传承和经验积累等。</a:t>
              </a:r>
            </a:p>
          </p:txBody>
        </p:sp>
        <p:sp>
          <p:nvSpPr>
            <p:cNvPr id="8" name="TextBox 29">
              <a:extLst>
                <a:ext uri="{FF2B5EF4-FFF2-40B4-BE49-F238E27FC236}">
                  <a16:creationId xmlns:a16="http://schemas.microsoft.com/office/drawing/2014/main" id="{9F9F1D2B-D0F1-4301-8C06-E620181D09AC}"/>
                </a:ext>
              </a:extLst>
            </p:cNvPr>
            <p:cNvSpPr txBox="1"/>
            <p:nvPr/>
          </p:nvSpPr>
          <p:spPr>
            <a:xfrm>
              <a:off x="8590924" y="2194234"/>
              <a:ext cx="731711" cy="548699"/>
            </a:xfrm>
            <a:prstGeom prst="rect">
              <a:avLst/>
            </a:prstGeom>
            <a:noFill/>
          </p:spPr>
          <p:txBody>
            <a:bodyPr rtlCol="0" wrap="none">
              <a:spAutoFit/>
            </a:bodyPr>
            <a:lstStyle/>
            <a:p>
              <a:pPr>
                <a:lnSpc>
                  <a:spcPct val="120000"/>
                </a:lnSpc>
              </a:pPr>
              <a:r>
                <a:rPr altLang="zh-CN" lang="en-US" sz="2500">
                  <a:solidFill>
                    <a:srgbClr val="313C42"/>
                  </a:solidFill>
                  <a:cs typeface="+mn-ea"/>
                  <a:sym typeface="+mn-lt"/>
                </a:rPr>
                <a:t>02</a:t>
              </a:r>
            </a:p>
          </p:txBody>
        </p:sp>
      </p:grpSp>
      <p:grpSp>
        <p:nvGrpSpPr>
          <p:cNvPr id="9" name="Group 31">
            <a:extLst>
              <a:ext uri="{FF2B5EF4-FFF2-40B4-BE49-F238E27FC236}">
                <a16:creationId xmlns:a16="http://schemas.microsoft.com/office/drawing/2014/main" id="{0144EE58-E77D-41A7-A7BE-AA959E04785C}"/>
              </a:ext>
            </a:extLst>
          </p:cNvPr>
          <p:cNvGrpSpPr/>
          <p:nvPr/>
        </p:nvGrpSpPr>
        <p:grpSpPr>
          <a:xfrm>
            <a:off x="8621583" y="4126894"/>
            <a:ext cx="2149627" cy="1626298"/>
            <a:chOff x="8590924" y="2194234"/>
            <a:chExt cx="3046760" cy="1626473"/>
          </a:xfrm>
        </p:grpSpPr>
        <p:sp>
          <p:nvSpPr>
            <p:cNvPr id="10" name="Rectangle 32">
              <a:extLst>
                <a:ext uri="{FF2B5EF4-FFF2-40B4-BE49-F238E27FC236}">
                  <a16:creationId xmlns:a16="http://schemas.microsoft.com/office/drawing/2014/main" id="{9FDA90D7-14C3-4123-AB86-39F69D342281}"/>
                </a:ext>
              </a:extLst>
            </p:cNvPr>
            <p:cNvSpPr/>
            <p:nvPr/>
          </p:nvSpPr>
          <p:spPr>
            <a:xfrm>
              <a:off x="8647437" y="2623604"/>
              <a:ext cx="2990246" cy="1188848"/>
            </a:xfrm>
            <a:prstGeom prst="rect">
              <a:avLst/>
            </a:prstGeom>
          </p:spPr>
          <p:txBody>
            <a:bodyPr wrap="square">
              <a:spAutoFit/>
            </a:bodyPr>
            <a:lstStyle/>
            <a:p>
              <a:pPr algn="just">
                <a:lnSpc>
                  <a:spcPct val="120000"/>
                </a:lnSpc>
              </a:pPr>
              <a:r>
                <a:rPr altLang="zh-CN" lang="en-US" sz="1200">
                  <a:solidFill>
                    <a:srgbClr val="313C42"/>
                  </a:solidFill>
                  <a:cs typeface="+mn-ea"/>
                  <a:sym typeface="+mn-lt"/>
                </a:rPr>
                <a:t>2018年在员工招聘中我们重视岗位和学历的适应度，更多地是根据岗位对在岗者的要求选择适应的学历，同时重视高学历人员的选择。</a:t>
              </a:r>
            </a:p>
          </p:txBody>
        </p:sp>
        <p:sp>
          <p:nvSpPr>
            <p:cNvPr id="11" name="TextBox 33">
              <a:extLst>
                <a:ext uri="{FF2B5EF4-FFF2-40B4-BE49-F238E27FC236}">
                  <a16:creationId xmlns:a16="http://schemas.microsoft.com/office/drawing/2014/main" id="{04C374A7-483A-4698-9F39-ECE110B5A3B8}"/>
                </a:ext>
              </a:extLst>
            </p:cNvPr>
            <p:cNvSpPr txBox="1"/>
            <p:nvPr/>
          </p:nvSpPr>
          <p:spPr>
            <a:xfrm>
              <a:off x="8590924" y="2194234"/>
              <a:ext cx="731711" cy="548699"/>
            </a:xfrm>
            <a:prstGeom prst="rect">
              <a:avLst/>
            </a:prstGeom>
            <a:noFill/>
          </p:spPr>
          <p:txBody>
            <a:bodyPr rtlCol="0" wrap="none">
              <a:spAutoFit/>
            </a:bodyPr>
            <a:lstStyle/>
            <a:p>
              <a:pPr>
                <a:lnSpc>
                  <a:spcPct val="120000"/>
                </a:lnSpc>
              </a:pPr>
              <a:r>
                <a:rPr altLang="zh-CN" lang="en-US" sz="2500">
                  <a:solidFill>
                    <a:srgbClr val="313C42"/>
                  </a:solidFill>
                  <a:cs typeface="+mn-ea"/>
                  <a:sym typeface="+mn-lt"/>
                </a:rPr>
                <a:t>04</a:t>
              </a:r>
            </a:p>
          </p:txBody>
        </p:sp>
      </p:grpSp>
      <p:grpSp>
        <p:nvGrpSpPr>
          <p:cNvPr id="12" name="Group 34">
            <a:extLst>
              <a:ext uri="{FF2B5EF4-FFF2-40B4-BE49-F238E27FC236}">
                <a16:creationId xmlns:a16="http://schemas.microsoft.com/office/drawing/2014/main" id="{EAFAD220-142B-499B-946C-570B0F71CCCD}"/>
              </a:ext>
            </a:extLst>
          </p:cNvPr>
          <p:cNvGrpSpPr/>
          <p:nvPr/>
        </p:nvGrpSpPr>
        <p:grpSpPr>
          <a:xfrm flipH="1">
            <a:off x="1378272" y="4112925"/>
            <a:ext cx="2109752" cy="1626298"/>
            <a:chOff x="8647438" y="2180262"/>
            <a:chExt cx="2990246" cy="1626473"/>
          </a:xfrm>
        </p:grpSpPr>
        <p:sp>
          <p:nvSpPr>
            <p:cNvPr id="13" name="Rectangle 35">
              <a:extLst>
                <a:ext uri="{FF2B5EF4-FFF2-40B4-BE49-F238E27FC236}">
                  <a16:creationId xmlns:a16="http://schemas.microsoft.com/office/drawing/2014/main" id="{E022CEF7-49CA-4EEB-9571-A310526C0332}"/>
                </a:ext>
              </a:extLst>
            </p:cNvPr>
            <p:cNvSpPr/>
            <p:nvPr/>
          </p:nvSpPr>
          <p:spPr>
            <a:xfrm>
              <a:off x="8647438" y="2609632"/>
              <a:ext cx="2990246" cy="1188848"/>
            </a:xfrm>
            <a:prstGeom prst="rect">
              <a:avLst/>
            </a:prstGeom>
          </p:spPr>
          <p:txBody>
            <a:bodyPr wrap="square">
              <a:spAutoFit/>
            </a:bodyPr>
            <a:lstStyle/>
            <a:p>
              <a:pPr algn="just">
                <a:lnSpc>
                  <a:spcPct val="120000"/>
                </a:lnSpc>
              </a:pPr>
              <a:r>
                <a:rPr altLang="zh-CN" lang="en-US" sz="1200">
                  <a:solidFill>
                    <a:srgbClr val="313C42"/>
                  </a:solidFill>
                  <a:cs typeface="+mn-ea"/>
                  <a:sym typeface="+mn-lt"/>
                </a:rPr>
                <a:t>2019年将改善新老员工的比例关系：增强新老员工的经验交流、扩大导师制的适用范围、做好老员工的职业生涯规划等。</a:t>
              </a:r>
            </a:p>
          </p:txBody>
        </p:sp>
        <p:sp>
          <p:nvSpPr>
            <p:cNvPr id="14" name="TextBox 36">
              <a:extLst>
                <a:ext uri="{FF2B5EF4-FFF2-40B4-BE49-F238E27FC236}">
                  <a16:creationId xmlns:a16="http://schemas.microsoft.com/office/drawing/2014/main" id="{9E56C622-585E-4A7E-A657-5B8A3C3FD0F9}"/>
                </a:ext>
              </a:extLst>
            </p:cNvPr>
            <p:cNvSpPr txBox="1"/>
            <p:nvPr/>
          </p:nvSpPr>
          <p:spPr>
            <a:xfrm>
              <a:off x="8794790" y="2180262"/>
              <a:ext cx="731711" cy="548699"/>
            </a:xfrm>
            <a:prstGeom prst="rect">
              <a:avLst/>
            </a:prstGeom>
            <a:noFill/>
          </p:spPr>
          <p:txBody>
            <a:bodyPr rtlCol="0" wrap="none">
              <a:spAutoFit/>
            </a:bodyPr>
            <a:lstStyle/>
            <a:p>
              <a:pPr algn="r">
                <a:lnSpc>
                  <a:spcPct val="120000"/>
                </a:lnSpc>
              </a:pPr>
              <a:r>
                <a:rPr altLang="zh-CN" lang="en-US" sz="2500">
                  <a:solidFill>
                    <a:srgbClr val="313C42"/>
                  </a:solidFill>
                  <a:cs typeface="+mn-ea"/>
                  <a:sym typeface="+mn-lt"/>
                </a:rPr>
                <a:t>03</a:t>
              </a:r>
            </a:p>
          </p:txBody>
        </p:sp>
      </p:grpSp>
      <p:grpSp>
        <p:nvGrpSpPr>
          <p:cNvPr id="15" name="Group 37">
            <a:extLst>
              <a:ext uri="{FF2B5EF4-FFF2-40B4-BE49-F238E27FC236}">
                <a16:creationId xmlns:a16="http://schemas.microsoft.com/office/drawing/2014/main" id="{BB316B0A-5268-41F8-8A89-0F6209C5F91E}"/>
              </a:ext>
            </a:extLst>
          </p:cNvPr>
          <p:cNvGrpSpPr/>
          <p:nvPr/>
        </p:nvGrpSpPr>
        <p:grpSpPr>
          <a:xfrm flipH="1">
            <a:off x="1378272" y="1818462"/>
            <a:ext cx="2158013" cy="1612328"/>
            <a:chOff x="8579034" y="2208206"/>
            <a:chExt cx="3058650" cy="1612501"/>
          </a:xfrm>
        </p:grpSpPr>
        <p:sp>
          <p:nvSpPr>
            <p:cNvPr id="16" name="Rectangle 38">
              <a:extLst>
                <a:ext uri="{FF2B5EF4-FFF2-40B4-BE49-F238E27FC236}">
                  <a16:creationId xmlns:a16="http://schemas.microsoft.com/office/drawing/2014/main" id="{16A363DE-DF09-4398-963A-9C19D37309B5}"/>
                </a:ext>
              </a:extLst>
            </p:cNvPr>
            <p:cNvSpPr/>
            <p:nvPr/>
          </p:nvSpPr>
          <p:spPr>
            <a:xfrm>
              <a:off x="8647438" y="2623603"/>
              <a:ext cx="2990246" cy="1188847"/>
            </a:xfrm>
            <a:prstGeom prst="rect">
              <a:avLst/>
            </a:prstGeom>
          </p:spPr>
          <p:txBody>
            <a:bodyPr wrap="square">
              <a:spAutoFit/>
            </a:bodyPr>
            <a:lstStyle/>
            <a:p>
              <a:pPr algn="just">
                <a:lnSpc>
                  <a:spcPct val="120000"/>
                </a:lnSpc>
              </a:pPr>
              <a:r>
                <a:rPr altLang="zh-CN" lang="en-US" sz="1200">
                  <a:solidFill>
                    <a:srgbClr val="313C42"/>
                  </a:solidFill>
                  <a:cs typeface="+mn-ea"/>
                  <a:sym typeface="+mn-lt"/>
                </a:rPr>
                <a:t>2018年底，2年以上的在职员工仅14%，1年以下的新入职员工数达57%。多数老员工熟悉公司制度、掌握着公司核心部门或环节</a:t>
              </a:r>
            </a:p>
          </p:txBody>
        </p:sp>
        <p:sp>
          <p:nvSpPr>
            <p:cNvPr id="17" name="TextBox 39">
              <a:extLst>
                <a:ext uri="{FF2B5EF4-FFF2-40B4-BE49-F238E27FC236}">
                  <a16:creationId xmlns:a16="http://schemas.microsoft.com/office/drawing/2014/main" id="{A00828A0-9EC7-4D50-ADCF-14641AEEAC11}"/>
                </a:ext>
              </a:extLst>
            </p:cNvPr>
            <p:cNvSpPr txBox="1"/>
            <p:nvPr/>
          </p:nvSpPr>
          <p:spPr>
            <a:xfrm>
              <a:off x="8726385" y="2208206"/>
              <a:ext cx="731712" cy="548699"/>
            </a:xfrm>
            <a:prstGeom prst="rect">
              <a:avLst/>
            </a:prstGeom>
            <a:noFill/>
          </p:spPr>
          <p:txBody>
            <a:bodyPr rtlCol="0" wrap="none">
              <a:spAutoFit/>
            </a:bodyPr>
            <a:lstStyle/>
            <a:p>
              <a:pPr algn="r">
                <a:lnSpc>
                  <a:spcPct val="120000"/>
                </a:lnSpc>
              </a:pPr>
              <a:r>
                <a:rPr altLang="zh-CN" lang="en-US" sz="2500">
                  <a:solidFill>
                    <a:srgbClr val="313C42"/>
                  </a:solidFill>
                  <a:cs typeface="+mn-ea"/>
                  <a:sym typeface="+mn-lt"/>
                </a:rPr>
                <a:t>01</a:t>
              </a:r>
            </a:p>
          </p:txBody>
        </p:sp>
      </p:grpSp>
      <p:pic>
        <p:nvPicPr>
          <p:cNvPr id="19" name="图片 18">
            <a:extLst>
              <a:ext uri="{FF2B5EF4-FFF2-40B4-BE49-F238E27FC236}">
                <a16:creationId xmlns:a16="http://schemas.microsoft.com/office/drawing/2014/main" id="{5B41E4DA-D4C1-4D87-A3A4-94E059B6E9B4}"/>
              </a:ext>
            </a:extLst>
          </p:cNvPr>
          <p:cNvPicPr>
            <a:picLocks noChangeAspect="1"/>
          </p:cNvPicPr>
          <p:nvPr/>
        </p:nvPicPr>
        <p:blipFill>
          <a:blip r:embed="rId2">
            <a:extLst>
              <a:ext uri="{28A0092B-C50C-407E-A947-70E740481C1C}">
                <a14:useLocalDpi val="0"/>
              </a:ext>
            </a:extLst>
          </a:blip>
          <a:srcRect b="16667" t="16667"/>
          <a:stretch>
            <a:fillRect/>
          </a:stretch>
        </p:blipFill>
        <p:spPr>
          <a:xfrm>
            <a:off x="4027615" y="1804491"/>
            <a:ext cx="4142510" cy="4142510"/>
          </a:xfrm>
          <a:prstGeom prst="ellipse">
            <a:avLst/>
          </a:prstGeom>
        </p:spPr>
      </p:pic>
    </p:spTree>
    <p:extLst>
      <p:ext uri="{BB962C8B-B14F-4D97-AF65-F5344CB8AC3E}">
        <p14:creationId val="829043483"/>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19"/>
                                        </p:tgtEl>
                                        <p:attrNameLst>
                                          <p:attrName>style.visibility</p:attrName>
                                        </p:attrNameLst>
                                      </p:cBhvr>
                                      <p:to>
                                        <p:strVal val="visible"/>
                                      </p:to>
                                    </p:set>
                                    <p:animEffect filter="fade" transition="in">
                                      <p:cBhvr>
                                        <p:cTn dur="1000" id="12"/>
                                        <p:tgtEl>
                                          <p:spTgt spid="19"/>
                                        </p:tgtEl>
                                      </p:cBhvr>
                                    </p:animEffect>
                                    <p:anim calcmode="lin" valueType="num">
                                      <p:cBhvr>
                                        <p:cTn dur="1000" fill="hold" id="13"/>
                                        <p:tgtEl>
                                          <p:spTgt spid="19"/>
                                        </p:tgtEl>
                                        <p:attrNameLst>
                                          <p:attrName>ppt_x</p:attrName>
                                        </p:attrNameLst>
                                      </p:cBhvr>
                                      <p:tavLst>
                                        <p:tav tm="0">
                                          <p:val>
                                            <p:strVal val="#ppt_x"/>
                                          </p:val>
                                        </p:tav>
                                        <p:tav tm="100000">
                                          <p:val>
                                            <p:strVal val="#ppt_x"/>
                                          </p:val>
                                        </p:tav>
                                      </p:tavLst>
                                    </p:anim>
                                    <p:anim calcmode="lin" valueType="num">
                                      <p:cBhvr>
                                        <p:cTn dur="1000" fill="hold" id="14"/>
                                        <p:tgtEl>
                                          <p:spTgt spid="19"/>
                                        </p:tgtEl>
                                        <p:attrNameLst>
                                          <p:attrName>ppt_y</p:attrName>
                                        </p:attrNameLst>
                                      </p:cBhvr>
                                      <p:tavLst>
                                        <p:tav tm="0">
                                          <p:val>
                                            <p:strVal val="#ppt_y+.1"/>
                                          </p:val>
                                        </p:tav>
                                        <p:tav tm="100000">
                                          <p:val>
                                            <p:strVal val="#ppt_y"/>
                                          </p:val>
                                        </p:tav>
                                      </p:tavLst>
                                    </p:anim>
                                  </p:childTnLst>
                                </p:cTn>
                              </p:par>
                              <p:par>
                                <p:cTn fill="hold" id="15" nodeType="withEffect" presetClass="entr" presetID="10" presetSubtype="0">
                                  <p:stCondLst>
                                    <p:cond delay="0"/>
                                  </p:stCondLst>
                                  <p:childTnLst>
                                    <p:set>
                                      <p:cBhvr>
                                        <p:cTn dur="1" fill="hold" id="16">
                                          <p:stCondLst>
                                            <p:cond delay="0"/>
                                          </p:stCondLst>
                                        </p:cTn>
                                        <p:tgtEl>
                                          <p:spTgt spid="15"/>
                                        </p:tgtEl>
                                        <p:attrNameLst>
                                          <p:attrName>style.visibility</p:attrName>
                                        </p:attrNameLst>
                                      </p:cBhvr>
                                      <p:to>
                                        <p:strVal val="visible"/>
                                      </p:to>
                                    </p:set>
                                    <p:animEffect filter="fade" transition="in">
                                      <p:cBhvr>
                                        <p:cTn dur="500" id="17"/>
                                        <p:tgtEl>
                                          <p:spTgt spid="15"/>
                                        </p:tgtEl>
                                      </p:cBhvr>
                                    </p:animEffect>
                                  </p:childTnLst>
                                </p:cTn>
                              </p:par>
                              <p:par>
                                <p:cTn fill="hold" id="18" nodeType="withEffect" presetClass="entr" presetID="10" presetSubtype="0">
                                  <p:stCondLst>
                                    <p:cond delay="0"/>
                                  </p:stCondLst>
                                  <p:childTnLst>
                                    <p:set>
                                      <p:cBhvr>
                                        <p:cTn dur="1" fill="hold" id="19">
                                          <p:stCondLst>
                                            <p:cond delay="0"/>
                                          </p:stCondLst>
                                        </p:cTn>
                                        <p:tgtEl>
                                          <p:spTgt spid="6"/>
                                        </p:tgtEl>
                                        <p:attrNameLst>
                                          <p:attrName>style.visibility</p:attrName>
                                        </p:attrNameLst>
                                      </p:cBhvr>
                                      <p:to>
                                        <p:strVal val="visible"/>
                                      </p:to>
                                    </p:set>
                                    <p:animEffect filter="fade" transition="in">
                                      <p:cBhvr>
                                        <p:cTn dur="500" id="20"/>
                                        <p:tgtEl>
                                          <p:spTgt spid="6"/>
                                        </p:tgtEl>
                                      </p:cBhvr>
                                    </p:animEffect>
                                  </p:childTnLst>
                                </p:cTn>
                              </p:par>
                              <p:par>
                                <p:cTn fill="hold" id="21" nodeType="withEffect" presetClass="entr" presetID="10"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par>
                                <p:cTn fill="hold" id="24" nodeType="withEffect" presetClass="entr" presetID="10" presetSubtype="0">
                                  <p:stCondLst>
                                    <p:cond delay="0"/>
                                  </p:stCondLst>
                                  <p:childTnLst>
                                    <p:set>
                                      <p:cBhvr>
                                        <p:cTn dur="1" fill="hold" id="25">
                                          <p:stCondLst>
                                            <p:cond delay="0"/>
                                          </p:stCondLst>
                                        </p:cTn>
                                        <p:tgtEl>
                                          <p:spTgt spid="9"/>
                                        </p:tgtEl>
                                        <p:attrNameLst>
                                          <p:attrName>style.visibility</p:attrName>
                                        </p:attrNameLst>
                                      </p:cBhvr>
                                      <p:to>
                                        <p:strVal val="visible"/>
                                      </p:to>
                                    </p:set>
                                    <p:animEffect filter="fade" transition="in">
                                      <p:cBhvr>
                                        <p:cTn dur="500" id="2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280</Paragraphs>
  <Slides>27</Slides>
  <Notes>0</Notes>
  <TotalTime>4026</TotalTime>
  <HiddenSlides>0</HiddenSlides>
  <MMClips>0</MMClips>
  <ScaleCrop>0</ScaleCrop>
  <HeadingPairs>
    <vt:vector baseType="variant" size="6">
      <vt:variant>
        <vt:lpstr>Fonts used</vt:lpstr>
      </vt:variant>
      <vt:variant>
        <vt:i4>24</vt:i4>
      </vt:variant>
      <vt:variant>
        <vt:lpstr>Theme</vt:lpstr>
      </vt:variant>
      <vt:variant>
        <vt:i4>1</vt:i4>
      </vt:variant>
      <vt:variant>
        <vt:lpstr>Slide Titles</vt:lpstr>
      </vt:variant>
      <vt:variant>
        <vt:i4>27</vt:i4>
      </vt:variant>
    </vt:vector>
  </HeadingPairs>
  <TitlesOfParts>
    <vt:vector baseType="lpstr" size="52">
      <vt:lpstr>Arial</vt:lpstr>
      <vt:lpstr>等线 Light</vt:lpstr>
      <vt:lpstr>等线</vt:lpstr>
      <vt:lpstr>Calibri Light</vt:lpstr>
      <vt:lpstr>Calibri</vt:lpstr>
      <vt:lpstr>微软雅黑</vt:lpstr>
      <vt:lpstr>Segoe UI Light</vt:lpstr>
      <vt:lpstr>Roboto Bold</vt:lpstr>
      <vt:lpstr>字体视界-一风尚黑体</vt:lpstr>
      <vt:lpstr>U.S. 101</vt:lpstr>
      <vt:lpstr>Roboto</vt:lpstr>
      <vt:lpstr>Open Sans Light</vt:lpstr>
      <vt:lpstr>Wingdings</vt:lpstr>
      <vt:lpstr>宋体</vt:lpstr>
      <vt:lpstr>Arial Black</vt:lpstr>
      <vt:lpstr>STIXGeneral-Bold</vt:lpstr>
      <vt:lpstr>Oxygen</vt:lpstr>
      <vt:lpstr>Neris Thin</vt:lpstr>
      <vt:lpstr>字魂57号-创细黑</vt:lpstr>
      <vt:lpstr>Open Sans</vt:lpstr>
      <vt:lpstr>字魂58号-创中黑</vt:lpstr>
      <vt:lpstr>FZHei-B01S</vt:lpstr>
      <vt:lpstr>思源黑体 CN ExtraLight</vt:lpstr>
      <vt:lpstr>字魂59号-创粗黑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2019-06-11T09:29:47Z</dcterms:created>
  <cp:lastModifiedBy>kan</cp:lastModifiedBy>
  <dcterms:modified xsi:type="dcterms:W3CDTF">2021-08-20T10:59:05Z</dcterms:modified>
  <cp:revision>306</cp:revision>
  <dc:title>PowerPoint 演示文稿</dc:title>
</cp:coreProperties>
</file>