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"/>
  </p:notesMasterIdLst>
  <p:sldIdLst>
    <p:sldId id="294" r:id="rId4"/>
    <p:sldId id="324" r:id="rId5"/>
    <p:sldId id="327" r:id="rId6"/>
    <p:sldId id="326" r:id="rId7"/>
    <p:sldId id="325" r:id="rId8"/>
    <p:sldId id="265" r:id="rId9"/>
    <p:sldId id="257" r:id="rId10"/>
    <p:sldId id="296" r:id="rId11"/>
    <p:sldId id="295" r:id="rId12"/>
    <p:sldId id="297" r:id="rId13"/>
    <p:sldId id="258" r:id="rId14"/>
    <p:sldId id="318" r:id="rId15"/>
    <p:sldId id="298" r:id="rId16"/>
    <p:sldId id="259" r:id="rId17"/>
    <p:sldId id="299" r:id="rId18"/>
    <p:sldId id="270" r:id="rId19"/>
    <p:sldId id="269" r:id="rId20"/>
    <p:sldId id="268" r:id="rId21"/>
    <p:sldId id="267" r:id="rId22"/>
    <p:sldId id="300" r:id="rId23"/>
    <p:sldId id="277" r:id="rId24"/>
    <p:sldId id="273" r:id="rId25"/>
    <p:sldId id="278" r:id="rId26"/>
    <p:sldId id="272" r:id="rId27"/>
    <p:sldId id="285" r:id="rId28"/>
    <p:sldId id="319" r:id="rId29"/>
    <p:sldId id="279" r:id="rId30"/>
    <p:sldId id="321" r:id="rId31"/>
    <p:sldId id="320" r:id="rId32"/>
    <p:sldId id="322" r:id="rId33"/>
    <p:sldId id="261" r:id="rId34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0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2" y="1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1999" cy="71999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340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5AF625F-6028-4078-AF15-4089E4C09279}" type="datetimeFigureOut">
              <a:rPr lang="zh-CN" altLang="en-US"/>
              <a:t>2018/5/24</a:t>
            </a:fld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BC75800-67F2-41F4-A245-BE5362768ABE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715148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46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803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774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3355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5952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059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771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5252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491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3933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15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6232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8896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3354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3760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838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453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8389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1351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9302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8550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701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5783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0948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753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351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205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457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369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866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891943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tags/tag1.xml" Type="http://schemas.openxmlformats.org/officeDocument/2006/relationships/tags"/><Relationship Id="rId3" Target="../media/image2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7184" y="4813301"/>
            <a:ext cx="10752667" cy="785813"/>
          </a:xfrm>
        </p:spPr>
        <p:txBody>
          <a:bodyPr wrap="square">
            <a:normAutofit/>
          </a:bodyPr>
          <a:lstStyle>
            <a:lvl1pPr>
              <a:defRPr sz="4000">
                <a:sym typeface="Arial" pitchFamily="34" charset="0"/>
              </a:defRPr>
            </a:lvl1pPr>
          </a:lstStyle>
          <a:p>
            <a:pPr lvl="0"/>
            <a:r>
              <a:rPr lang="zh-CN" altLang="zh-CN" noProof="0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5067" y="5599113"/>
            <a:ext cx="10752667" cy="646112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400">
                <a:sym typeface="Arial" pitchFamily="34" charset="0"/>
              </a:defRPr>
            </a:lvl1pPr>
          </a:lstStyle>
          <a:p>
            <a:pPr lvl="0"/>
            <a:r>
              <a:rPr lang="zh-CN" altLang="zh-CN" noProof="0" smtClean="0">
                <a:sym typeface="Arial" pitchFamily="34" charset="0"/>
              </a:rPr>
              <a:t>单击此处编辑母版副标题样式</a:t>
            </a:r>
          </a:p>
        </p:txBody>
      </p:sp>
      <p:grpSp>
        <p:nvGrpSpPr>
          <p:cNvPr id="2056" name="Group 8"/>
          <p:cNvGrpSpPr/>
          <p:nvPr/>
        </p:nvGrpSpPr>
        <p:grpSpPr>
          <a:xfrm>
            <a:off x="0" y="6721476"/>
            <a:ext cx="12194117" cy="144463"/>
            <a:chExt cx="14403" cy="228"/>
          </a:xfrm>
        </p:grpSpPr>
        <p:sp>
          <p:nvSpPr>
            <p:cNvPr id="2057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8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9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0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1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14" name="Picture 2" descr="#wm#_46_01_*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20998" r="305" b="24099"/>
          <a:stretch>
            <a:fillRect/>
          </a:stretch>
        </p:blipFill>
        <p:spPr bwMode="auto">
          <a:xfrm>
            <a:off x="-1" y="0"/>
            <a:ext cx="12206918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62C8-A62D-421F-9657-A935E732D4FA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520529"/>
            <a:ext cx="10972800" cy="55750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188294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417294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19214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209525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1302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49125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081643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72395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66487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000" y="3233928"/>
            <a:ext cx="10824000" cy="2476800"/>
          </a:xfrm>
        </p:spPr>
        <p:txBody>
          <a:bodyPr wrap="square">
            <a:normAutofit/>
          </a:bodyPr>
          <a:lstStyle>
            <a:lvl1pPr marL="342900" indent="-342900">
              <a:buFont typeface="Arial" pitchFamily="34" charset="0"/>
              <a:buChar char="•"/>
              <a:defRPr sz="2400"/>
            </a:lvl1pPr>
            <a:lvl2pPr marL="800100" indent="-342900">
              <a:buFont typeface="Arial" pitchFamily="34" charset="0"/>
              <a:buChar char="•"/>
              <a:defRPr sz="2000"/>
            </a:lvl2pPr>
            <a:lvl3pPr marL="1257300" indent="-342900">
              <a:buFont typeface="Arial" pitchFamily="34" charset="0"/>
              <a:buChar char="•"/>
              <a:defRPr sz="1800"/>
            </a:lvl3pPr>
            <a:lvl4pPr marL="1714500" indent="-342900">
              <a:buFont typeface="Arial" pitchFamily="34" charset="0"/>
              <a:buChar char="•"/>
              <a:defRPr sz="1800"/>
            </a:lvl4pPr>
            <a:lvl5pPr marL="2171700" indent="-34290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55100" y="253633"/>
            <a:ext cx="11731200" cy="709749"/>
          </a:xfrm>
        </p:spPr>
        <p:txBody>
          <a:bodyPr wrap="square"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Rectangle 5" descr="#wm#_46_08_*Z"/>
          <p:cNvSpPr>
            <a:spLocks noChangeArrowheads="1"/>
          </p:cNvSpPr>
          <p:nvPr/>
        </p:nvSpPr>
        <p:spPr bwMode="auto">
          <a:xfrm flipH="1">
            <a:off x="-9568" y="253634"/>
            <a:ext cx="264668" cy="709749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23165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7681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29533" r="15633" b="51610"/>
          <a:stretch>
            <a:fillRect/>
          </a:stretch>
        </p:blipFill>
        <p:spPr bwMode="auto">
          <a:xfrm>
            <a:off x="-4761" y="3599358"/>
            <a:ext cx="12196762" cy="22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5227" y="1441514"/>
            <a:ext cx="8323200" cy="1792800"/>
          </a:xfrm>
        </p:spPr>
        <p:txBody>
          <a:bodyPr wrap="square"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2" name="Line 6" descr="#wm#_46_07_*Z"/>
          <p:cNvSpPr>
            <a:spLocks noChangeShapeType="1"/>
          </p:cNvSpPr>
          <p:nvPr/>
        </p:nvSpPr>
        <p:spPr bwMode="auto">
          <a:xfrm>
            <a:off x="2984500" y="1430339"/>
            <a:ext cx="2117" cy="1793875"/>
          </a:xfrm>
          <a:prstGeom prst="line">
            <a:avLst/>
          </a:prstGeom>
          <a:noFill/>
          <a:ln w="9525" cmpd="sng">
            <a:solidFill>
              <a:srgbClr val="CC99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  <p:grpSp>
        <p:nvGrpSpPr>
          <p:cNvPr id="13" name="Group 3" descr="#wm#_46_07_*Z"/>
          <p:cNvGrpSpPr/>
          <p:nvPr/>
        </p:nvGrpSpPr>
        <p:grpSpPr>
          <a:xfrm>
            <a:off x="926129" y="1358536"/>
            <a:ext cx="1727110" cy="1817280"/>
            <a:chExt cx="1866" cy="1964"/>
          </a:xfrm>
        </p:grpSpPr>
        <p:pic>
          <p:nvPicPr>
            <p:cNvPr id="14" name="Picture 4" descr="#wm#_46_07_*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7" y="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Oval 5" descr="#wm#_46_07_*Z"/>
            <p:cNvSpPr>
              <a:spLocks noChangeArrowheads="1"/>
            </p:cNvSpPr>
            <p:nvPr/>
          </p:nvSpPr>
          <p:spPr bwMode="auto">
            <a:xfrm>
              <a:off x="0" y="72"/>
              <a:ext cx="1867" cy="1893"/>
            </a:xfrm>
            <a:prstGeom prst="ellipse">
              <a:avLst/>
            </a:prstGeom>
            <a:noFill/>
            <a:ln w="9525" cmpd="sng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4400" y="3222000"/>
            <a:ext cx="5198400" cy="2476800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7200" y="3222000"/>
            <a:ext cx="5198400" cy="2476800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/>
            </a:lvl1pPr>
            <a:lvl2pPr marL="800100" indent="-342900">
              <a:buFont typeface="Arial" pitchFamily="34" charset="0"/>
              <a:buChar char="•"/>
              <a:defRPr/>
            </a:lvl2pPr>
            <a:lvl3pPr marL="1200150" indent="-285750">
              <a:buFont typeface="Arial" pitchFamily="34" charset="0"/>
              <a:buChar char="•"/>
              <a:defRPr/>
            </a:lvl3pPr>
            <a:lvl4pPr marL="1657350" indent="-285750">
              <a:buFont typeface="Arial" pitchFamily="34" charset="0"/>
              <a:buChar char="•"/>
              <a:defRPr/>
            </a:lvl4pPr>
            <a:lvl5pPr marL="2114550" indent="-285750"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/>
            </a:lvl1pPr>
            <a:lvl2pPr marL="800100" indent="-342900">
              <a:buFont typeface="Arial" pitchFamily="34" charset="0"/>
              <a:buChar char="•"/>
              <a:defRPr/>
            </a:lvl2pPr>
            <a:lvl3pPr marL="1200150" indent="-285750">
              <a:buFont typeface="Arial" pitchFamily="34" charset="0"/>
              <a:buChar char="•"/>
              <a:defRPr/>
            </a:lvl3pPr>
            <a:lvl4pPr marL="1657350" indent="-285750">
              <a:buFont typeface="Arial" pitchFamily="34" charset="0"/>
              <a:buChar char="•"/>
              <a:defRPr/>
            </a:lvl4pPr>
            <a:lvl5pPr marL="2114550" indent="-285750">
              <a:buFont typeface="Arial" pitchFamily="34" charset="0"/>
              <a:buChar char="•"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17104" y="2874772"/>
            <a:ext cx="2668800" cy="579600"/>
          </a:xfrm>
        </p:spPr>
        <p:txBody>
          <a:bodyPr wrap="square">
            <a:normAutofit/>
          </a:bodyPr>
          <a:lstStyle>
            <a:lvl1pPr>
              <a:defRPr sz="3200">
                <a:sym typeface="Arial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itchFamily="34" charset="0"/>
              </a:rPr>
              <a:t>编辑标题</a:t>
            </a:r>
            <a:endParaRPr lang="zh-CN" altLang="zh-CN" noProof="0" smtClean="0">
              <a:sym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629739" y="3087561"/>
            <a:ext cx="2899200" cy="360000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1800">
                <a:sym typeface="Arial" pitchFamily="34" charset="0"/>
              </a:defRPr>
            </a:lvl1pPr>
          </a:lstStyle>
          <a:p>
            <a:pPr lvl="0"/>
            <a:r>
              <a:rPr lang="zh-CN" altLang="zh-CN" noProof="0" smtClean="0">
                <a:sym typeface="Arial" pitchFamily="34" charset="0"/>
              </a:rPr>
              <a:t>编辑副标题</a:t>
            </a:r>
          </a:p>
        </p:txBody>
      </p:sp>
      <p:grpSp>
        <p:nvGrpSpPr>
          <p:cNvPr id="2056" name="Group 8"/>
          <p:cNvGrpSpPr/>
          <p:nvPr/>
        </p:nvGrpSpPr>
        <p:grpSpPr>
          <a:xfrm>
            <a:off x="0" y="6721476"/>
            <a:ext cx="12194117" cy="144463"/>
            <a:chExt cx="14403" cy="228"/>
          </a:xfrm>
        </p:grpSpPr>
        <p:sp>
          <p:nvSpPr>
            <p:cNvPr id="2057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8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59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0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061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1" name="Line 4" descr="#wm#_46_27_*Z"/>
          <p:cNvSpPr>
            <a:spLocks noChangeShapeType="1"/>
          </p:cNvSpPr>
          <p:nvPr/>
        </p:nvSpPr>
        <p:spPr bwMode="auto">
          <a:xfrm flipV="1">
            <a:off x="3894668" y="3451225"/>
            <a:ext cx="5566833" cy="0"/>
          </a:xfrm>
          <a:prstGeom prst="line">
            <a:avLst/>
          </a:prstGeom>
          <a:noFill/>
          <a:ln w="9525" cmpd="sng">
            <a:solidFill>
              <a:srgbClr val="CC99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pic>
        <p:nvPicPr>
          <p:cNvPr id="12" name="Picture 5" descr="#wm#_46_27_*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1920" t="27703" r="13713" b="50673"/>
          <a:stretch>
            <a:fillRect/>
          </a:stretch>
        </p:blipFill>
        <p:spPr bwMode="auto">
          <a:xfrm>
            <a:off x="1" y="3986212"/>
            <a:ext cx="12198351" cy="15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62C8-A62D-421F-9657-A935E732D4FA}" type="datetime1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D6CA-DD90-4259-A79A-1467143946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100" y="335280"/>
            <a:ext cx="11731200" cy="579600"/>
          </a:xfrm>
        </p:spPr>
        <p:txBody>
          <a:bodyPr wrap="square"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84955" y="1950593"/>
            <a:ext cx="5798400" cy="3632400"/>
          </a:xfrm>
        </p:spPr>
        <p:txBody>
          <a:bodyPr wrap="square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2720" y="1947672"/>
            <a:ext cx="5126400" cy="4183200"/>
          </a:xfrm>
        </p:spPr>
        <p:txBody>
          <a:bodyPr wrap="square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Rectangle 5" descr="#wm#_46_08_*Z"/>
          <p:cNvSpPr>
            <a:spLocks noChangeArrowheads="1"/>
          </p:cNvSpPr>
          <p:nvPr/>
        </p:nvSpPr>
        <p:spPr bwMode="auto">
          <a:xfrm flipH="1">
            <a:off x="0" y="339725"/>
            <a:ext cx="245533" cy="579438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chemeClr val="tx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914964" y="274639"/>
            <a:ext cx="1667435" cy="5851525"/>
          </a:xfrm>
        </p:spPr>
        <p:txBody>
          <a:bodyPr vert="eaVert">
            <a:normAutofit/>
          </a:bodyPr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072282" cy="5851525"/>
          </a:xfrm>
        </p:spPr>
        <p:txBody>
          <a:bodyPr vert="eaVert">
            <a:normAutofit/>
          </a:bodyPr>
          <a:lstStyle>
            <a:lvl1pPr marL="342900" indent="-342900">
              <a:buFont typeface="Arial" pitchFamily="34" charset="0"/>
              <a:buChar char="•"/>
              <a:defRPr sz="2400"/>
            </a:lvl1pPr>
            <a:lvl2pPr marL="800100" indent="-342900">
              <a:buFont typeface="Arial" pitchFamily="34" charset="0"/>
              <a:buChar char="•"/>
              <a:defRPr sz="2000"/>
            </a:lvl2pPr>
            <a:lvl3pPr marL="1257300" indent="-342900">
              <a:buFont typeface="Arial" pitchFamily="34" charset="0"/>
              <a:buChar char="•"/>
              <a:defRPr sz="1800"/>
            </a:lvl3pPr>
            <a:lvl4pPr marL="1714500" indent="-342900">
              <a:buFont typeface="Arial" pitchFamily="34" charset="0"/>
              <a:buChar char="•"/>
              <a:defRPr sz="1800"/>
            </a:lvl4pPr>
            <a:lvl5pPr marL="2171700" indent="-34290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D99562C8-A62D-421F-9657-A935E732D4FA}" type="datetime1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 eaLnBrk="1" hangingPunct="1">
              <a:defRPr sz="1400"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</a:lstStyle>
          <a:p>
            <a:fld id="{AC4CD6CA-DD90-4259-A79A-14671439462C}" type="slidenum">
              <a:rPr lang="zh-CN" altLang="en-US" smtClean="0"/>
              <a:t>0</a:t>
            </a:fld>
            <a:endParaRPr lang="zh-CN" altLang="en-US"/>
          </a:p>
        </p:txBody>
      </p:sp>
      <p:grpSp>
        <p:nvGrpSpPr>
          <p:cNvPr id="1031" name="Group 7"/>
          <p:cNvGrpSpPr/>
          <p:nvPr/>
        </p:nvGrpSpPr>
        <p:grpSpPr>
          <a:xfrm>
            <a:off x="0" y="6721476"/>
            <a:ext cx="12194117" cy="144463"/>
            <a:chExt cx="14403" cy="228"/>
          </a:xfrm>
        </p:grpSpPr>
        <p:sp>
          <p:nvSpPr>
            <p:cNvPr id="1032" name="矩形 11"/>
            <p:cNvSpPr>
              <a:spLocks noChangeArrowheads="1"/>
            </p:cNvSpPr>
            <p:nvPr/>
          </p:nvSpPr>
          <p:spPr bwMode="auto">
            <a:xfrm>
              <a:off x="7363" y="0"/>
              <a:ext cx="7040" cy="22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3" name="矩形 7"/>
            <p:cNvSpPr>
              <a:spLocks noChangeArrowheads="1"/>
            </p:cNvSpPr>
            <p:nvPr/>
          </p:nvSpPr>
          <p:spPr bwMode="auto">
            <a:xfrm>
              <a:off x="0" y="0"/>
              <a:ext cx="6617" cy="225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4" name="矩形 8"/>
            <p:cNvSpPr>
              <a:spLocks noChangeArrowheads="1"/>
            </p:cNvSpPr>
            <p:nvPr/>
          </p:nvSpPr>
          <p:spPr bwMode="auto">
            <a:xfrm>
              <a:off x="6538" y="0"/>
              <a:ext cx="450" cy="22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5" name="矩形 9"/>
            <p:cNvSpPr>
              <a:spLocks noChangeArrowheads="1"/>
            </p:cNvSpPr>
            <p:nvPr/>
          </p:nvSpPr>
          <p:spPr bwMode="auto">
            <a:xfrm>
              <a:off x="6815" y="0"/>
              <a:ext cx="378" cy="225"/>
            </a:xfrm>
            <a:prstGeom prst="rect">
              <a:avLst/>
            </a:prstGeom>
            <a:solidFill>
              <a:srgbClr val="E9527B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036" name="矩形 10"/>
            <p:cNvSpPr>
              <a:spLocks noChangeArrowheads="1"/>
            </p:cNvSpPr>
            <p:nvPr/>
          </p:nvSpPr>
          <p:spPr bwMode="auto">
            <a:xfrm>
              <a:off x="7058" y="0"/>
              <a:ext cx="310" cy="228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25000" lnSpcReduction="20000"/>
            </a:bodyPr>
            <a:lstStyle/>
            <a:p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3300"/>
          </a:solidFill>
          <a:latin typeface="Arial" pitchFamily="34" charset="0"/>
          <a:ea typeface="黑体" pitchFamily="49" charset="-122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3300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663300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663300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663300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663300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663300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5862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6.xml" Type="http://schemas.openxmlformats.org/officeDocument/2006/relationships/tags"/><Relationship Id="rId11" Target="../tags/tag97.xml" Type="http://schemas.openxmlformats.org/officeDocument/2006/relationships/tags"/><Relationship Id="rId12" Target="../tags/tag98.xml" Type="http://schemas.openxmlformats.org/officeDocument/2006/relationships/tags"/><Relationship Id="rId13" Target="../tags/tag99.xml" Type="http://schemas.openxmlformats.org/officeDocument/2006/relationships/tags"/><Relationship Id="rId14" Target="../tags/tag100.xml" Type="http://schemas.openxmlformats.org/officeDocument/2006/relationships/tags"/><Relationship Id="rId15" Target="../tags/tag101.xml" Type="http://schemas.openxmlformats.org/officeDocument/2006/relationships/tags"/><Relationship Id="rId16" Target="../tags/tag102.xml" Type="http://schemas.openxmlformats.org/officeDocument/2006/relationships/tags"/><Relationship Id="rId17" Target="../tags/tag103.xml" Type="http://schemas.openxmlformats.org/officeDocument/2006/relationships/tags"/><Relationship Id="rId18" Target="../tags/tag104.xml" Type="http://schemas.openxmlformats.org/officeDocument/2006/relationships/tags"/><Relationship Id="rId19" Target="../tags/tag105.xml" Type="http://schemas.openxmlformats.org/officeDocument/2006/relationships/tags"/><Relationship Id="rId2" Target="../notesSlides/notesSlide10.xml" Type="http://schemas.openxmlformats.org/officeDocument/2006/relationships/notesSlide"/><Relationship Id="rId20" Target="../tags/tag106.xml" Type="http://schemas.openxmlformats.org/officeDocument/2006/relationships/tags"/><Relationship Id="rId21" Target="../tags/tag107.xml" Type="http://schemas.openxmlformats.org/officeDocument/2006/relationships/tags"/><Relationship Id="rId22" Target="../tags/tag108.xml" Type="http://schemas.openxmlformats.org/officeDocument/2006/relationships/tags"/><Relationship Id="rId23" Target="../tags/tag109.xml" Type="http://schemas.openxmlformats.org/officeDocument/2006/relationships/tags"/><Relationship Id="rId24" Target="../tags/tag110.xml" Type="http://schemas.openxmlformats.org/officeDocument/2006/relationships/tags"/><Relationship Id="rId25" Target="../tags/tag111.xml" Type="http://schemas.openxmlformats.org/officeDocument/2006/relationships/tags"/><Relationship Id="rId26" Target="../tags/tag112.xml" Type="http://schemas.openxmlformats.org/officeDocument/2006/relationships/tags"/><Relationship Id="rId27" Target="../tags/tag113.xml" Type="http://schemas.openxmlformats.org/officeDocument/2006/relationships/tags"/><Relationship Id="rId28" Target="../media/image1.jpeg" Type="http://schemas.openxmlformats.org/officeDocument/2006/relationships/image"/><Relationship Id="rId29" Target="../tags/tag114.xml" Type="http://schemas.openxmlformats.org/officeDocument/2006/relationships/tags"/><Relationship Id="rId3" Target="../tags/tag89.xml" Type="http://schemas.openxmlformats.org/officeDocument/2006/relationships/tags"/><Relationship Id="rId30" Target="../tags/tag115.xml" Type="http://schemas.openxmlformats.org/officeDocument/2006/relationships/tags"/><Relationship Id="rId31" Target="../tags/tag116.xml" Type="http://schemas.openxmlformats.org/officeDocument/2006/relationships/tags"/><Relationship Id="rId4" Target="../tags/tag90.xml" Type="http://schemas.openxmlformats.org/officeDocument/2006/relationships/tags"/><Relationship Id="rId5" Target="../tags/tag91.xml" Type="http://schemas.openxmlformats.org/officeDocument/2006/relationships/tags"/><Relationship Id="rId6" Target="../tags/tag92.xml" Type="http://schemas.openxmlformats.org/officeDocument/2006/relationships/tags"/><Relationship Id="rId7" Target="../tags/tag93.xml" Type="http://schemas.openxmlformats.org/officeDocument/2006/relationships/tags"/><Relationship Id="rId8" Target="../tags/tag94.xml" Type="http://schemas.openxmlformats.org/officeDocument/2006/relationships/tags"/><Relationship Id="rId9" Target="../tags/tag95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117.xml" Type="http://schemas.openxmlformats.org/officeDocument/2006/relationships/tags"/><Relationship Id="rId4" Target="../tags/tag118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tags/tag119.xml" Type="http://schemas.openxmlformats.org/officeDocument/2006/relationships/tags"/><Relationship Id="rId5" Target="../tags/tag120.xml" Type="http://schemas.openxmlformats.org/officeDocument/2006/relationships/tags"/><Relationship Id="rId6" Target="../tags/tag121.xml" Type="http://schemas.openxmlformats.org/officeDocument/2006/relationships/tags"/><Relationship Id="rId7" Target="../tags/tag12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28.xml" Type="http://schemas.openxmlformats.org/officeDocument/2006/relationships/tags"/><Relationship Id="rId11" Target="../tags/tag129.xml" Type="http://schemas.openxmlformats.org/officeDocument/2006/relationships/tags"/><Relationship Id="rId12" Target="../tags/tag130.xml" Type="http://schemas.openxmlformats.org/officeDocument/2006/relationships/tags"/><Relationship Id="rId13" Target="../tags/tag131.xml" Type="http://schemas.openxmlformats.org/officeDocument/2006/relationships/tags"/><Relationship Id="rId14" Target="../tags/tag132.xml" Type="http://schemas.openxmlformats.org/officeDocument/2006/relationships/tags"/><Relationship Id="rId15" Target="../tags/tag133.xml" Type="http://schemas.openxmlformats.org/officeDocument/2006/relationships/tags"/><Relationship Id="rId16" Target="../tags/tag134.xml" Type="http://schemas.openxmlformats.org/officeDocument/2006/relationships/tags"/><Relationship Id="rId17" Target="../tags/tag135.xml" Type="http://schemas.openxmlformats.org/officeDocument/2006/relationships/tags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Relationship Id="rId4" Target="../tags/tag123.xml" Type="http://schemas.openxmlformats.org/officeDocument/2006/relationships/tags"/><Relationship Id="rId5" Target="../tags/tag124.xml" Type="http://schemas.openxmlformats.org/officeDocument/2006/relationships/tags"/><Relationship Id="rId6" Target="../tags/tag125.xml" Type="http://schemas.openxmlformats.org/officeDocument/2006/relationships/tags"/><Relationship Id="rId7" Target="../tags/tag126.xml" Type="http://schemas.openxmlformats.org/officeDocument/2006/relationships/tags"/><Relationship Id="rId8" Target="../media/image4.png" Type="http://schemas.openxmlformats.org/officeDocument/2006/relationships/image"/><Relationship Id="rId9" Target="../tags/tag127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42.xml" Type="http://schemas.openxmlformats.org/officeDocument/2006/relationships/tags"/><Relationship Id="rId11" Target="../tags/tag143.xml" Type="http://schemas.openxmlformats.org/officeDocument/2006/relationships/tags"/><Relationship Id="rId12" Target="../tags/tag144.xml" Type="http://schemas.openxmlformats.org/officeDocument/2006/relationships/tags"/><Relationship Id="rId13" Target="../tags/tag145.xml" Type="http://schemas.openxmlformats.org/officeDocument/2006/relationships/tags"/><Relationship Id="rId14" Target="../tags/tag146.xml" Type="http://schemas.openxmlformats.org/officeDocument/2006/relationships/tags"/><Relationship Id="rId15" Target="../tags/tag147.xml" Type="http://schemas.openxmlformats.org/officeDocument/2006/relationships/tags"/><Relationship Id="rId16" Target="../tags/tag148.xml" Type="http://schemas.openxmlformats.org/officeDocument/2006/relationships/tags"/><Relationship Id="rId17" Target="../tags/tag149.xml" Type="http://schemas.openxmlformats.org/officeDocument/2006/relationships/tags"/><Relationship Id="rId18" Target="../media/image1.jpeg" Type="http://schemas.openxmlformats.org/officeDocument/2006/relationships/image"/><Relationship Id="rId19" Target="../tags/tag150.xml" Type="http://schemas.openxmlformats.org/officeDocument/2006/relationships/tags"/><Relationship Id="rId2" Target="../notesSlides/notesSlide14.xml" Type="http://schemas.openxmlformats.org/officeDocument/2006/relationships/notesSlide"/><Relationship Id="rId20" Target="../tags/tag151.xml" Type="http://schemas.openxmlformats.org/officeDocument/2006/relationships/tags"/><Relationship Id="rId3" Target="../tags/tag136.xml" Type="http://schemas.openxmlformats.org/officeDocument/2006/relationships/tags"/><Relationship Id="rId4" Target="../tags/tag137.xml" Type="http://schemas.openxmlformats.org/officeDocument/2006/relationships/tags"/><Relationship Id="rId5" Target="../tags/tag138.xml" Type="http://schemas.openxmlformats.org/officeDocument/2006/relationships/tags"/><Relationship Id="rId6" Target="../tags/tag139.xml" Type="http://schemas.openxmlformats.org/officeDocument/2006/relationships/tags"/><Relationship Id="rId7" Target="../media/image4.png" Type="http://schemas.openxmlformats.org/officeDocument/2006/relationships/image"/><Relationship Id="rId8" Target="../tags/tag140.xml" Type="http://schemas.openxmlformats.org/officeDocument/2006/relationships/tags"/><Relationship Id="rId9" Target="../tags/tag141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58.xml" Type="http://schemas.openxmlformats.org/officeDocument/2006/relationships/tags"/><Relationship Id="rId11" Target="../tags/tag159.xml" Type="http://schemas.openxmlformats.org/officeDocument/2006/relationships/tags"/><Relationship Id="rId12" Target="../tags/tag160.xml" Type="http://schemas.openxmlformats.org/officeDocument/2006/relationships/tags"/><Relationship Id="rId13" Target="../tags/tag161.xml" Type="http://schemas.openxmlformats.org/officeDocument/2006/relationships/tags"/><Relationship Id="rId14" Target="../tags/tag162.xml" Type="http://schemas.openxmlformats.org/officeDocument/2006/relationships/tags"/><Relationship Id="rId15" Target="../tags/tag163.xml" Type="http://schemas.openxmlformats.org/officeDocument/2006/relationships/tags"/><Relationship Id="rId16" Target="../tags/tag164.xml" Type="http://schemas.openxmlformats.org/officeDocument/2006/relationships/tags"/><Relationship Id="rId17" Target="../tags/tag165.xml" Type="http://schemas.openxmlformats.org/officeDocument/2006/relationships/tags"/><Relationship Id="rId18" Target="../tags/tag166.xml" Type="http://schemas.openxmlformats.org/officeDocument/2006/relationships/tags"/><Relationship Id="rId19" Target="../tags/tag167.xml" Type="http://schemas.openxmlformats.org/officeDocument/2006/relationships/tags"/><Relationship Id="rId2" Target="../notesSlides/notesSlide15.xml" Type="http://schemas.openxmlformats.org/officeDocument/2006/relationships/notesSlide"/><Relationship Id="rId20" Target="../media/image1.jpeg" Type="http://schemas.openxmlformats.org/officeDocument/2006/relationships/image"/><Relationship Id="rId21" Target="../tags/tag168.xml" Type="http://schemas.openxmlformats.org/officeDocument/2006/relationships/tags"/><Relationship Id="rId22" Target="../tags/tag169.xml" Type="http://schemas.openxmlformats.org/officeDocument/2006/relationships/tags"/><Relationship Id="rId3" Target="../tags/tag152.xml" Type="http://schemas.openxmlformats.org/officeDocument/2006/relationships/tags"/><Relationship Id="rId4" Target="../tags/tag153.xml" Type="http://schemas.openxmlformats.org/officeDocument/2006/relationships/tags"/><Relationship Id="rId5" Target="../tags/tag154.xml" Type="http://schemas.openxmlformats.org/officeDocument/2006/relationships/tags"/><Relationship Id="rId6" Target="../media/image4.png" Type="http://schemas.openxmlformats.org/officeDocument/2006/relationships/image"/><Relationship Id="rId7" Target="../tags/tag155.xml" Type="http://schemas.openxmlformats.org/officeDocument/2006/relationships/tags"/><Relationship Id="rId8" Target="../tags/tag156.xml" Type="http://schemas.openxmlformats.org/officeDocument/2006/relationships/tags"/><Relationship Id="rId9" Target="../tags/tag15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tags/tag170.xml" Type="http://schemas.openxmlformats.org/officeDocument/2006/relationships/tags"/><Relationship Id="rId4" Target="../tags/tag171.xml" Type="http://schemas.openxmlformats.org/officeDocument/2006/relationships/tags"/><Relationship Id="rId5" Target="../tags/tag172.xml" Type="http://schemas.openxmlformats.org/officeDocument/2006/relationships/tags"/><Relationship Id="rId6" Target="../tags/tag173.xml" Type="http://schemas.openxmlformats.org/officeDocument/2006/relationships/tags"/><Relationship Id="rId7" Target="../tags/tag174.xml" Type="http://schemas.openxmlformats.org/officeDocument/2006/relationships/tags"/><Relationship Id="rId8" Target="../tags/tag175.xml" Type="http://schemas.openxmlformats.org/officeDocument/2006/relationships/tags"/><Relationship Id="rId9" Target="../tags/tag17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84.xml" Type="http://schemas.openxmlformats.org/officeDocument/2006/relationships/tags"/><Relationship Id="rId11" Target="../tags/tag185.xml" Type="http://schemas.openxmlformats.org/officeDocument/2006/relationships/tags"/><Relationship Id="rId12" Target="../tags/tag186.xml" Type="http://schemas.openxmlformats.org/officeDocument/2006/relationships/tags"/><Relationship Id="rId2" Target="../notesSlides/notesSlide17.xml" Type="http://schemas.openxmlformats.org/officeDocument/2006/relationships/notesSlide"/><Relationship Id="rId3" Target="../tags/tag177.xml" Type="http://schemas.openxmlformats.org/officeDocument/2006/relationships/tags"/><Relationship Id="rId4" Target="../tags/tag178.xml" Type="http://schemas.openxmlformats.org/officeDocument/2006/relationships/tags"/><Relationship Id="rId5" Target="../tags/tag179.xml" Type="http://schemas.openxmlformats.org/officeDocument/2006/relationships/tags"/><Relationship Id="rId6" Target="../tags/tag180.xml" Type="http://schemas.openxmlformats.org/officeDocument/2006/relationships/tags"/><Relationship Id="rId7" Target="../tags/tag181.xml" Type="http://schemas.openxmlformats.org/officeDocument/2006/relationships/tags"/><Relationship Id="rId8" Target="../tags/tag182.xml" Type="http://schemas.openxmlformats.org/officeDocument/2006/relationships/tags"/><Relationship Id="rId9" Target="../tags/tag183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94.xml" Type="http://schemas.openxmlformats.org/officeDocument/2006/relationships/tags"/><Relationship Id="rId11" Target="../tags/tag195.xml" Type="http://schemas.openxmlformats.org/officeDocument/2006/relationships/tags"/><Relationship Id="rId12" Target="../tags/tag196.xml" Type="http://schemas.openxmlformats.org/officeDocument/2006/relationships/tags"/><Relationship Id="rId13" Target="../tags/tag197.xml" Type="http://schemas.openxmlformats.org/officeDocument/2006/relationships/tags"/><Relationship Id="rId14" Target="../tags/tag198.xml" Type="http://schemas.openxmlformats.org/officeDocument/2006/relationships/tags"/><Relationship Id="rId15" Target="../tags/tag199.xml" Type="http://schemas.openxmlformats.org/officeDocument/2006/relationships/tags"/><Relationship Id="rId2" Target="../notesSlides/notesSlide18.xml" Type="http://schemas.openxmlformats.org/officeDocument/2006/relationships/notesSlide"/><Relationship Id="rId3" Target="../tags/tag187.xml" Type="http://schemas.openxmlformats.org/officeDocument/2006/relationships/tags"/><Relationship Id="rId4" Target="../tags/tag188.xml" Type="http://schemas.openxmlformats.org/officeDocument/2006/relationships/tags"/><Relationship Id="rId5" Target="../tags/tag189.xml" Type="http://schemas.openxmlformats.org/officeDocument/2006/relationships/tags"/><Relationship Id="rId6" Target="../tags/tag190.xml" Type="http://schemas.openxmlformats.org/officeDocument/2006/relationships/tags"/><Relationship Id="rId7" Target="../tags/tag191.xml" Type="http://schemas.openxmlformats.org/officeDocument/2006/relationships/tags"/><Relationship Id="rId8" Target="../tags/tag192.xml" Type="http://schemas.openxmlformats.org/officeDocument/2006/relationships/tags"/><Relationship Id="rId9" Target="../tags/tag193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07.xml" Type="http://schemas.openxmlformats.org/officeDocument/2006/relationships/tags"/><Relationship Id="rId11" Target="../tags/tag208.xml" Type="http://schemas.openxmlformats.org/officeDocument/2006/relationships/tags"/><Relationship Id="rId12" Target="../tags/tag209.xml" Type="http://schemas.openxmlformats.org/officeDocument/2006/relationships/tags"/><Relationship Id="rId13" Target="../tags/tag210.xml" Type="http://schemas.openxmlformats.org/officeDocument/2006/relationships/tags"/><Relationship Id="rId14" Target="../tags/tag211.xml" Type="http://schemas.openxmlformats.org/officeDocument/2006/relationships/tags"/><Relationship Id="rId15" Target="../tags/tag212.xml" Type="http://schemas.openxmlformats.org/officeDocument/2006/relationships/tags"/><Relationship Id="rId16" Target="../tags/tag213.xml" Type="http://schemas.openxmlformats.org/officeDocument/2006/relationships/tags"/><Relationship Id="rId17" Target="../tags/tag214.xml" Type="http://schemas.openxmlformats.org/officeDocument/2006/relationships/tags"/><Relationship Id="rId18" Target="../tags/tag215.xml" Type="http://schemas.openxmlformats.org/officeDocument/2006/relationships/tags"/><Relationship Id="rId2" Target="../notesSlides/notesSlide19.xml" Type="http://schemas.openxmlformats.org/officeDocument/2006/relationships/notesSlide"/><Relationship Id="rId3" Target="../tags/tag200.xml" Type="http://schemas.openxmlformats.org/officeDocument/2006/relationships/tags"/><Relationship Id="rId4" Target="../tags/tag201.xml" Type="http://schemas.openxmlformats.org/officeDocument/2006/relationships/tags"/><Relationship Id="rId5" Target="../tags/tag202.xml" Type="http://schemas.openxmlformats.org/officeDocument/2006/relationships/tags"/><Relationship Id="rId6" Target="../tags/tag203.xml" Type="http://schemas.openxmlformats.org/officeDocument/2006/relationships/tags"/><Relationship Id="rId7" Target="../tags/tag204.xml" Type="http://schemas.openxmlformats.org/officeDocument/2006/relationships/tags"/><Relationship Id="rId8" Target="../tags/tag205.xml" Type="http://schemas.openxmlformats.org/officeDocument/2006/relationships/tags"/><Relationship Id="rId9" Target="../tags/tag206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23.xml" Type="http://schemas.openxmlformats.org/officeDocument/2006/relationships/tags"/><Relationship Id="rId11" Target="../tags/tag224.xml" Type="http://schemas.openxmlformats.org/officeDocument/2006/relationships/tags"/><Relationship Id="rId12" Target="../tags/tag225.xml" Type="http://schemas.openxmlformats.org/officeDocument/2006/relationships/tags"/><Relationship Id="rId13" Target="../tags/tag226.xml" Type="http://schemas.openxmlformats.org/officeDocument/2006/relationships/tags"/><Relationship Id="rId14" Target="../tags/tag227.xml" Type="http://schemas.openxmlformats.org/officeDocument/2006/relationships/tags"/><Relationship Id="rId15" Target="../tags/tag228.xml" Type="http://schemas.openxmlformats.org/officeDocument/2006/relationships/tags"/><Relationship Id="rId16" Target="../tags/tag229.xml" Type="http://schemas.openxmlformats.org/officeDocument/2006/relationships/tags"/><Relationship Id="rId17" Target="../tags/tag230.xml" Type="http://schemas.openxmlformats.org/officeDocument/2006/relationships/tags"/><Relationship Id="rId18" Target="../tags/tag231.xml" Type="http://schemas.openxmlformats.org/officeDocument/2006/relationships/tags"/><Relationship Id="rId19" Target="../tags/tag232.xml" Type="http://schemas.openxmlformats.org/officeDocument/2006/relationships/tags"/><Relationship Id="rId2" Target="../notesSlides/notesSlide20.xml" Type="http://schemas.openxmlformats.org/officeDocument/2006/relationships/notesSlide"/><Relationship Id="rId20" Target="../tags/tag233.xml" Type="http://schemas.openxmlformats.org/officeDocument/2006/relationships/tags"/><Relationship Id="rId21" Target="../tags/tag234.xml" Type="http://schemas.openxmlformats.org/officeDocument/2006/relationships/tags"/><Relationship Id="rId3" Target="../tags/tag216.xml" Type="http://schemas.openxmlformats.org/officeDocument/2006/relationships/tags"/><Relationship Id="rId4" Target="../tags/tag217.xml" Type="http://schemas.openxmlformats.org/officeDocument/2006/relationships/tags"/><Relationship Id="rId5" Target="../tags/tag218.xml" Type="http://schemas.openxmlformats.org/officeDocument/2006/relationships/tags"/><Relationship Id="rId6" Target="../tags/tag219.xml" Type="http://schemas.openxmlformats.org/officeDocument/2006/relationships/tags"/><Relationship Id="rId7" Target="../tags/tag220.xml" Type="http://schemas.openxmlformats.org/officeDocument/2006/relationships/tags"/><Relationship Id="rId8" Target="../tags/tag221.xml" Type="http://schemas.openxmlformats.org/officeDocument/2006/relationships/tags"/><Relationship Id="rId9" Target="../tags/tag222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jpeg" Type="http://schemas.openxmlformats.org/officeDocument/2006/relationships/image"/><Relationship Id="rId11" Target="../tags/tag241.xml" Type="http://schemas.openxmlformats.org/officeDocument/2006/relationships/tags"/><Relationship Id="rId12" Target="../media/image7.jpeg" Type="http://schemas.openxmlformats.org/officeDocument/2006/relationships/image"/><Relationship Id="rId13" Target="../tags/tag242.xml" Type="http://schemas.openxmlformats.org/officeDocument/2006/relationships/tags"/><Relationship Id="rId14" Target="../tags/tag243.xml" Type="http://schemas.openxmlformats.org/officeDocument/2006/relationships/tags"/><Relationship Id="rId2" Target="../notesSlides/notesSlide21.xml" Type="http://schemas.openxmlformats.org/officeDocument/2006/relationships/notesSlide"/><Relationship Id="rId3" Target="../tags/tag235.xml" Type="http://schemas.openxmlformats.org/officeDocument/2006/relationships/tags"/><Relationship Id="rId4" Target="../tags/tag236.xml" Type="http://schemas.openxmlformats.org/officeDocument/2006/relationships/tags"/><Relationship Id="rId5" Target="../tags/tag237.xml" Type="http://schemas.openxmlformats.org/officeDocument/2006/relationships/tags"/><Relationship Id="rId6" Target="../tags/tag238.xml" Type="http://schemas.openxmlformats.org/officeDocument/2006/relationships/tags"/><Relationship Id="rId7" Target="../tags/tag239.xml" Type="http://schemas.openxmlformats.org/officeDocument/2006/relationships/tags"/><Relationship Id="rId8" Target="../media/image5.jpeg" Type="http://schemas.openxmlformats.org/officeDocument/2006/relationships/image"/><Relationship Id="rId9" Target="../tags/tag240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244.xml" Type="http://schemas.openxmlformats.org/officeDocument/2006/relationships/tags"/><Relationship Id="rId4" Target="../media/image1.jpeg" Type="http://schemas.openxmlformats.org/officeDocument/2006/relationships/image"/><Relationship Id="rId5" Target="../tags/tag245.xml" Type="http://schemas.openxmlformats.org/officeDocument/2006/relationships/tags"/><Relationship Id="rId6" Target="../media/image8.jpeg" Type="http://schemas.openxmlformats.org/officeDocument/2006/relationships/image"/><Relationship Id="rId7" Target="../tags/tag246.xml" Type="http://schemas.openxmlformats.org/officeDocument/2006/relationships/tags"/><Relationship Id="rId8" Target="../tags/tag247.xml" Type="http://schemas.openxmlformats.org/officeDocument/2006/relationships/tags"/><Relationship Id="rId9" Target="../tags/tag248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55.xml" Type="http://schemas.openxmlformats.org/officeDocument/2006/relationships/tags"/><Relationship Id="rId11" Target="../media/image8.jpeg" Type="http://schemas.openxmlformats.org/officeDocument/2006/relationships/image"/><Relationship Id="rId12" Target="../tags/tag256.xml" Type="http://schemas.openxmlformats.org/officeDocument/2006/relationships/tags"/><Relationship Id="rId13" Target="../tags/tag257.xml" Type="http://schemas.openxmlformats.org/officeDocument/2006/relationships/tags"/><Relationship Id="rId14" Target="../tags/tag258.xml" Type="http://schemas.openxmlformats.org/officeDocument/2006/relationships/tags"/><Relationship Id="rId15" Target="../tags/tag259.xml" Type="http://schemas.openxmlformats.org/officeDocument/2006/relationships/tags"/><Relationship Id="rId2" Target="../notesSlides/notesSlide23.xml" Type="http://schemas.openxmlformats.org/officeDocument/2006/relationships/notesSlide"/><Relationship Id="rId3" Target="../tags/tag249.xml" Type="http://schemas.openxmlformats.org/officeDocument/2006/relationships/tags"/><Relationship Id="rId4" Target="../tags/tag250.xml" Type="http://schemas.openxmlformats.org/officeDocument/2006/relationships/tags"/><Relationship Id="rId5" Target="../tags/tag251.xml" Type="http://schemas.openxmlformats.org/officeDocument/2006/relationships/tags"/><Relationship Id="rId6" Target="../tags/tag252.xml" Type="http://schemas.openxmlformats.org/officeDocument/2006/relationships/tags"/><Relationship Id="rId7" Target="../tags/tag253.xml" Type="http://schemas.openxmlformats.org/officeDocument/2006/relationships/tags"/><Relationship Id="rId8" Target="../tags/tag254.xml" Type="http://schemas.openxmlformats.org/officeDocument/2006/relationships/tags"/><Relationship Id="rId9" Target="../media/image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tags/tag260.xml" Type="http://schemas.openxmlformats.org/officeDocument/2006/relationships/tags"/><Relationship Id="rId4" Target="../media/image9.jpeg" Type="http://schemas.openxmlformats.org/officeDocument/2006/relationships/image"/><Relationship Id="rId5" Target="../tags/tag261.xml" Type="http://schemas.openxmlformats.org/officeDocument/2006/relationships/tags"/><Relationship Id="rId6" Target="../tags/tag262.xml" Type="http://schemas.openxmlformats.org/officeDocument/2006/relationships/tags"/><Relationship Id="rId7" Target="../tags/tag263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jpeg" Type="http://schemas.openxmlformats.org/officeDocument/2006/relationships/image"/><Relationship Id="rId11" Target="../tags/tag271.xml" Type="http://schemas.openxmlformats.org/officeDocument/2006/relationships/tags"/><Relationship Id="rId12" Target="../media/image3.jpeg" Type="http://schemas.openxmlformats.org/officeDocument/2006/relationships/image"/><Relationship Id="rId13" Target="../tags/tag272.xml" Type="http://schemas.openxmlformats.org/officeDocument/2006/relationships/tags"/><Relationship Id="rId14" Target="../tags/tag273.xml" Type="http://schemas.openxmlformats.org/officeDocument/2006/relationships/tags"/><Relationship Id="rId15" Target="../tags/tag274.xml" Type="http://schemas.openxmlformats.org/officeDocument/2006/relationships/tags"/><Relationship Id="rId2" Target="../notesSlides/notesSlide25.xml" Type="http://schemas.openxmlformats.org/officeDocument/2006/relationships/notesSlide"/><Relationship Id="rId3" Target="../tags/tag264.xml" Type="http://schemas.openxmlformats.org/officeDocument/2006/relationships/tags"/><Relationship Id="rId4" Target="../tags/tag265.xml" Type="http://schemas.openxmlformats.org/officeDocument/2006/relationships/tags"/><Relationship Id="rId5" Target="../tags/tag266.xml" Type="http://schemas.openxmlformats.org/officeDocument/2006/relationships/tags"/><Relationship Id="rId6" Target="../tags/tag267.xml" Type="http://schemas.openxmlformats.org/officeDocument/2006/relationships/tags"/><Relationship Id="rId7" Target="../tags/tag268.xml" Type="http://schemas.openxmlformats.org/officeDocument/2006/relationships/tags"/><Relationship Id="rId8" Target="../tags/tag269.xml" Type="http://schemas.openxmlformats.org/officeDocument/2006/relationships/tags"/><Relationship Id="rId9" Target="../tags/tag270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Relationship Id="rId4" Target="../tags/tag275.xml" Type="http://schemas.openxmlformats.org/officeDocument/2006/relationships/tags"/><Relationship Id="rId5" Target="../tags/tag276.xml" Type="http://schemas.openxmlformats.org/officeDocument/2006/relationships/tags"/><Relationship Id="rId6" Target="../tags/tag277.xml" Type="http://schemas.openxmlformats.org/officeDocument/2006/relationships/tags"/><Relationship Id="rId7" Target="../tags/tag278.xml" Type="http://schemas.openxmlformats.org/officeDocument/2006/relationships/tags"/><Relationship Id="rId8" Target="../tags/tag279.xml" Type="http://schemas.openxmlformats.org/officeDocument/2006/relationships/tags"/><Relationship Id="rId9" Target="../tags/tag280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87.xml" Type="http://schemas.openxmlformats.org/officeDocument/2006/relationships/tags"/><Relationship Id="rId11" Target="../media/image3.jpeg" Type="http://schemas.openxmlformats.org/officeDocument/2006/relationships/image"/><Relationship Id="rId12" Target="../tags/tag288.xml" Type="http://schemas.openxmlformats.org/officeDocument/2006/relationships/tags"/><Relationship Id="rId13" Target="../tags/tag289.xml" Type="http://schemas.openxmlformats.org/officeDocument/2006/relationships/tags"/><Relationship Id="rId2" Target="../notesSlides/notesSlide27.xml" Type="http://schemas.openxmlformats.org/officeDocument/2006/relationships/notesSlide"/><Relationship Id="rId3" Target="../tags/tag281.xml" Type="http://schemas.openxmlformats.org/officeDocument/2006/relationships/tags"/><Relationship Id="rId4" Target="../tags/tag282.xml" Type="http://schemas.openxmlformats.org/officeDocument/2006/relationships/tags"/><Relationship Id="rId5" Target="../tags/tag283.xml" Type="http://schemas.openxmlformats.org/officeDocument/2006/relationships/tags"/><Relationship Id="rId6" Target="../tags/tag284.xml" Type="http://schemas.openxmlformats.org/officeDocument/2006/relationships/tags"/><Relationship Id="rId7" Target="../tags/tag285.xml" Type="http://schemas.openxmlformats.org/officeDocument/2006/relationships/tags"/><Relationship Id="rId8" Target="../tags/tag286.xml" Type="http://schemas.openxmlformats.org/officeDocument/2006/relationships/tags"/><Relationship Id="rId9" Target="../media/image1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94.xml" Type="http://schemas.openxmlformats.org/officeDocument/2006/relationships/tags"/><Relationship Id="rId11" Target="../tags/tag295.xml" Type="http://schemas.openxmlformats.org/officeDocument/2006/relationships/tags"/><Relationship Id="rId12" Target="../tags/tag296.xml" Type="http://schemas.openxmlformats.org/officeDocument/2006/relationships/tags"/><Relationship Id="rId13" Target="../tags/tag297.xml" Type="http://schemas.openxmlformats.org/officeDocument/2006/relationships/tags"/><Relationship Id="rId14" Target="../tags/tag298.xml" Type="http://schemas.openxmlformats.org/officeDocument/2006/relationships/tags"/><Relationship Id="rId15" Target="../tags/tag299.xml" Type="http://schemas.openxmlformats.org/officeDocument/2006/relationships/tags"/><Relationship Id="rId16" Target="../tags/tag300.xml" Type="http://schemas.openxmlformats.org/officeDocument/2006/relationships/tags"/><Relationship Id="rId17" Target="../tags/tag301.xml" Type="http://schemas.openxmlformats.org/officeDocument/2006/relationships/tags"/><Relationship Id="rId2" Target="../notesSlides/notesSlide28.xml" Type="http://schemas.openxmlformats.org/officeDocument/2006/relationships/notesSlide"/><Relationship Id="rId3" Target="../media/image1.jpeg" Type="http://schemas.openxmlformats.org/officeDocument/2006/relationships/image"/><Relationship Id="rId4" Target="../tags/tag290.xml" Type="http://schemas.openxmlformats.org/officeDocument/2006/relationships/tags"/><Relationship Id="rId5" Target="../media/image10.jpeg" Type="http://schemas.openxmlformats.org/officeDocument/2006/relationships/image"/><Relationship Id="rId6" Target="../tags/tag291.xml" Type="http://schemas.openxmlformats.org/officeDocument/2006/relationships/tags"/><Relationship Id="rId7" Target="../media/image11.jpeg" Type="http://schemas.openxmlformats.org/officeDocument/2006/relationships/image"/><Relationship Id="rId8" Target="../tags/tag292.xml" Type="http://schemas.openxmlformats.org/officeDocument/2006/relationships/tags"/><Relationship Id="rId9" Target="../tags/tag293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09.xml" Type="http://schemas.openxmlformats.org/officeDocument/2006/relationships/tags"/><Relationship Id="rId11" Target="../tags/tag310.xml" Type="http://schemas.openxmlformats.org/officeDocument/2006/relationships/tags"/><Relationship Id="rId12" Target="../media/image12.jpeg" Type="http://schemas.openxmlformats.org/officeDocument/2006/relationships/image"/><Relationship Id="rId13" Target="../tags/tag311.xml" Type="http://schemas.openxmlformats.org/officeDocument/2006/relationships/tags"/><Relationship Id="rId14" Target="../media/image6.jpeg" Type="http://schemas.openxmlformats.org/officeDocument/2006/relationships/image"/><Relationship Id="rId15" Target="../tags/tag312.xml" Type="http://schemas.openxmlformats.org/officeDocument/2006/relationships/tags"/><Relationship Id="rId16" Target="../media/image7.jpeg" Type="http://schemas.openxmlformats.org/officeDocument/2006/relationships/image"/><Relationship Id="rId17" Target="../tags/tag313.xml" Type="http://schemas.openxmlformats.org/officeDocument/2006/relationships/tags"/><Relationship Id="rId18" Target="../media/image1.jpeg" Type="http://schemas.openxmlformats.org/officeDocument/2006/relationships/image"/><Relationship Id="rId19" Target="../tags/tag314.xml" Type="http://schemas.openxmlformats.org/officeDocument/2006/relationships/tags"/><Relationship Id="rId2" Target="../notesSlides/notesSlide29.xml" Type="http://schemas.openxmlformats.org/officeDocument/2006/relationships/notesSlide"/><Relationship Id="rId20" Target="../tags/tag315.xml" Type="http://schemas.openxmlformats.org/officeDocument/2006/relationships/tags"/><Relationship Id="rId21" Target="../tags/tag316.xml" Type="http://schemas.openxmlformats.org/officeDocument/2006/relationships/tags"/><Relationship Id="rId22" Target="../tags/tag317.xml" Type="http://schemas.openxmlformats.org/officeDocument/2006/relationships/tags"/><Relationship Id="rId3" Target="../tags/tag302.xml" Type="http://schemas.openxmlformats.org/officeDocument/2006/relationships/tags"/><Relationship Id="rId4" Target="../tags/tag303.xml" Type="http://schemas.openxmlformats.org/officeDocument/2006/relationships/tags"/><Relationship Id="rId5" Target="../tags/tag304.xml" Type="http://schemas.openxmlformats.org/officeDocument/2006/relationships/tags"/><Relationship Id="rId6" Target="../tags/tag305.xml" Type="http://schemas.openxmlformats.org/officeDocument/2006/relationships/tags"/><Relationship Id="rId7" Target="../tags/tag306.xml" Type="http://schemas.openxmlformats.org/officeDocument/2006/relationships/tags"/><Relationship Id="rId8" Target="../tags/tag307.xml" Type="http://schemas.openxmlformats.org/officeDocument/2006/relationships/tags"/><Relationship Id="rId9" Target="../tags/tag30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tags/tag8.xml" Type="http://schemas.openxmlformats.org/officeDocument/2006/relationships/tags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tags/tag11.xml" Type="http://schemas.openxmlformats.org/officeDocument/2006/relationships/tags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25.xml" Type="http://schemas.openxmlformats.org/officeDocument/2006/relationships/tags"/><Relationship Id="rId11" Target="../tags/tag326.xml" Type="http://schemas.openxmlformats.org/officeDocument/2006/relationships/tags"/><Relationship Id="rId12" Target="../tags/tag327.xml" Type="http://schemas.openxmlformats.org/officeDocument/2006/relationships/tags"/><Relationship Id="rId13" Target="../tags/tag328.xml" Type="http://schemas.openxmlformats.org/officeDocument/2006/relationships/tags"/><Relationship Id="rId14" Target="../media/image13.jpeg" Type="http://schemas.openxmlformats.org/officeDocument/2006/relationships/image"/><Relationship Id="rId15" Target="../tags/tag329.xml" Type="http://schemas.openxmlformats.org/officeDocument/2006/relationships/tags"/><Relationship Id="rId16" Target="../media/image14.jpeg" Type="http://schemas.openxmlformats.org/officeDocument/2006/relationships/image"/><Relationship Id="rId17" Target="../tags/tag330.xml" Type="http://schemas.openxmlformats.org/officeDocument/2006/relationships/tags"/><Relationship Id="rId18" Target="../media/image15.jpeg" Type="http://schemas.openxmlformats.org/officeDocument/2006/relationships/image"/><Relationship Id="rId19" Target="../tags/tag331.xml" Type="http://schemas.openxmlformats.org/officeDocument/2006/relationships/tags"/><Relationship Id="rId2" Target="../notesSlides/notesSlide30.xml" Type="http://schemas.openxmlformats.org/officeDocument/2006/relationships/notesSlide"/><Relationship Id="rId20" Target="../media/image16.jpeg" Type="http://schemas.openxmlformats.org/officeDocument/2006/relationships/image"/><Relationship Id="rId21" Target="../tags/tag332.xml" Type="http://schemas.openxmlformats.org/officeDocument/2006/relationships/tags"/><Relationship Id="rId22" Target="../tags/tag333.xml" Type="http://schemas.openxmlformats.org/officeDocument/2006/relationships/tags"/><Relationship Id="rId23" Target="../tags/tag334.xml" Type="http://schemas.openxmlformats.org/officeDocument/2006/relationships/tags"/><Relationship Id="rId24" Target="../tags/tag335.xml" Type="http://schemas.openxmlformats.org/officeDocument/2006/relationships/tags"/><Relationship Id="rId25" Target="../tags/tag336.xml" Type="http://schemas.openxmlformats.org/officeDocument/2006/relationships/tags"/><Relationship Id="rId3" Target="../tags/tag318.xml" Type="http://schemas.openxmlformats.org/officeDocument/2006/relationships/tags"/><Relationship Id="rId4" Target="../tags/tag319.xml" Type="http://schemas.openxmlformats.org/officeDocument/2006/relationships/tags"/><Relationship Id="rId5" Target="../tags/tag320.xml" Type="http://schemas.openxmlformats.org/officeDocument/2006/relationships/tags"/><Relationship Id="rId6" Target="../tags/tag321.xml" Type="http://schemas.openxmlformats.org/officeDocument/2006/relationships/tags"/><Relationship Id="rId7" Target="../tags/tag322.xml" Type="http://schemas.openxmlformats.org/officeDocument/2006/relationships/tags"/><Relationship Id="rId8" Target="../tags/tag323.xml" Type="http://schemas.openxmlformats.org/officeDocument/2006/relationships/tags"/><Relationship Id="rId9" Target="../tags/tag324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tags/tag337.xml" Type="http://schemas.openxmlformats.org/officeDocument/2006/relationships/tags"/><Relationship Id="rId4" Target="../tags/tag338.xml" Type="http://schemas.openxmlformats.org/officeDocument/2006/relationships/tags"/><Relationship Id="rId5" Target="../tags/tag339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12.xml" Type="http://schemas.openxmlformats.org/officeDocument/2006/relationships/tags"/><Relationship Id="rId4" Target="../tags/tag13.xml" Type="http://schemas.openxmlformats.org/officeDocument/2006/relationships/tags"/><Relationship Id="rId5" Target="../media/image3.jpeg" Type="http://schemas.openxmlformats.org/officeDocument/2006/relationships/image"/><Relationship Id="rId6" Target="../tags/tag14.xml" Type="http://schemas.openxmlformats.org/officeDocument/2006/relationships/tags"/><Relationship Id="rId7" Target="../tags/tag15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6.xml" Type="http://schemas.openxmlformats.org/officeDocument/2006/relationships/tags"/><Relationship Id="rId4" Target="../tags/tag17.xml" Type="http://schemas.openxmlformats.org/officeDocument/2006/relationships/tags"/><Relationship Id="rId5" Target="../media/image1.jpeg" Type="http://schemas.openxmlformats.org/officeDocument/2006/relationships/image"/><Relationship Id="rId6" Target="../tags/tag18.xml" Type="http://schemas.openxmlformats.org/officeDocument/2006/relationships/tags"/><Relationship Id="rId7" Target="../tags/tag1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26.xml" Type="http://schemas.openxmlformats.org/officeDocument/2006/relationships/tags"/><Relationship Id="rId11" Target="../tags/tag27.xml" Type="http://schemas.openxmlformats.org/officeDocument/2006/relationships/tags"/><Relationship Id="rId12" Target="../tags/tag28.xml" Type="http://schemas.openxmlformats.org/officeDocument/2006/relationships/tags"/><Relationship Id="rId13" Target="../tags/tag29.xml" Type="http://schemas.openxmlformats.org/officeDocument/2006/relationships/tags"/><Relationship Id="rId14" Target="../tags/tag30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media/image1.jpeg" Type="http://schemas.openxmlformats.org/officeDocument/2006/relationships/image"/><Relationship Id="rId6" Target="../tags/tag22.xml" Type="http://schemas.openxmlformats.org/officeDocument/2006/relationships/tags"/><Relationship Id="rId7" Target="../tags/tag23.xml" Type="http://schemas.openxmlformats.org/officeDocument/2006/relationships/tags"/><Relationship Id="rId8" Target="../tags/tag24.xml" Type="http://schemas.openxmlformats.org/officeDocument/2006/relationships/tags"/><Relationship Id="rId9" Target="../tags/tag2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8.xml" Type="http://schemas.openxmlformats.org/officeDocument/2006/relationships/tags"/><Relationship Id="rId11" Target="../tags/tag39.xml" Type="http://schemas.openxmlformats.org/officeDocument/2006/relationships/tags"/><Relationship Id="rId12" Target="../tags/tag40.xml" Type="http://schemas.openxmlformats.org/officeDocument/2006/relationships/tags"/><Relationship Id="rId13" Target="../tags/tag41.xml" Type="http://schemas.openxmlformats.org/officeDocument/2006/relationships/tags"/><Relationship Id="rId14" Target="../tags/tag42.xml" Type="http://schemas.openxmlformats.org/officeDocument/2006/relationships/tags"/><Relationship Id="rId15" Target="../media/image1.jpeg" Type="http://schemas.openxmlformats.org/officeDocument/2006/relationships/image"/><Relationship Id="rId16" Target="../tags/tag43.xml" Type="http://schemas.openxmlformats.org/officeDocument/2006/relationships/tags"/><Relationship Id="rId17" Target="../tags/tag44.xml" Type="http://schemas.openxmlformats.org/officeDocument/2006/relationships/tags"/><Relationship Id="rId18" Target="../tags/tag45.xml" Type="http://schemas.openxmlformats.org/officeDocument/2006/relationships/tags"/><Relationship Id="rId2" Target="../notesSlides/notesSlide7.xml" Type="http://schemas.openxmlformats.org/officeDocument/2006/relationships/notesSlide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tags/tag3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53.xml" Type="http://schemas.openxmlformats.org/officeDocument/2006/relationships/tags"/><Relationship Id="rId11" Target="../tags/tag54.xml" Type="http://schemas.openxmlformats.org/officeDocument/2006/relationships/tags"/><Relationship Id="rId12" Target="../tags/tag55.xml" Type="http://schemas.openxmlformats.org/officeDocument/2006/relationships/tags"/><Relationship Id="rId13" Target="../tags/tag56.xml" Type="http://schemas.openxmlformats.org/officeDocument/2006/relationships/tags"/><Relationship Id="rId14" Target="../tags/tag57.xml" Type="http://schemas.openxmlformats.org/officeDocument/2006/relationships/tags"/><Relationship Id="rId15" Target="../tags/tag58.xml" Type="http://schemas.openxmlformats.org/officeDocument/2006/relationships/tags"/><Relationship Id="rId16" Target="../tags/tag59.xml" Type="http://schemas.openxmlformats.org/officeDocument/2006/relationships/tags"/><Relationship Id="rId17" Target="../tags/tag60.xml" Type="http://schemas.openxmlformats.org/officeDocument/2006/relationships/tags"/><Relationship Id="rId18" Target="../tags/tag61.xml" Type="http://schemas.openxmlformats.org/officeDocument/2006/relationships/tags"/><Relationship Id="rId19" Target="../media/image1.jpeg" Type="http://schemas.openxmlformats.org/officeDocument/2006/relationships/image"/><Relationship Id="rId2" Target="../notesSlides/notesSlide8.xml" Type="http://schemas.openxmlformats.org/officeDocument/2006/relationships/notesSlide"/><Relationship Id="rId20" Target="../tags/tag62.xml" Type="http://schemas.openxmlformats.org/officeDocument/2006/relationships/tags"/><Relationship Id="rId21" Target="../tags/tag63.xml" Type="http://schemas.openxmlformats.org/officeDocument/2006/relationships/tags"/><Relationship Id="rId22" Target="../tags/tag64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tags/tag50.xml" Type="http://schemas.openxmlformats.org/officeDocument/2006/relationships/tags"/><Relationship Id="rId8" Target="../tags/tag51.xml" Type="http://schemas.openxmlformats.org/officeDocument/2006/relationships/tags"/><Relationship Id="rId9" Target="../tags/tag52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1.xml" Type="http://schemas.openxmlformats.org/officeDocument/2006/relationships/tags"/><Relationship Id="rId11" Target="../tags/tag72.xml" Type="http://schemas.openxmlformats.org/officeDocument/2006/relationships/tags"/><Relationship Id="rId12" Target="../tags/tag73.xml" Type="http://schemas.openxmlformats.org/officeDocument/2006/relationships/tags"/><Relationship Id="rId13" Target="../tags/tag74.xml" Type="http://schemas.openxmlformats.org/officeDocument/2006/relationships/tags"/><Relationship Id="rId14" Target="../tags/tag75.xml" Type="http://schemas.openxmlformats.org/officeDocument/2006/relationships/tags"/><Relationship Id="rId15" Target="../tags/tag76.xml" Type="http://schemas.openxmlformats.org/officeDocument/2006/relationships/tags"/><Relationship Id="rId16" Target="../tags/tag77.xml" Type="http://schemas.openxmlformats.org/officeDocument/2006/relationships/tags"/><Relationship Id="rId17" Target="../tags/tag78.xml" Type="http://schemas.openxmlformats.org/officeDocument/2006/relationships/tags"/><Relationship Id="rId18" Target="../tags/tag79.xml" Type="http://schemas.openxmlformats.org/officeDocument/2006/relationships/tags"/><Relationship Id="rId19" Target="../tags/tag80.xml" Type="http://schemas.openxmlformats.org/officeDocument/2006/relationships/tags"/><Relationship Id="rId2" Target="../notesSlides/notesSlide9.xml" Type="http://schemas.openxmlformats.org/officeDocument/2006/relationships/notesSlide"/><Relationship Id="rId20" Target="../tags/tag81.xml" Type="http://schemas.openxmlformats.org/officeDocument/2006/relationships/tags"/><Relationship Id="rId21" Target="../tags/tag82.xml" Type="http://schemas.openxmlformats.org/officeDocument/2006/relationships/tags"/><Relationship Id="rId22" Target="../tags/tag83.xml" Type="http://schemas.openxmlformats.org/officeDocument/2006/relationships/tags"/><Relationship Id="rId23" Target="../tags/tag84.xml" Type="http://schemas.openxmlformats.org/officeDocument/2006/relationships/tags"/><Relationship Id="rId24" Target="../tags/tag85.xml" Type="http://schemas.openxmlformats.org/officeDocument/2006/relationships/tags"/><Relationship Id="rId25" Target="../tags/tag86.xml" Type="http://schemas.openxmlformats.org/officeDocument/2006/relationships/tags"/><Relationship Id="rId26" Target="../tags/tag87.xml" Type="http://schemas.openxmlformats.org/officeDocument/2006/relationships/tags"/><Relationship Id="rId27" Target="../tags/tag88.xml" Type="http://schemas.openxmlformats.org/officeDocument/2006/relationships/tags"/><Relationship Id="rId3" Target="../tags/tag65.xml" Type="http://schemas.openxmlformats.org/officeDocument/2006/relationships/tags"/><Relationship Id="rId4" Target="../tags/tag66.xml" Type="http://schemas.openxmlformats.org/officeDocument/2006/relationships/tags"/><Relationship Id="rId5" Target="../tags/tag67.xml" Type="http://schemas.openxmlformats.org/officeDocument/2006/relationships/tags"/><Relationship Id="rId6" Target="../tags/tag68.xml" Type="http://schemas.openxmlformats.org/officeDocument/2006/relationships/tags"/><Relationship Id="rId7" Target="../tags/tag69.xml" Type="http://schemas.openxmlformats.org/officeDocument/2006/relationships/tags"/><Relationship Id="rId8" Target="../media/image1.jpeg" Type="http://schemas.openxmlformats.org/officeDocument/2006/relationships/image"/><Relationship Id="rId9" Target="../tags/tag7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0" name="Rectangle 4"/>
          <p:cNvSpPr>
            <a:spLocks noChangeArrowheads="1"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altLang="en-US" lang="zh-CN" smtClean="0">
                <a:solidFill>
                  <a:schemeClr val="tx1"/>
                </a:solidFill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4101" name="Rectangle 5"/>
          <p:cNvSpPr>
            <a:spLocks noChangeArrowheads="1" noGrp="1"/>
          </p:cNvSpPr>
          <p:nvPr>
            <p:ph idx="1" type="sub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altLang="en-US" lang="zh-CN" smtClean="0">
                <a:solidFill>
                  <a:schemeClr val="tx1"/>
                </a:solidFill>
                <a:latin typeface="+mn-lt"/>
                <a:ea typeface="+mn-ea"/>
              </a:rPr>
              <a:t>请在此输入您的副标题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9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1804532" y="4701004"/>
            <a:ext cx="4004356" cy="44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0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7360331" y="4705770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1" name="Rectangle 5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1802944" y="5413795"/>
            <a:ext cx="4006424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9222" name="Rectangle 6"/>
          <p:cNvSpPr>
            <a:spLocks noChangeArrowheads="1" noGrp="1"/>
          </p:cNvSpPr>
          <p:nvPr>
            <p:custDataLst>
              <p:tags r:id="rId6"/>
            </p:custDataLst>
          </p:nvPr>
        </p:nvSpPr>
        <p:spPr bwMode="auto">
          <a:xfrm>
            <a:off x="7360331" y="5393158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9226" name="Group 8"/>
          <p:cNvGrpSpPr/>
          <p:nvPr>
            <p:custDataLst>
              <p:tags r:id="rId7"/>
            </p:custDataLst>
          </p:nvPr>
        </p:nvGrpSpPr>
        <p:grpSpPr>
          <a:xfrm>
            <a:off x="1315581" y="4548414"/>
            <a:ext cx="508000" cy="519113"/>
            <a:chExt cx="800" cy="816"/>
          </a:xfrm>
        </p:grpSpPr>
        <p:cxnSp>
          <p:nvCxnSpPr>
            <p:cNvPr id="9227" name="AutoShape 9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28" name="文本框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</p:grpSp>
      <p:grpSp>
        <p:nvGrpSpPr>
          <p:cNvPr id="9229" name="Group 11"/>
          <p:cNvGrpSpPr/>
          <p:nvPr>
            <p:custDataLst>
              <p:tags r:id="rId10"/>
            </p:custDataLst>
          </p:nvPr>
        </p:nvGrpSpPr>
        <p:grpSpPr>
          <a:xfrm>
            <a:off x="1315581" y="5269139"/>
            <a:ext cx="531812" cy="517525"/>
            <a:chExt cx="838" cy="814"/>
          </a:xfrm>
        </p:grpSpPr>
        <p:cxnSp>
          <p:nvCxnSpPr>
            <p:cNvPr id="9230" name="AutoShape 12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1" name="文本框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</p:grpSp>
      <p:grpSp>
        <p:nvGrpSpPr>
          <p:cNvPr id="9232" name="Group 14"/>
          <p:cNvGrpSpPr/>
          <p:nvPr>
            <p:custDataLst>
              <p:tags r:id="rId13"/>
            </p:custDataLst>
          </p:nvPr>
        </p:nvGrpSpPr>
        <p:grpSpPr>
          <a:xfrm>
            <a:off x="6852330" y="4567464"/>
            <a:ext cx="508000" cy="517525"/>
            <a:chExt cx="799" cy="814"/>
          </a:xfrm>
        </p:grpSpPr>
        <p:cxnSp>
          <p:nvCxnSpPr>
            <p:cNvPr id="9233" name="AutoShape 15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4" name="文本框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</p:grpSp>
      <p:grpSp>
        <p:nvGrpSpPr>
          <p:cNvPr id="9235" name="Group 17"/>
          <p:cNvGrpSpPr/>
          <p:nvPr>
            <p:custDataLst>
              <p:tags r:id="rId16"/>
            </p:custDataLst>
          </p:nvPr>
        </p:nvGrpSpPr>
        <p:grpSpPr>
          <a:xfrm>
            <a:off x="6852330" y="5288189"/>
            <a:ext cx="508636" cy="523233"/>
            <a:chExt cx="800" cy="825"/>
          </a:xfrm>
        </p:grpSpPr>
        <p:cxnSp>
          <p:nvCxnSpPr>
            <p:cNvPr id="9236" name="AutoShape 18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37" name="文本框 1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800"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</p:grpSp>
      <p:sp>
        <p:nvSpPr>
          <p:cNvPr id="9238" name="Rectangle 5"/>
          <p:cNvSpPr>
            <a:spLocks noChangeArrowheads="1" noGrp="1"/>
          </p:cNvSpPr>
          <p:nvPr>
            <p:custDataLst>
              <p:tags r:id="rId19"/>
            </p:custDataLst>
          </p:nvPr>
        </p:nvSpPr>
        <p:spPr bwMode="auto">
          <a:xfrm>
            <a:off x="1802944" y="6121820"/>
            <a:ext cx="4006424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9239" name="Group 11"/>
          <p:cNvGrpSpPr/>
          <p:nvPr>
            <p:custDataLst>
              <p:tags r:id="rId20"/>
            </p:custDataLst>
          </p:nvPr>
        </p:nvGrpSpPr>
        <p:grpSpPr>
          <a:xfrm>
            <a:off x="1315581" y="5997802"/>
            <a:ext cx="531812" cy="517525"/>
            <a:chExt cx="838" cy="814"/>
          </a:xfrm>
        </p:grpSpPr>
        <p:cxnSp>
          <p:nvCxnSpPr>
            <p:cNvPr id="9240" name="AutoShape 12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ap="flat"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1" name="文本框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5</a:t>
              </a:r>
            </a:p>
          </p:txBody>
        </p:sp>
      </p:grpSp>
      <p:sp>
        <p:nvSpPr>
          <p:cNvPr id="9242" name="Rectangle 6"/>
          <p:cNvSpPr>
            <a:spLocks noChangeArrowheads="1" noGrp="1"/>
          </p:cNvSpPr>
          <p:nvPr>
            <p:custDataLst>
              <p:tags r:id="rId23"/>
            </p:custDataLst>
          </p:nvPr>
        </p:nvSpPr>
        <p:spPr bwMode="auto">
          <a:xfrm>
            <a:off x="7360331" y="6101183"/>
            <a:ext cx="4004356" cy="39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9243" name="Group 17"/>
          <p:cNvGrpSpPr/>
          <p:nvPr>
            <p:custDataLst>
              <p:tags r:id="rId24"/>
            </p:custDataLst>
          </p:nvPr>
        </p:nvGrpSpPr>
        <p:grpSpPr>
          <a:xfrm>
            <a:off x="6852330" y="5996214"/>
            <a:ext cx="508000" cy="519113"/>
            <a:chExt cx="799" cy="816"/>
          </a:xfrm>
        </p:grpSpPr>
        <p:cxnSp>
          <p:nvCxnSpPr>
            <p:cNvPr id="9244" name="AutoShape 18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cap="flat"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5" name="文本框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512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6</a:t>
              </a:r>
            </a:p>
          </p:txBody>
        </p:sp>
      </p:grpSp>
      <p:grpSp>
        <p:nvGrpSpPr>
          <p:cNvPr id="29" name="Group 7"/>
          <p:cNvGrpSpPr/>
          <p:nvPr>
            <p:custDataLst>
              <p:tags r:id="rId27"/>
            </p:custDataLst>
          </p:nvPr>
        </p:nvGrpSpPr>
        <p:grpSpPr>
          <a:xfrm>
            <a:off x="1166136" y="0"/>
            <a:ext cx="3781421" cy="4338870"/>
            <a:chExt cx="5324" cy="6110"/>
          </a:xfrm>
        </p:grpSpPr>
        <p:pic>
          <p:nvPicPr>
            <p:cNvPr id="30" name="Picture 2"/>
            <p:cNvPicPr>
              <a:picLocks noChangeArrowheads="1" noChangeAspect="1"/>
            </p:cNvPicPr>
            <p:nvPr>
              <p:custDataLst>
                <p:tags r:id="rId29"/>
              </p:custDataLst>
            </p:nvPr>
          </p:nvPicPr>
          <p:blipFill>
            <a:blip r:embed="rId28">
              <a:extLst>
                <a:ext uri="{28A0092B-C50C-407E-A947-70E740481C1C}">
                  <a14:useLocalDpi val="0"/>
                </a:ext>
              </a:extLst>
            </a:blip>
            <a:srcRect b="17804" l="14592" r="67960" t="2557"/>
            <a:stretch>
              <a:fillRect/>
            </a:stretch>
          </p:blipFill>
          <p:spPr bwMode="auto">
            <a:xfrm>
              <a:off x="0" y="0"/>
              <a:ext cx="2010" cy="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1" name="直接连接符 16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0" y="6110"/>
              <a:ext cx="5325" cy="0"/>
            </a:xfrm>
            <a:prstGeom prst="line">
              <a:avLst/>
            </a:prstGeom>
            <a:noFill/>
            <a:ln cmpd="sng" w="12700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custDataLst>
      <p:tags r:id="rId31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7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1610" r="15633" t="29533"/>
          <a:stretch>
            <a:fillRect/>
          </a:stretch>
        </p:blipFill>
        <p:spPr bwMode="auto">
          <a:xfrm>
            <a:off x="-4761" y="1215383"/>
            <a:ext cx="12196762" cy="229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05700" y="3723789"/>
            <a:ext cx="11780600" cy="2660682"/>
          </a:xfrm>
        </p:spPr>
        <p:txBody>
          <a:bodyPr>
            <a:normAutofit/>
          </a:bodyPr>
          <a:lstStyle/>
          <a:p>
            <a:r>
              <a:rPr altLang="en-US" lang="zh-CN" smtClean="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5" name="Picture 2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804" r="70844" t="51253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3946754" y="2401888"/>
            <a:ext cx="6617832" cy="1181100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13317" name="Rectangle 4"/>
          <p:cNvSpPr>
            <a:spLocks noChangeArrowheads="1" noGrp="1"/>
          </p:cNvSpPr>
          <p:nvPr>
            <p:custDataLst>
              <p:tags r:id="rId6"/>
            </p:custDataLst>
          </p:nvPr>
        </p:nvSpPr>
        <p:spPr bwMode="auto">
          <a:xfrm>
            <a:off x="3946754" y="4173538"/>
            <a:ext cx="6617832" cy="1179512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1750" marL="3175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grpSp>
        <p:nvGrpSpPr>
          <p:cNvPr id="13318" name="Group 6"/>
          <p:cNvGrpSpPr/>
          <p:nvPr>
            <p:custDataLst>
              <p:tags r:id="rId7"/>
            </p:custDataLst>
          </p:nvPr>
        </p:nvGrpSpPr>
        <p:grpSpPr>
          <a:xfrm>
            <a:off x="1519466" y="1417639"/>
            <a:ext cx="1104900" cy="3057525"/>
            <a:chExt cx="1740" cy="4814"/>
          </a:xfrm>
        </p:grpSpPr>
        <p:pic>
          <p:nvPicPr>
            <p:cNvPr id="13319" name="Picture 7"/>
            <p:cNvPicPr>
              <a:picLocks noChangeArrowheads="1"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291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0" name="Line 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980" y="0"/>
              <a:ext cx="0" cy="3020"/>
            </a:xfrm>
            <a:prstGeom prst="line">
              <a:avLst/>
            </a:prstGeom>
            <a:noFill/>
            <a:ln cmpd="sng" w="9525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3321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2911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27417" y="3335338"/>
            <a:ext cx="1065213" cy="1065212"/>
          </a:xfrm>
          <a:prstGeom prst="ellips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 sz="1800">
              <a:solidFill>
                <a:schemeClr val="tx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70467" y="2589213"/>
            <a:ext cx="638175" cy="639762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A</a:t>
            </a:r>
          </a:p>
        </p:txBody>
      </p:sp>
      <p:sp>
        <p:nvSpPr>
          <p:cNvPr id="13324" name="Oval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70467" y="4400551"/>
            <a:ext cx="638175" cy="638175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4400">
                <a:latin typeface="+mn-lt"/>
                <a:ea typeface="+mn-ea"/>
                <a:sym charset="0" pitchFamily="34" typeface="Arial"/>
              </a:rPr>
              <a:t>B</a:t>
            </a:r>
          </a:p>
        </p:txBody>
      </p:sp>
      <p:sp>
        <p:nvSpPr>
          <p:cNvPr id="1332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29116" y="3060701"/>
            <a:ext cx="642938" cy="531813"/>
          </a:xfrm>
          <a:prstGeom prst="lin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332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25954" y="4175125"/>
            <a:ext cx="544512" cy="528638"/>
          </a:xfrm>
          <a:prstGeom prst="lin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</p:spTree>
    <p:custDataLst>
      <p:tags r:id="rId17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0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3946753" y="2286000"/>
            <a:ext cx="6487203" cy="1181100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14341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3946753" y="5105401"/>
            <a:ext cx="6487203" cy="1179513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1750" marL="3175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14342" name="Rectangle 5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3945166" y="3684588"/>
            <a:ext cx="6489438" cy="1181100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defTabSz="0" indent="-24130" marL="24130">
              <a:spcBef>
                <a:spcPct val="20000"/>
              </a:spcBef>
              <a:buChar char="•"/>
              <a:tabLst>
                <a:tab pos="179070"/>
              </a:tabLst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defTabSz="0" indent="-285750" marL="742950">
              <a:spcBef>
                <a:spcPct val="20000"/>
              </a:spcBef>
              <a:buChar char="–"/>
              <a:tabLst>
                <a:tab pos="179070"/>
              </a:tabLst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defTabSz="0" indent="-228600" marL="1143000">
              <a:spcBef>
                <a:spcPct val="20000"/>
              </a:spcBef>
              <a:buChar char="•"/>
              <a:tabLst>
                <a:tab pos="179070"/>
              </a:tabLst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defTabSz="0" indent="-228600" marL="1600200">
              <a:spcBef>
                <a:spcPct val="20000"/>
              </a:spcBef>
              <a:buChar char="–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defTabSz="0" indent="-228600" marL="2057400">
              <a:spcBef>
                <a:spcPct val="20000"/>
              </a:spcBef>
              <a:buChar char="»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defTabSz="0"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defTabSz="0"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defTabSz="0"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defTabSz="0"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tabLst>
                <a:tab pos="179070"/>
              </a:tabLst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grpSp>
        <p:nvGrpSpPr>
          <p:cNvPr id="14343" name="Group 6"/>
          <p:cNvGrpSpPr/>
          <p:nvPr>
            <p:custDataLst>
              <p:tags r:id="rId6"/>
            </p:custDataLst>
          </p:nvPr>
        </p:nvGrpSpPr>
        <p:grpSpPr>
          <a:xfrm>
            <a:off x="1519466" y="1417639"/>
            <a:ext cx="1104900" cy="3057525"/>
            <a:chExt cx="1740" cy="4814"/>
          </a:xfrm>
        </p:grpSpPr>
        <p:pic>
          <p:nvPicPr>
            <p:cNvPr id="14344" name="Picture 7"/>
            <p:cNvPicPr>
              <a:picLocks noChangeArrowheads="1"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2910"/>
              <a:ext cx="17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5" name="Line 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980" y="0"/>
              <a:ext cx="0" cy="3020"/>
            </a:xfrm>
            <a:prstGeom prst="line">
              <a:avLst/>
            </a:prstGeom>
            <a:noFill/>
            <a:ln cmpd="sng" w="9525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altLang="en-US" lang="zh-CN"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4346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2911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14347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27417" y="3335338"/>
            <a:ext cx="1065213" cy="1065212"/>
          </a:xfrm>
          <a:prstGeom prst="ellips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 sz="1800">
              <a:solidFill>
                <a:schemeClr val="tx1"/>
              </a:solidFill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4348" name="Oval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70467" y="2341563"/>
            <a:ext cx="638175" cy="639762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A</a:t>
            </a:r>
          </a:p>
        </p:txBody>
      </p:sp>
      <p:sp>
        <p:nvSpPr>
          <p:cNvPr id="14349" name="Oval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70467" y="3668713"/>
            <a:ext cx="638175" cy="639762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B</a:t>
            </a:r>
          </a:p>
        </p:txBody>
      </p:sp>
      <p:sp>
        <p:nvSpPr>
          <p:cNvPr id="14350" name="Oval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70467" y="5030789"/>
            <a:ext cx="638175" cy="638175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C</a:t>
            </a:r>
          </a:p>
        </p:txBody>
      </p:sp>
      <p:sp>
        <p:nvSpPr>
          <p:cNvPr id="14351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2630" y="4024313"/>
            <a:ext cx="477837" cy="0"/>
          </a:xfrm>
          <a:prstGeom prst="lin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4352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529117" y="2871789"/>
            <a:ext cx="714375" cy="720725"/>
          </a:xfrm>
          <a:prstGeom prst="lin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4353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556104" y="4384676"/>
            <a:ext cx="742950" cy="792163"/>
          </a:xfrm>
          <a:prstGeom prst="line">
            <a:avLst/>
          </a:prstGeom>
          <a:noFill/>
          <a:ln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pic>
        <p:nvPicPr>
          <p:cNvPr id="17" name="Picture 2"/>
          <p:cNvPicPr>
            <a:picLocks noChangeArrowheads="1" noChangeAspect="1"/>
          </p:cNvPicPr>
          <p:nvPr>
            <p:custDataLst>
              <p:tags r:id="rId19"/>
            </p:custDataLst>
          </p:nvPr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b="17804" r="70844" t="51253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0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4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7196138" y="2084387"/>
            <a:ext cx="3883782" cy="1599973"/>
          </a:xfrm>
          <a:prstGeom prst="rect">
            <a:avLst/>
          </a:prstGeom>
          <a:noFill/>
          <a:ln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6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9106" y="1068388"/>
            <a:ext cx="6724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grpSp>
        <p:nvGrpSpPr>
          <p:cNvPr id="15366" name="Group 6"/>
          <p:cNvGrpSpPr/>
          <p:nvPr>
            <p:custDataLst>
              <p:tags r:id="rId5"/>
            </p:custDataLst>
          </p:nvPr>
        </p:nvGrpSpPr>
        <p:grpSpPr>
          <a:xfrm>
            <a:off x="5372101" y="3265488"/>
            <a:ext cx="1173163" cy="1211262"/>
            <a:chExt cx="1848" cy="1906"/>
          </a:xfrm>
        </p:grpSpPr>
        <p:pic>
          <p:nvPicPr>
            <p:cNvPr id="15367" name="Picture 7"/>
            <p:cNvPicPr>
              <a:picLocks noChangeArrowheads="1"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740" cy="1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8" name="Oval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70" y="110"/>
              <a:ext cx="1678" cy="1677"/>
            </a:xfrm>
            <a:prstGeom prst="ellipse">
              <a:avLst/>
            </a:prstGeom>
            <a:noFill/>
            <a:ln cmpd="sng" w="9525">
              <a:solidFill>
                <a:srgbClr val="FCD44A"/>
              </a:solidFill>
              <a:round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altLang="zh-CN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endParaRPr>
            </a:p>
          </p:txBody>
        </p:sp>
      </p:grpSp>
      <p:sp>
        <p:nvSpPr>
          <p:cNvPr id="1536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3501" y="2184401"/>
            <a:ext cx="638175" cy="639763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A</a:t>
            </a:r>
          </a:p>
        </p:txBody>
      </p:sp>
      <p:sp>
        <p:nvSpPr>
          <p:cNvPr id="1537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7776" y="2184401"/>
            <a:ext cx="638175" cy="639763"/>
          </a:xfrm>
          <a:prstGeom prst="ellipse">
            <a:avLst/>
          </a:prstGeom>
          <a:solidFill>
            <a:srgbClr val="FCD44A"/>
          </a:solidFill>
          <a:ln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zh-CN" lang="zh-CN" sz="4400">
                <a:latin typeface="+mn-lt"/>
                <a:ea typeface="+mn-ea"/>
                <a:sym charset="0" pitchFamily="34" typeface="Arial"/>
              </a:rPr>
              <a:t>B</a:t>
            </a:r>
          </a:p>
        </p:txBody>
      </p:sp>
      <p:sp>
        <p:nvSpPr>
          <p:cNvPr id="15371" name="Rectangle 3"/>
          <p:cNvSpPr>
            <a:spLocks noChangeArrowheads="1" noGrp="1"/>
          </p:cNvSpPr>
          <p:nvPr>
            <p:custDataLst>
              <p:tags r:id="rId11"/>
            </p:custDataLst>
          </p:nvPr>
        </p:nvSpPr>
        <p:spPr bwMode="auto">
          <a:xfrm>
            <a:off x="1138011" y="2084387"/>
            <a:ext cx="3781425" cy="1599973"/>
          </a:xfrm>
          <a:prstGeom prst="rect">
            <a:avLst/>
          </a:prstGeom>
          <a:noFill/>
          <a:ln cap="flat"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72" name="Oval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3501" y="4873626"/>
            <a:ext cx="638175" cy="639763"/>
          </a:xfrm>
          <a:prstGeom prst="ellipse">
            <a:avLst/>
          </a:prstGeom>
          <a:solidFill>
            <a:srgbClr val="FCD44A"/>
          </a:solidFill>
          <a:ln cap="flat"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4400">
                <a:latin typeface="+mn-lt"/>
                <a:ea typeface="+mn-ea"/>
                <a:sym charset="0" pitchFamily="34" typeface="Arial"/>
              </a:rPr>
              <a:t>C</a:t>
            </a:r>
          </a:p>
        </p:txBody>
      </p:sp>
      <p:sp>
        <p:nvSpPr>
          <p:cNvPr id="15373" name="Oval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7776" y="4899026"/>
            <a:ext cx="638175" cy="639763"/>
          </a:xfrm>
          <a:prstGeom prst="ellipse">
            <a:avLst/>
          </a:prstGeom>
          <a:solidFill>
            <a:srgbClr val="FCD44A"/>
          </a:solidFill>
          <a:ln cap="flat" cmpd="sng" w="9525">
            <a:solidFill>
              <a:srgbClr val="FCD44A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 bIns="46990" lIns="90170" rIns="90170" tIns="46990" wrap="none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4400">
                <a:latin typeface="+mn-lt"/>
                <a:ea typeface="+mn-ea"/>
                <a:sym charset="0" pitchFamily="34" typeface="Arial"/>
              </a:rPr>
              <a:t>D</a:t>
            </a:r>
          </a:p>
        </p:txBody>
      </p:sp>
      <p:sp>
        <p:nvSpPr>
          <p:cNvPr id="1537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327776" y="4300539"/>
            <a:ext cx="277813" cy="598487"/>
          </a:xfrm>
          <a:prstGeom prst="line">
            <a:avLst/>
          </a:prstGeom>
          <a:noFill/>
          <a:ln cap="flat"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7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556251" y="4341813"/>
            <a:ext cx="225425" cy="565150"/>
          </a:xfrm>
          <a:prstGeom prst="line">
            <a:avLst/>
          </a:prstGeom>
          <a:noFill/>
          <a:ln cap="flat"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76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6278563" y="2782889"/>
            <a:ext cx="277812" cy="598487"/>
          </a:xfrm>
          <a:prstGeom prst="line">
            <a:avLst/>
          </a:prstGeom>
          <a:noFill/>
          <a:ln cap="flat"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77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5507039" y="2824163"/>
            <a:ext cx="223837" cy="565150"/>
          </a:xfrm>
          <a:prstGeom prst="line">
            <a:avLst/>
          </a:prstGeom>
          <a:noFill/>
          <a:ln cap="flat" cmpd="sng" w="9525">
            <a:solidFill>
              <a:srgbClr val="FCD44A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15378" name="Rectangle 3"/>
          <p:cNvSpPr>
            <a:spLocks noChangeArrowheads="1" noGrp="1"/>
          </p:cNvSpPr>
          <p:nvPr>
            <p:custDataLst>
              <p:tags r:id="rId18"/>
            </p:custDataLst>
          </p:nvPr>
        </p:nvSpPr>
        <p:spPr bwMode="auto">
          <a:xfrm>
            <a:off x="1138011" y="4637539"/>
            <a:ext cx="3781425" cy="1599973"/>
          </a:xfrm>
          <a:prstGeom prst="rect">
            <a:avLst/>
          </a:prstGeom>
          <a:noFill/>
          <a:ln cap="flat"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15379" name="Rectangle 3"/>
          <p:cNvSpPr>
            <a:spLocks noChangeArrowheads="1" noGrp="1"/>
          </p:cNvSpPr>
          <p:nvPr>
            <p:custDataLst>
              <p:tags r:id="rId19"/>
            </p:custDataLst>
          </p:nvPr>
        </p:nvSpPr>
        <p:spPr bwMode="auto">
          <a:xfrm>
            <a:off x="7196138" y="4645476"/>
            <a:ext cx="3883782" cy="1599973"/>
          </a:xfrm>
          <a:prstGeom prst="rect">
            <a:avLst/>
          </a:prstGeom>
          <a:noFill/>
          <a:ln cap="flat" cmpd="sng" w="9525">
            <a:solidFill>
              <a:srgbClr val="FCD44A"/>
            </a:solidFill>
            <a:miter lim="800000"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14605" marL="14605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pic>
        <p:nvPicPr>
          <p:cNvPr id="19" name="Picture 2"/>
          <p:cNvPicPr>
            <a:picLocks noChangeArrowheads="1" noChangeAspect="1"/>
          </p:cNvPicPr>
          <p:nvPr>
            <p:custDataLst>
              <p:tags r:id="rId21"/>
            </p:custDataLst>
          </p:nvPr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rcRect b="17804" r="70844" t="51253"/>
          <a:stretch>
            <a:fillRect/>
          </a:stretch>
        </p:blipFill>
        <p:spPr bwMode="auto">
          <a:xfrm>
            <a:off x="7031" y="276225"/>
            <a:ext cx="2132705" cy="165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22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7" name="Group 3"/>
          <p:cNvGrpSpPr/>
          <p:nvPr>
            <p:custDataLst>
              <p:tags r:id="rId3"/>
            </p:custDataLst>
          </p:nvPr>
        </p:nvGrpSpPr>
        <p:grpSpPr>
          <a:xfrm>
            <a:off x="873592" y="1534885"/>
            <a:ext cx="10418340" cy="1006366"/>
            <a:chOff x="231" y="0"/>
            <a:chExt cx="7468" cy="997"/>
          </a:xfrm>
        </p:grpSpPr>
        <p:sp>
          <p:nvSpPr>
            <p:cNvPr id="16388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1" y="0"/>
              <a:ext cx="76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6389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670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20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6390" name="Group 6"/>
          <p:cNvGrpSpPr/>
          <p:nvPr>
            <p:custDataLst>
              <p:tags r:id="rId6"/>
            </p:custDataLst>
          </p:nvPr>
        </p:nvGrpSpPr>
        <p:grpSpPr>
          <a:xfrm>
            <a:off x="843356" y="4030050"/>
            <a:ext cx="10418340" cy="1006366"/>
            <a:chOff x="231" y="0"/>
            <a:chExt cx="7468" cy="997"/>
          </a:xfrm>
        </p:grpSpPr>
        <p:sp>
          <p:nvSpPr>
            <p:cNvPr id="16391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1" y="0"/>
              <a:ext cx="76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6392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70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20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</p:spTree>
    <p:custDataLst>
      <p:tags r:id="rId9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1" name="Group 3"/>
          <p:cNvGrpSpPr/>
          <p:nvPr>
            <p:custDataLst>
              <p:tags r:id="rId3"/>
            </p:custDataLst>
          </p:nvPr>
        </p:nvGrpSpPr>
        <p:grpSpPr>
          <a:xfrm>
            <a:off x="1122919" y="1142993"/>
            <a:ext cx="10013369" cy="945714"/>
            <a:chOff x="250" y="0"/>
            <a:chExt cx="7201" cy="997"/>
          </a:xfrm>
        </p:grpSpPr>
        <p:sp>
          <p:nvSpPr>
            <p:cNvPr id="17412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7413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7414" name="Group 6"/>
          <p:cNvGrpSpPr/>
          <p:nvPr>
            <p:custDataLst>
              <p:tags r:id="rId6"/>
            </p:custDataLst>
          </p:nvPr>
        </p:nvGrpSpPr>
        <p:grpSpPr>
          <a:xfrm>
            <a:off x="1094505" y="2863982"/>
            <a:ext cx="10013369" cy="945714"/>
            <a:chOff x="250" y="0"/>
            <a:chExt cx="7201" cy="997"/>
          </a:xfrm>
        </p:grpSpPr>
        <p:sp>
          <p:nvSpPr>
            <p:cNvPr id="17415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7416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7417" name="Group 9"/>
          <p:cNvGrpSpPr/>
          <p:nvPr>
            <p:custDataLst>
              <p:tags r:id="rId9"/>
            </p:custDataLst>
          </p:nvPr>
        </p:nvGrpSpPr>
        <p:grpSpPr>
          <a:xfrm>
            <a:off x="1094505" y="4625470"/>
            <a:ext cx="10013369" cy="945714"/>
            <a:chOff x="250" y="0"/>
            <a:chExt cx="7201" cy="997"/>
          </a:xfrm>
        </p:grpSpPr>
        <p:sp>
          <p:nvSpPr>
            <p:cNvPr id="17418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0" y="0"/>
              <a:ext cx="750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17419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645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</p:spTree>
    <p:custDataLst>
      <p:tags r:id="rId12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5" name="Group 3"/>
          <p:cNvGrpSpPr/>
          <p:nvPr>
            <p:custDataLst>
              <p:tags r:id="rId3"/>
            </p:custDataLst>
          </p:nvPr>
        </p:nvGrpSpPr>
        <p:grpSpPr>
          <a:xfrm>
            <a:off x="1043377" y="723183"/>
            <a:ext cx="10011066" cy="950330"/>
            <a:chOff x="193" y="0"/>
            <a:chExt cx="6998" cy="997"/>
          </a:xfrm>
        </p:grpSpPr>
        <p:sp>
          <p:nvSpPr>
            <p:cNvPr id="18436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843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8438" name="Group 6"/>
          <p:cNvGrpSpPr/>
          <p:nvPr>
            <p:custDataLst>
              <p:tags r:id="rId6"/>
            </p:custDataLst>
          </p:nvPr>
        </p:nvGrpSpPr>
        <p:grpSpPr>
          <a:xfrm>
            <a:off x="1014753" y="2111468"/>
            <a:ext cx="10011066" cy="950330"/>
            <a:chOff x="193" y="0"/>
            <a:chExt cx="6998" cy="997"/>
          </a:xfrm>
        </p:grpSpPr>
        <p:sp>
          <p:nvSpPr>
            <p:cNvPr id="18439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8440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8441" name="Group 9"/>
          <p:cNvGrpSpPr/>
          <p:nvPr>
            <p:custDataLst>
              <p:tags r:id="rId9"/>
            </p:custDataLst>
          </p:nvPr>
        </p:nvGrpSpPr>
        <p:grpSpPr>
          <a:xfrm>
            <a:off x="1014753" y="3557003"/>
            <a:ext cx="10011066" cy="950330"/>
            <a:chOff x="193" y="0"/>
            <a:chExt cx="6998" cy="997"/>
          </a:xfrm>
        </p:grpSpPr>
        <p:sp>
          <p:nvSpPr>
            <p:cNvPr id="18442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18443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8444" name="Group 12"/>
          <p:cNvGrpSpPr/>
          <p:nvPr>
            <p:custDataLst>
              <p:tags r:id="rId12"/>
            </p:custDataLst>
          </p:nvPr>
        </p:nvGrpSpPr>
        <p:grpSpPr>
          <a:xfrm>
            <a:off x="1014753" y="5016849"/>
            <a:ext cx="10011066" cy="950330"/>
            <a:chOff x="193" y="0"/>
            <a:chExt cx="6998" cy="997"/>
          </a:xfrm>
        </p:grpSpPr>
        <p:sp>
          <p:nvSpPr>
            <p:cNvPr id="1844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3" y="0"/>
              <a:ext cx="807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5" y="2"/>
              <a:ext cx="61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</p:spTree>
    <p:custDataLst>
      <p:tags r:id="rId15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9" name="Group 3"/>
          <p:cNvGrpSpPr/>
          <p:nvPr>
            <p:custDataLst>
              <p:tags r:id="rId3"/>
            </p:custDataLst>
          </p:nvPr>
        </p:nvGrpSpPr>
        <p:grpSpPr>
          <a:xfrm>
            <a:off x="1302525" y="643870"/>
            <a:ext cx="9402407" cy="875679"/>
            <a:chOff x="241" y="0"/>
            <a:chExt cx="6978" cy="997"/>
          </a:xfrm>
        </p:grpSpPr>
        <p:sp>
          <p:nvSpPr>
            <p:cNvPr id="19460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19461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9462" name="Group 6"/>
          <p:cNvGrpSpPr/>
          <p:nvPr>
            <p:custDataLst>
              <p:tags r:id="rId6"/>
            </p:custDataLst>
          </p:nvPr>
        </p:nvGrpSpPr>
        <p:grpSpPr>
          <a:xfrm>
            <a:off x="1276215" y="1756606"/>
            <a:ext cx="9402407" cy="875679"/>
            <a:chOff x="241" y="0"/>
            <a:chExt cx="6978" cy="997"/>
          </a:xfrm>
        </p:grpSpPr>
        <p:sp>
          <p:nvSpPr>
            <p:cNvPr id="19463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19464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9465" name="Group 9"/>
          <p:cNvGrpSpPr/>
          <p:nvPr>
            <p:custDataLst>
              <p:tags r:id="rId9"/>
            </p:custDataLst>
          </p:nvPr>
        </p:nvGrpSpPr>
        <p:grpSpPr>
          <a:xfrm>
            <a:off x="1276215" y="2921963"/>
            <a:ext cx="9402407" cy="875679"/>
            <a:chOff x="241" y="0"/>
            <a:chExt cx="6978" cy="997"/>
          </a:xfrm>
        </p:grpSpPr>
        <p:sp>
          <p:nvSpPr>
            <p:cNvPr id="19466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19467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9468" name="Group 12"/>
          <p:cNvGrpSpPr/>
          <p:nvPr>
            <p:custDataLst>
              <p:tags r:id="rId12"/>
            </p:custDataLst>
          </p:nvPr>
        </p:nvGrpSpPr>
        <p:grpSpPr>
          <a:xfrm>
            <a:off x="1276215" y="4100474"/>
            <a:ext cx="9402407" cy="875679"/>
            <a:chOff x="241" y="0"/>
            <a:chExt cx="6978" cy="997"/>
          </a:xfrm>
        </p:grpSpPr>
        <p:sp>
          <p:nvSpPr>
            <p:cNvPr id="19469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  <p:sp>
          <p:nvSpPr>
            <p:cNvPr id="19470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19471" name="Group 15"/>
          <p:cNvGrpSpPr/>
          <p:nvPr>
            <p:custDataLst>
              <p:tags r:id="rId15"/>
            </p:custDataLst>
          </p:nvPr>
        </p:nvGrpSpPr>
        <p:grpSpPr>
          <a:xfrm>
            <a:off x="1276215" y="5278985"/>
            <a:ext cx="9402407" cy="875679"/>
            <a:chOff x="241" y="0"/>
            <a:chExt cx="6978" cy="997"/>
          </a:xfrm>
        </p:grpSpPr>
        <p:sp>
          <p:nvSpPr>
            <p:cNvPr id="19472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1" y="0"/>
              <a:ext cx="759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5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95" y="2"/>
              <a:ext cx="6224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</p:spTree>
    <p:custDataLst>
      <p:tags r:id="rId18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/>
              <a:t>请在此输入您的标题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-228600" lvl="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 sz="240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3" name="Group 3"/>
          <p:cNvGrpSpPr/>
          <p:nvPr>
            <p:custDataLst>
              <p:tags r:id="rId3"/>
            </p:custDataLst>
          </p:nvPr>
        </p:nvGrpSpPr>
        <p:grpSpPr>
          <a:xfrm>
            <a:off x="1224713" y="482024"/>
            <a:ext cx="9699091" cy="759795"/>
            <a:chOff x="167" y="0"/>
            <a:chExt cx="8624" cy="997"/>
          </a:xfrm>
        </p:grpSpPr>
        <p:sp>
          <p:nvSpPr>
            <p:cNvPr id="20484" name="Rectangle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  <p:sp>
          <p:nvSpPr>
            <p:cNvPr id="20485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20486" name="Group 6"/>
          <p:cNvGrpSpPr/>
          <p:nvPr>
            <p:custDataLst>
              <p:tags r:id="rId6"/>
            </p:custDataLst>
          </p:nvPr>
        </p:nvGrpSpPr>
        <p:grpSpPr>
          <a:xfrm>
            <a:off x="1224713" y="1492796"/>
            <a:ext cx="9699091" cy="761704"/>
            <a:chOff x="167" y="0"/>
            <a:chExt cx="8624" cy="997"/>
          </a:xfrm>
        </p:grpSpPr>
        <p:sp>
          <p:nvSpPr>
            <p:cNvPr id="20487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  <p:sp>
          <p:nvSpPr>
            <p:cNvPr id="20488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20489" name="Group 9"/>
          <p:cNvGrpSpPr/>
          <p:nvPr>
            <p:custDataLst>
              <p:tags r:id="rId9"/>
            </p:custDataLst>
          </p:nvPr>
        </p:nvGrpSpPr>
        <p:grpSpPr>
          <a:xfrm>
            <a:off x="1224713" y="2505478"/>
            <a:ext cx="9699091" cy="759795"/>
            <a:chOff x="167" y="0"/>
            <a:chExt cx="8624" cy="997"/>
          </a:xfrm>
        </p:grpSpPr>
        <p:sp>
          <p:nvSpPr>
            <p:cNvPr id="20490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  <p:sp>
          <p:nvSpPr>
            <p:cNvPr id="20491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20492" name="Group 12"/>
          <p:cNvGrpSpPr/>
          <p:nvPr>
            <p:custDataLst>
              <p:tags r:id="rId12"/>
            </p:custDataLst>
          </p:nvPr>
        </p:nvGrpSpPr>
        <p:grpSpPr>
          <a:xfrm>
            <a:off x="1224713" y="3516252"/>
            <a:ext cx="9699091" cy="759795"/>
            <a:chOff x="167" y="0"/>
            <a:chExt cx="8624" cy="997"/>
          </a:xfrm>
        </p:grpSpPr>
        <p:sp>
          <p:nvSpPr>
            <p:cNvPr id="20493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  <p:sp>
          <p:nvSpPr>
            <p:cNvPr id="20494" name="Rectangle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20495" name="Group 15"/>
          <p:cNvGrpSpPr/>
          <p:nvPr>
            <p:custDataLst>
              <p:tags r:id="rId15"/>
            </p:custDataLst>
          </p:nvPr>
        </p:nvGrpSpPr>
        <p:grpSpPr>
          <a:xfrm>
            <a:off x="1224713" y="4527025"/>
            <a:ext cx="9699091" cy="761706"/>
            <a:chOff x="167" y="0"/>
            <a:chExt cx="8624" cy="997"/>
          </a:xfrm>
        </p:grpSpPr>
        <p:sp>
          <p:nvSpPr>
            <p:cNvPr id="20496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5</a:t>
              </a:r>
            </a:p>
          </p:txBody>
        </p:sp>
        <p:sp>
          <p:nvSpPr>
            <p:cNvPr id="20497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  <p:grpSp>
        <p:nvGrpSpPr>
          <p:cNvPr id="20498" name="Group 18"/>
          <p:cNvGrpSpPr/>
          <p:nvPr>
            <p:custDataLst>
              <p:tags r:id="rId18"/>
            </p:custDataLst>
          </p:nvPr>
        </p:nvGrpSpPr>
        <p:grpSpPr>
          <a:xfrm>
            <a:off x="1224713" y="5539707"/>
            <a:ext cx="9699091" cy="759795"/>
            <a:chOff x="167" y="0"/>
            <a:chExt cx="8624" cy="997"/>
          </a:xfrm>
        </p:grpSpPr>
        <p:sp>
          <p:nvSpPr>
            <p:cNvPr id="20499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7" y="0"/>
              <a:ext cx="833" cy="997"/>
            </a:xfrm>
            <a:prstGeom prst="rect">
              <a:avLst/>
            </a:prstGeom>
            <a:solidFill>
              <a:srgbClr val="FCD44A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400">
                  <a:solidFill>
                    <a:schemeClr val="bg1"/>
                  </a:solidFill>
                  <a:latin typeface="+mn-lt"/>
                  <a:ea typeface="+mn-ea"/>
                  <a:sym charset="0" pitchFamily="34" typeface="Arial"/>
                </a:rPr>
                <a:t>6</a:t>
              </a:r>
            </a:p>
          </p:txBody>
        </p:sp>
        <p:sp>
          <p:nvSpPr>
            <p:cNvPr id="20500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95" y="2"/>
              <a:ext cx="7796" cy="995"/>
            </a:xfrm>
            <a:prstGeom prst="rect">
              <a:avLst/>
            </a:prstGeom>
            <a:noFill/>
            <a:ln cap="flat" cmpd="sng" w="9525">
              <a:solidFill>
                <a:srgbClr val="FCD44A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square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mtClean="0" sz="1800">
                  <a:solidFill>
                    <a:schemeClr val="tx1"/>
                  </a:solidFill>
                  <a:latin typeface="+mn-lt"/>
                  <a:ea typeface="+mn-ea"/>
                  <a:sym charset="0" pitchFamily="34" typeface="Arial"/>
                </a:rPr>
                <a:t>请在此输入您的文本。请在此输入您的文本。请在此输入您的文本。</a:t>
              </a:r>
            </a:p>
          </p:txBody>
        </p:sp>
      </p:grpSp>
    </p:spTree>
    <p:custDataLst>
      <p:tags r:id="rId21"/>
    </p:custData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2501" y="388934"/>
            <a:ext cx="77501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355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182" y="909634"/>
            <a:ext cx="10805133" cy="90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sp>
        <p:nvSpPr>
          <p:cNvPr id="2355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14805" y="1810093"/>
            <a:ext cx="3238106" cy="2093246"/>
          </a:xfrm>
          <a:prstGeom prst="rect">
            <a:avLst/>
          </a:prstGeom>
          <a:solidFill>
            <a:srgbClr val="FCD4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355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181" y="4323089"/>
            <a:ext cx="3320325" cy="2093245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355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57209" y="4323089"/>
            <a:ext cx="3238106" cy="209324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pic>
        <p:nvPicPr>
          <p:cNvPr id="23560" name="Picture 4"/>
          <p:cNvPicPr>
            <a:picLocks noChangeArrowheads="1"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1193" l="10789" r="28299" t="20599"/>
          <a:stretch>
            <a:fillRect/>
          </a:stretch>
        </p:blipFill>
        <p:spPr bwMode="auto">
          <a:xfrm>
            <a:off x="4517232" y="4323089"/>
            <a:ext cx="3235679" cy="209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rrowheads="1"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17747" r="11403"/>
          <a:stretch>
            <a:fillRect/>
          </a:stretch>
        </p:blipFill>
        <p:spPr bwMode="auto">
          <a:xfrm>
            <a:off x="8257209" y="1834350"/>
            <a:ext cx="3238106" cy="206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t="18904"/>
          <a:stretch>
            <a:fillRect/>
          </a:stretch>
        </p:blipFill>
        <p:spPr bwMode="auto">
          <a:xfrm>
            <a:off x="690182" y="1810092"/>
            <a:ext cx="3320325" cy="20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4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pic>
        <p:nvPicPr>
          <p:cNvPr id="22534" name="Picture 5"/>
          <p:cNvPicPr>
            <a:picLocks noChangeArrowheads="1"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8006" l="10789" r="28299" t="7973"/>
          <a:stretch>
            <a:fillRect/>
          </a:stretch>
        </p:blipFill>
        <p:spPr bwMode="auto">
          <a:xfrm>
            <a:off x="6585408" y="1793875"/>
            <a:ext cx="43481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rrowheads="1"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41740" l="24905" r="20506" t="16119"/>
          <a:stretch>
            <a:fillRect/>
          </a:stretch>
        </p:blipFill>
        <p:spPr bwMode="auto">
          <a:xfrm>
            <a:off x="6607632" y="4017963"/>
            <a:ext cx="4325938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47057" y="1793876"/>
            <a:ext cx="5192486" cy="452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normAutofit/>
          </a:bodyPr>
          <a:lstStyle>
            <a:lvl1pPr eaLnBrk="1" hangingPunct="1" indent="-5080" marL="5080">
              <a:lnSpc>
                <a:spcPct val="150000"/>
              </a:lnSpc>
              <a:spcBef>
                <a:spcPct val="20000"/>
              </a:spcBef>
              <a:buFontTx/>
              <a:buNone/>
              <a:defRPr sz="1800">
                <a:latin typeface="+mn-lt"/>
                <a:ea typeface="+mn-ea"/>
                <a:sym charset="0" pitchFamily="34" typeface="Arial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sym charset="0" pitchFamily="34" typeface="Arial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sym charset="0" pitchFamily="34" typeface="Arial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sym charset="0" pitchFamily="34" typeface="Arial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sym charset="0" pitchFamily="34" typeface="Arial"/>
              </a:defRPr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altLang="en-US" lang="zh-CN"/>
              <a:t>请在此输入您的文本。请在此输入您的文本。请在此输入您的文本。请在此输入您的文本。</a:t>
            </a: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5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1706" y="169860"/>
            <a:ext cx="9959066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458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1706" y="677408"/>
            <a:ext cx="9959066" cy="71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1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457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6467" y="3984259"/>
            <a:ext cx="2649412" cy="2480797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6467" y="1397629"/>
            <a:ext cx="2649412" cy="247182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1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08259" y="2466721"/>
            <a:ext cx="2647619" cy="14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Ctr="1" bIns="46990" lIns="90170" rIns="90170" tIns="46990">
            <a:normAutofit/>
          </a:bodyPr>
          <a:lstStyle/>
          <a:p>
            <a:pPr eaLnBrk="1" hangingPunct="1"/>
            <a:r>
              <a:rPr altLang="en-US" lang="zh-CN" smtClean="0">
                <a:solidFill>
                  <a:srgbClr val="FEFFFF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4582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8259" y="1551894"/>
            <a:ext cx="2649413" cy="91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 bIns="46990" lIns="90170" rIns="90170" tIns="46990">
            <a:normAutofit/>
          </a:bodyPr>
          <a:lstStyle/>
          <a:p>
            <a:pPr eaLnBrk="1" hangingPunct="1"/>
            <a:r>
              <a:rPr altLang="en-US" lang="zh-CN" smtClean="0" sz="24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pic>
        <p:nvPicPr>
          <p:cNvPr id="24583" name="Picture 4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21193" l="38696" r="28299" t="20599"/>
          <a:stretch>
            <a:fillRect/>
          </a:stretch>
        </p:blipFill>
        <p:spPr bwMode="auto">
          <a:xfrm>
            <a:off x="1111706" y="1397629"/>
            <a:ext cx="4245876" cy="50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17747" l="24905" r="44098"/>
          <a:stretch>
            <a:fillRect/>
          </a:stretch>
        </p:blipFill>
        <p:spPr bwMode="auto">
          <a:xfrm>
            <a:off x="8295794" y="1399423"/>
            <a:ext cx="2774978" cy="50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08259" y="5064114"/>
            <a:ext cx="2647619" cy="14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Ctr="1" bIns="46990" lIns="90170" rIns="90170" tIns="46990">
            <a:normAutofit/>
          </a:bodyPr>
          <a:lstStyle/>
          <a:p>
            <a:pPr eaLnBrk="1" hangingPunct="1"/>
            <a:r>
              <a:rPr altLang="en-US" lang="zh-CN" smtClean="0">
                <a:solidFill>
                  <a:srgbClr val="FEFFFF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08259" y="4140317"/>
            <a:ext cx="2649413" cy="9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 bIns="46990" lIns="90170" rIns="90170" tIns="46990">
            <a:normAutofit/>
          </a:bodyPr>
          <a:lstStyle/>
          <a:p>
            <a:pPr eaLnBrk="1" hangingPunct="1"/>
            <a:r>
              <a:rPr altLang="en-US" lang="zh-CN" smtClean="0" sz="2400">
                <a:solidFill>
                  <a:srgbClr val="FEFFFF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</p:spTree>
    <p:custDataLst>
      <p:tags r:id="rId15"/>
    </p:custData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idx="4294967295" type="title"/>
            <p:custDataLst>
              <p:tags r:id="rId3"/>
            </p:custDataLst>
          </p:nvPr>
        </p:nvSpPr>
        <p:spPr>
          <a:xfrm>
            <a:off x="230982" y="334964"/>
            <a:ext cx="11730037" cy="563108"/>
          </a:xfrm>
        </p:spPr>
        <p:txBody>
          <a:bodyPr>
            <a:normAutofit fontScale="90000"/>
          </a:bodyPr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pic>
        <p:nvPicPr>
          <p:cNvPr id="4" name="图片占位符 3"/>
          <p:cNvPicPr>
            <a:picLocks noChangeAspect="1" noGrp="1"/>
          </p:cNvPicPr>
          <p:nvPr>
            <p:ph idx="4294967295" type="pic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523" t="12523"/>
          <a:stretch>
            <a:fillRect/>
          </a:stretch>
        </p:blipFill>
        <p:spPr>
          <a:xfrm>
            <a:off x="6392863" y="1951038"/>
            <a:ext cx="5799137" cy="3632200"/>
          </a:xfrm>
        </p:spPr>
      </p:pic>
      <p:sp>
        <p:nvSpPr>
          <p:cNvPr id="21507" name="Rectangle 2"/>
          <p:cNvSpPr>
            <a:spLocks noChangeArrowheads="1" noGrp="1"/>
          </p:cNvSpPr>
          <p:nvPr>
            <p:ph idx="4294967295" sz="half" type="body"/>
            <p:custDataLst>
              <p:tags r:id="rId6"/>
            </p:custDataLst>
          </p:nvPr>
        </p:nvSpPr>
        <p:spPr>
          <a:xfrm>
            <a:off x="457206" y="1947863"/>
            <a:ext cx="5126038" cy="4183062"/>
          </a:xfrm>
        </p:spPr>
        <p:txBody>
          <a:bodyPr>
            <a:normAutofit/>
          </a:bodyPr>
          <a:lstStyle/>
          <a:p>
            <a:pPr eaLnBrk="1" hangingPunct="1" indent="-24130" marL="24130">
              <a:lnSpc>
                <a:spcPct val="150000"/>
              </a:lnSpc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1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00868" y="284163"/>
            <a:ext cx="9178019" cy="5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561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5354" y="833440"/>
            <a:ext cx="1012136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 wrap="square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43500" y="1640266"/>
            <a:ext cx="3962563" cy="635072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560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7739" y="4164472"/>
            <a:ext cx="3960180" cy="635072"/>
          </a:xfrm>
          <a:prstGeom prst="rect">
            <a:avLst/>
          </a:prstGeom>
          <a:solidFill>
            <a:srgbClr val="FCD44A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/>
          <a:p>
            <a:pPr eaLnBrk="1" hangingPunct="1"/>
            <a:r>
              <a:rPr altLang="en-US" lang="zh-CN" sz="2000">
                <a:solidFill>
                  <a:schemeClr val="bg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5605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78756" y="1937375"/>
            <a:ext cx="1987958" cy="1858"/>
          </a:xfrm>
          <a:prstGeom prst="line">
            <a:avLst/>
          </a:prstGeom>
          <a:noFill/>
          <a:ln cap="rnd" cmpd="sng" w="19050">
            <a:solidFill>
              <a:srgbClr val="D74B4B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25606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0614" y="4526575"/>
            <a:ext cx="1986100" cy="0"/>
          </a:xfrm>
          <a:prstGeom prst="line">
            <a:avLst/>
          </a:prstGeom>
          <a:noFill/>
          <a:ln cap="rnd" cmpd="sng" w="19050">
            <a:solidFill>
              <a:srgbClr val="FCD44A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latin typeface="+mn-lt"/>
              <a:ea typeface="+mn-ea"/>
              <a:sym charset="0" pitchFamily="34" typeface="Arial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3500" y="2275338"/>
            <a:ext cx="6123214" cy="16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  <p:pic>
        <p:nvPicPr>
          <p:cNvPr id="25608" name="Picture 4"/>
          <p:cNvPicPr>
            <a:picLocks noChangeArrowheads="1"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21193" l="10789" r="28299" t="20599"/>
          <a:stretch>
            <a:fillRect/>
          </a:stretch>
        </p:blipFill>
        <p:spPr bwMode="auto">
          <a:xfrm>
            <a:off x="1145354" y="4162615"/>
            <a:ext cx="3578317" cy="231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rrowheads="1" noChangeAspect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17747" r="11403"/>
          <a:stretch>
            <a:fillRect/>
          </a:stretch>
        </p:blipFill>
        <p:spPr bwMode="auto">
          <a:xfrm>
            <a:off x="1141639" y="1640265"/>
            <a:ext cx="3582031" cy="228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43500" y="4790260"/>
            <a:ext cx="6123214" cy="16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6990" lIns="90170" rIns="90170" tIns="46990" wrap="square">
            <a:normAutofit/>
          </a:bodyPr>
          <a:lstStyle/>
          <a:p>
            <a:pPr eaLnBrk="1" hangingPunct="1"/>
            <a:r>
              <a:rPr altLang="en-US" lang="zh-CN" smtClean="0"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</a:t>
            </a:r>
          </a:p>
        </p:txBody>
      </p:sp>
    </p:spTree>
    <p:custDataLst>
      <p:tags r:id="rId15"/>
    </p:custData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2" name="Picture 7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1610" r="15633" t="29533"/>
          <a:stretch>
            <a:fillRect/>
          </a:stretch>
        </p:blipFill>
        <p:spPr bwMode="auto">
          <a:xfrm>
            <a:off x="4765" y="1216278"/>
            <a:ext cx="12187236" cy="229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161823"/>
            <a:ext cx="184150" cy="873354"/>
          </a:xfrm>
          <a:prstGeom prst="rect">
            <a:avLst/>
          </a:prstGeom>
          <a:solidFill>
            <a:srgbClr val="D74B4B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altLang="zh-CN" lang="zh-CN" sz="180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2448" y="127680"/>
            <a:ext cx="10972800" cy="941640"/>
          </a:xfrm>
        </p:spPr>
        <p:txBody>
          <a:bodyPr/>
          <a:lstStyle/>
          <a:p>
            <a:r>
              <a:rPr altLang="en-US" lang="zh-CN" smtClean="0">
                <a:latin typeface="+mj-lt"/>
                <a:ea typeface="+mj-ea"/>
              </a:rPr>
              <a:t>请在此输入您的标题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 sz="half"/>
            <p:custDataLst>
              <p:tags r:id="rId7"/>
            </p:custDataLst>
          </p:nvPr>
        </p:nvSpPr>
        <p:spPr>
          <a:xfrm>
            <a:off x="734400" y="3662873"/>
            <a:ext cx="5198400" cy="2476800"/>
          </a:xfrm>
        </p:spPr>
        <p:txBody>
          <a:bodyPr/>
          <a:lstStyle/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2" sz="half"/>
            <p:custDataLst>
              <p:tags r:id="rId8"/>
            </p:custDataLst>
          </p:nvPr>
        </p:nvSpPr>
        <p:spPr>
          <a:xfrm>
            <a:off x="6307200" y="3662873"/>
            <a:ext cx="5198400" cy="2476800"/>
          </a:xfrm>
        </p:spPr>
        <p:txBody>
          <a:bodyPr/>
          <a:lstStyle/>
          <a:p>
            <a:r>
              <a:rPr altLang="en-US" lang="zh-CN" smtClean="0">
                <a:solidFill>
                  <a:schemeClr val="tx1"/>
                </a:solidFill>
                <a:latin typeface="+mn-lt"/>
                <a:ea typeface="+mn-ea"/>
              </a:rPr>
              <a:t>请在此输入您的文本。请在此输入您的文本。请在此输入您的文本。请在此输入您的文本。</a:t>
            </a: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11388" y="267834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662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1114" y="808039"/>
            <a:ext cx="10744200" cy="9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6629" name="Rectangle 2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1376815" y="4856578"/>
            <a:ext cx="372477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6630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6815" y="4292770"/>
            <a:ext cx="3724778" cy="54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6631" name="Rectangle 2"/>
          <p:cNvSpPr>
            <a:spLocks noChangeArrowheads="1" noGrp="1"/>
          </p:cNvSpPr>
          <p:nvPr>
            <p:custDataLst>
              <p:tags r:id="rId7"/>
            </p:custDataLst>
          </p:nvPr>
        </p:nvSpPr>
        <p:spPr bwMode="auto">
          <a:xfrm>
            <a:off x="6993993" y="4855463"/>
            <a:ext cx="3733880" cy="15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663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93993" y="4260111"/>
            <a:ext cx="3733880" cy="5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pic>
        <p:nvPicPr>
          <p:cNvPr id="26633" name="Picture 4"/>
          <p:cNvPicPr>
            <a:picLocks noChangeArrowheads="1"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28905" l="20221" r="28299" t="20599"/>
          <a:stretch>
            <a:fillRect/>
          </a:stretch>
        </p:blipFill>
        <p:spPr bwMode="auto">
          <a:xfrm>
            <a:off x="1376815" y="1811816"/>
            <a:ext cx="3724778" cy="24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rrowheads="1"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b="28162" r="24648"/>
          <a:stretch>
            <a:fillRect/>
          </a:stretch>
        </p:blipFill>
        <p:spPr bwMode="auto">
          <a:xfrm>
            <a:off x="6993993" y="1811815"/>
            <a:ext cx="3733880" cy="244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3"/>
    </p:custData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51" name="Picture 4"/>
          <p:cNvPicPr>
            <a:picLocks noChangeArrowheads="1"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193" l="10789" r="28299" t="20599"/>
          <a:stretch>
            <a:fillRect/>
          </a:stretch>
        </p:blipFill>
        <p:spPr bwMode="auto">
          <a:xfrm>
            <a:off x="4529480" y="1854201"/>
            <a:ext cx="3084402" cy="199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7747" r="11403"/>
          <a:stretch>
            <a:fillRect/>
          </a:stretch>
        </p:blipFill>
        <p:spPr bwMode="auto">
          <a:xfrm>
            <a:off x="8085687" y="1854200"/>
            <a:ext cx="3086482" cy="19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rrowheads="1"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t="18904"/>
          <a:stretch>
            <a:fillRect/>
          </a:stretch>
        </p:blipFill>
        <p:spPr bwMode="auto">
          <a:xfrm>
            <a:off x="1002371" y="1904084"/>
            <a:ext cx="3082325" cy="194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7655" name="Text Box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03958" y="808039"/>
            <a:ext cx="10168212" cy="9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7656" name="Rectangle 2"/>
          <p:cNvSpPr>
            <a:spLocks noChangeArrowheads="1" noGrp="1"/>
          </p:cNvSpPr>
          <p:nvPr>
            <p:custDataLst>
              <p:tags r:id="rId11"/>
            </p:custDataLst>
          </p:nvPr>
        </p:nvSpPr>
        <p:spPr bwMode="auto">
          <a:xfrm>
            <a:off x="1002371" y="4710345"/>
            <a:ext cx="3082325" cy="174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7657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00500" y="4020238"/>
            <a:ext cx="3084396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7658" name="Rectangle 2"/>
          <p:cNvSpPr>
            <a:spLocks noChangeArrowheads="1" noGrp="1"/>
          </p:cNvSpPr>
          <p:nvPr>
            <p:custDataLst>
              <p:tags r:id="rId13"/>
            </p:custDataLst>
          </p:nvPr>
        </p:nvSpPr>
        <p:spPr bwMode="auto">
          <a:xfrm>
            <a:off x="4529281" y="4711934"/>
            <a:ext cx="3084602" cy="17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7659" name="Text Box 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29481" y="4020238"/>
            <a:ext cx="308440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7660" name="Rectangle 2"/>
          <p:cNvSpPr>
            <a:spLocks noChangeArrowheads="1" noGrp="1"/>
          </p:cNvSpPr>
          <p:nvPr>
            <p:custDataLst>
              <p:tags r:id="rId15"/>
            </p:custDataLst>
          </p:nvPr>
        </p:nvSpPr>
        <p:spPr bwMode="auto">
          <a:xfrm>
            <a:off x="8085687" y="4648014"/>
            <a:ext cx="3086482" cy="17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</a:t>
            </a:r>
          </a:p>
        </p:txBody>
      </p:sp>
      <p:sp>
        <p:nvSpPr>
          <p:cNvPr id="27661" name="Text Box 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85687" y="3956317"/>
            <a:ext cx="3086482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</p:spTree>
    <p:custDataLst>
      <p:tags r:id="rId17"/>
    </p:custData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867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8443" y="808039"/>
            <a:ext cx="1095575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8680" name="Rectangle 2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635042" y="4003096"/>
            <a:ext cx="2673573" cy="198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868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5041" y="3425156"/>
            <a:ext cx="2677546" cy="5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2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8682" name="Rectangle 2"/>
          <p:cNvSpPr>
            <a:spLocks noChangeArrowheads="1" noGrp="1"/>
          </p:cNvSpPr>
          <p:nvPr>
            <p:custDataLst>
              <p:tags r:id="rId7"/>
            </p:custDataLst>
          </p:nvPr>
        </p:nvSpPr>
        <p:spPr bwMode="auto">
          <a:xfrm>
            <a:off x="3384914" y="4005134"/>
            <a:ext cx="2680218" cy="19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868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84914" y="3427197"/>
            <a:ext cx="2680218" cy="5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2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8684" name="Rectangle 2"/>
          <p:cNvSpPr>
            <a:spLocks noChangeArrowheads="1" noGrp="1"/>
          </p:cNvSpPr>
          <p:nvPr>
            <p:custDataLst>
              <p:tags r:id="rId9"/>
            </p:custDataLst>
          </p:nvPr>
        </p:nvSpPr>
        <p:spPr bwMode="auto">
          <a:xfrm>
            <a:off x="6133487" y="4008309"/>
            <a:ext cx="2692181" cy="198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8685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33487" y="3428784"/>
            <a:ext cx="2692181" cy="5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2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grpSp>
        <p:nvGrpSpPr>
          <p:cNvPr id="3" name="组合 2"/>
          <p:cNvGrpSpPr/>
          <p:nvPr>
            <p:custDataLst>
              <p:tags r:id="rId11"/>
            </p:custDataLst>
          </p:nvPr>
        </p:nvGrpSpPr>
        <p:grpSpPr>
          <a:xfrm>
            <a:off x="628443" y="1675269"/>
            <a:ext cx="10955754" cy="1739900"/>
            <a:chOff x="1778001" y="1727201"/>
            <a:chExt cx="8656637" cy="1374775"/>
          </a:xfrm>
        </p:grpSpPr>
        <p:pic>
          <p:nvPicPr>
            <p:cNvPr id="28675" name="Picture 4"/>
            <p:cNvPicPr>
              <a:picLocks noChangeArrowheads="1" noChangeAspect="1"/>
            </p:cNvPicPr>
            <p:nvPr>
              <p:custDataLst>
                <p:tags r:id="rId13"/>
              </p:custDataLst>
            </p:nvPr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b="21193" l="10789" r="28299" t="20599"/>
            <a:stretch>
              <a:fillRect/>
            </a:stretch>
          </p:blipFill>
          <p:spPr bwMode="auto">
            <a:xfrm>
              <a:off x="3952875" y="1727201"/>
              <a:ext cx="2120900" cy="1370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6" name="Picture 4"/>
            <p:cNvPicPr>
              <a:picLocks noChangeArrowheads="1" noChangeAspect="1"/>
            </p:cNvPicPr>
            <p:nvPr>
              <p:custDataLst>
                <p:tags r:id="rId15"/>
              </p:custDataLst>
            </p:nvPr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rcRect b="17747" r="11403"/>
            <a:stretch>
              <a:fillRect/>
            </a:stretch>
          </p:blipFill>
          <p:spPr bwMode="auto">
            <a:xfrm>
              <a:off x="6134100" y="1744664"/>
              <a:ext cx="2120900" cy="1354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rrowheads="1" noChangeAspect="1"/>
            </p:cNvPicPr>
            <p:nvPr>
              <p:custDataLst>
                <p:tags r:id="rId17"/>
              </p:custDataLst>
            </p:nvPr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rcRect t="18904"/>
            <a:stretch>
              <a:fillRect/>
            </a:stretch>
          </p:blipFill>
          <p:spPr bwMode="auto">
            <a:xfrm>
              <a:off x="1778001" y="1763714"/>
              <a:ext cx="2117725" cy="133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6" name="Picture 4"/>
            <p:cNvPicPr>
              <a:picLocks noChangeArrowheads="1" noChangeAspect="1"/>
            </p:cNvPicPr>
            <p:nvPr>
              <p:custDataLst>
                <p:tags r:id="rId19"/>
              </p:custDataLst>
            </p:nvPr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rcRect b="21005" l="38673" r="378" t="20599"/>
            <a:stretch>
              <a:fillRect/>
            </a:stretch>
          </p:blipFill>
          <p:spPr bwMode="auto">
            <a:xfrm>
              <a:off x="8313738" y="1727201"/>
              <a:ext cx="2120900" cy="137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687" name="Rectangle 2"/>
          <p:cNvSpPr>
            <a:spLocks noChangeArrowheads="1" noGrp="1"/>
          </p:cNvSpPr>
          <p:nvPr>
            <p:custDataLst>
              <p:tags r:id="rId20"/>
            </p:custDataLst>
          </p:nvPr>
        </p:nvSpPr>
        <p:spPr bwMode="auto">
          <a:xfrm>
            <a:off x="8900007" y="4021140"/>
            <a:ext cx="2684190" cy="19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8688" name="Text Box 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900007" y="3446378"/>
            <a:ext cx="2684190" cy="5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22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</p:spTree>
    <p:custDataLst>
      <p:tags r:id="rId22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39726" y="363600"/>
            <a:ext cx="10614074" cy="13248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lang="zh-CN" smtClean="0"/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39726" y="1756533"/>
            <a:ext cx="5180400" cy="4352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4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2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72200" y="1756533"/>
            <a:ext cx="5181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indent="-228600" lvl="0" marL="228600"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/>
            </a:lvl1pPr>
            <a:lvl2pPr indent="-228600" lvl="1" marL="685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/>
            </a:lvl2pPr>
            <a:lvl3pPr indent="-228600" lvl="2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/>
            </a:lvl3pPr>
            <a:lvl4pPr indent="-228600" lvl="3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4pPr>
            <a:lvl5pPr indent="-228600" lvl="4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5pPr>
            <a:lvl6pPr indent="-228600" marL="25146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6pPr>
            <a:lvl7pPr indent="-228600" marL="29718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7pPr>
            <a:lvl8pPr indent="-228600" marL="3429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8pPr>
            <a:lvl9pPr indent="-228600" marL="3886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</a:lvl9pPr>
          </a:lstStyle>
          <a:p>
            <a:r>
              <a:rPr altLang="en-US" lang="zh-CN" smtClean="0" sz="240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3451" y="284163"/>
            <a:ext cx="77692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chemeClr val="tx1"/>
                </a:solidFill>
                <a:latin typeface="+mj-lt"/>
                <a:ea typeface="+mj-ea"/>
                <a:cs typeface="+mj-cs"/>
                <a:sym charset="0" pitchFamily="34" typeface="Arial"/>
              </a:rPr>
              <a:t>请在此输入您的标题</a:t>
            </a:r>
          </a:p>
        </p:txBody>
      </p:sp>
      <p:sp>
        <p:nvSpPr>
          <p:cNvPr id="2970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473" y="808039"/>
            <a:ext cx="11256168" cy="97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29704" name="Rectangle 2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475061" y="3789698"/>
            <a:ext cx="2178837" cy="23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0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3473" y="3251534"/>
            <a:ext cx="2182930" cy="5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06" name="Rectangle 2"/>
          <p:cNvSpPr>
            <a:spLocks noChangeArrowheads="1" noGrp="1"/>
          </p:cNvSpPr>
          <p:nvPr>
            <p:custDataLst>
              <p:tags r:id="rId7"/>
            </p:custDataLst>
          </p:nvPr>
        </p:nvSpPr>
        <p:spPr bwMode="auto">
          <a:xfrm>
            <a:off x="2757199" y="3790119"/>
            <a:ext cx="2182930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0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59078" y="3249235"/>
            <a:ext cx="2182930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08" name="Rectangle 2"/>
          <p:cNvSpPr>
            <a:spLocks noChangeArrowheads="1" noGrp="1"/>
          </p:cNvSpPr>
          <p:nvPr>
            <p:custDataLst>
              <p:tags r:id="rId9"/>
            </p:custDataLst>
          </p:nvPr>
        </p:nvSpPr>
        <p:spPr bwMode="auto">
          <a:xfrm>
            <a:off x="5043430" y="3793293"/>
            <a:ext cx="2182930" cy="232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09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44683" y="3251260"/>
            <a:ext cx="2182930" cy="5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sp>
        <p:nvSpPr>
          <p:cNvPr id="29711" name="Rectangle 2"/>
          <p:cNvSpPr>
            <a:spLocks noChangeArrowheads="1" noGrp="1"/>
          </p:cNvSpPr>
          <p:nvPr>
            <p:custDataLst>
              <p:tags r:id="rId11"/>
            </p:custDataLst>
          </p:nvPr>
        </p:nvSpPr>
        <p:spPr bwMode="auto">
          <a:xfrm>
            <a:off x="7329661" y="3793294"/>
            <a:ext cx="2182929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12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30288" y="3255585"/>
            <a:ext cx="2182929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  <p:grpSp>
        <p:nvGrpSpPr>
          <p:cNvPr id="2" name="组合 1"/>
          <p:cNvGrpSpPr/>
          <p:nvPr>
            <p:custDataLst>
              <p:tags r:id="rId13"/>
            </p:custDataLst>
          </p:nvPr>
        </p:nvGrpSpPr>
        <p:grpSpPr>
          <a:xfrm>
            <a:off x="475061" y="1812466"/>
            <a:ext cx="11254580" cy="1424216"/>
            <a:chOff x="1736726" y="1727200"/>
            <a:chExt cx="8731249" cy="1104900"/>
          </a:xfrm>
        </p:grpSpPr>
        <p:pic>
          <p:nvPicPr>
            <p:cNvPr id="29699" name="Picture 4"/>
            <p:cNvPicPr>
              <a:picLocks noChangeArrowheads="1" noChangeAspect="1"/>
            </p:cNvPicPr>
            <p:nvPr>
              <p:custDataLst>
                <p:tags r:id="rId15"/>
              </p:custDataLst>
            </p:nvPr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rcRect b="21193" l="10789" r="28299" t="20599"/>
            <a:stretch>
              <a:fillRect/>
            </a:stretch>
          </p:blipFill>
          <p:spPr bwMode="auto">
            <a:xfrm>
              <a:off x="3495676" y="1727201"/>
              <a:ext cx="16922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0" name="Picture 4"/>
            <p:cNvPicPr>
              <a:picLocks noChangeArrowheads="1" noChangeAspect="1"/>
            </p:cNvPicPr>
            <p:nvPr>
              <p:custDataLst>
                <p:tags r:id="rId17"/>
              </p:custDataLst>
            </p:nvPr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rcRect b="17747" r="11403"/>
            <a:stretch>
              <a:fillRect/>
            </a:stretch>
          </p:blipFill>
          <p:spPr bwMode="auto">
            <a:xfrm>
              <a:off x="5254626" y="1743076"/>
              <a:ext cx="1693863" cy="10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1" name="Picture 5"/>
            <p:cNvPicPr>
              <a:picLocks noChangeArrowheads="1" noChangeAspect="1"/>
            </p:cNvPicPr>
            <p:nvPr>
              <p:custDataLst>
                <p:tags r:id="rId19"/>
              </p:custDataLst>
            </p:nvPr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rcRect t="18904"/>
            <a:stretch>
              <a:fillRect/>
            </a:stretch>
          </p:blipFill>
          <p:spPr bwMode="auto">
            <a:xfrm>
              <a:off x="1736726" y="1765300"/>
              <a:ext cx="169227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10" name="Picture 4"/>
            <p:cNvPicPr>
              <a:picLocks noChangeArrowheads="1" noChangeAspect="1"/>
            </p:cNvPicPr>
            <p:nvPr>
              <p:custDataLst>
                <p:tags r:id="rId21"/>
              </p:custDataLst>
            </p:nvPr>
          </p:nvPicPr>
          <p:blipFill>
            <a:blip r:embed="rId20">
              <a:extLst>
                <a:ext uri="{28A0092B-C50C-407E-A947-70E740481C1C}">
                  <a14:useLocalDpi val="0"/>
                </a:ext>
              </a:extLst>
            </a:blip>
            <a:srcRect b="21005" l="38673" r="378" t="20599"/>
            <a:stretch>
              <a:fillRect/>
            </a:stretch>
          </p:blipFill>
          <p:spPr bwMode="auto">
            <a:xfrm>
              <a:off x="7015163" y="1727200"/>
              <a:ext cx="1693862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13" name="Picture 17"/>
            <p:cNvPicPr>
              <a:picLocks noChangeArrowheads="1" noChangeAspect="1"/>
            </p:cNvPicPr>
            <p:nvPr>
              <p:custDataLst>
                <p:tags r:id="rId22"/>
              </p:custDataLst>
            </p:nvPr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rcRect b="-1947" r="11403" t="18536"/>
            <a:stretch>
              <a:fillRect/>
            </a:stretch>
          </p:blipFill>
          <p:spPr bwMode="auto">
            <a:xfrm>
              <a:off x="8774113" y="1728788"/>
              <a:ext cx="1693862" cy="109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14" name="Rectangle 2"/>
          <p:cNvSpPr>
            <a:spLocks noChangeArrowheads="1" noGrp="1"/>
          </p:cNvSpPr>
          <p:nvPr>
            <p:custDataLst>
              <p:tags r:id="rId23"/>
            </p:custDataLst>
          </p:nvPr>
        </p:nvSpPr>
        <p:spPr bwMode="auto">
          <a:xfrm>
            <a:off x="9615891" y="3790119"/>
            <a:ext cx="2182929" cy="232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5080" marL="5080">
              <a:spcBef>
                <a:spcPct val="20000"/>
              </a:spcBef>
              <a:buChar char="•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altLang="en-US" lang="zh-CN" sz="18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29715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615891" y="3253540"/>
            <a:ext cx="2182929" cy="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b" bIns="46990" lIns="90170" rIns="90170" tIns="4699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 sz="1800">
                <a:solidFill>
                  <a:schemeClr val="bg2"/>
                </a:solidFill>
                <a:latin typeface="+mj-lt"/>
                <a:ea typeface="+mj-ea"/>
                <a:cs typeface="+mj-cs"/>
                <a:sym charset="0" pitchFamily="34" typeface="Arial"/>
              </a:rPr>
              <a:t>在此编辑标题</a:t>
            </a:r>
          </a:p>
        </p:txBody>
      </p:sp>
    </p:spTree>
    <p:custDataLst>
      <p:tags r:id="rId25"/>
    </p:custData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917104" y="2661557"/>
            <a:ext cx="2668800" cy="792815"/>
          </a:xfrm>
        </p:spPr>
        <p:txBody>
          <a:bodyPr>
            <a:normAutofit/>
          </a:bodyPr>
          <a:lstStyle/>
          <a:p>
            <a:r>
              <a:rPr altLang="zh-CN" lang="en-US" smtClean="0" sz="3600">
                <a:latin typeface="+mj-lt"/>
                <a:ea typeface="+mj-ea"/>
              </a:rPr>
              <a:t>THANKS</a:t>
            </a:r>
          </a:p>
        </p:txBody>
      </p:sp>
      <p:sp>
        <p:nvSpPr>
          <p:cNvPr id="5" name="副标题 4"/>
          <p:cNvSpPr>
            <a:spLocks noGrp="1"/>
          </p:cNvSpPr>
          <p:nvPr>
            <p:ph idx="1" type="subTitle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altLang="zh-CN" lang="en-US" smtClean="0">
                <a:latin typeface="+mn-lt"/>
                <a:ea typeface="+mn-ea"/>
              </a:rPr>
              <a:t>Speaker 22/12/2014</a:t>
            </a: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altLang="en-US" lang="zh-CN" smtClean="0"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38200" y="2059200"/>
            <a:ext cx="4165349" cy="3812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defPPr>
              <a:defRPr lang="zh-CN"/>
            </a:defPPr>
            <a:lvl1pPr indent="0" lvl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请在此输入您的文本。请在此输入您的文本。请在此输入您的文本。请在此输入您的文本。请在此输入您的文本。</a:t>
            </a:r>
          </a:p>
        </p:txBody>
      </p:sp>
      <p:pic>
        <p:nvPicPr>
          <p:cNvPr id="5" name="Picture 10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8162" l="18911" r="24648"/>
          <a:stretch>
            <a:fillRect/>
          </a:stretch>
        </p:blipFill>
        <p:spPr bwMode="auto">
          <a:xfrm>
            <a:off x="5184000" y="457200"/>
            <a:ext cx="6172800" cy="5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54600" y="160798"/>
            <a:ext cx="9082800" cy="939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 sz="3600"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554600" y="6005252"/>
            <a:ext cx="9082800" cy="597600"/>
          </a:xfrm>
          <a:prstGeom prst="rect">
            <a:avLst/>
          </a:prstGeom>
          <a:noFill/>
        </p:spPr>
        <p:txBody>
          <a:bodyPr anchor="ctr" anchorCtr="0" rtlCol="0" wrap="square">
            <a:normAutofit/>
          </a:bodyPr>
          <a:lstStyle/>
          <a:p>
            <a:r>
              <a:rPr altLang="en-US" lang="zh-CN" smtClean="0">
                <a:latin typeface="+mn-lt"/>
                <a:ea typeface="+mn-ea"/>
              </a:rPr>
              <a:t>请在此输入您的文本。请在此输入您的文本。请在此输入您的文本。</a:t>
            </a:r>
          </a:p>
        </p:txBody>
      </p:sp>
      <p:pic>
        <p:nvPicPr>
          <p:cNvPr id="5" name="Picture 5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8006" l="13067" r="28299" t="7973"/>
          <a:stretch>
            <a:fillRect/>
          </a:stretch>
        </p:blipFill>
        <p:spPr bwMode="auto">
          <a:xfrm>
            <a:off x="1555200" y="1281210"/>
            <a:ext cx="9082800" cy="45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3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1590676" y="5022398"/>
            <a:ext cx="3859386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5124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7082754" y="5022398"/>
            <a:ext cx="3857394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pic>
        <p:nvPicPr>
          <p:cNvPr id="5126" name="Picture 2"/>
          <p:cNvPicPr>
            <a:picLocks noChangeArrowheads="1"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7804" l="14592" r="67960" t="2557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127" name="直接连接符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cmpd="sng" w="12700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128" name="Group 6"/>
          <p:cNvGrpSpPr/>
          <p:nvPr>
            <p:custDataLst>
              <p:tags r:id="rId8"/>
            </p:custDataLst>
          </p:nvPr>
        </p:nvGrpSpPr>
        <p:grpSpPr>
          <a:xfrm>
            <a:off x="1103313" y="4809674"/>
            <a:ext cx="508000" cy="519113"/>
            <a:chExt cx="800" cy="816"/>
          </a:xfrm>
        </p:grpSpPr>
        <p:cxnSp>
          <p:nvCxnSpPr>
            <p:cNvPr id="5129" name="AutoShape 7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30" name="文本框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</p:grpSp>
      <p:grpSp>
        <p:nvGrpSpPr>
          <p:cNvPr id="5131" name="Group 9"/>
          <p:cNvGrpSpPr/>
          <p:nvPr>
            <p:custDataLst>
              <p:tags r:id="rId11"/>
            </p:custDataLst>
          </p:nvPr>
        </p:nvGrpSpPr>
        <p:grpSpPr>
          <a:xfrm>
            <a:off x="6574753" y="4828724"/>
            <a:ext cx="508000" cy="517525"/>
            <a:chExt cx="799" cy="814"/>
          </a:xfrm>
        </p:grpSpPr>
        <p:cxnSp>
          <p:nvCxnSpPr>
            <p:cNvPr id="5132" name="AutoShape 10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33" name="文本框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</p:grpSp>
    </p:spTree>
    <p:custDataLst>
      <p:tags r:id="rId14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7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1755549" y="5006071"/>
            <a:ext cx="3825649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6148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1774599" y="5783946"/>
            <a:ext cx="3825649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6149" name="Rectangle 5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7326767" y="5006072"/>
            <a:ext cx="382564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6153" name="Group 8"/>
          <p:cNvGrpSpPr/>
          <p:nvPr>
            <p:custDataLst>
              <p:tags r:id="rId6"/>
            </p:custDataLst>
          </p:nvPr>
        </p:nvGrpSpPr>
        <p:grpSpPr>
          <a:xfrm>
            <a:off x="1266598" y="4793347"/>
            <a:ext cx="508000" cy="519113"/>
            <a:chExt cx="800" cy="816"/>
          </a:xfrm>
        </p:grpSpPr>
        <p:cxnSp>
          <p:nvCxnSpPr>
            <p:cNvPr id="6154" name="AutoShape 9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55" name="文本框 1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</p:grpSp>
      <p:grpSp>
        <p:nvGrpSpPr>
          <p:cNvPr id="6156" name="Group 11"/>
          <p:cNvGrpSpPr/>
          <p:nvPr>
            <p:custDataLst>
              <p:tags r:id="rId9"/>
            </p:custDataLst>
          </p:nvPr>
        </p:nvGrpSpPr>
        <p:grpSpPr>
          <a:xfrm>
            <a:off x="6839404" y="4826685"/>
            <a:ext cx="531813" cy="517525"/>
            <a:chExt cx="838" cy="814"/>
          </a:xfrm>
        </p:grpSpPr>
        <p:cxnSp>
          <p:nvCxnSpPr>
            <p:cNvPr id="6157" name="AutoShape 12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58" name="文本框 1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</p:grpSp>
      <p:grpSp>
        <p:nvGrpSpPr>
          <p:cNvPr id="6159" name="Group 14"/>
          <p:cNvGrpSpPr/>
          <p:nvPr>
            <p:custDataLst>
              <p:tags r:id="rId12"/>
            </p:custDataLst>
          </p:nvPr>
        </p:nvGrpSpPr>
        <p:grpSpPr>
          <a:xfrm>
            <a:off x="1266598" y="5590272"/>
            <a:ext cx="508000" cy="517525"/>
            <a:chExt cx="799" cy="814"/>
          </a:xfrm>
        </p:grpSpPr>
        <p:cxnSp>
          <p:nvCxnSpPr>
            <p:cNvPr id="6160" name="AutoShape 15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161" name="文本框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</p:grpSp>
      <p:pic>
        <p:nvPicPr>
          <p:cNvPr id="17" name="Picture 2"/>
          <p:cNvPicPr>
            <a:picLocks noChangeArrowheads="1"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17804" l="14592" r="67960" t="2557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直接连接符 16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cmpd="sng" w="12700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8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1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1771877" y="4877425"/>
            <a:ext cx="3841069" cy="47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7172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7164391" y="4885066"/>
            <a:ext cx="3841069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7173" name="Rectangle 5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1770289" y="5719413"/>
            <a:ext cx="3843053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7174" name="Rectangle 6"/>
          <p:cNvSpPr>
            <a:spLocks noChangeArrowheads="1" noGrp="1"/>
          </p:cNvSpPr>
          <p:nvPr>
            <p:custDataLst>
              <p:tags r:id="rId6"/>
            </p:custDataLst>
          </p:nvPr>
        </p:nvSpPr>
        <p:spPr bwMode="auto">
          <a:xfrm>
            <a:off x="7164391" y="5719413"/>
            <a:ext cx="3841069" cy="4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7178" name="Group 8"/>
          <p:cNvGrpSpPr/>
          <p:nvPr>
            <p:custDataLst>
              <p:tags r:id="rId7"/>
            </p:custDataLst>
          </p:nvPr>
        </p:nvGrpSpPr>
        <p:grpSpPr>
          <a:xfrm>
            <a:off x="1282926" y="4728031"/>
            <a:ext cx="508000" cy="519113"/>
            <a:chExt cx="800" cy="816"/>
          </a:xfrm>
        </p:grpSpPr>
        <p:cxnSp>
          <p:nvCxnSpPr>
            <p:cNvPr id="7179" name="AutoShape 9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0" name="文本框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</p:grpSp>
      <p:grpSp>
        <p:nvGrpSpPr>
          <p:cNvPr id="7181" name="Group 11"/>
          <p:cNvGrpSpPr/>
          <p:nvPr>
            <p:custDataLst>
              <p:tags r:id="rId10"/>
            </p:custDataLst>
          </p:nvPr>
        </p:nvGrpSpPr>
        <p:grpSpPr>
          <a:xfrm>
            <a:off x="1282926" y="5595715"/>
            <a:ext cx="531812" cy="517525"/>
            <a:chExt cx="838" cy="814"/>
          </a:xfrm>
        </p:grpSpPr>
        <p:cxnSp>
          <p:nvCxnSpPr>
            <p:cNvPr id="7182" name="AutoShape 12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3" name="文本框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</p:grpSp>
      <p:grpSp>
        <p:nvGrpSpPr>
          <p:cNvPr id="7184" name="Group 14"/>
          <p:cNvGrpSpPr/>
          <p:nvPr>
            <p:custDataLst>
              <p:tags r:id="rId13"/>
            </p:custDataLst>
          </p:nvPr>
        </p:nvGrpSpPr>
        <p:grpSpPr>
          <a:xfrm>
            <a:off x="6656390" y="4747081"/>
            <a:ext cx="508000" cy="517525"/>
            <a:chExt cx="799" cy="814"/>
          </a:xfrm>
        </p:grpSpPr>
        <p:cxnSp>
          <p:nvCxnSpPr>
            <p:cNvPr id="7185" name="AutoShape 15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6" name="文本框 1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</p:grpSp>
      <p:grpSp>
        <p:nvGrpSpPr>
          <p:cNvPr id="7187" name="Group 17"/>
          <p:cNvGrpSpPr/>
          <p:nvPr>
            <p:custDataLst>
              <p:tags r:id="rId16"/>
            </p:custDataLst>
          </p:nvPr>
        </p:nvGrpSpPr>
        <p:grpSpPr>
          <a:xfrm>
            <a:off x="6656390" y="5614765"/>
            <a:ext cx="508636" cy="523233"/>
            <a:chExt cx="800" cy="825"/>
          </a:xfrm>
        </p:grpSpPr>
        <p:cxnSp>
          <p:nvCxnSpPr>
            <p:cNvPr id="7188" name="AutoShape 18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89" name="文本框 1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800"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</p:grpSp>
      <p:pic>
        <p:nvPicPr>
          <p:cNvPr id="21" name="Picture 2"/>
          <p:cNvPicPr>
            <a:picLocks noChangeArrowheads="1" noChangeAspect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17804" l="14592" r="67960" t="2557"/>
          <a:stretch>
            <a:fillRect/>
          </a:stretch>
        </p:blipFill>
        <p:spPr bwMode="auto">
          <a:xfrm>
            <a:off x="1133476" y="-1"/>
            <a:ext cx="1495424" cy="45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2" name="直接连接符 16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>
            <a:off x="1133476" y="4549323"/>
            <a:ext cx="3382010" cy="0"/>
          </a:xfrm>
          <a:prstGeom prst="line">
            <a:avLst/>
          </a:prstGeom>
          <a:noFill/>
          <a:ln cmpd="sng" w="12700">
            <a:solidFill>
              <a:srgbClr val="FFC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22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Rectangle 3"/>
          <p:cNvSpPr>
            <a:spLocks noChangeArrowheads="1" noGrp="1"/>
          </p:cNvSpPr>
          <p:nvPr>
            <p:custDataLst>
              <p:tags r:id="rId3"/>
            </p:custDataLst>
          </p:nvPr>
        </p:nvSpPr>
        <p:spPr bwMode="auto">
          <a:xfrm>
            <a:off x="1837188" y="4793797"/>
            <a:ext cx="4216629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8196" name="Rectangle 4"/>
          <p:cNvSpPr>
            <a:spLocks noChangeArrowheads="1" noGrp="1"/>
          </p:cNvSpPr>
          <p:nvPr>
            <p:custDataLst>
              <p:tags r:id="rId4"/>
            </p:custDataLst>
          </p:nvPr>
        </p:nvSpPr>
        <p:spPr bwMode="auto">
          <a:xfrm>
            <a:off x="7213373" y="4793798"/>
            <a:ext cx="421662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8197" name="Rectangle 5"/>
          <p:cNvSpPr>
            <a:spLocks noChangeArrowheads="1" noGrp="1"/>
          </p:cNvSpPr>
          <p:nvPr>
            <p:custDataLst>
              <p:tags r:id="rId5"/>
            </p:custDataLst>
          </p:nvPr>
        </p:nvSpPr>
        <p:spPr bwMode="auto">
          <a:xfrm>
            <a:off x="1835600" y="5481186"/>
            <a:ext cx="421880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sp>
        <p:nvSpPr>
          <p:cNvPr id="8198" name="Rectangle 6"/>
          <p:cNvSpPr>
            <a:spLocks noChangeArrowheads="1" noGrp="1"/>
          </p:cNvSpPr>
          <p:nvPr>
            <p:custDataLst>
              <p:tags r:id="rId6"/>
            </p:custDataLst>
          </p:nvPr>
        </p:nvSpPr>
        <p:spPr bwMode="auto">
          <a:xfrm>
            <a:off x="7213373" y="5481186"/>
            <a:ext cx="4216629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8199" name="Group 7"/>
          <p:cNvGrpSpPr/>
          <p:nvPr>
            <p:custDataLst>
              <p:tags r:id="rId7"/>
            </p:custDataLst>
          </p:nvPr>
        </p:nvGrpSpPr>
        <p:grpSpPr>
          <a:xfrm>
            <a:off x="1166136" y="0"/>
            <a:ext cx="3781421" cy="4338870"/>
            <a:chExt cx="5324" cy="6110"/>
          </a:xfrm>
        </p:grpSpPr>
        <p:pic>
          <p:nvPicPr>
            <p:cNvPr id="8200" name="Picture 2"/>
            <p:cNvPicPr>
              <a:picLocks noChangeArrowheads="1"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17804" l="14592" r="67960" t="2557"/>
            <a:stretch>
              <a:fillRect/>
            </a:stretch>
          </p:blipFill>
          <p:spPr bwMode="auto">
            <a:xfrm>
              <a:off x="0" y="0"/>
              <a:ext cx="2010" cy="6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8201" name="直接连接符 16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0" y="6110"/>
              <a:ext cx="5325" cy="0"/>
            </a:xfrm>
            <a:prstGeom prst="line">
              <a:avLst/>
            </a:prstGeom>
            <a:noFill/>
            <a:ln cmpd="sng" w="12700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8202" name="Group 8"/>
          <p:cNvGrpSpPr/>
          <p:nvPr>
            <p:custDataLst>
              <p:tags r:id="rId11"/>
            </p:custDataLst>
          </p:nvPr>
        </p:nvGrpSpPr>
        <p:grpSpPr>
          <a:xfrm>
            <a:off x="1348237" y="4581073"/>
            <a:ext cx="508000" cy="519113"/>
            <a:chExt cx="800" cy="816"/>
          </a:xfrm>
        </p:grpSpPr>
        <p:cxnSp>
          <p:nvCxnSpPr>
            <p:cNvPr id="8203" name="AutoShape 9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446" y="165"/>
              <a:ext cx="354" cy="479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04" name="文本框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51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en-US" sz="2800">
                  <a:latin typeface="+mn-lt"/>
                  <a:ea typeface="+mn-ea"/>
                  <a:sym charset="0" pitchFamily="34" typeface="Arial"/>
                </a:rPr>
                <a:t>1</a:t>
              </a:r>
            </a:p>
          </p:txBody>
        </p:sp>
      </p:grpSp>
      <p:grpSp>
        <p:nvGrpSpPr>
          <p:cNvPr id="8205" name="Group 11"/>
          <p:cNvGrpSpPr/>
          <p:nvPr>
            <p:custDataLst>
              <p:tags r:id="rId14"/>
            </p:custDataLst>
          </p:nvPr>
        </p:nvGrpSpPr>
        <p:grpSpPr>
          <a:xfrm>
            <a:off x="1348237" y="5301798"/>
            <a:ext cx="531812" cy="517525"/>
            <a:chExt cx="838" cy="814"/>
          </a:xfrm>
        </p:grpSpPr>
        <p:cxnSp>
          <p:nvCxnSpPr>
            <p:cNvPr id="8206" name="AutoShape 12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07" name="文本框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3</a:t>
              </a:r>
            </a:p>
          </p:txBody>
        </p:sp>
      </p:grpSp>
      <p:grpSp>
        <p:nvGrpSpPr>
          <p:cNvPr id="8208" name="Group 14"/>
          <p:cNvGrpSpPr/>
          <p:nvPr>
            <p:custDataLst>
              <p:tags r:id="rId17"/>
            </p:custDataLst>
          </p:nvPr>
        </p:nvGrpSpPr>
        <p:grpSpPr>
          <a:xfrm>
            <a:off x="6705372" y="4600123"/>
            <a:ext cx="508000" cy="517525"/>
            <a:chExt cx="799" cy="814"/>
          </a:xfrm>
        </p:grpSpPr>
        <p:cxnSp>
          <p:nvCxnSpPr>
            <p:cNvPr id="8209" name="AutoShape 15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47" y="165"/>
              <a:ext cx="353" cy="480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0" name="文本框 1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2</a:t>
              </a:r>
            </a:p>
          </p:txBody>
        </p:sp>
      </p:grpSp>
      <p:grpSp>
        <p:nvGrpSpPr>
          <p:cNvPr id="8211" name="Group 17"/>
          <p:cNvGrpSpPr/>
          <p:nvPr>
            <p:custDataLst>
              <p:tags r:id="rId20"/>
            </p:custDataLst>
          </p:nvPr>
        </p:nvGrpSpPr>
        <p:grpSpPr>
          <a:xfrm>
            <a:off x="6705372" y="5320848"/>
            <a:ext cx="508636" cy="523233"/>
            <a:chExt cx="800" cy="825"/>
          </a:xfrm>
        </p:grpSpPr>
        <p:cxnSp>
          <p:nvCxnSpPr>
            <p:cNvPr id="8212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47" y="165"/>
              <a:ext cx="353" cy="477"/>
            </a:xfrm>
            <a:prstGeom prst="straightConnector1">
              <a:avLst/>
            </a:prstGeom>
            <a:noFill/>
            <a:ln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3" name="文本框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0"/>
              <a:ext cx="512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zh-CN" lang="zh-CN" sz="2800">
                  <a:latin typeface="+mn-lt"/>
                  <a:ea typeface="+mn-ea"/>
                  <a:sym charset="0" pitchFamily="34" typeface="Arial"/>
                </a:rPr>
                <a:t>4</a:t>
              </a:r>
            </a:p>
          </p:txBody>
        </p:sp>
      </p:grpSp>
      <p:sp>
        <p:nvSpPr>
          <p:cNvPr id="8214" name="Rectangle 5"/>
          <p:cNvSpPr>
            <a:spLocks noChangeArrowheads="1" noGrp="1"/>
          </p:cNvSpPr>
          <p:nvPr>
            <p:custDataLst>
              <p:tags r:id="rId23"/>
            </p:custDataLst>
          </p:nvPr>
        </p:nvSpPr>
        <p:spPr bwMode="auto">
          <a:xfrm>
            <a:off x="1835600" y="6209848"/>
            <a:ext cx="421880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6990" lIns="90170" rIns="90170" tIns="46990">
            <a:normAutofit/>
          </a:bodyPr>
          <a:lstStyle>
            <a:lvl1pPr indent="-342900" marL="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1pPr>
            <a:lvl2pPr indent="-285750" marL="742950">
              <a:spcBef>
                <a:spcPct val="20000"/>
              </a:spcBef>
              <a:buChar char="–"/>
              <a:defRPr sz="28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3300"/>
                </a:solidFill>
                <a:latin charset="0" pitchFamily="34" typeface="Arial"/>
                <a:ea charset="-122" pitchFamily="49" typeface="黑体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altLang="en-US" lang="zh-CN" sz="2000">
                <a:solidFill>
                  <a:schemeClr val="tx1"/>
                </a:solidFill>
                <a:latin typeface="+mn-lt"/>
                <a:ea typeface="+mn-ea"/>
                <a:sym charset="0" pitchFamily="34" typeface="Arial"/>
              </a:rPr>
              <a:t>请在此输入您的文本。</a:t>
            </a:r>
          </a:p>
        </p:txBody>
      </p:sp>
      <p:grpSp>
        <p:nvGrpSpPr>
          <p:cNvPr id="8215" name="Group 11"/>
          <p:cNvGrpSpPr/>
          <p:nvPr>
            <p:custDataLst>
              <p:tags r:id="rId24"/>
            </p:custDataLst>
          </p:nvPr>
        </p:nvGrpSpPr>
        <p:grpSpPr>
          <a:xfrm>
            <a:off x="1348237" y="6030461"/>
            <a:ext cx="531812" cy="517525"/>
            <a:chExt cx="838" cy="814"/>
          </a:xfrm>
        </p:grpSpPr>
        <p:cxnSp>
          <p:nvCxnSpPr>
            <p:cNvPr id="8216" name="AutoShape 12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86" y="178"/>
              <a:ext cx="353" cy="477"/>
            </a:xfrm>
            <a:prstGeom prst="straightConnector1">
              <a:avLst/>
            </a:prstGeom>
            <a:noFill/>
            <a:ln cap="flat" cmpd="sng" w="6350">
              <a:solidFill>
                <a:srgbClr val="CC9900"/>
              </a:solidFill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217" name="文本框 1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512" cy="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3300"/>
                  </a:solidFill>
                  <a:latin charset="0" pitchFamily="34" typeface="Arial"/>
                  <a:ea charset="-122" pitchFamily="49" typeface="黑体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lang="zh-CN" sz="2800">
                  <a:latin typeface="+mn-lt"/>
                  <a:ea typeface="+mn-ea"/>
                  <a:sym charset="0" pitchFamily="34" typeface="Arial"/>
                </a:rPr>
                <a:t>5</a:t>
              </a:r>
            </a:p>
          </p:txBody>
        </p:sp>
      </p:grpSp>
    </p:spTree>
    <p:custDataLst>
      <p:tags r:id="rId27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318*d*1"/>
  <p:tag name="KSO_WM_UNIT_INDEX" val="1"/>
  <p:tag name="KSO_WM_UNIT_LAYERLEVEL" val="1"/>
  <p:tag name="KSO_WM_UNIT_TYPE" val="d"/>
  <p:tag name="KSO_WM_UNIT_VALUE" val="636*3385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*f*2"/>
  <p:tag name="KSO_WM_UNIT_INDEX" val="2"/>
  <p:tag name="KSO_WM_UNIT_LAYERLEVEL" val="1"/>
  <p:tag name="KSO_WM_UNIT_PRESET_TEXT_INDEX" val="6"/>
  <p:tag name="KSO_WM_UNIT_PRESET_TEXT_LEN" val="50"/>
  <p:tag name="KSO_WM_UNIT_TYPE" val="f"/>
  <p:tag name="KSO_WM_UNIT_VALUE" val="208"/>
</p:tagLst>
</file>

<file path=ppt/tags/tag10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5"/>
  <p:tag name="KSO_WM_UNIT_INDEX" val="1_5"/>
  <p:tag name="KSO_WM_UNIT_LAYERLEVEL" val="1_1"/>
  <p:tag name="KSO_WM_UNIT_TYPE" val="l_i"/>
</p:tagLst>
</file>

<file path=ppt/tags/tag1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6"/>
  <p:tag name="KSO_WM_UNIT_INDEX" val="1_6"/>
  <p:tag name="KSO_WM_UNIT_LAYERLEVEL" val="1_1"/>
  <p:tag name="KSO_WM_UNIT_TYPE" val="l_i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19"/>
  <p:tag name="KSO_WM_UNIT_INDEX" val="19"/>
  <p:tag name="KSO_WM_UNIT_TYPE" val="i"/>
</p:tagLst>
</file>

<file path=ppt/tags/tag1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7"/>
  <p:tag name="KSO_WM_UNIT_INDEX" val="1_7"/>
  <p:tag name="KSO_WM_UNIT_LAYERLEVEL" val="1_1"/>
  <p:tag name="KSO_WM_UNIT_TYPE" val="l_i"/>
</p:tagLst>
</file>

<file path=ppt/tags/tag1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8"/>
  <p:tag name="KSO_WM_UNIT_INDEX" val="1_8"/>
  <p:tag name="KSO_WM_UNIT_LAYERLEVEL" val="1_1"/>
  <p:tag name="KSO_WM_UNIT_TYPE" val="l_i"/>
</p:tagLst>
</file>

<file path=ppt/tags/tag1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25"/>
  <p:tag name="KSO_WM_UNIT_INDEX" val="25"/>
  <p:tag name="KSO_WM_UNIT_TYPE" val="i"/>
</p:tagLst>
</file>

<file path=ppt/tags/tag10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9"/>
  <p:tag name="KSO_WM_UNIT_INDEX" val="1_9"/>
  <p:tag name="KSO_WM_UNIT_LAYERLEVEL" val="1_1"/>
  <p:tag name="KSO_WM_UNIT_TYPE" val="l_i"/>
</p:tagLst>
</file>

<file path=ppt/tags/tag1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10"/>
  <p:tag name="KSO_WM_UNIT_INDEX" val="1_10"/>
  <p:tag name="KSO_WM_UNIT_LAYERLEVEL" val="1_1"/>
  <p:tag name="KSO_WM_UNIT_TYPE" val="l_i"/>
</p:tagLst>
</file>

<file path=ppt/tags/tag1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6_1"/>
  <p:tag name="KSO_WM_UNIT_INDEX" val="1_6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11.xml><?xml version="1.0" encoding="utf-8"?>
<p:tagLst xmlns:p="http://schemas.openxmlformats.org/presentationml/2006/main">
  <p:tag name="KSO_WM_BEAUTIFY_FLAG" val="#wm#"/>
  <p:tag name="KSO_WM_SLIDE_ID" val="custom160046_3"/>
  <p:tag name="KSO_WM_SLIDE_INDEX" val="3"/>
  <p:tag name="KSO_WM_SLIDE_ITEM_CNT" val="2"/>
  <p:tag name="KSO_WM_SLIDE_LAYOUT" val="a_f"/>
  <p:tag name="KSO_WM_SLIDE_LAYOUT_CNT" val="1_2"/>
  <p:tag name="KSO_WM_SLIDE_POSITION" val="58*138"/>
  <p:tag name="KSO_WM_SLIDE_SIZE" val="836*343"/>
  <p:tag name="KSO_WM_SLIDE_TYPE" val="text"/>
  <p:tag name="KSO_WM_TAG_VERSION" val="1.0"/>
  <p:tag name="KSO_WM_TEMPLATE_CATEGORY" val="custom"/>
  <p:tag name="KSO_WM_TEMPLATE_INDEX" val="160046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31"/>
  <p:tag name="KSO_WM_UNIT_INDEX" val="31"/>
  <p:tag name="KSO_WM_UNIT_TYPE" val="i"/>
</p:tagLst>
</file>

<file path=ppt/tags/tag1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11"/>
  <p:tag name="KSO_WM_UNIT_INDEX" val="1_11"/>
  <p:tag name="KSO_WM_UNIT_LAYERLEVEL" val="1_1"/>
  <p:tag name="KSO_WM_UNIT_TYPE" val="l_i"/>
</p:tagLst>
</file>

<file path=ppt/tags/tag1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12"/>
  <p:tag name="KSO_WM_UNIT_INDEX" val="1_12"/>
  <p:tag name="KSO_WM_UNIT_LAYERLEVEL" val="1_1"/>
  <p:tag name="KSO_WM_UNIT_TYPE" val="l_i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36"/>
  <p:tag name="KSO_WM_UNIT_INDEX" val="36"/>
  <p:tag name="KSO_WM_UNIT_TYPE" val="i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39"/>
  <p:tag name="KSO_WM_UNIT_INDEX" val="39"/>
  <p:tag name="KSO_WM_UNIT_TYPE" val="i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40"/>
  <p:tag name="KSO_WM_UNIT_INDEX" val="40"/>
  <p:tag name="KSO_WM_UNIT_TYPE" val="i"/>
</p:tagLst>
</file>

<file path=ppt/tags/tag116.xml><?xml version="1.0" encoding="utf-8"?>
<p:tagLst xmlns:p="http://schemas.openxmlformats.org/presentationml/2006/main">
  <p:tag name="KSO_WM_BEAUTIFY_FLAG" val="#wm#"/>
  <p:tag name="KSO_WM_DIAGRAM_GROUP_CODE" val="l1-1"/>
  <p:tag name="KSO_WM_SLIDE_ID" val="custom160046_10"/>
  <p:tag name="KSO_WM_SLIDE_INDEX" val="10"/>
  <p:tag name="KSO_WM_SLIDE_ITEM_CNT" val="6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160046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66"/>
</p:tagLst>
</file>

<file path=ppt/tags/tag118.xml><?xml version="1.0" encoding="utf-8"?>
<p:tagLst xmlns:p="http://schemas.openxmlformats.org/presentationml/2006/main">
  <p:tag name="KSO_WM_BEAUTIFY_FLAG" val="#wm#"/>
  <p:tag name="KSO_WM_SLIDE_ID" val="custom160046_11"/>
  <p:tag name="KSO_WM_SLIDE_INDEX" val="11"/>
  <p:tag name="KSO_WM_SLIDE_ITEM_CNT" val="1"/>
  <p:tag name="KSO_WM_SLIDE_LAYOUT" val="a"/>
  <p:tag name="KSO_WM_SLIDE_LAYOUT_CNT" val="1"/>
  <p:tag name="KSO_WM_SLIDE_TYPE" val="sectionTitle"/>
  <p:tag name="KSO_WM_TAG_VERSION" val="1.0"/>
  <p:tag name="KSO_WM_TEMPLATE_CATEGORY" val="custom"/>
  <p:tag name="KSO_WM_TEMPLATE_INDEX" val="160046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12*d*1"/>
  <p:tag name="KSO_WM_UNIT_INDEX" val="1"/>
  <p:tag name="KSO_WM_UNIT_LAYERLEVEL" val="1"/>
  <p:tag name="KSO_WM_UNIT_TYPE" val="d"/>
  <p:tag name="KSO_WM_UNIT_VALUE" val="636*3385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3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2*f*1"/>
  <p:tag name="KSO_WM_UNIT_INDEX" val="1"/>
  <p:tag name="KSO_WM_UNIT_LAYERLEVEL" val="1"/>
  <p:tag name="KSO_WM_UNIT_PRESET_TEXT_INDEX" val="2"/>
  <p:tag name="KSO_WM_UNIT_PRESET_TEXT_LEN" val="50"/>
  <p:tag name="KSO_WM_UNIT_TYPE" val="f"/>
  <p:tag name="KSO_WM_UNIT_VALUE" val="266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2"/>
</p:tagLst>
</file>

<file path=ppt/tags/tag122.xml><?xml version="1.0" encoding="utf-8"?>
<p:tagLst xmlns:p="http://schemas.openxmlformats.org/presentationml/2006/main">
  <p:tag name="KSO_WM_BEAUTIFY_FLAG" val="#wm#"/>
  <p:tag name="KSO_WM_SLIDE_ID" val="custom160046_12"/>
  <p:tag name="KSO_WM_SLIDE_INDEX" val="12"/>
  <p:tag name="KSO_WM_SLIDE_ITEM_CNT" val="2"/>
  <p:tag name="KSO_WM_SLIDE_LAYOUT" val="a_f_d"/>
  <p:tag name="KSO_WM_SLIDE_LAYOUT_CNT" val="1_1_1"/>
  <p:tag name="KSO_WM_SLIDE_POSITION" val="0*96"/>
  <p:tag name="KSO_WM_SLIDE_SIZE" val="960*407"/>
  <p:tag name="KSO_WM_SLIDE_TYPE" val="text"/>
  <p:tag name="KSO_WM_TAG_VERSION" val="1.0"/>
  <p:tag name="KSO_WM_TEMPLATE_CATEGORY" val="custom"/>
  <p:tag name="KSO_WM_TEMPLATE_INDEX" val="160046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3*i*0"/>
  <p:tag name="KSO_WM_UNIT_INDEX" val="0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3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84"/>
</p:tagLst>
</file>

<file path=ppt/tags/tag12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3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84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3*i*3"/>
  <p:tag name="KSO_WM_UNIT_INDEX" val="3"/>
  <p:tag name="KSO_WM_UNIT_TYPE" val="i"/>
</p:tagLst>
</file>

<file path=ppt/tags/tag12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1"/>
  <p:tag name="KSO_WM_UNIT_INDEX" val="1_1"/>
  <p:tag name="KSO_WM_UNIT_LAYERLEVEL" val="1_1"/>
  <p:tag name="KSO_WM_UNIT_TYPE" val="l_i"/>
</p:tagLst>
</file>

<file path=ppt/tags/tag12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2"/>
  <p:tag name="KSO_WM_UNIT_INDEX" val="1_2"/>
  <p:tag name="KSO_WM_UNIT_LAYERLEVEL" val="1_1"/>
  <p:tag name="KSO_WM_UNIT_TYPE" val="l_i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4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180"/>
</p:tagLst>
</file>

<file path=ppt/tags/tag13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3"/>
  <p:tag name="KSO_WM_UNIT_INDEX" val="1_3"/>
  <p:tag name="KSO_WM_UNIT_LAYERLEVEL" val="1_1"/>
  <p:tag name="KSO_WM_UNIT_TYPE" val="l_i"/>
</p:tagLst>
</file>

<file path=ppt/tags/tag13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4"/>
  <p:tag name="KSO_WM_UNIT_INDEX" val="1_4"/>
  <p:tag name="KSO_WM_UNIT_LAYERLEVEL" val="1_1"/>
  <p:tag name="KSO_WM_UNIT_TYPE" val="l_i"/>
</p:tagLst>
</file>

<file path=ppt/tags/tag132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5"/>
  <p:tag name="KSO_WM_UNIT_INDEX" val="1_5"/>
  <p:tag name="KSO_WM_UNIT_LAYERLEVEL" val="1_1"/>
  <p:tag name="KSO_WM_UNIT_TYPE" val="l_i"/>
</p:tagLst>
</file>

<file path=ppt/tags/tag13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6"/>
  <p:tag name="KSO_WM_UNIT_INDEX" val="1_6"/>
  <p:tag name="KSO_WM_UNIT_LAYERLEVEL" val="1_1"/>
  <p:tag name="KSO_WM_UNIT_TYPE" val="l_i"/>
</p:tagLst>
</file>

<file path=ppt/tags/tag13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3*l_i*1_7"/>
  <p:tag name="KSO_WM_UNIT_INDEX" val="1_7"/>
  <p:tag name="KSO_WM_UNIT_LAYERLEVEL" val="1_1"/>
  <p:tag name="KSO_WM_UNIT_TYPE" val="l_i"/>
</p:tagLst>
</file>

<file path=ppt/tags/tag135.xml><?xml version="1.0" encoding="utf-8"?>
<p:tagLst xmlns:p="http://schemas.openxmlformats.org/presentationml/2006/main">
  <p:tag name="KSO_WM_BEAUTIFY_FLAG" val="#wm#"/>
  <p:tag name="KSO_WM_DIAGRAM_GROUP_CODE" val="l1-2"/>
  <p:tag name="KSO_WM_SLIDE_ID" val="custom160046_13"/>
  <p:tag name="KSO_WM_SLIDE_INDEX" val="13"/>
  <p:tag name="KSO_WM_SLIDE_ITEM_CNT" val="2"/>
  <p:tag name="KSO_WM_SLIDE_LAYOUT" val="a_l"/>
  <p:tag name="KSO_WM_SLIDE_LAYOUT_CNT" val="1_1"/>
  <p:tag name="KSO_WM_SLIDE_POSITION" val="120*112"/>
  <p:tag name="KSO_WM_SLIDE_SIZE" val="712*310"/>
  <p:tag name="KSO_WM_SLIDE_TYPE" val="text"/>
  <p:tag name="KSO_WM_TAG_VERSION" val="1.0"/>
  <p:tag name="KSO_WM_TEMPLATE_CATEGORY" val="custom"/>
  <p:tag name="KSO_WM_TEMPLATE_INDEX" val="160046"/>
</p:tagLst>
</file>

<file path=ppt/tags/tag13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4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81"/>
</p:tagLst>
</file>

<file path=ppt/tags/tag13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4*l_h_f*1_3_1"/>
  <p:tag name="KSO_WM_UNIT_INDEX" val="1_3_1"/>
  <p:tag name="KSO_WM_UNIT_LAYERLEVEL" val="1_1_1"/>
  <p:tag name="KSO_WM_UNIT_PRESET_TEXT_INDEX" val="2"/>
  <p:tag name="KSO_WM_UNIT_PRESET_TEXT_LEN" val="30"/>
  <p:tag name="KSO_WM_UNIT_TYPE" val="l_h_f"/>
  <p:tag name="KSO_WM_UNIT_VALUE" val="81"/>
</p:tagLst>
</file>

<file path=ppt/tags/tag13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4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81"/>
</p:tagLst>
</file>

<file path=ppt/tags/tag13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4*i*3"/>
  <p:tag name="KSO_WM_UNIT_INDEX" val="3"/>
  <p:tag name="KSO_WM_UNIT_TYPE" val="i"/>
</p:tagLst>
</file>

<file path=ppt/tags/tag1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4*d*1"/>
  <p:tag name="KSO_WM_UNIT_INDEX" val="1"/>
  <p:tag name="KSO_WM_UNIT_LAYERLEVEL" val="1"/>
  <p:tag name="KSO_WM_UNIT_TYPE" val="d"/>
  <p:tag name="KSO_WM_UNIT_VALUE" val="1500*1713"/>
</p:tagLst>
</file>

<file path=ppt/tags/tag14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1"/>
  <p:tag name="KSO_WM_UNIT_INDEX" val="1_1"/>
  <p:tag name="KSO_WM_UNIT_LAYERLEVEL" val="1_1"/>
  <p:tag name="KSO_WM_UNIT_TYPE" val="l_i"/>
</p:tagLst>
</file>

<file path=ppt/tags/tag14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2"/>
  <p:tag name="KSO_WM_UNIT_INDEX" val="1_2"/>
  <p:tag name="KSO_WM_UNIT_LAYERLEVEL" val="1_1"/>
  <p:tag name="KSO_WM_UNIT_TYPE" val="l_i"/>
</p:tagLst>
</file>

<file path=ppt/tags/tag14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14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3"/>
  <p:tag name="KSO_WM_UNIT_INDEX" val="1_3"/>
  <p:tag name="KSO_WM_UNIT_LAYERLEVEL" val="1_1"/>
  <p:tag name="KSO_WM_UNIT_TYPE" val="l_i"/>
</p:tagLst>
</file>

<file path=ppt/tags/tag14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4"/>
  <p:tag name="KSO_WM_UNIT_INDEX" val="1_4"/>
  <p:tag name="KSO_WM_UNIT_LAYERLEVEL" val="1_1"/>
  <p:tag name="KSO_WM_UNIT_TYPE" val="l_i"/>
</p:tagLst>
</file>

<file path=ppt/tags/tag14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5"/>
  <p:tag name="KSO_WM_UNIT_INDEX" val="1_5"/>
  <p:tag name="KSO_WM_UNIT_LAYERLEVEL" val="1_1"/>
  <p:tag name="KSO_WM_UNIT_TYPE" val="l_i"/>
</p:tagLst>
</file>

<file path=ppt/tags/tag14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6"/>
  <p:tag name="KSO_WM_UNIT_INDEX" val="1_6"/>
  <p:tag name="KSO_WM_UNIT_LAYERLEVEL" val="1_1"/>
  <p:tag name="KSO_WM_UNIT_TYPE" val="l_i"/>
</p:tagLst>
</file>

<file path=ppt/tags/tag14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7"/>
  <p:tag name="KSO_WM_UNIT_INDEX" val="1_7"/>
  <p:tag name="KSO_WM_UNIT_LAYERLEVEL" val="1_1"/>
  <p:tag name="KSO_WM_UNIT_TYPE" val="l_i"/>
</p:tagLst>
</file>

<file path=ppt/tags/tag14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8"/>
  <p:tag name="KSO_WM_UNIT_INDEX" val="1_8"/>
  <p:tag name="KSO_WM_UNIT_LAYERLEVEL" val="1_1"/>
  <p:tag name="KSO_WM_UNIT_TYPE" val="l_i"/>
</p:tagLst>
</file>

<file path=ppt/tags/tag149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4*l_i*1_9"/>
  <p:tag name="KSO_WM_UNIT_INDEX" val="1_9"/>
  <p:tag name="KSO_WM_UNIT_LAYERLEVEL" val="1_1"/>
  <p:tag name="KSO_WM_UNIT_TYPE" val="l_i"/>
</p:tagLst>
</file>

<file path=ppt/tags/tag15.xml><?xml version="1.0" encoding="utf-8"?>
<p:tagLst xmlns:p="http://schemas.openxmlformats.org/presentationml/2006/main">
  <p:tag name="KSO_WM_BEAUTIFY_FLAG" val="#wm#"/>
  <p:tag name="KSO_WM_SLIDE_ID" val="custom160046_4"/>
  <p:tag name="KSO_WM_SLIDE_INDEX" val="4"/>
  <p:tag name="KSO_WM_SLIDE_ITEM_CNT" val="2"/>
  <p:tag name="KSO_WM_SLIDE_LAYOUT" val="a_f_d"/>
  <p:tag name="KSO_WM_SLIDE_LAYOUT_CNT" val="1_1_1"/>
  <p:tag name="KSO_WM_SLIDE_POSITION" val="66*36"/>
  <p:tag name="KSO_WM_SLIDE_SIZE" val="828*426"/>
  <p:tag name="KSO_WM_SLIDE_TYPE" val="text"/>
  <p:tag name="KSO_WM_TAG_VERSION" val="1.0"/>
  <p:tag name="KSO_WM_TEMPLATE_CATEGORY" val="custom"/>
  <p:tag name="KSO_WM_TEMPLATE_INDEX" val="160046"/>
</p:tagLst>
</file>

<file path=ppt/tags/tag1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4*i*16"/>
  <p:tag name="KSO_WM_UNIT_INDEX" val="16"/>
  <p:tag name="KSO_WM_UNIT_TYPE" val="i"/>
</p:tagLst>
</file>

<file path=ppt/tags/tag151.xml><?xml version="1.0" encoding="utf-8"?>
<p:tagLst xmlns:p="http://schemas.openxmlformats.org/presentationml/2006/main">
  <p:tag name="KSO_WM_BEAUTIFY_FLAG" val="#wm#"/>
  <p:tag name="KSO_WM_DIAGRAM_GROUP_CODE" val="l1-2"/>
  <p:tag name="KSO_WM_SLIDE_ID" val="custom160046_14"/>
  <p:tag name="KSO_WM_SLIDE_INDEX" val="14"/>
  <p:tag name="KSO_WM_SLIDE_ITEM_CNT" val="3"/>
  <p:tag name="KSO_WM_SLIDE_LAYOUT" val="a_l"/>
  <p:tag name="KSO_WM_SLIDE_LAYOUT_CNT" val="1_1"/>
  <p:tag name="KSO_WM_SLIDE_POSITION" val="120*112"/>
  <p:tag name="KSO_WM_SLIDE_SIZE" val="702*383"/>
  <p:tag name="KSO_WM_SLIDE_TYPE" val="text"/>
  <p:tag name="KSO_WM_TAG_VERSION" val="1.0"/>
  <p:tag name="KSO_WM_TEMPLATE_CATEGORY" val="custom"/>
  <p:tag name="KSO_WM_TEMPLATE_INDEX" val="160046"/>
</p:tagLst>
</file>

<file path=ppt/tags/tag152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5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64"/>
</p:tagLst>
</file>

<file path=ppt/tags/tag1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15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5*i*2"/>
  <p:tag name="KSO_WM_UNIT_INDEX" val="2"/>
  <p:tag name="KSO_WM_UNIT_TYPE" val="i"/>
</p:tagLst>
</file>

<file path=ppt/tags/tag15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1"/>
  <p:tag name="KSO_WM_UNIT_INDEX" val="1_1"/>
  <p:tag name="KSO_WM_UNIT_LAYERLEVEL" val="1_1"/>
  <p:tag name="KSO_WM_UNIT_TYPE" val="l_i"/>
</p:tagLst>
</file>

<file path=ppt/tags/tag15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2"/>
  <p:tag name="KSO_WM_UNIT_INDEX" val="1_2"/>
  <p:tag name="KSO_WM_UNIT_LAYERLEVEL" val="1_1"/>
  <p:tag name="KSO_WM_UNIT_TYPE" val="l_i"/>
</p:tagLst>
</file>

<file path=ppt/tags/tag15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3"/>
  <p:tag name="KSO_WM_UNIT_INDEX" val="1_3"/>
  <p:tag name="KSO_WM_UNIT_LAYERLEVEL" val="1_1"/>
  <p:tag name="KSO_WM_UNIT_TYPE" val="l_i"/>
</p:tagLst>
</file>

<file path=ppt/tags/tag158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4"/>
  <p:tag name="KSO_WM_UNIT_INDEX" val="1_4"/>
  <p:tag name="KSO_WM_UNIT_LAYERLEVEL" val="1_1"/>
  <p:tag name="KSO_WM_UNIT_TYPE" val="l_i"/>
</p:tagLst>
</file>

<file path=ppt/tags/tag159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5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160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5"/>
  <p:tag name="KSO_WM_UNIT_INDEX" val="1_5"/>
  <p:tag name="KSO_WM_UNIT_LAYERLEVEL" val="1_1"/>
  <p:tag name="KSO_WM_UNIT_TYPE" val="l_i"/>
</p:tagLst>
</file>

<file path=ppt/tags/tag161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6"/>
  <p:tag name="KSO_WM_UNIT_INDEX" val="1_6"/>
  <p:tag name="KSO_WM_UNIT_LAYERLEVEL" val="1_1"/>
  <p:tag name="KSO_WM_UNIT_TYPE" val="l_i"/>
</p:tagLst>
</file>

<file path=ppt/tags/tag162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7"/>
  <p:tag name="KSO_WM_UNIT_INDEX" val="1_7"/>
  <p:tag name="KSO_WM_UNIT_LAYERLEVEL" val="1_1"/>
  <p:tag name="KSO_WM_UNIT_TYPE" val="l_i"/>
</p:tagLst>
</file>

<file path=ppt/tags/tag163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8"/>
  <p:tag name="KSO_WM_UNIT_INDEX" val="1_8"/>
  <p:tag name="KSO_WM_UNIT_LAYERLEVEL" val="1_1"/>
  <p:tag name="KSO_WM_UNIT_TYPE" val="l_i"/>
</p:tagLst>
</file>

<file path=ppt/tags/tag164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9"/>
  <p:tag name="KSO_WM_UNIT_INDEX" val="1_9"/>
  <p:tag name="KSO_WM_UNIT_LAYERLEVEL" val="1_1"/>
  <p:tag name="KSO_WM_UNIT_TYPE" val="l_i"/>
</p:tagLst>
</file>

<file path=ppt/tags/tag165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ID" val="custom160046_15*l_i*1_10"/>
  <p:tag name="KSO_WM_UNIT_INDEX" val="1_10"/>
  <p:tag name="KSO_WM_UNIT_LAYERLEVEL" val="1_1"/>
  <p:tag name="KSO_WM_UNIT_TYPE" val="l_i"/>
</p:tagLst>
</file>

<file path=ppt/tags/tag166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5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60"/>
</p:tagLst>
</file>

<file path=ppt/tags/tag167.xml><?xml version="1.0" encoding="utf-8"?>
<p:tagLst xmlns:p="http://schemas.openxmlformats.org/presentationml/2006/main">
  <p:tag name="KSO_WM_BEAUTIFY_FLAG" val="#wm#"/>
  <p:tag name="KSO_WM_DIAGRAM_GROUP_CODE" val="l1-2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5*l_h_f*1_4_1"/>
  <p:tag name="KSO_WM_UNIT_INDEX" val="1_4_1"/>
  <p:tag name="KSO_WM_UNIT_LAYERLEVEL" val="1_1_1"/>
  <p:tag name="KSO_WM_UNIT_PRESET_TEXT_INDEX" val="2"/>
  <p:tag name="KSO_WM_UNIT_PRESET_TEXT_LEN" val="20"/>
  <p:tag name="KSO_WM_UNIT_TYPE" val="l_h_f"/>
  <p:tag name="KSO_WM_UNIT_VALUE" val="64"/>
</p:tagLst>
</file>

<file path=ppt/tags/tag16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5*i*18"/>
  <p:tag name="KSO_WM_UNIT_INDEX" val="18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DIAGRAM_GROUP_CODE" val="l1-2"/>
  <p:tag name="KSO_WM_SLIDE_ID" val="custom160046_15"/>
  <p:tag name="KSO_WM_SLIDE_INDEX" val="15"/>
  <p:tag name="KSO_WM_SLIDE_ITEM_CNT" val="4"/>
  <p:tag name="KSO_WM_SLIDE_LAYOUT" val="a_l"/>
  <p:tag name="KSO_WM_SLIDE_LAYOUT_CNT" val="1_1"/>
  <p:tag name="KSO_WM_SLIDE_POSITION" val="90*164"/>
  <p:tag name="KSO_WM_SLIDE_SIZE" val="783*328"/>
  <p:tag name="KSO_WM_SLIDE_TYPE" val="text"/>
  <p:tag name="KSO_WM_TAG_VERSION" val="1.0"/>
  <p:tag name="KSO_WM_TEMPLATE_CATEGORY" val="custom"/>
  <p:tag name="KSO_WM_TEMPLATE_INDEX" val="160046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5*f*1"/>
  <p:tag name="KSO_WM_UNIT_INDEX" val="1"/>
  <p:tag name="KSO_WM_UNIT_LAYERLEVEL" val="1"/>
  <p:tag name="KSO_WM_UNIT_PRESET_TEXT_INDEX" val="6"/>
  <p:tag name="KSO_WM_UNIT_PRESET_TEXT_LEN" val="30"/>
  <p:tag name="KSO_WM_UNIT_TYPE" val="f"/>
  <p:tag name="KSO_WM_UNIT_VALUE" val="76"/>
</p:tagLst>
</file>

<file path=ppt/tags/tag1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6*i*0"/>
  <p:tag name="KSO_WM_UNIT_INDEX" val="0"/>
  <p:tag name="KSO_WM_UNIT_TYPE" val="i"/>
</p:tagLst>
</file>

<file path=ppt/tags/tag17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6*l_i*1_1"/>
  <p:tag name="KSO_WM_UNIT_INDEX" val="1_1"/>
  <p:tag name="KSO_WM_UNIT_LAYERLEVEL" val="1_1"/>
  <p:tag name="KSO_WM_UNIT_TYPE" val="l_i"/>
</p:tagLst>
</file>

<file path=ppt/tags/tag17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6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08"/>
</p:tagLst>
</file>

<file path=ppt/tags/tag1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6*i*5"/>
  <p:tag name="KSO_WM_UNIT_INDEX" val="5"/>
  <p:tag name="KSO_WM_UNIT_TYPE" val="i"/>
</p:tagLst>
</file>

<file path=ppt/tags/tag17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6*l_i*1_2"/>
  <p:tag name="KSO_WM_UNIT_INDEX" val="1_2"/>
  <p:tag name="KSO_WM_UNIT_LAYERLEVEL" val="1_1"/>
  <p:tag name="KSO_WM_UNIT_TYPE" val="l_i"/>
</p:tagLst>
</file>

<file path=ppt/tags/tag17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6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08"/>
</p:tagLst>
</file>

<file path=ppt/tags/tag176.xml><?xml version="1.0" encoding="utf-8"?>
<p:tagLst xmlns:p="http://schemas.openxmlformats.org/presentationml/2006/main">
  <p:tag name="KSO_WM_BEAUTIFY_FLAG" val="#wm#"/>
  <p:tag name="KSO_WM_DIAGRAM_GROUP_CODE" val="l1-3"/>
  <p:tag name="KSO_WM_SLIDE_ID" val="custom160046_16"/>
  <p:tag name="KSO_WM_SLIDE_INDEX" val="16"/>
  <p:tag name="KSO_WM_SLIDE_ITEM_CNT" val="2"/>
  <p:tag name="KSO_WM_SLIDE_LAYOUT" val="l"/>
  <p:tag name="KSO_WM_SLIDE_LAYOUT_CNT" val="1"/>
  <p:tag name="KSO_WM_SLIDE_POSITION" val="66*121"/>
  <p:tag name="KSO_WM_SLIDE_SIZE" val="823*275"/>
  <p:tag name="KSO_WM_SLIDE_TYPE" val="text"/>
  <p:tag name="KSO_WM_TAG_VERSION" val="1.0"/>
  <p:tag name="KSO_WM_TEMPLATE_CATEGORY" val="custom"/>
  <p:tag name="KSO_WM_TEMPLATE_INDEX" val="160046"/>
</p:tagLst>
</file>

<file path=ppt/tags/tag17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7*i*0"/>
  <p:tag name="KSO_WM_UNIT_INDEX" val="0"/>
  <p:tag name="KSO_WM_UNIT_TYPE" val="i"/>
</p:tagLst>
</file>

<file path=ppt/tags/tag17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7*l_i*1_1"/>
  <p:tag name="KSO_WM_UNIT_INDEX" val="1_1"/>
  <p:tag name="KSO_WM_UNIT_LAYERLEVEL" val="1_1"/>
  <p:tag name="KSO_WM_UNIT_TYPE" val="l_i"/>
</p:tagLst>
</file>

<file path=ppt/tags/tag179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7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14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5*d*1"/>
  <p:tag name="KSO_WM_UNIT_INDEX" val="1"/>
  <p:tag name="KSO_WM_UNIT_LAYERLEVEL" val="1"/>
  <p:tag name="KSO_WM_UNIT_TYPE" val="d"/>
  <p:tag name="KSO_WM_UNIT_VALUE" val="1261*2521"/>
</p:tagLst>
</file>

<file path=ppt/tags/tag18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7*i*5"/>
  <p:tag name="KSO_WM_UNIT_INDEX" val="5"/>
  <p:tag name="KSO_WM_UNIT_TYPE" val="i"/>
</p:tagLst>
</file>

<file path=ppt/tags/tag18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7*l_i*1_2"/>
  <p:tag name="KSO_WM_UNIT_INDEX" val="1_2"/>
  <p:tag name="KSO_WM_UNIT_LAYERLEVEL" val="1_1"/>
  <p:tag name="KSO_WM_UNIT_TYPE" val="l_i"/>
</p:tagLst>
</file>

<file path=ppt/tags/tag18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7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14"/>
</p:tagLst>
</file>

<file path=ppt/tags/tag18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7*i*10"/>
  <p:tag name="KSO_WM_UNIT_INDEX" val="10"/>
  <p:tag name="KSO_WM_UNIT_TYPE" val="i"/>
</p:tagLst>
</file>

<file path=ppt/tags/tag18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7*l_i*1_3"/>
  <p:tag name="KSO_WM_UNIT_INDEX" val="1_3"/>
  <p:tag name="KSO_WM_UNIT_LAYERLEVEL" val="1_1"/>
  <p:tag name="KSO_WM_UNIT_TYPE" val="l_i"/>
</p:tagLst>
</file>

<file path=ppt/tags/tag18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7*l_h_f*1_3_1"/>
  <p:tag name="KSO_WM_UNIT_INDEX" val="1_3_1"/>
  <p:tag name="KSO_WM_UNIT_LAYERLEVEL" val="1_1_1"/>
  <p:tag name="KSO_WM_UNIT_PRESET_TEXT_INDEX" val="2"/>
  <p:tag name="KSO_WM_UNIT_PRESET_TEXT_LEN" val="30"/>
  <p:tag name="KSO_WM_UNIT_TYPE" val="l_h_f"/>
  <p:tag name="KSO_WM_UNIT_VALUE" val="114"/>
</p:tagLst>
</file>

<file path=ppt/tags/tag186.xml><?xml version="1.0" encoding="utf-8"?>
<p:tagLst xmlns:p="http://schemas.openxmlformats.org/presentationml/2006/main">
  <p:tag name="KSO_WM_BEAUTIFY_FLAG" val="#wm#"/>
  <p:tag name="KSO_WM_DIAGRAM_GROUP_CODE" val="l1-3"/>
  <p:tag name="KSO_WM_SLIDE_ID" val="custom160046_17"/>
  <p:tag name="KSO_WM_SLIDE_INDEX" val="17"/>
  <p:tag name="KSO_WM_SLIDE_ITEM_CNT" val="3"/>
  <p:tag name="KSO_WM_SLIDE_LAYOUT" val="l"/>
  <p:tag name="KSO_WM_SLIDE_LAYOUT_CNT" val="1"/>
  <p:tag name="KSO_WM_SLIDE_POSITION" val="86*90"/>
  <p:tag name="KSO_WM_SLIDE_SIZE" val="791*348"/>
  <p:tag name="KSO_WM_SLIDE_TYPE" val="text"/>
  <p:tag name="KSO_WM_TAG_VERSION" val="1.0"/>
  <p:tag name="KSO_WM_TEMPLATE_CATEGORY" val="custom"/>
  <p:tag name="KSO_WM_TEMPLATE_INDEX" val="160046"/>
</p:tagLst>
</file>

<file path=ppt/tags/tag1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8*i*0"/>
  <p:tag name="KSO_WM_UNIT_INDEX" val="0"/>
  <p:tag name="KSO_WM_UNIT_TYPE" val="i"/>
</p:tagLst>
</file>

<file path=ppt/tags/tag18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8*l_i*1_1"/>
  <p:tag name="KSO_WM_UNIT_INDEX" val="1_1"/>
  <p:tag name="KSO_WM_UNIT_LAYERLEVEL" val="1_1"/>
  <p:tag name="KSO_WM_UNIT_TYPE" val="l_i"/>
</p:tagLst>
</file>

<file path=ppt/tags/tag189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8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11"/>
</p:tagLst>
</file>

<file path=ppt/tags/tag19.xml><?xml version="1.0" encoding="utf-8"?>
<p:tagLst xmlns:p="http://schemas.openxmlformats.org/presentationml/2006/main">
  <p:tag name="KSO_WM_BEAUTIFY_FLAG" val="#wm#"/>
  <p:tag name="KSO_WM_SLIDE_ID" val="custom160046_5"/>
  <p:tag name="KSO_WM_SLIDE_INDEX" val="5"/>
  <p:tag name="KSO_WM_SLIDE_ITEM_CNT" val="2"/>
  <p:tag name="KSO_WM_SLIDE_LAYOUT" val="a_f_d"/>
  <p:tag name="KSO_WM_SLIDE_LAYOUT_CNT" val="1_1_1"/>
  <p:tag name="KSO_WM_SLIDE_POSITION" val="122*101"/>
  <p:tag name="KSO_WM_SLIDE_SIZE" val="715*419"/>
  <p:tag name="KSO_WM_SLIDE_TYPE" val="text"/>
  <p:tag name="KSO_WM_TAG_VERSION" val="1.0"/>
  <p:tag name="KSO_WM_TEMPLATE_CATEGORY" val="custom"/>
  <p:tag name="KSO_WM_TEMPLATE_INDEX" val="160046"/>
</p:tagLst>
</file>

<file path=ppt/tags/tag19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8*i*5"/>
  <p:tag name="KSO_WM_UNIT_INDEX" val="5"/>
  <p:tag name="KSO_WM_UNIT_TYPE" val="i"/>
</p:tagLst>
</file>

<file path=ppt/tags/tag19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8*l_i*1_2"/>
  <p:tag name="KSO_WM_UNIT_INDEX" val="1_2"/>
  <p:tag name="KSO_WM_UNIT_LAYERLEVEL" val="1_1"/>
  <p:tag name="KSO_WM_UNIT_TYPE" val="l_i"/>
</p:tagLst>
</file>

<file path=ppt/tags/tag19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8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11"/>
</p:tagLst>
</file>

<file path=ppt/tags/tag1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8*i*10"/>
  <p:tag name="KSO_WM_UNIT_INDEX" val="10"/>
  <p:tag name="KSO_WM_UNIT_TYPE" val="i"/>
</p:tagLst>
</file>

<file path=ppt/tags/tag19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8*l_i*1_3"/>
  <p:tag name="KSO_WM_UNIT_INDEX" val="1_3"/>
  <p:tag name="KSO_WM_UNIT_LAYERLEVEL" val="1_1"/>
  <p:tag name="KSO_WM_UNIT_TYPE" val="l_i"/>
</p:tagLst>
</file>

<file path=ppt/tags/tag19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8*l_h_f*1_3_1"/>
  <p:tag name="KSO_WM_UNIT_INDEX" val="1_3_1"/>
  <p:tag name="KSO_WM_UNIT_LAYERLEVEL" val="1_1_1"/>
  <p:tag name="KSO_WM_UNIT_PRESET_TEXT_INDEX" val="2"/>
  <p:tag name="KSO_WM_UNIT_PRESET_TEXT_LEN" val="30"/>
  <p:tag name="KSO_WM_UNIT_TYPE" val="l_h_f"/>
  <p:tag name="KSO_WM_UNIT_VALUE" val="111"/>
</p:tagLst>
</file>

<file path=ppt/tags/tag1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8*i*15"/>
  <p:tag name="KSO_WM_UNIT_INDEX" val="15"/>
  <p:tag name="KSO_WM_UNIT_TYPE" val="i"/>
</p:tagLst>
</file>

<file path=ppt/tags/tag19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8*l_i*1_4"/>
  <p:tag name="KSO_WM_UNIT_INDEX" val="1_4"/>
  <p:tag name="KSO_WM_UNIT_LAYERLEVEL" val="1_1"/>
  <p:tag name="KSO_WM_UNIT_TYPE" val="l_i"/>
</p:tagLst>
</file>

<file path=ppt/tags/tag19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8*l_h_f*1_4_1"/>
  <p:tag name="KSO_WM_UNIT_INDEX" val="1_4_1"/>
  <p:tag name="KSO_WM_UNIT_LAYERLEVEL" val="1_1_1"/>
  <p:tag name="KSO_WM_UNIT_PRESET_TEXT_INDEX" val="2"/>
  <p:tag name="KSO_WM_UNIT_PRESET_TEXT_LEN" val="30"/>
  <p:tag name="KSO_WM_UNIT_TYPE" val="l_h_f"/>
  <p:tag name="KSO_WM_UNIT_VALUE" val="111"/>
</p:tagLst>
</file>

<file path=ppt/tags/tag199.xml><?xml version="1.0" encoding="utf-8"?>
<p:tagLst xmlns:p="http://schemas.openxmlformats.org/presentationml/2006/main">
  <p:tag name="KSO_WM_BEAUTIFY_FLAG" val="#wm#"/>
  <p:tag name="KSO_WM_DIAGRAM_GROUP_CODE" val="l1-3"/>
  <p:tag name="KSO_WM_SLIDE_ID" val="custom160046_18"/>
  <p:tag name="KSO_WM_SLIDE_INDEX" val="18"/>
  <p:tag name="KSO_WM_SLIDE_ITEM_CNT" val="4"/>
  <p:tag name="KSO_WM_SLIDE_LAYOUT" val="l"/>
  <p:tag name="KSO_WM_SLIDE_LAYOUT_CNT" val="1"/>
  <p:tag name="KSO_WM_SLIDE_POSITION" val="80*57"/>
  <p:tag name="KSO_WM_SLIDE_SIZE" val="790*413"/>
  <p:tag name="KSO_WM_SLIDE_TYPE" val="text"/>
  <p:tag name="KSO_WM_TAG_VERSION" val="1.0"/>
  <p:tag name="KSO_WM_TEMPLATE_CATEGORY" val="custom"/>
  <p:tag name="KSO_WM_TEMPLATE_INDEX" val="160046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3"/>
</p:tagLst>
</file>

<file path=ppt/tags/tag2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6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42"/>
</p:tagLst>
</file>

<file path=ppt/tags/tag20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9*i*0"/>
  <p:tag name="KSO_WM_UNIT_INDEX" val="0"/>
  <p:tag name="KSO_WM_UNIT_TYPE" val="i"/>
</p:tagLst>
</file>

<file path=ppt/tags/tag20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9*l_i*1_1"/>
  <p:tag name="KSO_WM_UNIT_INDEX" val="1_1"/>
  <p:tag name="KSO_WM_UNIT_LAYERLEVEL" val="1_1"/>
  <p:tag name="KSO_WM_UNIT_TYPE" val="l_i"/>
</p:tagLst>
</file>

<file path=ppt/tags/tag20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9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05"/>
</p:tagLst>
</file>

<file path=ppt/tags/tag2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9*i*5"/>
  <p:tag name="KSO_WM_UNIT_INDEX" val="5"/>
  <p:tag name="KSO_WM_UNIT_TYPE" val="i"/>
</p:tagLst>
</file>

<file path=ppt/tags/tag20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9*l_i*1_2"/>
  <p:tag name="KSO_WM_UNIT_INDEX" val="1_2"/>
  <p:tag name="KSO_WM_UNIT_LAYERLEVEL" val="1_1"/>
  <p:tag name="KSO_WM_UNIT_TYPE" val="l_i"/>
</p:tagLst>
</file>

<file path=ppt/tags/tag205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9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05"/>
</p:tagLst>
</file>

<file path=ppt/tags/tag20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9*i*10"/>
  <p:tag name="KSO_WM_UNIT_INDEX" val="10"/>
  <p:tag name="KSO_WM_UNIT_TYPE" val="i"/>
</p:tagLst>
</file>

<file path=ppt/tags/tag20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9*l_i*1_3"/>
  <p:tag name="KSO_WM_UNIT_INDEX" val="1_3"/>
  <p:tag name="KSO_WM_UNIT_LAYERLEVEL" val="1_1"/>
  <p:tag name="KSO_WM_UNIT_TYPE" val="l_i"/>
</p:tagLst>
</file>

<file path=ppt/tags/tag20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9*l_h_f*1_3_1"/>
  <p:tag name="KSO_WM_UNIT_INDEX" val="1_3_1"/>
  <p:tag name="KSO_WM_UNIT_LAYERLEVEL" val="1_1_1"/>
  <p:tag name="KSO_WM_UNIT_PRESET_TEXT_INDEX" val="2"/>
  <p:tag name="KSO_WM_UNIT_PRESET_TEXT_LEN" val="30"/>
  <p:tag name="KSO_WM_UNIT_TYPE" val="l_h_f"/>
  <p:tag name="KSO_WM_UNIT_VALUE" val="105"/>
</p:tagLst>
</file>

<file path=ppt/tags/tag20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9*i*15"/>
  <p:tag name="KSO_WM_UNIT_INDEX" val="15"/>
  <p:tag name="KSO_WM_UNIT_TYPE" val="i"/>
</p:tagLst>
</file>

<file path=ppt/tags/tag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6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28"/>
</p:tagLst>
</file>

<file path=ppt/tags/tag210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9*l_i*1_4"/>
  <p:tag name="KSO_WM_UNIT_INDEX" val="1_4"/>
  <p:tag name="KSO_WM_UNIT_LAYERLEVEL" val="1_1"/>
  <p:tag name="KSO_WM_UNIT_TYPE" val="l_i"/>
</p:tagLst>
</file>

<file path=ppt/tags/tag21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9*l_h_f*1_4_1"/>
  <p:tag name="KSO_WM_UNIT_INDEX" val="1_4_1"/>
  <p:tag name="KSO_WM_UNIT_LAYERLEVEL" val="1_1_1"/>
  <p:tag name="KSO_WM_UNIT_PRESET_TEXT_INDEX" val="2"/>
  <p:tag name="KSO_WM_UNIT_PRESET_TEXT_LEN" val="30"/>
  <p:tag name="KSO_WM_UNIT_TYPE" val="l_h_f"/>
  <p:tag name="KSO_WM_UNIT_VALUE" val="105"/>
</p:tagLst>
</file>

<file path=ppt/tags/tag2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9*i*20"/>
  <p:tag name="KSO_WM_UNIT_INDEX" val="20"/>
  <p:tag name="KSO_WM_UNIT_TYPE" val="i"/>
</p:tagLst>
</file>

<file path=ppt/tags/tag213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19*l_i*1_5"/>
  <p:tag name="KSO_WM_UNIT_INDEX" val="1_5"/>
  <p:tag name="KSO_WM_UNIT_LAYERLEVEL" val="1_1"/>
  <p:tag name="KSO_WM_UNIT_TYPE" val="l_i"/>
</p:tagLst>
</file>

<file path=ppt/tags/tag21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9*l_h_f*1_5_1"/>
  <p:tag name="KSO_WM_UNIT_INDEX" val="1_5_1"/>
  <p:tag name="KSO_WM_UNIT_LAYERLEVEL" val="1_1_1"/>
  <p:tag name="KSO_WM_UNIT_PRESET_TEXT_INDEX" val="2"/>
  <p:tag name="KSO_WM_UNIT_PRESET_TEXT_LEN" val="30"/>
  <p:tag name="KSO_WM_UNIT_TYPE" val="l_h_f"/>
  <p:tag name="KSO_WM_UNIT_VALUE" val="105"/>
</p:tagLst>
</file>

<file path=ppt/tags/tag215.xml><?xml version="1.0" encoding="utf-8"?>
<p:tagLst xmlns:p="http://schemas.openxmlformats.org/presentationml/2006/main">
  <p:tag name="KSO_WM_BEAUTIFY_FLAG" val="#wm#"/>
  <p:tag name="KSO_WM_DIAGRAM_GROUP_CODE" val="l1-3"/>
  <p:tag name="KSO_WM_SLIDE_ID" val="custom160046_19"/>
  <p:tag name="KSO_WM_SLIDE_INDEX" val="19"/>
  <p:tag name="KSO_WM_SLIDE_ITEM_CNT" val="5"/>
  <p:tag name="KSO_WM_SLIDE_LAYOUT" val="l"/>
  <p:tag name="KSO_WM_SLIDE_LAYOUT_CNT" val="1"/>
  <p:tag name="KSO_WM_SLIDE_POSITION" val="100*51"/>
  <p:tag name="KSO_WM_SLIDE_SIZE" val="743*434"/>
  <p:tag name="KSO_WM_SLIDE_TYPE" val="text"/>
  <p:tag name="KSO_WM_TAG_VERSION" val="1.0"/>
  <p:tag name="KSO_WM_TEMPLATE_CATEGORY" val="custom"/>
  <p:tag name="KSO_WM_TEMPLATE_INDEX" val="160046"/>
</p:tagLst>
</file>

<file path=ppt/tags/tag2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0"/>
  <p:tag name="KSO_WM_UNIT_INDEX" val="0"/>
  <p:tag name="KSO_WM_UNIT_TYPE" val="i"/>
</p:tagLst>
</file>

<file path=ppt/tags/tag21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1"/>
  <p:tag name="KSO_WM_UNIT_INDEX" val="1_1"/>
  <p:tag name="KSO_WM_UNIT_LAYERLEVEL" val="1_1"/>
  <p:tag name="KSO_WM_UNIT_TYPE" val="l_i"/>
</p:tagLst>
</file>

<file path=ppt/tags/tag218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5"/>
  <p:tag name="KSO_WM_UNIT_INDEX" val="5"/>
  <p:tag name="KSO_WM_UNIT_TYPE" val="i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6*i*2"/>
  <p:tag name="KSO_WM_UNIT_INDEX" val="2"/>
  <p:tag name="KSO_WM_UNIT_TYPE" val="i"/>
</p:tagLst>
</file>

<file path=ppt/tags/tag220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2"/>
  <p:tag name="KSO_WM_UNIT_INDEX" val="1_2"/>
  <p:tag name="KSO_WM_UNIT_LAYERLEVEL" val="1_1"/>
  <p:tag name="KSO_WM_UNIT_TYPE" val="l_i"/>
</p:tagLst>
</file>

<file path=ppt/tags/tag221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10"/>
  <p:tag name="KSO_WM_UNIT_INDEX" val="10"/>
  <p:tag name="KSO_WM_UNIT_TYPE" val="i"/>
</p:tagLst>
</file>

<file path=ppt/tags/tag223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3"/>
  <p:tag name="KSO_WM_UNIT_INDEX" val="1_3"/>
  <p:tag name="KSO_WM_UNIT_LAYERLEVEL" val="1_1"/>
  <p:tag name="KSO_WM_UNIT_TYPE" val="l_i"/>
</p:tagLst>
</file>

<file path=ppt/tags/tag224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3_1"/>
  <p:tag name="KSO_WM_UNIT_INDEX" val="1_3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15"/>
  <p:tag name="KSO_WM_UNIT_INDEX" val="15"/>
  <p:tag name="KSO_WM_UNIT_TYPE" val="i"/>
</p:tagLst>
</file>

<file path=ppt/tags/tag226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4"/>
  <p:tag name="KSO_WM_UNIT_INDEX" val="1_4"/>
  <p:tag name="KSO_WM_UNIT_LAYERLEVEL" val="1_1"/>
  <p:tag name="KSO_WM_UNIT_TYPE" val="l_i"/>
</p:tagLst>
</file>

<file path=ppt/tags/tag227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4_1"/>
  <p:tag name="KSO_WM_UNIT_INDEX" val="1_4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20"/>
  <p:tag name="KSO_WM_UNIT_INDEX" val="20"/>
  <p:tag name="KSO_WM_UNIT_TYPE" val="i"/>
</p:tagLst>
</file>

<file path=ppt/tags/tag229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5"/>
  <p:tag name="KSO_WM_UNIT_INDEX" val="1_5"/>
  <p:tag name="KSO_WM_UNIT_LAYERLEVEL" val="1_1"/>
  <p:tag name="KSO_WM_UNIT_TYPE" val="l_i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6*i*3"/>
  <p:tag name="KSO_WM_UNIT_INDEX" val="3"/>
  <p:tag name="KSO_WM_UNIT_TYPE" val="i"/>
</p:tagLst>
</file>

<file path=ppt/tags/tag230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5_1"/>
  <p:tag name="KSO_WM_UNIT_INDEX" val="1_5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3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0*i*25"/>
  <p:tag name="KSO_WM_UNIT_INDEX" val="25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ID" val="custom160046_20*l_i*1_6"/>
  <p:tag name="KSO_WM_UNIT_INDEX" val="1_6"/>
  <p:tag name="KSO_WM_UNIT_LAYERLEVEL" val="1_1"/>
  <p:tag name="KSO_WM_UNIT_TYPE" val="l_i"/>
</p:tagLst>
</file>

<file path=ppt/tags/tag233.xml><?xml version="1.0" encoding="utf-8"?>
<p:tagLst xmlns:p="http://schemas.openxmlformats.org/presentationml/2006/main">
  <p:tag name="KSO_WM_BEAUTIFY_FLAG" val="#wm#"/>
  <p:tag name="KSO_WM_DIAGRAM_GROUP_CODE" val="l1-3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0*l_h_f*1_6_1"/>
  <p:tag name="KSO_WM_UNIT_INDEX" val="1_6_1"/>
  <p:tag name="KSO_WM_UNIT_LAYERLEVEL" val="1_1_1"/>
  <p:tag name="KSO_WM_UNIT_PRESET_TEXT_INDEX" val="2"/>
  <p:tag name="KSO_WM_UNIT_PRESET_TEXT_LEN" val="30"/>
  <p:tag name="KSO_WM_UNIT_TYPE" val="l_h_f"/>
  <p:tag name="KSO_WM_UNIT_VALUE" val="74"/>
</p:tagLst>
</file>

<file path=ppt/tags/tag234.xml><?xml version="1.0" encoding="utf-8"?>
<p:tagLst xmlns:p="http://schemas.openxmlformats.org/presentationml/2006/main">
  <p:tag name="KSO_WM_BEAUTIFY_FLAG" val="#wm#"/>
  <p:tag name="KSO_WM_DIAGRAM_GROUP_CODE" val="l1-3"/>
  <p:tag name="KSO_WM_SLIDE_ID" val="custom160046_20"/>
  <p:tag name="KSO_WM_SLIDE_INDEX" val="20"/>
  <p:tag name="KSO_WM_SLIDE_ITEM_CNT" val="6"/>
  <p:tag name="KSO_WM_SLIDE_LAYOUT" val="l"/>
  <p:tag name="KSO_WM_SLIDE_LAYOUT_CNT" val="1"/>
  <p:tag name="KSO_WM_SLIDE_POSITION" val="96*38"/>
  <p:tag name="KSO_WM_SLIDE_SIZE" val="764*458"/>
  <p:tag name="KSO_WM_SLIDE_TYPE" val="text"/>
  <p:tag name="KSO_WM_TAG_VERSION" val="1.0"/>
  <p:tag name="KSO_WM_TEMPLATE_CATEGORY" val="custom"/>
  <p:tag name="KSO_WM_TEMPLATE_INDEX" val="160046"/>
</p:tagLst>
</file>

<file path=ppt/tags/tag23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23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1*f*1"/>
  <p:tag name="KSO_WM_UNIT_INDEX" val="1"/>
  <p:tag name="KSO_WM_UNIT_LAYERLEVEL" val="1"/>
  <p:tag name="KSO_WM_UNIT_PRESET_TEXT_INDEX" val="2"/>
  <p:tag name="KSO_WM_UNIT_PRESET_TEXT_LEN" val="30"/>
  <p:tag name="KSO_WM_UNIT_TYPE" val="f"/>
  <p:tag name="KSO_WM_UNIT_VALUE" val="92"/>
</p:tagLst>
</file>

<file path=ppt/tags/tag237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1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91"/>
</p:tagLst>
</file>

<file path=ppt/tags/tag238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1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91"/>
</p:tagLst>
</file>

<file path=ppt/tags/tag239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1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9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6*i*4"/>
  <p:tag name="KSO_WM_UNIT_INDEX" val="4"/>
  <p:tag name="KSO_WM_UNIT_TYPE" val="i"/>
</p:tagLst>
</file>

<file path=ppt/tags/tag240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1*l_h_d*1_2_1"/>
  <p:tag name="KSO_WM_UNIT_INDEX" val="1_2_1"/>
  <p:tag name="KSO_WM_UNIT_LAYERLEVEL" val="1_1_1"/>
  <p:tag name="KSO_WM_UNIT_TYPE" val="l_h_d"/>
  <p:tag name="KSO_WM_UNIT_VALUE" val="581*898"/>
</p:tagLst>
</file>

<file path=ppt/tags/tag241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1*l_h_d*1_3_1"/>
  <p:tag name="KSO_WM_UNIT_INDEX" val="1_3_1"/>
  <p:tag name="KSO_WM_UNIT_LAYERLEVEL" val="1_1_1"/>
  <p:tag name="KSO_WM_UNIT_TYPE" val="l_h_d"/>
  <p:tag name="KSO_WM_UNIT_VALUE" val="574*899"/>
</p:tagLst>
</file>

<file path=ppt/tags/tag242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1*l_h_d*1_1_1"/>
  <p:tag name="KSO_WM_UNIT_INDEX" val="1_1_1"/>
  <p:tag name="KSO_WM_UNIT_LAYERLEVEL" val="1_1_1"/>
  <p:tag name="KSO_WM_UNIT_TYPE" val="l_h_d"/>
  <p:tag name="KSO_WM_UNIT_VALUE" val="581*922"/>
</p:tagLst>
</file>

<file path=ppt/tags/tag243.xml><?xml version="1.0" encoding="utf-8"?>
<p:tagLst xmlns:p="http://schemas.openxmlformats.org/presentationml/2006/main">
  <p:tag name="KSO_WM_BEAUTIFY_FLAG" val="#wm#"/>
  <p:tag name="KSO_WM_DIAGRAM_GROUP_CODE" val="l1-4"/>
  <p:tag name="KSO_WM_SLIDE_ID" val="custom160046_21"/>
  <p:tag name="KSO_WM_SLIDE_INDEX" val="21"/>
  <p:tag name="KSO_WM_SLIDE_ITEM_CNT" val="4"/>
  <p:tag name="KSO_WM_SLIDE_LAYOUT" val="a_f_l"/>
  <p:tag name="KSO_WM_SLIDE_LAYOUT_CNT" val="1_1_1"/>
  <p:tag name="KSO_WM_SLIDE_POSITION" val="54*72"/>
  <p:tag name="KSO_WM_SLIDE_SIZE" val="851*433"/>
  <p:tag name="KSO_WM_SLIDE_TYPE" val="text"/>
  <p:tag name="KSO_WM_TAG_VERSION" val="1.0"/>
  <p:tag name="KSO_WM_TEMPLATE_CATEGORY" val="custom"/>
  <p:tag name="KSO_WM_TEMPLATE_INDEX" val="160046"/>
</p:tagLst>
</file>

<file path=ppt/tags/tag2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2"/>
</p:tagLst>
</file>

<file path=ppt/tags/tag2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2*d*1"/>
  <p:tag name="KSO_WM_UNIT_INDEX" val="1"/>
  <p:tag name="KSO_WM_UNIT_LAYERLEVEL" val="1"/>
  <p:tag name="KSO_WM_UNIT_TYPE" val="d"/>
  <p:tag name="KSO_WM_UNIT_VALUE" val="582*1207"/>
</p:tagLst>
</file>

<file path=ppt/tags/tag2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2*d*2"/>
  <p:tag name="KSO_WM_UNIT_INDEX" val="2"/>
  <p:tag name="KSO_WM_UNIT_LAYERLEVEL" val="1"/>
  <p:tag name="KSO_WM_UNIT_TYPE" val="d"/>
  <p:tag name="KSO_WM_UNIT_VALUE" val="638*1201"/>
</p:tagLst>
</file>

<file path=ppt/tags/tag24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2*f*1"/>
  <p:tag name="KSO_WM_UNIT_INDEX" val="1"/>
  <p:tag name="KSO_WM_UNIT_LAYERLEVEL" val="1"/>
  <p:tag name="KSO_WM_UNIT_PRESET_TEXT_INDEX" val="2"/>
  <p:tag name="KSO_WM_UNIT_PRESET_TEXT_LEN" val="40"/>
  <p:tag name="KSO_WM_UNIT_TYPE" val="f"/>
  <p:tag name="KSO_WM_UNIT_VALUE" val="210"/>
</p:tagLst>
</file>

<file path=ppt/tags/tag248.xml><?xml version="1.0" encoding="utf-8"?>
<p:tagLst xmlns:p="http://schemas.openxmlformats.org/presentationml/2006/main">
  <p:tag name="KSO_WM_BEAUTIFY_FLAG" val="#wm#"/>
  <p:tag name="KSO_WM_SLIDE_ID" val="custom160046_22"/>
  <p:tag name="KSO_WM_SLIDE_INDEX" val="22"/>
  <p:tag name="KSO_WM_SLIDE_ITEM_CNT" val="3"/>
  <p:tag name="KSO_WM_SLIDE_LAYOUT" val="a_f_d"/>
  <p:tag name="KSO_WM_SLIDE_LAYOUT_CNT" val="1_1_2"/>
  <p:tag name="KSO_WM_SLIDE_POSITION" val="75*141"/>
  <p:tag name="KSO_WM_SLIDE_SIZE" val="786*356"/>
  <p:tag name="KSO_WM_SLIDE_TYPE" val="text"/>
  <p:tag name="KSO_WM_TAG_VERSION" val="1.0"/>
  <p:tag name="KSO_WM_TEMPLATE_CATEGORY" val="custom"/>
  <p:tag name="KSO_WM_TEMPLATE_INDEX" val="160046"/>
</p:tagLst>
</file>

<file path=ppt/tags/tag2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2"/>
</p:tagLst>
</file>

<file path=ppt/tags/tag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6*l_i*1_1"/>
  <p:tag name="KSO_WM_UNIT_INDEX" val="1_1"/>
  <p:tag name="KSO_WM_UNIT_LAYERLEVEL" val="1_1"/>
  <p:tag name="KSO_WM_UNIT_TYPE" val="l_i"/>
</p:tagLst>
</file>

<file path=ppt/tags/tag2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84"/>
</p:tagLst>
</file>

<file path=ppt/tags/tag25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3*i*2"/>
  <p:tag name="KSO_WM_UNIT_INDEX" val="2"/>
  <p:tag name="KSO_WM_UNIT_TYPE" val="i"/>
</p:tagLst>
</file>

<file path=ppt/tags/tag25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3*i*3"/>
  <p:tag name="KSO_WM_UNIT_INDEX" val="3"/>
  <p:tag name="KSO_WM_UNIT_TYPE" val="i"/>
</p:tagLst>
</file>

<file path=ppt/tags/tag253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0"/>
</p:tagLst>
</file>

<file path=ppt/tags/tag254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l_h_a*1_1_1"/>
  <p:tag name="KSO_WM_UNIT_INDEX" val="1_1_1"/>
  <p:tag name="KSO_WM_UNIT_LAYERLEVEL" val="1_1_1"/>
  <p:tag name="KSO_WM_UNIT_PRESET_TEXT" val="在此编辑标题"/>
  <p:tag name="KSO_WM_UNIT_TYPE" val="l_h_a"/>
  <p:tag name="KSO_WM_UNIT_VALUE" val="18"/>
</p:tagLst>
</file>

<file path=ppt/tags/tag25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3*i*6"/>
  <p:tag name="KSO_WM_UNIT_INDEX" val="6"/>
  <p:tag name="KSO_WM_UNIT_TYPE" val="i"/>
</p:tagLst>
</file>

<file path=ppt/tags/tag2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3*i*7"/>
  <p:tag name="KSO_WM_UNIT_INDEX" val="7"/>
  <p:tag name="KSO_WM_UNIT_TYPE" val="i"/>
</p:tagLst>
</file>

<file path=ppt/tags/tag257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0"/>
</p:tagLst>
</file>

<file path=ppt/tags/tag258.xml><?xml version="1.0" encoding="utf-8"?>
<p:tagLst xmlns:p="http://schemas.openxmlformats.org/presentationml/2006/main">
  <p:tag name="KSO_WM_BEAUTIFY_FLAG" val="#wm#"/>
  <p:tag name="KSO_WM_DIAGRAM_GROUP_CODE" val="l1-5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3*l_h_a*1_2_1"/>
  <p:tag name="KSO_WM_UNIT_INDEX" val="1_2_1"/>
  <p:tag name="KSO_WM_UNIT_LAYERLEVEL" val="1_1_1"/>
  <p:tag name="KSO_WM_UNIT_PRESET_TEXT" val="在此编辑标题"/>
  <p:tag name="KSO_WM_UNIT_TYPE" val="l_h_a"/>
  <p:tag name="KSO_WM_UNIT_VALUE" val="18"/>
</p:tagLst>
</file>

<file path=ppt/tags/tag259.xml><?xml version="1.0" encoding="utf-8"?>
<p:tagLst xmlns:p="http://schemas.openxmlformats.org/presentationml/2006/main">
  <p:tag name="KSO_WM_BEAUTIFY_FLAG" val="#wm#"/>
  <p:tag name="KSO_WM_DIAGRAM_GROUP_CODE" val="l1-5"/>
  <p:tag name="KSO_WM_SLIDE_ID" val="custom160046_23"/>
  <p:tag name="KSO_WM_SLIDE_INDEX" val="23"/>
  <p:tag name="KSO_WM_SLIDE_ITEM_CNT" val="3"/>
  <p:tag name="KSO_WM_SLIDE_LAYOUT" val="a_f_l"/>
  <p:tag name="KSO_WM_SLIDE_LAYOUT_CNT" val="1_1_1"/>
  <p:tag name="KSO_WM_SLIDE_POSITION" val="88*53"/>
  <p:tag name="KSO_WM_SLIDE_SIZE" val="784*456"/>
  <p:tag name="KSO_WM_SLIDE_TYPE" val="text"/>
  <p:tag name="KSO_WM_TAG_VERSION" val="1.0"/>
  <p:tag name="KSO_WM_TEMPLATE_CATEGORY" val="custom"/>
  <p:tag name="KSO_WM_TEMPLATE_INDEX" val="160046"/>
</p:tagLst>
</file>

<file path=ppt/tags/tag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6*l_i*1_2"/>
  <p:tag name="KSO_WM_UNIT_INDEX" val="1_2"/>
  <p:tag name="KSO_WM_UNIT_LAYERLEVEL" val="1_1"/>
  <p:tag name="KSO_WM_UNIT_TYPE" val="l_i"/>
</p:tagLst>
</file>

<file path=ppt/tags/tag2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4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5"/>
</p:tagLst>
</file>

<file path=ppt/tags/tag26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4*d*1"/>
  <p:tag name="KSO_WM_UNIT_INDEX" val="1"/>
  <p:tag name="KSO_WM_UNIT_LAYERLEVEL" val="1"/>
  <p:tag name="KSO_WM_UNIT_TYPE" val="d"/>
  <p:tag name="KSO_WM_UNIT_VALUE" val="1008*1610"/>
</p:tagLst>
</file>

<file path=ppt/tags/tag2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4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210"/>
</p:tagLst>
</file>

<file path=ppt/tags/tag263.xml><?xml version="1.0" encoding="utf-8"?>
<p:tagLst xmlns:p="http://schemas.openxmlformats.org/presentationml/2006/main">
  <p:tag name="KSO_WM_BEAUTIFY_FLAG" val="#wm#"/>
  <p:tag name="KSO_WM_SLIDE_ID" val="custom160046_24"/>
  <p:tag name="KSO_WM_SLIDE_INDEX" val="24"/>
  <p:tag name="KSO_WM_SLIDE_ITEM_CNT" val="2"/>
  <p:tag name="KSO_WM_SLIDE_LAYOUT" val="a_f_d"/>
  <p:tag name="KSO_WM_SLIDE_LAYOUT_CNT" val="1_1_1"/>
  <p:tag name="KSO_WM_SLIDE_POSITION" val="36*153"/>
  <p:tag name="KSO_WM_SLIDE_SIZE" val="924*329"/>
  <p:tag name="KSO_WM_SLIDE_TYPE" val="text"/>
  <p:tag name="KSO_WM_TAG_VERSION" val="1.0"/>
  <p:tag name="KSO_WM_TEMPLATE_CATEGORY" val="custom"/>
  <p:tag name="KSO_WM_TEMPLATE_INDEX" val="160046"/>
</p:tagLst>
</file>

<file path=ppt/tags/tag2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5"/>
</p:tagLst>
</file>

<file path=ppt/tags/tag26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86"/>
</p:tagLst>
</file>

<file path=ppt/tags/tag266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32"/>
</p:tagLst>
</file>

<file path=ppt/tags/tag267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32"/>
</p:tagLst>
</file>

<file path=ppt/tags/tag268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ID" val="custom160046_25*l_i*1_1"/>
  <p:tag name="KSO_WM_UNIT_INDEX" val="1_1"/>
  <p:tag name="KSO_WM_UNIT_LAYERLEVEL" val="1_1"/>
  <p:tag name="KSO_WM_UNIT_TYPE" val="l_i"/>
</p:tagLst>
</file>

<file path=ppt/tags/tag269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ID" val="custom160046_25*l_i*1_2"/>
  <p:tag name="KSO_WM_UNIT_INDEX" val="1_2"/>
  <p:tag name="KSO_WM_UNIT_LAYERLEVEL" val="1_1"/>
  <p:tag name="KSO_WM_UNIT_TYPE" val="l_i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6*i*9"/>
  <p:tag name="KSO_WM_UNIT_INDEX" val="9"/>
  <p:tag name="KSO_WM_UNIT_TYPE" val="i"/>
</p:tagLst>
</file>

<file path=ppt/tags/tag270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l_h_f*1_1_1"/>
  <p:tag name="KSO_WM_UNIT_INDEX" val="1_1_1"/>
  <p:tag name="KSO_WM_UNIT_LAYERLEVEL" val="1_1_1"/>
  <p:tag name="KSO_WM_UNIT_PRESET_TEXT_INDEX" val="2"/>
  <p:tag name="KSO_WM_UNIT_PRESET_TEXT_LEN" val="30"/>
  <p:tag name="KSO_WM_UNIT_TYPE" val="l_h_f"/>
  <p:tag name="KSO_WM_UNIT_VALUE" val="125"/>
</p:tagLst>
</file>

<file path=ppt/tags/tag271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5*l_h_d*1_2_1"/>
  <p:tag name="KSO_WM_UNIT_INDEX" val="1_2_1"/>
  <p:tag name="KSO_WM_UNIT_LAYERLEVEL" val="1_1_1"/>
  <p:tag name="KSO_WM_UNIT_TYPE" val="l_h_d"/>
  <p:tag name="KSO_WM_UNIT_VALUE" val="643*993"/>
</p:tagLst>
</file>

<file path=ppt/tags/tag272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5*l_h_d*1_1_1"/>
  <p:tag name="KSO_WM_UNIT_INDEX" val="1_1_1"/>
  <p:tag name="KSO_WM_UNIT_LAYERLEVEL" val="1_1_1"/>
  <p:tag name="KSO_WM_UNIT_TYPE" val="l_h_d"/>
  <p:tag name="KSO_WM_UNIT_VALUE" val="635*994"/>
</p:tagLst>
</file>

<file path=ppt/tags/tag273.xml><?xml version="1.0" encoding="utf-8"?>
<p:tagLst xmlns:p="http://schemas.openxmlformats.org/presentationml/2006/main">
  <p:tag name="KSO_WM_BEAUTIFY_FLAG" val="#wm#"/>
  <p:tag name="KSO_WM_DIAGRAM_GROUP_CODE" val="l1-6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5*l_h_f*1_2_1"/>
  <p:tag name="KSO_WM_UNIT_INDEX" val="1_2_1"/>
  <p:tag name="KSO_WM_UNIT_LAYERLEVEL" val="1_1_1"/>
  <p:tag name="KSO_WM_UNIT_PRESET_TEXT_INDEX" val="2"/>
  <p:tag name="KSO_WM_UNIT_PRESET_TEXT_LEN" val="30"/>
  <p:tag name="KSO_WM_UNIT_TYPE" val="l_h_f"/>
  <p:tag name="KSO_WM_UNIT_VALUE" val="150"/>
</p:tagLst>
</file>

<file path=ppt/tags/tag274.xml><?xml version="1.0" encoding="utf-8"?>
<p:tagLst xmlns:p="http://schemas.openxmlformats.org/presentationml/2006/main">
  <p:tag name="KSO_WM_BEAUTIFY_FLAG" val="#wm#"/>
  <p:tag name="KSO_WM_DIAGRAM_GROUP_CODE" val="l1-6"/>
  <p:tag name="KSO_WM_SLIDE_ID" val="custom160046_25"/>
  <p:tag name="KSO_WM_SLIDE_INDEX" val="25"/>
  <p:tag name="KSO_WM_SLIDE_ITEM_CNT" val="3"/>
  <p:tag name="KSO_WM_SLIDE_LAYOUT" val="a_f_l"/>
  <p:tag name="KSO_WM_SLIDE_LAYOUT_CNT" val="1_1_1"/>
  <p:tag name="KSO_WM_SLIDE_POSITION" val="90*66"/>
  <p:tag name="KSO_WM_SLIDE_SIZE" val="798*444"/>
  <p:tag name="KSO_WM_SLIDE_TYPE" val="text"/>
  <p:tag name="KSO_WM_TAG_VERSION" val="1.0"/>
  <p:tag name="KSO_WM_TEMPLATE_CATEGORY" val="custom"/>
  <p:tag name="KSO_WM_TEMPLATE_INDEX" val="160046"/>
</p:tagLst>
</file>

<file path=ppt/tags/tag2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6*d*1"/>
  <p:tag name="KSO_WM_UNIT_INDEX" val="1"/>
  <p:tag name="KSO_WM_UNIT_LAYERLEVEL" val="1"/>
  <p:tag name="KSO_WM_UNIT_TYPE" val="d"/>
  <p:tag name="KSO_WM_UNIT_VALUE" val="636*3383"/>
</p:tagLst>
</file>

<file path=ppt/tags/tag2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6*i*1"/>
  <p:tag name="KSO_WM_UNIT_INDEX" val="1"/>
  <p:tag name="KSO_WM_UNIT_TYPE" val="i"/>
</p:tagLst>
</file>

<file path=ppt/tags/tag27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6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1"/>
</p:tagLst>
</file>

<file path=ppt/tags/tag2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6*f*1"/>
  <p:tag name="KSO_WM_UNIT_INDEX" val="1"/>
  <p:tag name="KSO_WM_UNIT_LAYERLEVEL" val="1"/>
  <p:tag name="KSO_WM_UNIT_PRESET_TEXT_INDEX" val="6"/>
  <p:tag name="KSO_WM_UNIT_PRESET_TEXT_LEN" val="40"/>
  <p:tag name="KSO_WM_UNIT_TYPE" val="f"/>
  <p:tag name="KSO_WM_UNIT_VALUE" val="96"/>
</p:tagLst>
</file>

<file path=ppt/tags/tag27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6*f*2"/>
  <p:tag name="KSO_WM_UNIT_INDEX" val="2"/>
  <p:tag name="KSO_WM_UNIT_LAYERLEVEL" val="1"/>
  <p:tag name="KSO_WM_UNIT_PRESET_TEXT_INDEX" val="6"/>
  <p:tag name="KSO_WM_UNIT_PRESET_TEXT_LEN" val="40"/>
  <p:tag name="KSO_WM_UNIT_TYPE" val="f"/>
  <p:tag name="KSO_WM_UNIT_VALUE" val="96"/>
</p:tagLst>
</file>

<file path=ppt/tags/tag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6*l_i*1_3"/>
  <p:tag name="KSO_WM_UNIT_INDEX" val="1_3"/>
  <p:tag name="KSO_WM_UNIT_LAYERLEVEL" val="1_1"/>
  <p:tag name="KSO_WM_UNIT_TYPE" val="l_i"/>
</p:tagLst>
</file>

<file path=ppt/tags/tag280.xml><?xml version="1.0" encoding="utf-8"?>
<p:tagLst xmlns:p="http://schemas.openxmlformats.org/presentationml/2006/main">
  <p:tag name="KSO_WM_BEAUTIFY_FLAG" val="#wm#"/>
  <p:tag name="KSO_WM_SLIDE_ID" val="custom160046_26"/>
  <p:tag name="KSO_WM_SLIDE_INDEX" val="26"/>
  <p:tag name="KSO_WM_SLIDE_ITEM_CNT" val="3"/>
  <p:tag name="KSO_WM_SLIDE_LAYOUT" val="a_f_d"/>
  <p:tag name="KSO_WM_SLIDE_LAYOUT_CNT" val="1_2_1"/>
  <p:tag name="KSO_WM_SLIDE_POSITION" val="0*96"/>
  <p:tag name="KSO_WM_SLIDE_SIZE" val="960*387"/>
  <p:tag name="KSO_WM_SLIDE_TYPE" val="text"/>
  <p:tag name="KSO_WM_TAG_VERSION" val="1.0"/>
  <p:tag name="KSO_WM_TEMPLATE_CATEGORY" val="custom"/>
  <p:tag name="KSO_WM_TEMPLATE_INDEX" val="160046"/>
</p:tagLst>
</file>

<file path=ppt/tags/tag2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2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92"/>
</p:tagLst>
</file>

<file path=ppt/tags/tag283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5"/>
</p:tagLst>
</file>

<file path=ppt/tags/tag28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15"/>
</p:tagLst>
</file>

<file path=ppt/tags/tag28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5"/>
</p:tagLst>
</file>

<file path=ppt/tags/tag28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7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15"/>
</p:tagLst>
</file>

<file path=ppt/tags/tag287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7*l_h_d*1_1_1"/>
  <p:tag name="KSO_WM_UNIT_INDEX" val="1_1_1"/>
  <p:tag name="KSO_WM_UNIT_LAYERLEVEL" val="1_1_1"/>
  <p:tag name="KSO_WM_UNIT_TYPE" val="l_h_d"/>
  <p:tag name="KSO_WM_UNIT_VALUE" val="683*1034"/>
</p:tagLst>
</file>

<file path=ppt/tags/tag288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7*l_h_d*1_2_1"/>
  <p:tag name="KSO_WM_UNIT_INDEX" val="1_2_1"/>
  <p:tag name="KSO_WM_UNIT_LAYERLEVEL" val="1_1_1"/>
  <p:tag name="KSO_WM_UNIT_TYPE" val="l_h_d"/>
  <p:tag name="KSO_WM_UNIT_VALUE" val="680*1036"/>
</p:tagLst>
</file>

<file path=ppt/tags/tag289.xml><?xml version="1.0" encoding="utf-8"?>
<p:tagLst xmlns:p="http://schemas.openxmlformats.org/presentationml/2006/main">
  <p:tag name="KSO_WM_BEAUTIFY_FLAG" val="#wm#"/>
  <p:tag name="KSO_WM_DIAGRAM_GROUP_CODE" val="l1-7"/>
  <p:tag name="KSO_WM_SLIDE_ID" val="custom160046_27"/>
  <p:tag name="KSO_WM_SLIDE_INDEX" val="27"/>
  <p:tag name="KSO_WM_SLIDE_ITEM_CNT" val="3"/>
  <p:tag name="KSO_WM_SLIDE_LAYOUT" val="a_f_l"/>
  <p:tag name="KSO_WM_SLIDE_LAYOUT_CNT" val="1_1_1"/>
  <p:tag name="KSO_WM_SLIDE_POSITION" val="59*64"/>
  <p:tag name="KSO_WM_SLIDE_SIZE" val="846*438"/>
  <p:tag name="KSO_WM_SLIDE_TYPE" val="text"/>
  <p:tag name="KSO_WM_TAG_VERSION" val="1.0"/>
  <p:tag name="KSO_WM_TEMPLATE_CATEGORY" val="custom"/>
  <p:tag name="KSO_WM_TEMPLATE_INDEX" val="160046"/>
</p:tagLst>
</file>

<file path=ppt/tags/tag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6*l_i*1_4"/>
  <p:tag name="KSO_WM_UNIT_INDEX" val="1_4"/>
  <p:tag name="KSO_WM_UNIT_LAYERLEVEL" val="1_1"/>
  <p:tag name="KSO_WM_UNIT_TYPE" val="l_i"/>
</p:tagLst>
</file>

<file path=ppt/tags/tag290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8*l_h_d*1_2_1"/>
  <p:tag name="KSO_WM_UNIT_INDEX" val="1_2_1"/>
  <p:tag name="KSO_WM_UNIT_LAYERLEVEL" val="1_1_1"/>
  <p:tag name="KSO_WM_UNIT_TYPE" val="l_h_d"/>
  <p:tag name="KSO_WM_UNIT_VALUE" val="553*856"/>
</p:tagLst>
</file>

<file path=ppt/tags/tag291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8*l_h_d*1_3_1"/>
  <p:tag name="KSO_WM_UNIT_INDEX" val="1_3_1"/>
  <p:tag name="KSO_WM_UNIT_LAYERLEVEL" val="1_1_1"/>
  <p:tag name="KSO_WM_UNIT_TYPE" val="l_h_d"/>
  <p:tag name="KSO_WM_UNIT_VALUE" val="547*857"/>
</p:tagLst>
</file>

<file path=ppt/tags/tag292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8*l_h_d*1_1_1"/>
  <p:tag name="KSO_WM_UNIT_INDEX" val="1_1_1"/>
  <p:tag name="KSO_WM_UNIT_LAYERLEVEL" val="1_1_1"/>
  <p:tag name="KSO_WM_UNIT_TYPE" val="l_h_d"/>
  <p:tag name="KSO_WM_UNIT_VALUE" val="539*856"/>
</p:tagLst>
</file>

<file path=ppt/tags/tag2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29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86"/>
</p:tagLst>
</file>

<file path=ppt/tags/tag29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f*1_1_1"/>
  <p:tag name="KSO_WM_UNIT_INDEX" val="1_1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29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a*1_1_1"/>
  <p:tag name="KSO_WM_UNIT_INDEX" val="1_1_1"/>
  <p:tag name="KSO_WM_UNIT_LAYERLEVEL" val="1_1_1"/>
  <p:tag name="KSO_WM_UNIT_PRESET_TEXT_INDEX" val="0"/>
  <p:tag name="KSO_WM_UNIT_PRESET_TEXT_LEN" val="9"/>
  <p:tag name="KSO_WM_UNIT_TYPE" val="l_h_a"/>
  <p:tag name="KSO_WM_UNIT_VALUE" val="24"/>
</p:tagLst>
</file>

<file path=ppt/tags/tag297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f*1_2_1"/>
  <p:tag name="KSO_WM_UNIT_INDEX" val="1_2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298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a*1_2_1"/>
  <p:tag name="KSO_WM_UNIT_INDEX" val="1_2_1"/>
  <p:tag name="KSO_WM_UNIT_LAYERLEVEL" val="1_1_1"/>
  <p:tag name="KSO_WM_UNIT_PRESET_TEXT_INDEX" val="0"/>
  <p:tag name="KSO_WM_UNIT_PRESET_TEXT_LEN" val="9"/>
  <p:tag name="KSO_WM_UNIT_TYPE" val="l_h_a"/>
  <p:tag name="KSO_WM_UNIT_VALUE" val="24"/>
</p:tagLst>
</file>

<file path=ppt/tags/tag299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f*1_3_1"/>
  <p:tag name="KSO_WM_UNIT_INDEX" val="1_3_1"/>
  <p:tag name="KSO_WM_UNIT_LAYERLEVEL" val="1_1_1"/>
  <p:tag name="KSO_WM_UNIT_PRESET_TEXT_INDEX" val="2"/>
  <p:tag name="KSO_WM_UNIT_PRESET_TEXT_LEN" val="20"/>
  <p:tag name="KSO_WM_UNIT_TYPE" val="l_h_f"/>
  <p:tag name="KSO_WM_UNIT_VALUE" val="48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*b*1"/>
  <p:tag name="KSO_WM_UNIT_INDEX" val="1"/>
  <p:tag name="KSO_WM_UNIT_ISCONTENTSTITLE" val="0"/>
  <p:tag name="KSO_WM_UNIT_LAYERLEVEL" val="1"/>
  <p:tag name="KSO_WM_UNIT_PRESET_TEXT_INDEX" val="1"/>
  <p:tag name="KSO_WM_UNIT_PRESET_TEXT_LEN" val="10"/>
  <p:tag name="KSO_WM_UNIT_TYPE" val="b"/>
  <p:tag name="KSO_WM_UNIT_VALUE" val="41"/>
</p:tagLst>
</file>

<file path=ppt/tags/tag30.xml><?xml version="1.0" encoding="utf-8"?>
<p:tagLst xmlns:p="http://schemas.openxmlformats.org/presentationml/2006/main">
  <p:tag name="KSO_WM_BEAUTIFY_FLAG" val="#wm#"/>
  <p:tag name="KSO_WM_DIAGRAM_GROUP_CODE" val="l1-1"/>
  <p:tag name="KSO_WM_SLIDE_ID" val="custom160046_6"/>
  <p:tag name="KSO_WM_SLIDE_INDEX" val="6"/>
  <p:tag name="KSO_WM_SLIDE_ITEM_CNT" val="2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160046"/>
</p:tagLst>
</file>

<file path=ppt/tags/tag300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8*l_h_a*1_3_1"/>
  <p:tag name="KSO_WM_UNIT_INDEX" val="1_3_1"/>
  <p:tag name="KSO_WM_UNIT_LAYERLEVEL" val="1_1_1"/>
  <p:tag name="KSO_WM_UNIT_PRESET_TEXT_INDEX" val="0"/>
  <p:tag name="KSO_WM_UNIT_PRESET_TEXT_LEN" val="9"/>
  <p:tag name="KSO_WM_UNIT_TYPE" val="l_h_a"/>
  <p:tag name="KSO_WM_UNIT_VALUE" val="24"/>
</p:tagLst>
</file>

<file path=ppt/tags/tag301.xml><?xml version="1.0" encoding="utf-8"?>
<p:tagLst xmlns:p="http://schemas.openxmlformats.org/presentationml/2006/main">
  <p:tag name="KSO_WM_BEAUTIFY_FLAG" val="#wm#"/>
  <p:tag name="KSO_WM_DIAGRAM_GROUP_CODE" val="l1-7"/>
  <p:tag name="KSO_WM_SLIDE_ID" val="custom160046_28"/>
  <p:tag name="KSO_WM_SLIDE_INDEX" val="28"/>
  <p:tag name="KSO_WM_SLIDE_ITEM_CNT" val="4"/>
  <p:tag name="KSO_WM_SLIDE_LAYOUT" val="a_f_l"/>
  <p:tag name="KSO_WM_SLIDE_LAYOUT_CNT" val="1_1_1"/>
  <p:tag name="KSO_WM_SLIDE_POSITION" val="79*64"/>
  <p:tag name="KSO_WM_SLIDE_SIZE" val="801*444"/>
  <p:tag name="KSO_WM_SLIDE_TYPE" val="text"/>
  <p:tag name="KSO_WM_TAG_VERSION" val="1.0"/>
  <p:tag name="KSO_WM_TEMPLATE_CATEGORY" val="custom"/>
  <p:tag name="KSO_WM_TEMPLATE_INDEX" val="160046"/>
</p:tagLst>
</file>

<file path=ppt/tags/tag30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30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94"/>
</p:tagLst>
</file>

<file path=ppt/tags/tag30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0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a*1_1_1"/>
  <p:tag name="KSO_WM_UNIT_INDEX" val="1_1_1"/>
  <p:tag name="KSO_WM_UNIT_LAYERLEVEL" val="1_1_1"/>
  <p:tag name="KSO_WM_UNIT_PRESET_TEXT" val="在此编辑标题"/>
  <p:tag name="KSO_WM_UNIT_TYPE" val="l_h_a"/>
  <p:tag name="KSO_WM_UNIT_VALUE" val="9"/>
</p:tagLst>
</file>

<file path=ppt/tags/tag30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07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a*1_2_1"/>
  <p:tag name="KSO_WM_UNIT_INDEX" val="1_2_1"/>
  <p:tag name="KSO_WM_UNIT_LAYERLEVEL" val="1_1_1"/>
  <p:tag name="KSO_WM_UNIT_PRESET_TEXT" val="在此编辑标题"/>
  <p:tag name="KSO_WM_UNIT_TYPE" val="l_h_a"/>
  <p:tag name="KSO_WM_UNIT_VALUE" val="9"/>
</p:tagLst>
</file>

<file path=ppt/tags/tag308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09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a*1_3_1"/>
  <p:tag name="KSO_WM_UNIT_INDEX" val="1_3_1"/>
  <p:tag name="KSO_WM_UNIT_LAYERLEVEL" val="1_1_1"/>
  <p:tag name="KSO_WM_UNIT_PRESET_TEXT" val="在此编辑标题"/>
  <p:tag name="KSO_WM_UNIT_TYPE" val="l_h_a"/>
  <p:tag name="KSO_WM_UNIT_VALUE" val="9"/>
</p:tagLst>
</file>

<file path=ppt/tags/tag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7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3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29*i*8"/>
  <p:tag name="KSO_WM_UNIT_INDEX" val="8"/>
  <p:tag name="KSO_WM_UNIT_TYPE" val="i"/>
</p:tagLst>
</file>

<file path=ppt/tags/tag311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9*l_h_d*1_2_1"/>
  <p:tag name="KSO_WM_UNIT_INDEX" val="1_2_1"/>
  <p:tag name="KSO_WM_UNIT_LAYERLEVEL" val="1_1_1"/>
  <p:tag name="KSO_WM_UNIT_TYPE" val="l_h_d"/>
  <p:tag name="KSO_WM_UNIT_VALUE" val="481*745"/>
</p:tagLst>
</file>

<file path=ppt/tags/tag312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9*l_h_d*1_3_1"/>
  <p:tag name="KSO_WM_UNIT_INDEX" val="1_3_1"/>
  <p:tag name="KSO_WM_UNIT_LAYERLEVEL" val="1_1_1"/>
  <p:tag name="KSO_WM_UNIT_TYPE" val="l_h_d"/>
  <p:tag name="KSO_WM_UNIT_VALUE" val="476*745"/>
</p:tagLst>
</file>

<file path=ppt/tags/tag313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9*l_h_d*1_1_1"/>
  <p:tag name="KSO_WM_UNIT_INDEX" val="1_1_1"/>
  <p:tag name="KSO_WM_UNIT_LAYERLEVEL" val="1_1_1"/>
  <p:tag name="KSO_WM_UNIT_TYPE" val="l_h_d"/>
  <p:tag name="KSO_WM_UNIT_VALUE" val="469*744"/>
</p:tagLst>
</file>

<file path=ppt/tags/tag31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29*l_h_d*1_4_1"/>
  <p:tag name="KSO_WM_UNIT_INDEX" val="1_4_1"/>
  <p:tag name="KSO_WM_UNIT_LAYERLEVEL" val="1_1_1"/>
  <p:tag name="KSO_WM_UNIT_TYPE" val="l_h_d"/>
  <p:tag name="KSO_WM_UNIT_VALUE" val="483*745"/>
</p:tagLst>
</file>

<file path=ppt/tags/tag31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1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9*l_h_a*1_4_1"/>
  <p:tag name="KSO_WM_UNIT_INDEX" val="1_4_1"/>
  <p:tag name="KSO_WM_UNIT_LAYERLEVEL" val="1_1_1"/>
  <p:tag name="KSO_WM_UNIT_PRESET_TEXT" val="在此编辑标题"/>
  <p:tag name="KSO_WM_UNIT_TYPE" val="l_h_a"/>
  <p:tag name="KSO_WM_UNIT_VALUE" val="9"/>
</p:tagLst>
</file>

<file path=ppt/tags/tag317.xml><?xml version="1.0" encoding="utf-8"?>
<p:tagLst xmlns:p="http://schemas.openxmlformats.org/presentationml/2006/main">
  <p:tag name="KSO_WM_BEAUTIFY_FLAG" val="#wm#"/>
  <p:tag name="KSO_WM_DIAGRAM_GROUP_CODE" val="l1-7"/>
  <p:tag name="KSO_WM_SLIDE_ID" val="custom160046_29"/>
  <p:tag name="KSO_WM_SLIDE_INDEX" val="29"/>
  <p:tag name="KSO_WM_SLIDE_ITEM_CNT" val="5"/>
  <p:tag name="KSO_WM_SLIDE_LAYOUT" val="a_f_l"/>
  <p:tag name="KSO_WM_SLIDE_LAYOUT_CNT" val="1_1_1"/>
  <p:tag name="KSO_WM_SLIDE_POSITION" val="49*64"/>
  <p:tag name="KSO_WM_SLIDE_SIZE" val="863*410"/>
  <p:tag name="KSO_WM_SLIDE_TYPE" val="text"/>
  <p:tag name="KSO_WM_TAG_VERSION" val="1.0"/>
  <p:tag name="KSO_WM_TEMPLATE_CATEGORY" val="custom"/>
  <p:tag name="KSO_WM_TEMPLATE_INDEX" val="160046"/>
</p:tagLst>
</file>

<file path=ppt/tags/tag3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24"/>
</p:tagLst>
</file>

<file path=ppt/tags/tag3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f*1"/>
  <p:tag name="KSO_WM_UNIT_INDEX" val="1"/>
  <p:tag name="KSO_WM_UNIT_LAYERLEVEL" val="1"/>
  <p:tag name="KSO_WM_UNIT_PRESET_TEXT_INDEX" val="2"/>
  <p:tag name="KSO_WM_UNIT_PRESET_TEXT_LEN" val="70"/>
  <p:tag name="KSO_WM_UNIT_TYPE" val="f"/>
  <p:tag name="KSO_WM_UNIT_VALUE" val="96"/>
</p:tagLst>
</file>

<file path=ppt/tags/tag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7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320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21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a*1_1_1"/>
  <p:tag name="KSO_WM_UNIT_INDEX" val="1_1_1"/>
  <p:tag name="KSO_WM_UNIT_LAYERLEVEL" val="1_1_1"/>
  <p:tag name="KSO_WM_UNIT_PRESET_TEXT" val="在此编辑标题"/>
  <p:tag name="KSO_WM_UNIT_TYPE" val="l_h_a"/>
  <p:tag name="KSO_WM_UNIT_VALUE" val="8"/>
</p:tagLst>
</file>

<file path=ppt/tags/tag322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23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a*1_2_1"/>
  <p:tag name="KSO_WM_UNIT_INDEX" val="1_2_1"/>
  <p:tag name="KSO_WM_UNIT_LAYERLEVEL" val="1_1_1"/>
  <p:tag name="KSO_WM_UNIT_PRESET_TEXT" val="在此编辑标题"/>
  <p:tag name="KSO_WM_UNIT_TYPE" val="l_h_a"/>
  <p:tag name="KSO_WM_UNIT_VALUE" val="8"/>
</p:tagLst>
</file>

<file path=ppt/tags/tag32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2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a*1_3_1"/>
  <p:tag name="KSO_WM_UNIT_INDEX" val="1_3_1"/>
  <p:tag name="KSO_WM_UNIT_LAYERLEVEL" val="1_1_1"/>
  <p:tag name="KSO_WM_UNIT_PRESET_TEXT" val="在此编辑标题"/>
  <p:tag name="KSO_WM_UNIT_TYPE" val="l_h_a"/>
  <p:tag name="KSO_WM_UNIT_VALUE" val="8"/>
</p:tagLst>
</file>

<file path=ppt/tags/tag326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27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a*1_4_1"/>
  <p:tag name="KSO_WM_UNIT_INDEX" val="1_4_1"/>
  <p:tag name="KSO_WM_UNIT_LAYERLEVEL" val="1_1_1"/>
  <p:tag name="KSO_WM_UNIT_PRESET_TEXT" val="在此编辑标题"/>
  <p:tag name="KSO_WM_UNIT_TYPE" val="l_h_a"/>
  <p:tag name="KSO_WM_UNIT_VALUE" val="8"/>
</p:tagLst>
</file>

<file path=ppt/tags/tag3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30*i*10"/>
  <p:tag name="KSO_WM_UNIT_INDEX" val="10"/>
  <p:tag name="KSO_WM_UNIT_TYPE" val="i"/>
</p:tagLst>
</file>

<file path=ppt/tags/tag329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30*l_h_d*1_2_1"/>
  <p:tag name="KSO_WM_UNIT_INDEX" val="1_2_1"/>
  <p:tag name="KSO_WM_UNIT_LAYERLEVEL" val="1_1_1"/>
  <p:tag name="KSO_WM_UNIT_TYPE" val="l_h_d"/>
  <p:tag name="KSO_WM_UNIT_VALUE" val="392*605"/>
</p:tagLst>
</file>

<file path=ppt/tags/tag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7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330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30*l_h_d*1_3_1"/>
  <p:tag name="KSO_WM_UNIT_INDEX" val="1_3_1"/>
  <p:tag name="KSO_WM_UNIT_LAYERLEVEL" val="1_1_1"/>
  <p:tag name="KSO_WM_UNIT_TYPE" val="l_h_d"/>
  <p:tag name="KSO_WM_UNIT_VALUE" val="387*606"/>
</p:tagLst>
</file>

<file path=ppt/tags/tag331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30*l_h_d*1_1_1"/>
  <p:tag name="KSO_WM_UNIT_INDEX" val="1_1_1"/>
  <p:tag name="KSO_WM_UNIT_LAYERLEVEL" val="1_1_1"/>
  <p:tag name="KSO_WM_UNIT_TYPE" val="l_h_d"/>
  <p:tag name="KSO_WM_UNIT_VALUE" val="382*605"/>
</p:tagLst>
</file>

<file path=ppt/tags/tag332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30*l_h_d*1_4_1"/>
  <p:tag name="KSO_WM_UNIT_INDEX" val="1_4_1"/>
  <p:tag name="KSO_WM_UNIT_LAYERLEVEL" val="1_1_1"/>
  <p:tag name="KSO_WM_UNIT_TYPE" val="l_h_d"/>
  <p:tag name="KSO_WM_UNIT_VALUE" val="393*606"/>
</p:tagLst>
</file>

<file path=ppt/tags/tag333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0"/>
  <p:tag name="KSO_WM_UNIT_COMPATIBLE" val="0"/>
  <p:tag name="KSO_WM_UNIT_HIGHLIGHT" val="0"/>
  <p:tag name="KSO_WM_UNIT_ID" val="custom160046_30*l_h_d*1_5_1"/>
  <p:tag name="KSO_WM_UNIT_INDEX" val="1_5_1"/>
  <p:tag name="KSO_WM_UNIT_LAYERLEVEL" val="1_1_1"/>
  <p:tag name="KSO_WM_UNIT_TYPE" val="l_h_d"/>
  <p:tag name="KSO_WM_UNIT_VALUE" val="392*606"/>
</p:tagLst>
</file>

<file path=ppt/tags/tag334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40"/>
</p:tagLst>
</file>

<file path=ppt/tags/tag335.xml><?xml version="1.0" encoding="utf-8"?>
<p:tagLst xmlns:p="http://schemas.openxmlformats.org/presentationml/2006/main">
  <p:tag name="KSO_WM_BEAUTIFY_FLAG" val="#wm#"/>
  <p:tag name="KSO_WM_DIAGRAM_GROUP_CODE" val="l1-7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0*l_h_a*1_5_1"/>
  <p:tag name="KSO_WM_UNIT_INDEX" val="1_5_1"/>
  <p:tag name="KSO_WM_UNIT_LAYERLEVEL" val="1_1_1"/>
  <p:tag name="KSO_WM_UNIT_PRESET_TEXT" val="在此编辑标题"/>
  <p:tag name="KSO_WM_UNIT_TYPE" val="l_h_a"/>
  <p:tag name="KSO_WM_UNIT_VALUE" val="8"/>
</p:tagLst>
</file>

<file path=ppt/tags/tag336.xml><?xml version="1.0" encoding="utf-8"?>
<p:tagLst xmlns:p="http://schemas.openxmlformats.org/presentationml/2006/main">
  <p:tag name="KSO_WM_BEAUTIFY_FLAG" val="#wm#"/>
  <p:tag name="KSO_WM_DIAGRAM_GROUP_CODE" val="l1-7"/>
  <p:tag name="KSO_WM_SLIDE_ID" val="custom160046_30"/>
  <p:tag name="KSO_WM_SLIDE_INDEX" val="30"/>
  <p:tag name="KSO_WM_SLIDE_ITEM_CNT" val="6"/>
  <p:tag name="KSO_WM_SLIDE_LAYOUT" val="a_f_l"/>
  <p:tag name="KSO_WM_SLIDE_LAYOUT_CNT" val="1_1_1"/>
  <p:tag name="KSO_WM_SLIDE_POSITION" val="37*64"/>
  <p:tag name="KSO_WM_SLIDE_SIZE" val="892*418"/>
  <p:tag name="KSO_WM_SLIDE_TYPE" val="text"/>
  <p:tag name="KSO_WM_TAG_VERSION" val="1.0"/>
  <p:tag name="KSO_WM_TEMPLATE_CATEGORY" val="custom"/>
  <p:tag name="KSO_WM_TEMPLATE_INDEX" val="160046"/>
</p:tagLst>
</file>

<file path=ppt/tags/tag33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1*a*1"/>
  <p:tag name="KSO_WM_UNIT_INDEX" val="1"/>
  <p:tag name="KSO_WM_UNIT_ISCONTENTSTITLE" val="0"/>
  <p:tag name="KSO_WM_UNIT_LAYERLEVEL" val="1"/>
  <p:tag name="KSO_WM_UNIT_PRESET_TEXT" val="THANKS"/>
  <p:tag name="KSO_WM_UNIT_TYPE" val="a"/>
  <p:tag name="KSO_WM_UNIT_VALUE" val="6"/>
</p:tagLst>
</file>

<file path=ppt/tags/tag33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1*b*1"/>
  <p:tag name="KSO_WM_UNIT_INDEX" val="1"/>
  <p:tag name="KSO_WM_UNIT_ISCONTENTSTITLE" val="0"/>
  <p:tag name="KSO_WM_UNIT_LAYERLEVEL" val="1"/>
  <p:tag name="KSO_WM_UNIT_PRESET_TEXT" val="Speaker 22/12/2014"/>
  <p:tag name="KSO_WM_UNIT_TYPE" val="b"/>
  <p:tag name="KSO_WM_UNIT_VALUE" val="11"/>
</p:tagLst>
</file>

<file path=ppt/tags/tag339.xml><?xml version="1.0" encoding="utf-8"?>
<p:tagLst xmlns:p="http://schemas.openxmlformats.org/presentationml/2006/main">
  <p:tag name="KSO_WM_BEAUTIFY_FLAG" val="#wm#"/>
  <p:tag name="KSO_WM_SLIDE_ID" val="custom160046_31"/>
  <p:tag name="KSO_WM_SLIDE_INDEX" val="31"/>
  <p:tag name="KSO_WM_SLIDE_ITEM_CNT" val="2"/>
  <p:tag name="KSO_WM_SLIDE_LAYOUT" val="a_b"/>
  <p:tag name="KSO_WM_SLIDE_LAYOUT_CNT" val="1_1"/>
  <p:tag name="KSO_WM_SLIDE_TYPE" val="endPage"/>
  <p:tag name="KSO_WM_TAG_VERSION" val="1.0"/>
  <p:tag name="KSO_WM_TEMPLATE_CATEGORY" val="custom"/>
  <p:tag name="KSO_WM_TEMPLATE_INDEX" val="160046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7*i*3"/>
  <p:tag name="KSO_WM_UNIT_INDEX" val="3"/>
  <p:tag name="KSO_WM_UNIT_TYPE" val="i"/>
</p:tagLst>
</file>

<file path=ppt/tags/tag34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1"/>
  <p:tag name="KSO_WM_UNIT_INDEX" val="1_1"/>
  <p:tag name="KSO_WM_UNIT_LAYERLEVEL" val="1_1"/>
  <p:tag name="KSO_WM_UNIT_TYPE" val="l_i"/>
</p:tagLst>
</file>

<file path=ppt/tags/tag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2"/>
  <p:tag name="KSO_WM_UNIT_INDEX" val="1_2"/>
  <p:tag name="KSO_WM_UNIT_LAYERLEVEL" val="1_1"/>
  <p:tag name="KSO_WM_UNIT_TYPE" val="l_i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7*i*8"/>
  <p:tag name="KSO_WM_UNIT_INDEX" val="8"/>
  <p:tag name="KSO_WM_UNIT_TYPE" val="i"/>
</p:tagLst>
</file>

<file path=ppt/tags/tag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3"/>
  <p:tag name="KSO_WM_UNIT_INDEX" val="1_3"/>
  <p:tag name="KSO_WM_UNIT_LAYERLEVEL" val="1_1"/>
  <p:tag name="KSO_WM_UNIT_TYPE" val="l_i"/>
</p:tagLst>
</file>

<file path=ppt/tags/tag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4"/>
  <p:tag name="KSO_WM_UNIT_INDEX" val="1_4"/>
  <p:tag name="KSO_WM_UNIT_LAYERLEVEL" val="1_1"/>
  <p:tag name="KSO_WM_UNIT_TYPE" val="l_i"/>
</p:tagLst>
</file>

<file path=ppt/tags/tag4.xml><?xml version="1.0" encoding="utf-8"?>
<p:tagLst xmlns:p="http://schemas.openxmlformats.org/presentationml/2006/main">
  <p:tag name="KSO_WM_BEAUTIFY_FLAG" val="#wm#"/>
  <p:tag name="KSO_WM_SLIDE_ID" val="custom16004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160046"/>
  <p:tag name="KSO_WM_TEMPLATE_THUMBS_INDEX" val="1、8、11、12、14、17、23、28、3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7*i*13"/>
  <p:tag name="KSO_WM_UNIT_INDEX" val="13"/>
  <p:tag name="KSO_WM_UNIT_TYPE" val="i"/>
</p:tagLst>
</file>

<file path=ppt/tags/tag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5"/>
  <p:tag name="KSO_WM_UNIT_INDEX" val="1_5"/>
  <p:tag name="KSO_WM_UNIT_LAYERLEVEL" val="1_1"/>
  <p:tag name="KSO_WM_UNIT_TYPE" val="l_i"/>
</p:tagLst>
</file>

<file path=ppt/tags/tag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7*l_i*1_6"/>
  <p:tag name="KSO_WM_UNIT_INDEX" val="1_6"/>
  <p:tag name="KSO_WM_UNIT_LAYERLEVEL" val="1_1"/>
  <p:tag name="KSO_WM_UNIT_TYPE" val="l_i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7*i*18"/>
  <p:tag name="KSO_WM_UNIT_INDEX" val="18"/>
  <p:tag name="KSO_WM_UNIT_TYPE" val="i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7*i*19"/>
  <p:tag name="KSO_WM_UNIT_INDEX" val="19"/>
  <p:tag name="KSO_WM_UNIT_TYPE" val="i"/>
</p:tagLst>
</file>

<file path=ppt/tags/tag45.xml><?xml version="1.0" encoding="utf-8"?>
<p:tagLst xmlns:p="http://schemas.openxmlformats.org/presentationml/2006/main">
  <p:tag name="KSO_WM_BEAUTIFY_FLAG" val="#wm#"/>
  <p:tag name="KSO_WM_DIAGRAM_GROUP_CODE" val="l1-1"/>
  <p:tag name="KSO_WM_SLIDE_ID" val="custom160046_7"/>
  <p:tag name="KSO_WM_SLIDE_INDEX" val="7"/>
  <p:tag name="KSO_WM_SLIDE_ITEM_CNT" val="3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160046"/>
</p:tagLst>
</file>

<file path=ppt/tags/tag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8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8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8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8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14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40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4"/>
  <p:tag name="KSO_WM_UNIT_INDEX" val="4"/>
  <p:tag name="KSO_WM_UNIT_TYPE" val="i"/>
</p:tagLst>
</file>

<file path=ppt/tags/tag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1"/>
  <p:tag name="KSO_WM_UNIT_INDEX" val="1_1"/>
  <p:tag name="KSO_WM_UNIT_LAYERLEVEL" val="1_1"/>
  <p:tag name="KSO_WM_UNIT_TYPE" val="l_i"/>
</p:tagLst>
</file>

<file path=ppt/tags/tag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2"/>
  <p:tag name="KSO_WM_UNIT_INDEX" val="1_2"/>
  <p:tag name="KSO_WM_UNIT_LAYERLEVEL" val="1_1"/>
  <p:tag name="KSO_WM_UNIT_TYPE" val="l_i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9"/>
  <p:tag name="KSO_WM_UNIT_INDEX" val="9"/>
  <p:tag name="KSO_WM_UNIT_TYPE" val="i"/>
</p:tagLst>
</file>

<file path=ppt/tags/tag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3"/>
  <p:tag name="KSO_WM_UNIT_INDEX" val="1_3"/>
  <p:tag name="KSO_WM_UNIT_LAYERLEVEL" val="1_1"/>
  <p:tag name="KSO_WM_UNIT_TYPE" val="l_i"/>
</p:tagLst>
</file>

<file path=ppt/tags/tag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4"/>
  <p:tag name="KSO_WM_UNIT_INDEX" val="1_4"/>
  <p:tag name="KSO_WM_UNIT_LAYERLEVEL" val="1_1"/>
  <p:tag name="KSO_WM_UNIT_TYPE" val="l_i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14"/>
  <p:tag name="KSO_WM_UNIT_INDEX" val="14"/>
  <p:tag name="KSO_WM_UNIT_TYPE" val="i"/>
</p:tagLst>
</file>

<file path=ppt/tags/tag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5"/>
  <p:tag name="KSO_WM_UNIT_INDEX" val="1_5"/>
  <p:tag name="KSO_WM_UNIT_LAYERLEVEL" val="1_1"/>
  <p:tag name="KSO_WM_UNIT_TYPE" val="l_i"/>
</p:tagLst>
</file>

<file path=ppt/tags/tag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6"/>
  <p:tag name="KSO_WM_UNIT_INDEX" val="1_6"/>
  <p:tag name="KSO_WM_UNIT_LAYERLEVEL" val="1_1"/>
  <p:tag name="KSO_WM_UNIT_TYPE" val="l_i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19"/>
  <p:tag name="KSO_WM_UNIT_INDEX" val="19"/>
  <p:tag name="KSO_WM_UNIT_TYPE" val="i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2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429"/>
</p:tagLst>
</file>

<file path=ppt/tags/tag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7"/>
  <p:tag name="KSO_WM_UNIT_INDEX" val="1_7"/>
  <p:tag name="KSO_WM_UNIT_LAYERLEVEL" val="1_1"/>
  <p:tag name="KSO_WM_UNIT_TYPE" val="l_i"/>
</p:tagLst>
</file>

<file path=ppt/tags/tag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8*l_i*1_8"/>
  <p:tag name="KSO_WM_UNIT_INDEX" val="1_8"/>
  <p:tag name="KSO_WM_UNIT_LAYERLEVEL" val="1_1"/>
  <p:tag name="KSO_WM_UNIT_TYPE" val="l_i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24"/>
  <p:tag name="KSO_WM_UNIT_INDEX" val="24"/>
  <p:tag name="KSO_WM_UNIT_TYPE" val="i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8*i*25"/>
  <p:tag name="KSO_WM_UNIT_INDEX" val="25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DIAGRAM_GROUP_CODE" val="l1-1"/>
  <p:tag name="KSO_WM_SLIDE_ID" val="custom160046_8"/>
  <p:tag name="KSO_WM_SLIDE_INDEX" val="8"/>
  <p:tag name="KSO_WM_SLIDE_ITEM_CNT" val="4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160046"/>
</p:tagLst>
</file>

<file path=ppt/tags/tag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9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9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9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9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4"/>
  <p:tag name="KSO_WM_UNIT_INDEX" val="4"/>
  <p:tag name="KSO_WM_UNIT_TYPE" val="i"/>
</p:tagLst>
</file>

<file path=ppt/tags/tag7.xml><?xml version="1.0" encoding="utf-8"?>
<p:tagLst xmlns:p="http://schemas.openxmlformats.org/presentationml/2006/main">
  <p:tag name="KSO_WM_BEAUTIFY_FLAG" val="#wm#"/>
  <p:tag name="KSO_WM_SLIDE_ID" val="custom160046_2"/>
  <p:tag name="KSO_WM_SLIDE_INDEX" val="2"/>
  <p:tag name="KSO_WM_SLIDE_ITEM_CNT" val="1"/>
  <p:tag name="KSO_WM_SLIDE_LAYOUT" val="a_f"/>
  <p:tag name="KSO_WM_SLIDE_LAYOUT_CNT" val="1_1"/>
  <p:tag name="KSO_WM_SLIDE_POSITION" val="66*144"/>
  <p:tag name="KSO_WM_SLIDE_SIZE" val="828*343"/>
  <p:tag name="KSO_WM_SLIDE_TYPE" val="text"/>
  <p:tag name="KSO_WM_TAG_VERSION" val="1.0"/>
  <p:tag name="KSO_WM_TEMPLATE_CATEGORY" val="custom"/>
  <p:tag name="KSO_WM_TEMPLATE_INDEX" val="160046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7"/>
  <p:tag name="KSO_WM_UNIT_INDEX" val="7"/>
  <p:tag name="KSO_WM_UNIT_TYPE" val="i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8"/>
  <p:tag name="KSO_WM_UNIT_INDEX" val="8"/>
  <p:tag name="KSO_WM_UNIT_TYPE" val="i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9"/>
  <p:tag name="KSO_WM_UNIT_INDEX" val="9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1"/>
  <p:tag name="KSO_WM_UNIT_INDEX" val="1_1"/>
  <p:tag name="KSO_WM_UNIT_LAYERLEVEL" val="1_1"/>
  <p:tag name="KSO_WM_UNIT_TYPE" val="l_i"/>
</p:tagLst>
</file>

<file path=ppt/tags/tag7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2"/>
  <p:tag name="KSO_WM_UNIT_INDEX" val="1_2"/>
  <p:tag name="KSO_WM_UNIT_LAYERLEVEL" val="1_1"/>
  <p:tag name="KSO_WM_UNIT_TYPE" val="l_i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14"/>
  <p:tag name="KSO_WM_UNIT_INDEX" val="14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3"/>
  <p:tag name="KSO_WM_UNIT_INDEX" val="1_3"/>
  <p:tag name="KSO_WM_UNIT_LAYERLEVEL" val="1_1"/>
  <p:tag name="KSO_WM_UNIT_TYPE" val="l_i"/>
</p:tagLst>
</file>

<file path=ppt/tags/tag7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4"/>
  <p:tag name="KSO_WM_UNIT_INDEX" val="1_4"/>
  <p:tag name="KSO_WM_UNIT_LAYERLEVEL" val="1_1"/>
  <p:tag name="KSO_WM_UNIT_TYPE" val="l_i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19"/>
  <p:tag name="KSO_WM_UNIT_INDEX" val="19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5"/>
  <p:tag name="KSO_WM_UNIT_INDEX" val="1_5"/>
  <p:tag name="KSO_WM_UNIT_LAYERLEVEL" val="1_1"/>
  <p:tag name="KSO_WM_UNIT_TYPE" val="l_i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40"/>
</p:tagLst>
</file>

<file path=ppt/tags/tag8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6"/>
  <p:tag name="KSO_WM_UNIT_INDEX" val="1_6"/>
  <p:tag name="KSO_WM_UNIT_LAYERLEVEL" val="1_1"/>
  <p:tag name="KSO_WM_UNIT_TYPE" val="l_i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24"/>
  <p:tag name="KSO_WM_UNIT_INDEX" val="24"/>
  <p:tag name="KSO_WM_UNIT_TYPE" val="i"/>
</p:tagLst>
</file>

<file path=ppt/tags/tag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7"/>
  <p:tag name="KSO_WM_UNIT_INDEX" val="1_7"/>
  <p:tag name="KSO_WM_UNIT_LAYERLEVEL" val="1_1"/>
  <p:tag name="KSO_WM_UNIT_TYPE" val="l_i"/>
</p:tagLst>
</file>

<file path=ppt/tags/tag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8"/>
  <p:tag name="KSO_WM_UNIT_INDEX" val="1_8"/>
  <p:tag name="KSO_WM_UNIT_LAYERLEVEL" val="1_1"/>
  <p:tag name="KSO_WM_UNIT_TYPE" val="l_i"/>
</p:tagLst>
</file>

<file path=ppt/tags/tag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9*l_h_f*1_5_1"/>
  <p:tag name="KSO_WM_UNIT_INDEX" val="1_5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9*i*30"/>
  <p:tag name="KSO_WM_UNIT_INDEX" val="30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9"/>
  <p:tag name="KSO_WM_UNIT_INDEX" val="1_9"/>
  <p:tag name="KSO_WM_UNIT_LAYERLEVEL" val="1_1"/>
  <p:tag name="KSO_WM_UNIT_TYPE" val="l_i"/>
</p:tagLst>
</file>

<file path=ppt/tags/tag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9*l_i*1_10"/>
  <p:tag name="KSO_WM_UNIT_INDEX" val="1_10"/>
  <p:tag name="KSO_WM_UNIT_LAYERLEVEL" val="1_1"/>
  <p:tag name="KSO_WM_UNIT_TYPE" val="l_i"/>
</p:tagLst>
</file>

<file path=ppt/tags/tag88.xml><?xml version="1.0" encoding="utf-8"?>
<p:tagLst xmlns:p="http://schemas.openxmlformats.org/presentationml/2006/main">
  <p:tag name="KSO_WM_BEAUTIFY_FLAG" val="#wm#"/>
  <p:tag name="KSO_WM_DIAGRAM_GROUP_CODE" val="l1-1"/>
  <p:tag name="KSO_WM_SLIDE_ID" val="custom160046_9"/>
  <p:tag name="KSO_WM_SLIDE_INDEX" val="9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160046"/>
</p:tagLst>
</file>

<file path=ppt/tags/tag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1_1"/>
  <p:tag name="KSO_WM_UNIT_INDEX" val="1_1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3*f*1"/>
  <p:tag name="KSO_WM_UNIT_INDEX" val="1"/>
  <p:tag name="KSO_WM_UNIT_LAYERLEVEL" val="1"/>
  <p:tag name="KSO_WM_UNIT_PRESET_TEXT_INDEX" val="6"/>
  <p:tag name="KSO_WM_UNIT_PRESET_TEXT_LEN" val="50"/>
  <p:tag name="KSO_WM_UNIT_TYPE" val="f"/>
  <p:tag name="KSO_WM_UNIT_VALUE" val="208"/>
</p:tagLst>
</file>

<file path=ppt/tags/tag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2_1"/>
  <p:tag name="KSO_WM_UNIT_INDEX" val="1_2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3_1"/>
  <p:tag name="KSO_WM_UNIT_INDEX" val="1_3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COMPATIBLE" val="0"/>
  <p:tag name="KSO_WM_UNIT_HIGHLIGHT" val="0"/>
  <p:tag name="KSO_WM_UNIT_ID" val="custom160046_10*l_h_f*1_4_1"/>
  <p:tag name="KSO_WM_UNIT_INDEX" val="1_4_1"/>
  <p:tag name="KSO_WM_UNIT_LAYERLEVEL" val="1_1_1"/>
  <p:tag name="KSO_WM_UNIT_PRESET_TEXT_INDEX" val="2"/>
  <p:tag name="KSO_WM_UNIT_PRESET_TEXT_LEN" val="10"/>
  <p:tag name="KSO_WM_UNIT_TYPE" val="l_h_f"/>
  <p:tag name="KSO_WM_UNIT_VALUE" val="15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4"/>
  <p:tag name="KSO_WM_UNIT_INDEX" val="4"/>
  <p:tag name="KSO_WM_UNIT_TYPE" val="i"/>
</p:tagLst>
</file>

<file path=ppt/tags/tag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1"/>
  <p:tag name="KSO_WM_UNIT_INDEX" val="1_1"/>
  <p:tag name="KSO_WM_UNIT_LAYERLEVEL" val="1_1"/>
  <p:tag name="KSO_WM_UNIT_TYPE" val="l_i"/>
</p:tagLst>
</file>

<file path=ppt/tags/tag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2"/>
  <p:tag name="KSO_WM_UNIT_INDEX" val="1_2"/>
  <p:tag name="KSO_WM_UNIT_LAYERLEVEL" val="1_1"/>
  <p:tag name="KSO_WM_UNIT_TYPE" val="l_i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9"/>
  <p:tag name="KSO_WM_UNIT_INDEX" val="9"/>
  <p:tag name="KSO_WM_UNIT_TYPE" val="i"/>
</p:tagLst>
</file>

<file path=ppt/tags/tag9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3"/>
  <p:tag name="KSO_WM_UNIT_INDEX" val="1_3"/>
  <p:tag name="KSO_WM_UNIT_LAYERLEVEL" val="1_1"/>
  <p:tag name="KSO_WM_UNIT_TYPE" val="l_i"/>
</p:tagLst>
</file>

<file path=ppt/tags/tag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160046"/>
  <p:tag name="KSO_WM_UNIT_CLEAR" val="1"/>
  <p:tag name="KSO_WM_UNIT_ID" val="custom160046_10*l_i*1_4"/>
  <p:tag name="KSO_WM_UNIT_INDEX" val="1_4"/>
  <p:tag name="KSO_WM_UNIT_LAYERLEVEL" val="1_1"/>
  <p:tag name="KSO_WM_UNIT_TYPE" val="l_i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046"/>
  <p:tag name="KSO_WM_UNIT_ID" val="custom160046_10*i*14"/>
  <p:tag name="KSO_WM_UNIT_INDEX" val="14"/>
  <p:tag name="KSO_WM_UNIT_TYPE" val="i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663300"/>
      </a:dk1>
      <a:lt1>
        <a:srgbClr val="FFFFFF"/>
      </a:lt1>
      <a:dk2>
        <a:srgbClr val="000000"/>
      </a:dk2>
      <a:lt2>
        <a:srgbClr val="D74B4B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49" typeface="黑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177</Paragraphs>
  <Slides>31</Slides>
  <Notes>31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7">
      <vt:lpstr>Arial</vt:lpstr>
      <vt:lpstr>黑体</vt:lpstr>
      <vt:lpstr>Calibri</vt:lpstr>
      <vt:lpstr>宋体</vt:lpstr>
      <vt:lpstr>Calibri Light</vt:lpstr>
      <vt:lpstr>默认设计模板</vt:lpstr>
      <vt:lpstr>请在此输入您的标题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请在此输入您的标题</vt:lpstr>
      <vt:lpstr>请在此输入您的标题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请在此输入您的标题</vt:lpstr>
      <vt:lpstr>PowerPoint Presentation</vt:lpstr>
      <vt:lpstr>请在此输入您的标题</vt:lpstr>
      <vt:lpstr>PowerPoint Presentation</vt:lpstr>
      <vt:lpstr>请在此输入您的标题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2021-08-22T11:52:40Z</dcterms:created>
  <cp:lastPrinted>2021-08-22T11:52:40Z</cp:lastPrinted>
  <dcterms:modified xsi:type="dcterms:W3CDTF">2021-08-22T05:42:30Z</dcterms:modified>
  <cp:revision>1</cp:revision>
</cp:coreProperties>
</file>