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74" r:id="rId1"/>
    <p:sldMasterId id="2147483706" r:id="rId2"/>
  </p:sldMasterIdLst>
  <p:notesMasterIdLst>
    <p:notesMasterId r:id="rId3"/>
  </p:notesMasterIdLst>
  <p:sldIdLst>
    <p:sldId id="256" r:id="rId4"/>
    <p:sldId id="262" r:id="rId5"/>
    <p:sldId id="257" r:id="rId6"/>
    <p:sldId id="261" r:id="rId7"/>
    <p:sldId id="263" r:id="rId8"/>
    <p:sldId id="264" r:id="rId9"/>
    <p:sldId id="265" r:id="rId10"/>
    <p:sldId id="258" r:id="rId11"/>
    <p:sldId id="267" r:id="rId12"/>
    <p:sldId id="268" r:id="rId13"/>
    <p:sldId id="266" r:id="rId14"/>
    <p:sldId id="259" r:id="rId15"/>
    <p:sldId id="270" r:id="rId16"/>
    <p:sldId id="271" r:id="rId17"/>
    <p:sldId id="272" r:id="rId18"/>
    <p:sldId id="260" r:id="rId19"/>
    <p:sldId id="274" r:id="rId20"/>
    <p:sldId id="275" r:id="rId21"/>
    <p:sldId id="276" r:id="rId22"/>
    <p:sldId id="278"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107" d="100"/>
          <a:sy n="107" d="100"/>
        </p:scale>
        <p:origin x="750" y="114"/>
      </p:cViewPr>
      <p:guideLst>
        <p:guide pos="3840"/>
        <p:guide orient="horz" pos="216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5E0BC1A6-609C-4C47-B770-3371EAEB5DD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384DA268-EEE4-41DA-BF2F-C651F3DFC9D9}" type="parTrans" cxnId="{90EC2595-073F-41D9-9C71-0523160140EE}">
      <dgm:prSet custT="1"/>
      <dgm:spPr/>
      <dgm:t>
        <a:bodyPr/>
        <a:lstStyle/>
        <a:p>
          <a:endParaRPr lang="zh-CN" altLang="en-US" sz="2800"/>
        </a:p>
      </dgm:t>
    </dgm:pt>
    <dgm:pt modelId="{9EB1DF22-AB3C-498D-9DE1-E6D8002B9272}">
      <dgm:prSet phldrT="[文本]" custT="1"/>
      <dgm:spPr>
        <a:solidFill>
          <a:srgbClr val="1F4E79"/>
        </a:solidFill>
        <a:ln>
          <a:noFill/>
        </a:ln>
        <a:effectLst>
          <a:outerShdw blurRad="50800" dist="38100" dir="2700000" algn="tl" rotWithShape="0">
            <a:prstClr val="black">
              <a:alpha val="40000"/>
            </a:prstClr>
          </a:outerShdw>
        </a:effectLst>
      </dgm:spPr>
      <dgm:t>
        <a:bodyPr/>
        <a:lstStyle/>
        <a:p>
          <a:r>
            <a:rPr lang="zh-CN" altLang="en-US" sz="2800" smtClean="0"/>
            <a:t>键入这里输入文字</a:t>
          </a:r>
          <a:endParaRPr lang="zh-CN" altLang="en-US" sz="2800"/>
        </a:p>
      </dgm:t>
    </dgm:pt>
    <dgm:pt modelId="{7EFA1BD3-1F0A-469D-A0D8-70F81701CCE3}" type="sibTrans" cxnId="{90EC2595-073F-41D9-9C71-0523160140EE}">
      <dgm:prSet custT="1"/>
      <dgm:spPr>
        <a:ln w="25400">
          <a:solidFill>
            <a:srgbClr val="7A4300"/>
          </a:solidFill>
        </a:ln>
      </dgm:spPr>
      <dgm:t>
        <a:bodyPr/>
        <a:lstStyle/>
        <a:p>
          <a:endParaRPr lang="zh-CN" altLang="en-US" sz="2800"/>
        </a:p>
      </dgm:t>
    </dgm:pt>
    <dgm:pt modelId="{DD44B9D8-BA8F-4286-B595-8D385EA0C458}" type="parTrans" cxnId="{87A0E84D-D59B-457B-B865-B9448D1C6D8B}">
      <dgm:prSet custT="1"/>
      <dgm:spPr/>
      <dgm:t>
        <a:bodyPr/>
        <a:lstStyle/>
        <a:p>
          <a:endParaRPr lang="zh-CN" altLang="en-US" sz="2800"/>
        </a:p>
      </dgm:t>
    </dgm:pt>
    <dgm:pt modelId="{6D12CA3F-A8C9-497F-85E3-D83D5F10AB4F}">
      <dgm:prSet phldrT="[文本]" custT="1"/>
      <dgm:spPr>
        <a:solidFill>
          <a:srgbClr val="1F4E79"/>
        </a:solidFill>
        <a:ln>
          <a:noFill/>
        </a:ln>
        <a:effectLst>
          <a:outerShdw blurRad="50800" dist="38100" dir="2700000" algn="tl" rotWithShape="0">
            <a:prstClr val="black">
              <a:alpha val="40000"/>
            </a:prstClr>
          </a:outerShdw>
        </a:effectLst>
      </dgm:spPr>
      <dgm:t>
        <a:bodyPr/>
        <a:lstStyle/>
        <a:p>
          <a:r>
            <a:rPr lang="zh-CN" altLang="en-US" sz="2800" smtClean="0"/>
            <a:t>键入这里输入文字</a:t>
          </a:r>
          <a:endParaRPr lang="zh-CN" altLang="en-US" sz="2800"/>
        </a:p>
      </dgm:t>
    </dgm:pt>
    <dgm:pt modelId="{C11D4D74-3789-4EB1-8B9F-75699FE56CFD}" type="sibTrans" cxnId="{87A0E84D-D59B-457B-B865-B9448D1C6D8B}">
      <dgm:prSet custT="1"/>
      <dgm:spPr/>
      <dgm:t>
        <a:bodyPr/>
        <a:lstStyle/>
        <a:p>
          <a:endParaRPr lang="zh-CN" altLang="en-US" sz="2800"/>
        </a:p>
      </dgm:t>
    </dgm:pt>
    <dgm:pt modelId="{25FD654F-936B-4FCC-B52E-C609ECA9323E}" type="parTrans" cxnId="{933BD1B5-F3EE-4E82-9A29-91E19BFC7B2D}">
      <dgm:prSet custT="1"/>
      <dgm:spPr/>
      <dgm:t>
        <a:bodyPr/>
        <a:lstStyle/>
        <a:p>
          <a:endParaRPr lang="zh-CN" altLang="en-US" sz="2800"/>
        </a:p>
      </dgm:t>
    </dgm:pt>
    <dgm:pt modelId="{1B25BCC4-85E8-4691-8AEA-DB98C57AD6DA}">
      <dgm:prSet phldrT="[文本]" custT="1"/>
      <dgm:spPr>
        <a:solidFill>
          <a:srgbClr val="1F4E79"/>
        </a:solidFill>
        <a:ln>
          <a:noFill/>
        </a:ln>
        <a:effectLst>
          <a:outerShdw blurRad="50800" dist="38100" dir="2700000" algn="tl" rotWithShape="0">
            <a:prstClr val="black">
              <a:alpha val="40000"/>
            </a:prstClr>
          </a:outerShdw>
        </a:effectLst>
      </dgm:spPr>
      <dgm:t>
        <a:bodyPr/>
        <a:lstStyle/>
        <a:p>
          <a:r>
            <a:rPr lang="zh-CN" altLang="en-US" sz="2800" smtClean="0"/>
            <a:t>键入这里输入文字</a:t>
          </a:r>
          <a:endParaRPr lang="zh-CN" altLang="en-US" sz="2800"/>
        </a:p>
      </dgm:t>
    </dgm:pt>
    <dgm:pt modelId="{645F5EC6-CE2B-401E-8C6A-D5C552198F43}" type="sibTrans" cxnId="{933BD1B5-F3EE-4E82-9A29-91E19BFC7B2D}">
      <dgm:prSet custT="1"/>
      <dgm:spPr/>
      <dgm:t>
        <a:bodyPr/>
        <a:lstStyle/>
        <a:p>
          <a:endParaRPr lang="zh-CN" altLang="en-US" sz="2800"/>
        </a:p>
      </dgm:t>
    </dgm:pt>
    <dgm:pt modelId="{3C5142FD-6681-4072-8381-E621615808B5}" type="parTrans" cxnId="{374CF135-883A-4BAF-8A86-14E9D78600B2}">
      <dgm:prSet custT="1"/>
      <dgm:spPr/>
      <dgm:t>
        <a:bodyPr/>
        <a:lstStyle/>
        <a:p>
          <a:endParaRPr lang="zh-CN" altLang="en-US" sz="2800"/>
        </a:p>
      </dgm:t>
    </dgm:pt>
    <dgm:pt modelId="{C99F4EB7-C2E4-4D15-90EA-07E90A59B8F2}">
      <dgm:prSet custT="1"/>
      <dgm:spPr>
        <a:solidFill>
          <a:srgbClr val="1F4E79"/>
        </a:solidFill>
        <a:ln>
          <a:noFill/>
        </a:ln>
        <a:effectLst>
          <a:outerShdw blurRad="50800" dist="38100" dir="2700000" algn="tl" rotWithShape="0">
            <a:prstClr val="black">
              <a:alpha val="40000"/>
            </a:prstClr>
          </a:outerShdw>
        </a:effectLst>
      </dgm:spPr>
      <dgm:t>
        <a:bodyPr/>
        <a:lstStyle/>
        <a:p>
          <a:r>
            <a:rPr lang="zh-CN" altLang="en-US" sz="2800" smtClean="0"/>
            <a:t>键入这里输入文字</a:t>
          </a:r>
          <a:endParaRPr lang="zh-CN" altLang="en-US" sz="2800"/>
        </a:p>
      </dgm:t>
    </dgm:pt>
    <dgm:pt modelId="{02706726-653F-4DA5-9138-2BC3047024FD}" type="sibTrans" cxnId="{374CF135-883A-4BAF-8A86-14E9D78600B2}">
      <dgm:prSet custT="1"/>
      <dgm:spPr/>
      <dgm:t>
        <a:bodyPr/>
        <a:lstStyle/>
        <a:p>
          <a:endParaRPr lang="zh-CN" altLang="en-US" sz="2800"/>
        </a:p>
      </dgm:t>
    </dgm:pt>
    <dgm:pt modelId="{58627D1C-5344-4C2B-85BD-B2AF3A9D8616}" type="pres">
      <dgm:prSet presAssocID="{5E0BC1A6-609C-4C47-B770-3371EAEB5DDD}" presName="Name0">
        <dgm:presLayoutVars>
          <dgm:chMax val="7"/>
          <dgm:chPref val="7"/>
          <dgm:dir/>
        </dgm:presLayoutVars>
      </dgm:prSet>
      <dgm:spPr/>
      <dgm:t>
        <a:bodyPr/>
        <a:lstStyle/>
        <a:p>
          <a:endParaRPr lang="zh-CN" altLang="en-US"/>
        </a:p>
      </dgm:t>
    </dgm:pt>
    <dgm:pt modelId="{1384EB1D-4010-4A28-9F72-E2179046CA16}" type="pres">
      <dgm:prSet presAssocID="{5E0BC1A6-609C-4C47-B770-3371EAEB5DDD}" presName="Name1"/>
      <dgm:spPr/>
      <dgm:t>
        <a:bodyPr/>
        <a:lstStyle/>
        <a:p/>
      </dgm:t>
    </dgm:pt>
    <dgm:pt modelId="{D4507180-8B41-4AFC-9A6C-4FFD3B81E085}" type="pres">
      <dgm:prSet presAssocID="{5E0BC1A6-609C-4C47-B770-3371EAEB5DDD}" presName="cycle"/>
      <dgm:spPr/>
      <dgm:t>
        <a:bodyPr/>
        <a:lstStyle/>
        <a:p/>
      </dgm:t>
    </dgm:pt>
    <dgm:pt modelId="{5D23A4FB-EE2C-4C4A-9E33-CC1FA3854897}" type="pres">
      <dgm:prSet presAssocID="{5E0BC1A6-609C-4C47-B770-3371EAEB5DDD}" presName="srcNode" presStyleLbl="node1" presStyleCnt="6"/>
      <dgm:spPr/>
      <dgm:t>
        <a:bodyPr/>
        <a:lstStyle/>
        <a:p/>
      </dgm:t>
    </dgm:pt>
    <dgm:pt modelId="{299C485A-8DAF-412F-AFE5-5C6BEF8CB546}" type="pres">
      <dgm:prSet presAssocID="{5E0BC1A6-609C-4C47-B770-3371EAEB5DDD}" presName="conn" presStyleLbl="parChTrans1D2" presStyleCnt="1"/>
      <dgm:spPr/>
      <dgm:t>
        <a:bodyPr/>
        <a:lstStyle/>
        <a:p>
          <a:endParaRPr lang="zh-CN" altLang="en-US"/>
        </a:p>
      </dgm:t>
    </dgm:pt>
    <dgm:pt modelId="{633F6C61-37FB-44A8-918B-46EDAA86BCAC}" type="pres">
      <dgm:prSet presAssocID="{5E0BC1A6-609C-4C47-B770-3371EAEB5DDD}" presName="extraNode" presStyleLbl="node1" presStyleIdx="1" presStyleCnt="6"/>
      <dgm:spPr/>
      <dgm:t>
        <a:bodyPr/>
        <a:lstStyle/>
        <a:p/>
      </dgm:t>
    </dgm:pt>
    <dgm:pt modelId="{1058867D-105B-43AD-AAFE-45BBB75C9B92}" type="pres">
      <dgm:prSet presAssocID="{5E0BC1A6-609C-4C47-B770-3371EAEB5DDD}" presName="dstNode" presStyleLbl="node1" presStyleIdx="1" presStyleCnt="6"/>
      <dgm:spPr/>
      <dgm:t>
        <a:bodyPr/>
        <a:lstStyle/>
        <a:p/>
      </dgm:t>
    </dgm:pt>
    <dgm:pt modelId="{C8F3CBF9-7638-47C8-A05F-049DB1F1CF77}" type="pres">
      <dgm:prSet presAssocID="{9EB1DF22-AB3C-498D-9DE1-E6D8002B9272}" presName="text_1" presStyleLbl="node1" presStyleIdx="2" presStyleCnt="6">
        <dgm:presLayoutVars>
          <dgm:bulletEnabled val="1"/>
        </dgm:presLayoutVars>
      </dgm:prSet>
      <dgm:spPr/>
      <dgm:t>
        <a:bodyPr/>
        <a:lstStyle/>
        <a:p>
          <a:endParaRPr lang="zh-CN" altLang="en-US"/>
        </a:p>
      </dgm:t>
    </dgm:pt>
    <dgm:pt modelId="{02792451-D060-403D-AD58-90508871C657}" type="pres">
      <dgm:prSet presAssocID="{9EB1DF22-AB3C-498D-9DE1-E6D8002B9272}" presName="accent_1"/>
      <dgm:spPr/>
      <dgm:t>
        <a:bodyPr/>
        <a:lstStyle/>
        <a:p/>
      </dgm:t>
    </dgm:pt>
    <dgm:pt modelId="{195A31E0-A679-4922-B205-CFB9C5B5CE31}" type="pres">
      <dgm:prSet presAssocID="{9EB1DF22-AB3C-498D-9DE1-E6D8002B9272}" presName="accentRepeatNode" presStyleLbl="solidFgAcc1" presStyleCnt="4"/>
      <dgm:spPr>
        <a:ln w="25400">
          <a:solidFill>
            <a:srgbClr val="7A4300"/>
          </a:solidFill>
        </a:ln>
      </dgm:spPr>
      <dgm:t>
        <a:bodyPr/>
        <a:lstStyle/>
        <a:p/>
      </dgm:t>
    </dgm:pt>
    <dgm:pt modelId="{B3FAE3A4-0CD5-4DDA-A06D-056E65B5F30F}" type="pres">
      <dgm:prSet presAssocID="{6D12CA3F-A8C9-497F-85E3-D83D5F10AB4F}" presName="text_2" presStyleLbl="node1" presStyleIdx="3" presStyleCnt="6">
        <dgm:presLayoutVars>
          <dgm:bulletEnabled val="1"/>
        </dgm:presLayoutVars>
      </dgm:prSet>
      <dgm:spPr/>
      <dgm:t>
        <a:bodyPr/>
        <a:lstStyle/>
        <a:p>
          <a:endParaRPr lang="zh-CN" altLang="en-US"/>
        </a:p>
      </dgm:t>
    </dgm:pt>
    <dgm:pt modelId="{442014F4-BDED-49B6-A56F-E7EB184B4872}" type="pres">
      <dgm:prSet presAssocID="{6D12CA3F-A8C9-497F-85E3-D83D5F10AB4F}" presName="accent_2"/>
      <dgm:spPr/>
      <dgm:t>
        <a:bodyPr/>
        <a:lstStyle/>
        <a:p/>
      </dgm:t>
    </dgm:pt>
    <dgm:pt modelId="{3946168E-1EC9-4FFC-A7C9-87CAF7BD150E}" type="pres">
      <dgm:prSet presAssocID="{6D12CA3F-A8C9-497F-85E3-D83D5F10AB4F}" presName="accentRepeatNode" presStyleLbl="solidFgAcc1" presStyleIdx="1" presStyleCnt="4"/>
      <dgm:spPr>
        <a:ln w="25400">
          <a:solidFill>
            <a:srgbClr val="7A4300"/>
          </a:solidFill>
        </a:ln>
      </dgm:spPr>
      <dgm:t>
        <a:bodyPr/>
        <a:lstStyle/>
        <a:p/>
      </dgm:t>
    </dgm:pt>
    <dgm:pt modelId="{DAD944B2-6D00-4B42-90B9-51384B227D01}" type="pres">
      <dgm:prSet presAssocID="{1B25BCC4-85E8-4691-8AEA-DB98C57AD6DA}" presName="text_3" presStyleLbl="node1" presStyleIdx="4" presStyleCnt="6">
        <dgm:presLayoutVars>
          <dgm:bulletEnabled val="1"/>
        </dgm:presLayoutVars>
      </dgm:prSet>
      <dgm:spPr/>
      <dgm:t>
        <a:bodyPr/>
        <a:lstStyle/>
        <a:p>
          <a:endParaRPr lang="zh-CN" altLang="en-US"/>
        </a:p>
      </dgm:t>
    </dgm:pt>
    <dgm:pt modelId="{4C65104D-68B9-48AD-95DF-40D28570A035}" type="pres">
      <dgm:prSet presAssocID="{1B25BCC4-85E8-4691-8AEA-DB98C57AD6DA}" presName="accent_3"/>
      <dgm:spPr/>
      <dgm:t>
        <a:bodyPr/>
        <a:lstStyle/>
        <a:p/>
      </dgm:t>
    </dgm:pt>
    <dgm:pt modelId="{F5D9189A-924B-404A-9943-741DE87D597E}" type="pres">
      <dgm:prSet presAssocID="{1B25BCC4-85E8-4691-8AEA-DB98C57AD6DA}" presName="accentRepeatNode" presStyleLbl="solidFgAcc1" presStyleIdx="2" presStyleCnt="4"/>
      <dgm:spPr>
        <a:ln w="25400">
          <a:solidFill>
            <a:srgbClr val="7A4300"/>
          </a:solidFill>
        </a:ln>
      </dgm:spPr>
      <dgm:t>
        <a:bodyPr/>
        <a:lstStyle/>
        <a:p/>
      </dgm:t>
    </dgm:pt>
    <dgm:pt modelId="{D9D5F0B4-B3EE-47BE-A3CF-4EBEF1F31D7D}" type="pres">
      <dgm:prSet presAssocID="{C99F4EB7-C2E4-4D15-90EA-07E90A59B8F2}" presName="text_4" presStyleLbl="node1" presStyleIdx="5" presStyleCnt="6">
        <dgm:presLayoutVars>
          <dgm:bulletEnabled val="1"/>
        </dgm:presLayoutVars>
      </dgm:prSet>
      <dgm:spPr/>
      <dgm:t>
        <a:bodyPr/>
        <a:lstStyle/>
        <a:p>
          <a:endParaRPr lang="zh-CN" altLang="en-US"/>
        </a:p>
      </dgm:t>
    </dgm:pt>
    <dgm:pt modelId="{A7C1CDDA-4534-46CF-B6AD-52D5BF470EEB}" type="pres">
      <dgm:prSet presAssocID="{C99F4EB7-C2E4-4D15-90EA-07E90A59B8F2}" presName="accent_4"/>
      <dgm:spPr/>
      <dgm:t>
        <a:bodyPr/>
        <a:lstStyle/>
        <a:p/>
      </dgm:t>
    </dgm:pt>
    <dgm:pt modelId="{9746F65B-9AFE-4C94-BA66-537A2CE329A0}" type="pres">
      <dgm:prSet presAssocID="{C99F4EB7-C2E4-4D15-90EA-07E90A59B8F2}" presName="accentRepeatNode" presStyleLbl="solidFgAcc1" presStyleIdx="3" presStyleCnt="4"/>
      <dgm:spPr>
        <a:ln w="25400">
          <a:solidFill>
            <a:srgbClr val="7A4300"/>
          </a:solidFill>
        </a:ln>
      </dgm:spPr>
      <dgm:t>
        <a:bodyPr/>
        <a:lstStyle/>
        <a:p/>
      </dgm:t>
    </dgm:pt>
  </dgm:ptLst>
  <dgm:cxnLst>
    <dgm:cxn modelId="{90EC2595-073F-41D9-9C71-0523160140EE}" srcId="{5E0BC1A6-609C-4C47-B770-3371EAEB5DDD}" destId="{9EB1DF22-AB3C-498D-9DE1-E6D8002B9272}" srcOrd="0" destOrd="0" parTransId="{384DA268-EEE4-41DA-BF2F-C651F3DFC9D9}" sibTransId="{7EFA1BD3-1F0A-469D-A0D8-70F81701CCE3}"/>
    <dgm:cxn modelId="{87A0E84D-D59B-457B-B865-B9448D1C6D8B}" srcId="{5E0BC1A6-609C-4C47-B770-3371EAEB5DDD}" destId="{6D12CA3F-A8C9-497F-85E3-D83D5F10AB4F}" srcOrd="1" destOrd="0" parTransId="{DD44B9D8-BA8F-4286-B595-8D385EA0C458}" sibTransId="{C11D4D74-3789-4EB1-8B9F-75699FE56CFD}"/>
    <dgm:cxn modelId="{933BD1B5-F3EE-4E82-9A29-91E19BFC7B2D}" srcId="{5E0BC1A6-609C-4C47-B770-3371EAEB5DDD}" destId="{1B25BCC4-85E8-4691-8AEA-DB98C57AD6DA}" srcOrd="2" destOrd="0" parTransId="{25FD654F-936B-4FCC-B52E-C609ECA9323E}" sibTransId="{645F5EC6-CE2B-401E-8C6A-D5C552198F43}"/>
    <dgm:cxn modelId="{374CF135-883A-4BAF-8A86-14E9D78600B2}" srcId="{5E0BC1A6-609C-4C47-B770-3371EAEB5DDD}" destId="{C99F4EB7-C2E4-4D15-90EA-07E90A59B8F2}" srcOrd="3" destOrd="0" parTransId="{3C5142FD-6681-4072-8381-E621615808B5}" sibTransId="{02706726-653F-4DA5-9138-2BC3047024FD}"/>
    <dgm:cxn modelId="{862F7B40-AFDA-4281-B517-D3FA2B0248D9}" type="presOf" srcId="{5E0BC1A6-609C-4C47-B770-3371EAEB5DDD}" destId="{58627D1C-5344-4C2B-85BD-B2AF3A9D8616}" srcOrd="0" destOrd="0" presId="urn:microsoft.com/office/officeart/2008/layout/VerticalCurvedList"/>
    <dgm:cxn modelId="{418D3003-8D93-4AF4-9BFF-A00F49107916}" type="presParOf" srcId="{58627D1C-5344-4C2B-85BD-B2AF3A9D8616}" destId="{1384EB1D-4010-4A28-9F72-E2179046CA16}" srcOrd="0" destOrd="0" presId="urn:microsoft.com/office/officeart/2008/layout/VerticalCurvedList"/>
    <dgm:cxn modelId="{8D772857-E54D-4DB0-92FF-D6A02B168219}" type="presParOf" srcId="{1384EB1D-4010-4A28-9F72-E2179046CA16}" destId="{D4507180-8B41-4AFC-9A6C-4FFD3B81E085}" srcOrd="0" destOrd="0" presId="urn:microsoft.com/office/officeart/2008/layout/VerticalCurvedList"/>
    <dgm:cxn modelId="{8E899D72-B794-4F6D-97ED-7D405083E8A2}" type="presParOf" srcId="{D4507180-8B41-4AFC-9A6C-4FFD3B81E085}" destId="{5D23A4FB-EE2C-4C4A-9E33-CC1FA3854897}" srcOrd="0" destOrd="0" presId="urn:microsoft.com/office/officeart/2008/layout/VerticalCurvedList"/>
    <dgm:cxn modelId="{DDF1795C-9990-42B5-AF74-DF44803B0D96}" type="presParOf" srcId="{D4507180-8B41-4AFC-9A6C-4FFD3B81E085}" destId="{299C485A-8DAF-412F-AFE5-5C6BEF8CB546}" srcOrd="1" destOrd="0" presId="urn:microsoft.com/office/officeart/2008/layout/VerticalCurvedList"/>
    <dgm:cxn modelId="{F1715C85-2C19-4F0C-BA43-6DF0EDF98927}" type="presOf" srcId="{7EFA1BD3-1F0A-469D-A0D8-70F81701CCE3}" destId="{299C485A-8DAF-412F-AFE5-5C6BEF8CB546}" srcOrd="0" destOrd="0" presId="urn:microsoft.com/office/officeart/2008/layout/VerticalCurvedList"/>
    <dgm:cxn modelId="{CB4C6F43-3392-4C1F-8E7B-8DA10D87B6E8}" type="presParOf" srcId="{D4507180-8B41-4AFC-9A6C-4FFD3B81E085}" destId="{633F6C61-37FB-44A8-918B-46EDAA86BCAC}" srcOrd="2" destOrd="0" presId="urn:microsoft.com/office/officeart/2008/layout/VerticalCurvedList"/>
    <dgm:cxn modelId="{BCF7BB85-91A3-4391-92A6-106A2CB385AF}" type="presParOf" srcId="{D4507180-8B41-4AFC-9A6C-4FFD3B81E085}" destId="{1058867D-105B-43AD-AAFE-45BBB75C9B92}" srcOrd="3" destOrd="0" presId="urn:microsoft.com/office/officeart/2008/layout/VerticalCurvedList"/>
    <dgm:cxn modelId="{05E39C62-53D9-4091-B42B-35610BFFDA95}" type="presParOf" srcId="{1384EB1D-4010-4A28-9F72-E2179046CA16}" destId="{C8F3CBF9-7638-47C8-A05F-049DB1F1CF77}" srcOrd="1" destOrd="0" presId="urn:microsoft.com/office/officeart/2008/layout/VerticalCurvedList"/>
    <dgm:cxn modelId="{2466CC59-560E-4944-AB7E-D81EA9BE1ABA}" type="presOf" srcId="{9EB1DF22-AB3C-498D-9DE1-E6D8002B9272}" destId="{C8F3CBF9-7638-47C8-A05F-049DB1F1CF77}" srcOrd="0" destOrd="0" presId="urn:microsoft.com/office/officeart/2008/layout/VerticalCurvedList"/>
    <dgm:cxn modelId="{E5743B7E-0CC9-4B8F-BE0D-2515B8074F02}" type="presParOf" srcId="{1384EB1D-4010-4A28-9F72-E2179046CA16}" destId="{02792451-D060-403D-AD58-90508871C657}" srcOrd="2" destOrd="0" presId="urn:microsoft.com/office/officeart/2008/layout/VerticalCurvedList"/>
    <dgm:cxn modelId="{A0F8258B-DFDF-4283-9569-52956A9A3EB0}" type="presParOf" srcId="{02792451-D060-403D-AD58-90508871C657}" destId="{195A31E0-A679-4922-B205-CFB9C5B5CE31}" srcOrd="0" destOrd="0" presId="urn:microsoft.com/office/officeart/2008/layout/VerticalCurvedList"/>
    <dgm:cxn modelId="{70CD5EB0-16AC-4F31-8F4E-D5F436E1860E}" type="presParOf" srcId="{1384EB1D-4010-4A28-9F72-E2179046CA16}" destId="{B3FAE3A4-0CD5-4DDA-A06D-056E65B5F30F}" srcOrd="3" destOrd="0" presId="urn:microsoft.com/office/officeart/2008/layout/VerticalCurvedList"/>
    <dgm:cxn modelId="{ECAFA31B-D022-488B-A059-6C808428E1A7}" type="presOf" srcId="{6D12CA3F-A8C9-497F-85E3-D83D5F10AB4F}" destId="{B3FAE3A4-0CD5-4DDA-A06D-056E65B5F30F}" srcOrd="0" destOrd="0" presId="urn:microsoft.com/office/officeart/2008/layout/VerticalCurvedList"/>
    <dgm:cxn modelId="{856CC2CB-E64D-4AF5-A6C3-72E20020A698}" type="presParOf" srcId="{1384EB1D-4010-4A28-9F72-E2179046CA16}" destId="{442014F4-BDED-49B6-A56F-E7EB184B4872}" srcOrd="4" destOrd="0" presId="urn:microsoft.com/office/officeart/2008/layout/VerticalCurvedList"/>
    <dgm:cxn modelId="{BBF14AA5-179B-48F6-9ADD-31B680A190C3}" type="presParOf" srcId="{442014F4-BDED-49B6-A56F-E7EB184B4872}" destId="{3946168E-1EC9-4FFC-A7C9-87CAF7BD150E}" srcOrd="0" destOrd="0" presId="urn:microsoft.com/office/officeart/2008/layout/VerticalCurvedList"/>
    <dgm:cxn modelId="{3F77FDFF-51D4-4170-9D54-D2617ED1E78A}" type="presParOf" srcId="{1384EB1D-4010-4A28-9F72-E2179046CA16}" destId="{DAD944B2-6D00-4B42-90B9-51384B227D01}" srcOrd="5" destOrd="0" presId="urn:microsoft.com/office/officeart/2008/layout/VerticalCurvedList"/>
    <dgm:cxn modelId="{D163FAC8-0E83-4DC4-86E8-F7DDA07078F5}" type="presOf" srcId="{1B25BCC4-85E8-4691-8AEA-DB98C57AD6DA}" destId="{DAD944B2-6D00-4B42-90B9-51384B227D01}" srcOrd="0" destOrd="0" presId="urn:microsoft.com/office/officeart/2008/layout/VerticalCurvedList"/>
    <dgm:cxn modelId="{1279ABBA-15CB-44C3-A5C1-B25DAEF2C342}" type="presParOf" srcId="{1384EB1D-4010-4A28-9F72-E2179046CA16}" destId="{4C65104D-68B9-48AD-95DF-40D28570A035}" srcOrd="6" destOrd="0" presId="urn:microsoft.com/office/officeart/2008/layout/VerticalCurvedList"/>
    <dgm:cxn modelId="{D39D200B-7E34-4436-A307-C9000C030AB2}" type="presParOf" srcId="{4C65104D-68B9-48AD-95DF-40D28570A035}" destId="{F5D9189A-924B-404A-9943-741DE87D597E}" srcOrd="0" destOrd="0" presId="urn:microsoft.com/office/officeart/2008/layout/VerticalCurvedList"/>
    <dgm:cxn modelId="{EF21B9C8-EEF0-4448-AC62-01E80BCBE5A5}" type="presParOf" srcId="{1384EB1D-4010-4A28-9F72-E2179046CA16}" destId="{D9D5F0B4-B3EE-47BE-A3CF-4EBEF1F31D7D}" srcOrd="7" destOrd="0" presId="urn:microsoft.com/office/officeart/2008/layout/VerticalCurvedList"/>
    <dgm:cxn modelId="{EF966196-5336-4944-AB35-5D14EF2AC67E}" type="presOf" srcId="{C99F4EB7-C2E4-4D15-90EA-07E90A59B8F2}" destId="{D9D5F0B4-B3EE-47BE-A3CF-4EBEF1F31D7D}" srcOrd="0" destOrd="0" presId="urn:microsoft.com/office/officeart/2008/layout/VerticalCurvedList"/>
    <dgm:cxn modelId="{51A90490-3139-4CC2-B7B1-02DF633132B1}" type="presParOf" srcId="{1384EB1D-4010-4A28-9F72-E2179046CA16}" destId="{A7C1CDDA-4534-46CF-B6AD-52D5BF470EEB}" srcOrd="8" destOrd="0" presId="urn:microsoft.com/office/officeart/2008/layout/VerticalCurvedList"/>
    <dgm:cxn modelId="{B3E79D22-B0D0-416A-8BD0-2C4155D438F1}" type="presParOf" srcId="{A7C1CDDA-4534-46CF-B6AD-52D5BF470EEB}" destId="{9746F65B-9AFE-4C94-BA66-537A2CE329A0}" srcOrd="0" destOrd="0" presId="urn:microsoft.com/office/officeart/2008/layout/VerticalCurvedList"/>
  </dgm:cxnLst>
  <dgm:bg>
    <a:noFill/>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33519CF9-F0FB-439B-A0C0-1E6F8EAB4AA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B5CE0133-25EC-40A0-8684-3DAD17514349}" type="parTrans" cxnId="{532B2F09-1B25-48C9-966F-59125A156324}">
      <dgm:prSet custT="1"/>
      <dgm:spPr/>
      <dgm:t>
        <a:bodyPr/>
        <a:lstStyle/>
        <a:p>
          <a:endParaRPr lang="zh-CN" altLang="en-US" sz="2800">
            <a:solidFill>
              <a:schemeClr val="tx1"/>
            </a:solidFill>
          </a:endParaRPr>
        </a:p>
      </dgm:t>
    </dgm:pt>
    <dgm:pt modelId="{ECD451E5-5CE5-4685-B7CE-3BF38593225D}">
      <dgm:prSet phldrT="[文本]" custT="1"/>
      <dgm:spPr>
        <a:solidFill>
          <a:schemeClr val="bg1">
            <a:lumMod val="85000"/>
          </a:schemeClr>
        </a:solidFill>
        <a:ln>
          <a:solidFill>
            <a:schemeClr val="bg1">
              <a:lumMod val="85000"/>
            </a:schemeClr>
          </a:solidFill>
        </a:ln>
      </dgm:spPr>
      <dgm:t>
        <a:bodyPr/>
        <a:lstStyle/>
        <a:p>
          <a:r>
            <a:rPr lang="zh-CN" altLang="en-US" sz="2800" smtClean="0">
              <a:solidFill>
                <a:schemeClr val="tx1"/>
              </a:solidFill>
            </a:rPr>
            <a:t>键入这里输入文字</a:t>
          </a:r>
          <a:endParaRPr lang="zh-CN" altLang="en-US" sz="2800">
            <a:solidFill>
              <a:schemeClr val="tx1"/>
            </a:solidFill>
          </a:endParaRPr>
        </a:p>
      </dgm:t>
    </dgm:pt>
    <dgm:pt modelId="{6A07E5E8-7E02-4C15-A863-BE282232D04C}" type="sibTrans" cxnId="{532B2F09-1B25-48C9-966F-59125A156324}">
      <dgm:prSet custT="1"/>
      <dgm:spPr>
        <a:solidFill>
          <a:srgbClr val="7A4300"/>
        </a:solidFill>
        <a:ln>
          <a:noFill/>
        </a:ln>
      </dgm:spPr>
      <dgm:t>
        <a:bodyPr/>
        <a:lstStyle/>
        <a:p>
          <a:endParaRPr lang="zh-CN" altLang="en-US" sz="2800">
            <a:solidFill>
              <a:schemeClr val="tx1"/>
            </a:solidFill>
          </a:endParaRPr>
        </a:p>
      </dgm:t>
    </dgm:pt>
    <dgm:pt modelId="{478C18E4-6E96-4D7C-B94D-CAFB88C13454}" type="parTrans" cxnId="{5B98B7B7-D03E-4B7C-9E3A-FCAC3B836AD2}">
      <dgm:prSet custT="1"/>
      <dgm:spPr/>
      <dgm:t>
        <a:bodyPr/>
        <a:lstStyle/>
        <a:p>
          <a:endParaRPr lang="zh-CN" altLang="en-US" sz="2800">
            <a:solidFill>
              <a:schemeClr val="tx1"/>
            </a:solidFill>
          </a:endParaRPr>
        </a:p>
      </dgm:t>
    </dgm:pt>
    <dgm:pt modelId="{427C6907-BE8E-497F-88F9-9C3F5B4701C0}">
      <dgm:prSet custT="1"/>
      <dgm:spPr>
        <a:solidFill>
          <a:schemeClr val="bg1">
            <a:lumMod val="85000"/>
          </a:schemeClr>
        </a:solidFill>
        <a:ln>
          <a:solidFill>
            <a:schemeClr val="bg1">
              <a:lumMod val="85000"/>
            </a:schemeClr>
          </a:solidFill>
        </a:ln>
      </dgm:spPr>
      <dgm:t>
        <a:bodyPr/>
        <a:lstStyle/>
        <a:p>
          <a:r>
            <a:rPr lang="zh-CN" altLang="en-US" sz="2800" smtClean="0">
              <a:solidFill>
                <a:schemeClr val="tx1"/>
              </a:solidFill>
            </a:rPr>
            <a:t>键入这里输入文字</a:t>
          </a:r>
          <a:endParaRPr lang="zh-CN" altLang="en-US" sz="2800">
            <a:solidFill>
              <a:schemeClr val="tx1"/>
            </a:solidFill>
          </a:endParaRPr>
        </a:p>
      </dgm:t>
    </dgm:pt>
    <dgm:pt modelId="{14D6CD6C-810B-44A4-8C7B-54936DD22B50}" type="sibTrans" cxnId="{5B98B7B7-D03E-4B7C-9E3A-FCAC3B836AD2}">
      <dgm:prSet custT="1"/>
      <dgm:spPr>
        <a:solidFill>
          <a:srgbClr val="7A4300"/>
        </a:solidFill>
        <a:ln>
          <a:noFill/>
        </a:ln>
      </dgm:spPr>
      <dgm:t>
        <a:bodyPr/>
        <a:lstStyle/>
        <a:p>
          <a:endParaRPr lang="zh-CN" altLang="en-US" sz="2800">
            <a:solidFill>
              <a:schemeClr val="tx1"/>
            </a:solidFill>
          </a:endParaRPr>
        </a:p>
      </dgm:t>
    </dgm:pt>
    <dgm:pt modelId="{56224472-F447-4CE5-B288-6F6211E81B81}" type="parTrans" cxnId="{3CE1794B-F477-4739-82ED-5266DB8CCA30}">
      <dgm:prSet custT="1"/>
      <dgm:spPr/>
      <dgm:t>
        <a:bodyPr/>
        <a:lstStyle/>
        <a:p>
          <a:endParaRPr lang="zh-CN" altLang="en-US" sz="2800">
            <a:solidFill>
              <a:schemeClr val="tx1"/>
            </a:solidFill>
          </a:endParaRPr>
        </a:p>
      </dgm:t>
    </dgm:pt>
    <dgm:pt modelId="{66CBE19C-5521-4783-965B-FCC6DB090EF1}">
      <dgm:prSet phldrT="[文本]" custT="1"/>
      <dgm:spPr>
        <a:solidFill>
          <a:schemeClr val="bg1">
            <a:lumMod val="85000"/>
          </a:schemeClr>
        </a:solidFill>
        <a:ln>
          <a:solidFill>
            <a:schemeClr val="bg1">
              <a:lumMod val="85000"/>
            </a:schemeClr>
          </a:solidFill>
        </a:ln>
      </dgm:spPr>
      <dgm:t>
        <a:bodyPr/>
        <a:lstStyle/>
        <a:p>
          <a:r>
            <a:rPr lang="zh-CN" altLang="en-US" sz="2800" smtClean="0">
              <a:solidFill>
                <a:schemeClr val="tx1"/>
              </a:solidFill>
            </a:rPr>
            <a:t>键入这里输入文字</a:t>
          </a:r>
          <a:endParaRPr lang="zh-CN" altLang="en-US" sz="2800">
            <a:solidFill>
              <a:schemeClr val="tx1"/>
            </a:solidFill>
          </a:endParaRPr>
        </a:p>
      </dgm:t>
    </dgm:pt>
    <dgm:pt modelId="{A099F24D-C29E-42A0-BE4C-D6D3D2F4EF50}" type="sibTrans" cxnId="{3CE1794B-F477-4739-82ED-5266DB8CCA30}">
      <dgm:prSet custT="1"/>
      <dgm:spPr>
        <a:solidFill>
          <a:srgbClr val="7A4300"/>
        </a:solidFill>
        <a:ln>
          <a:noFill/>
        </a:ln>
      </dgm:spPr>
      <dgm:t>
        <a:bodyPr/>
        <a:lstStyle/>
        <a:p>
          <a:endParaRPr lang="zh-CN" altLang="en-US" sz="2800">
            <a:solidFill>
              <a:schemeClr val="tx1"/>
            </a:solidFill>
          </a:endParaRPr>
        </a:p>
      </dgm:t>
    </dgm:pt>
    <dgm:pt modelId="{C9BC9539-A148-41F1-B5FF-7B0219B888D8}" type="parTrans" cxnId="{F615689A-34C0-4588-AF2D-48D9A6D3A34F}">
      <dgm:prSet custT="1"/>
      <dgm:spPr/>
      <dgm:t>
        <a:bodyPr/>
        <a:lstStyle/>
        <a:p>
          <a:endParaRPr lang="zh-CN" altLang="en-US" sz="2800">
            <a:solidFill>
              <a:schemeClr val="tx1"/>
            </a:solidFill>
          </a:endParaRPr>
        </a:p>
      </dgm:t>
    </dgm:pt>
    <dgm:pt modelId="{825A8A17-3E00-4916-B12D-6538A9C4313A}">
      <dgm:prSet phldrT="[文本]" custT="1"/>
      <dgm:spPr>
        <a:solidFill>
          <a:schemeClr val="bg1">
            <a:lumMod val="85000"/>
          </a:schemeClr>
        </a:solidFill>
        <a:ln>
          <a:solidFill>
            <a:schemeClr val="bg1">
              <a:lumMod val="85000"/>
            </a:schemeClr>
          </a:solidFill>
        </a:ln>
      </dgm:spPr>
      <dgm:t>
        <a:bodyPr/>
        <a:lstStyle/>
        <a:p>
          <a:r>
            <a:rPr lang="zh-CN" altLang="en-US" sz="2800" smtClean="0">
              <a:solidFill>
                <a:schemeClr val="tx1"/>
              </a:solidFill>
            </a:rPr>
            <a:t>键入这里输入文字</a:t>
          </a:r>
          <a:endParaRPr lang="zh-CN" altLang="en-US" sz="2800">
            <a:solidFill>
              <a:schemeClr val="tx1"/>
            </a:solidFill>
          </a:endParaRPr>
        </a:p>
      </dgm:t>
    </dgm:pt>
    <dgm:pt modelId="{4805298C-18DC-40D4-A01C-E2E953FE82AC}" type="sibTrans" cxnId="{F615689A-34C0-4588-AF2D-48D9A6D3A34F}">
      <dgm:prSet custT="1"/>
      <dgm:spPr/>
      <dgm:t>
        <a:bodyPr/>
        <a:lstStyle/>
        <a:p>
          <a:endParaRPr lang="zh-CN" altLang="en-US" sz="2800">
            <a:solidFill>
              <a:schemeClr val="tx1"/>
            </a:solidFill>
          </a:endParaRPr>
        </a:p>
      </dgm:t>
    </dgm:pt>
    <dgm:pt modelId="{978AE99A-285C-437E-978C-84B4024A0312}" type="pres">
      <dgm:prSet presAssocID="{33519CF9-F0FB-439B-A0C0-1E6F8EAB4AA0}" presName="outerComposite">
        <dgm:presLayoutVars>
          <dgm:chMax val="5"/>
          <dgm:dir/>
          <dgm:resizeHandles val="exact"/>
        </dgm:presLayoutVars>
      </dgm:prSet>
      <dgm:spPr/>
      <dgm:t>
        <a:bodyPr/>
        <a:lstStyle/>
        <a:p>
          <a:endParaRPr lang="zh-CN" altLang="en-US"/>
        </a:p>
      </dgm:t>
    </dgm:pt>
    <dgm:pt modelId="{55CCB011-CB87-4CCD-8208-48B96CCF5099}" type="pres">
      <dgm:prSet presAssocID="{33519CF9-F0FB-439B-A0C0-1E6F8EAB4AA0}" presName="dummyMaxCanvas">
        <dgm:presLayoutVars/>
      </dgm:prSet>
      <dgm:spPr/>
      <dgm:t>
        <a:bodyPr/>
        <a:lstStyle/>
        <a:p/>
      </dgm:t>
    </dgm:pt>
    <dgm:pt modelId="{3F65932F-AB8B-41B4-BAAC-A98F4975F900}" type="pres">
      <dgm:prSet presAssocID="{33519CF9-F0FB-439B-A0C0-1E6F8EAB4AA0}" presName="FourNodes_1" presStyleLbl="node1" presStyleCnt="4" custLinFactNeighborY="-30400">
        <dgm:presLayoutVars>
          <dgm:bulletEnabled val="1"/>
        </dgm:presLayoutVars>
      </dgm:prSet>
      <dgm:spPr/>
      <dgm:t>
        <a:bodyPr/>
        <a:lstStyle/>
        <a:p>
          <a:endParaRPr lang="zh-CN" altLang="en-US"/>
        </a:p>
      </dgm:t>
    </dgm:pt>
    <dgm:pt modelId="{5CDD8F42-45EF-4ECE-90D6-28D55CDDEAF8}" type="pres">
      <dgm:prSet presAssocID="{33519CF9-F0FB-439B-A0C0-1E6F8EAB4AA0}" presName="FourNodes_2" presStyleLbl="node1" presStyleIdx="1" presStyleCnt="4">
        <dgm:presLayoutVars>
          <dgm:bulletEnabled val="1"/>
        </dgm:presLayoutVars>
      </dgm:prSet>
      <dgm:spPr/>
      <dgm:t>
        <a:bodyPr/>
        <a:lstStyle/>
        <a:p>
          <a:endParaRPr lang="zh-CN" altLang="en-US"/>
        </a:p>
      </dgm:t>
    </dgm:pt>
    <dgm:pt modelId="{80E27D31-D8D3-460B-8773-B7838A36D009}" type="pres">
      <dgm:prSet presAssocID="{33519CF9-F0FB-439B-A0C0-1E6F8EAB4AA0}" presName="FourNodes_3" presStyleLbl="node1" presStyleIdx="2" presStyleCnt="4">
        <dgm:presLayoutVars>
          <dgm:bulletEnabled val="1"/>
        </dgm:presLayoutVars>
      </dgm:prSet>
      <dgm:spPr/>
      <dgm:t>
        <a:bodyPr/>
        <a:lstStyle/>
        <a:p>
          <a:endParaRPr lang="zh-CN" altLang="en-US"/>
        </a:p>
      </dgm:t>
    </dgm:pt>
    <dgm:pt modelId="{592A5016-9769-4FC3-B457-DA9C5566E6D6}" type="pres">
      <dgm:prSet presAssocID="{33519CF9-F0FB-439B-A0C0-1E6F8EAB4AA0}" presName="FourNodes_4" presStyleLbl="node1" presStyleIdx="3" presStyleCnt="4">
        <dgm:presLayoutVars>
          <dgm:bulletEnabled val="1"/>
        </dgm:presLayoutVars>
      </dgm:prSet>
      <dgm:spPr/>
      <dgm:t>
        <a:bodyPr/>
        <a:lstStyle/>
        <a:p>
          <a:endParaRPr lang="zh-CN" altLang="en-US"/>
        </a:p>
      </dgm:t>
    </dgm:pt>
    <dgm:pt modelId="{F79FC472-CAEF-4718-BB17-D3F5EF366356}" type="pres">
      <dgm:prSet presAssocID="{33519CF9-F0FB-439B-A0C0-1E6F8EAB4AA0}" presName="FourConn_1-2" presStyleLbl="fgAccFollowNode1" presStyleCnt="3">
        <dgm:presLayoutVars>
          <dgm:bulletEnabled val="1"/>
        </dgm:presLayoutVars>
      </dgm:prSet>
      <dgm:spPr/>
      <dgm:t>
        <a:bodyPr/>
        <a:lstStyle/>
        <a:p>
          <a:endParaRPr lang="zh-CN" altLang="en-US"/>
        </a:p>
      </dgm:t>
    </dgm:pt>
    <dgm:pt modelId="{EAB056E4-6403-40AA-BD6F-B2023C914117}" type="pres">
      <dgm:prSet presAssocID="{33519CF9-F0FB-439B-A0C0-1E6F8EAB4AA0}" presName="FourConn_2-3" presStyleLbl="fgAccFollowNode1" presStyleIdx="1" presStyleCnt="3">
        <dgm:presLayoutVars>
          <dgm:bulletEnabled val="1"/>
        </dgm:presLayoutVars>
      </dgm:prSet>
      <dgm:spPr/>
      <dgm:t>
        <a:bodyPr/>
        <a:lstStyle/>
        <a:p>
          <a:endParaRPr lang="zh-CN" altLang="en-US"/>
        </a:p>
      </dgm:t>
    </dgm:pt>
    <dgm:pt modelId="{5C49009F-822F-46DD-8BD2-799FB4649A91}" type="pres">
      <dgm:prSet presAssocID="{33519CF9-F0FB-439B-A0C0-1E6F8EAB4AA0}" presName="FourConn_3-4" presStyleLbl="fgAccFollowNode1" presStyleIdx="2" presStyleCnt="3">
        <dgm:presLayoutVars>
          <dgm:bulletEnabled val="1"/>
        </dgm:presLayoutVars>
      </dgm:prSet>
      <dgm:spPr/>
      <dgm:t>
        <a:bodyPr/>
        <a:lstStyle/>
        <a:p>
          <a:endParaRPr lang="zh-CN" altLang="en-US"/>
        </a:p>
      </dgm:t>
    </dgm:pt>
    <dgm:pt modelId="{4406977C-8D97-4B9C-9ED6-B51D4738A999}" type="pres">
      <dgm:prSet presAssocID="{33519CF9-F0FB-439B-A0C0-1E6F8EAB4AA0}" presName="FourNodes_1_text" presStyleLbl="node1" presStyleCnt="4">
        <dgm:presLayoutVars>
          <dgm:bulletEnabled val="1"/>
        </dgm:presLayoutVars>
      </dgm:prSet>
      <dgm:spPr/>
      <dgm:t>
        <a:bodyPr/>
        <a:lstStyle/>
        <a:p>
          <a:endParaRPr lang="zh-CN" altLang="en-US"/>
        </a:p>
      </dgm:t>
    </dgm:pt>
    <dgm:pt modelId="{CBB25686-B43C-49F1-8AD9-A273D92A7CFC}" type="pres">
      <dgm:prSet presAssocID="{33519CF9-F0FB-439B-A0C0-1E6F8EAB4AA0}" presName="FourNodes_2_text" presStyleLbl="node1" presStyleIdx="1" presStyleCnt="4">
        <dgm:presLayoutVars>
          <dgm:bulletEnabled val="1"/>
        </dgm:presLayoutVars>
      </dgm:prSet>
      <dgm:spPr/>
      <dgm:t>
        <a:bodyPr/>
        <a:lstStyle/>
        <a:p>
          <a:endParaRPr lang="zh-CN" altLang="en-US"/>
        </a:p>
      </dgm:t>
    </dgm:pt>
    <dgm:pt modelId="{8F481E1D-C364-4087-9D39-43BF5D015ABA}" type="pres">
      <dgm:prSet presAssocID="{33519CF9-F0FB-439B-A0C0-1E6F8EAB4AA0}" presName="FourNodes_3_text" presStyleLbl="node1" presStyleIdx="2" presStyleCnt="4">
        <dgm:presLayoutVars>
          <dgm:bulletEnabled val="1"/>
        </dgm:presLayoutVars>
      </dgm:prSet>
      <dgm:spPr/>
      <dgm:t>
        <a:bodyPr/>
        <a:lstStyle/>
        <a:p>
          <a:endParaRPr lang="zh-CN" altLang="en-US"/>
        </a:p>
      </dgm:t>
    </dgm:pt>
    <dgm:pt modelId="{5DCB134B-A151-4259-9FF5-0AC6EC20BCC5}" type="pres">
      <dgm:prSet presAssocID="{33519CF9-F0FB-439B-A0C0-1E6F8EAB4AA0}" presName="FourNodes_4_text" presStyleLbl="node1" presStyleIdx="3" presStyleCnt="4">
        <dgm:presLayoutVars>
          <dgm:bulletEnabled val="1"/>
        </dgm:presLayoutVars>
      </dgm:prSet>
      <dgm:spPr/>
      <dgm:t>
        <a:bodyPr/>
        <a:lstStyle/>
        <a:p>
          <a:endParaRPr lang="zh-CN" altLang="en-US"/>
        </a:p>
      </dgm:t>
    </dgm:pt>
  </dgm:ptLst>
  <dgm:cxnLst>
    <dgm:cxn modelId="{532B2F09-1B25-48C9-966F-59125A156324}" srcId="{33519CF9-F0FB-439B-A0C0-1E6F8EAB4AA0}" destId="{ECD451E5-5CE5-4685-B7CE-3BF38593225D}" srcOrd="0" destOrd="0" parTransId="{B5CE0133-25EC-40A0-8684-3DAD17514349}" sibTransId="{6A07E5E8-7E02-4C15-A863-BE282232D04C}"/>
    <dgm:cxn modelId="{5B98B7B7-D03E-4B7C-9E3A-FCAC3B836AD2}" srcId="{33519CF9-F0FB-439B-A0C0-1E6F8EAB4AA0}" destId="{427C6907-BE8E-497F-88F9-9C3F5B4701C0}" srcOrd="1" destOrd="0" parTransId="{478C18E4-6E96-4D7C-B94D-CAFB88C13454}" sibTransId="{14D6CD6C-810B-44A4-8C7B-54936DD22B50}"/>
    <dgm:cxn modelId="{3CE1794B-F477-4739-82ED-5266DB8CCA30}" srcId="{33519CF9-F0FB-439B-A0C0-1E6F8EAB4AA0}" destId="{66CBE19C-5521-4783-965B-FCC6DB090EF1}" srcOrd="2" destOrd="0" parTransId="{56224472-F447-4CE5-B288-6F6211E81B81}" sibTransId="{A099F24D-C29E-42A0-BE4C-D6D3D2F4EF50}"/>
    <dgm:cxn modelId="{F615689A-34C0-4588-AF2D-48D9A6D3A34F}" srcId="{33519CF9-F0FB-439B-A0C0-1E6F8EAB4AA0}" destId="{825A8A17-3E00-4916-B12D-6538A9C4313A}" srcOrd="3" destOrd="0" parTransId="{C9BC9539-A148-41F1-B5FF-7B0219B888D8}" sibTransId="{4805298C-18DC-40D4-A01C-E2E953FE82AC}"/>
    <dgm:cxn modelId="{FA4AFE36-157A-49F5-A8A4-8BF6D306F55B}" type="presOf" srcId="{33519CF9-F0FB-439B-A0C0-1E6F8EAB4AA0}" destId="{978AE99A-285C-437E-978C-84B4024A0312}" srcOrd="0" destOrd="0" presId="urn:microsoft.com/office/officeart/2005/8/layout/vProcess5"/>
    <dgm:cxn modelId="{DD8CACE7-140D-4467-9DB6-F39483BB0978}" type="presParOf" srcId="{978AE99A-285C-437E-978C-84B4024A0312}" destId="{55CCB011-CB87-4CCD-8208-48B96CCF5099}" srcOrd="0" destOrd="0" presId="urn:microsoft.com/office/officeart/2005/8/layout/vProcess5"/>
    <dgm:cxn modelId="{44EA336F-EDF1-41F4-921E-103E7E8E3F6E}" type="presParOf" srcId="{978AE99A-285C-437E-978C-84B4024A0312}" destId="{3F65932F-AB8B-41B4-BAAC-A98F4975F900}" srcOrd="1" destOrd="0" presId="urn:microsoft.com/office/officeart/2005/8/layout/vProcess5"/>
    <dgm:cxn modelId="{E1FDFE03-728F-4AAE-A5C0-015AA448EFE3}" type="presOf" srcId="{ECD451E5-5CE5-4685-B7CE-3BF38593225D}" destId="{3F65932F-AB8B-41B4-BAAC-A98F4975F900}" srcOrd="0" destOrd="0" presId="urn:microsoft.com/office/officeart/2005/8/layout/vProcess5"/>
    <dgm:cxn modelId="{61793EA2-BA72-4253-9B29-251406B2A716}" type="presParOf" srcId="{978AE99A-285C-437E-978C-84B4024A0312}" destId="{5CDD8F42-45EF-4ECE-90D6-28D55CDDEAF8}" srcOrd="2" destOrd="0" presId="urn:microsoft.com/office/officeart/2005/8/layout/vProcess5"/>
    <dgm:cxn modelId="{AC5ED17F-3DB9-427D-8D51-B6882335F0D2}" type="presOf" srcId="{427C6907-BE8E-497F-88F9-9C3F5B4701C0}" destId="{5CDD8F42-45EF-4ECE-90D6-28D55CDDEAF8}" srcOrd="0" destOrd="0" presId="urn:microsoft.com/office/officeart/2005/8/layout/vProcess5"/>
    <dgm:cxn modelId="{D65647CC-0EF8-4319-A35B-DFD964ED35AB}" type="presParOf" srcId="{978AE99A-285C-437E-978C-84B4024A0312}" destId="{80E27D31-D8D3-460B-8773-B7838A36D009}" srcOrd="3" destOrd="0" presId="urn:microsoft.com/office/officeart/2005/8/layout/vProcess5"/>
    <dgm:cxn modelId="{2981BE4D-A01D-4856-81AB-181A819C4F46}" type="presOf" srcId="{66CBE19C-5521-4783-965B-FCC6DB090EF1}" destId="{80E27D31-D8D3-460B-8773-B7838A36D009}" srcOrd="0" destOrd="0" presId="urn:microsoft.com/office/officeart/2005/8/layout/vProcess5"/>
    <dgm:cxn modelId="{BABB9270-13AA-4774-ADC4-2714F77F4E53}" type="presParOf" srcId="{978AE99A-285C-437E-978C-84B4024A0312}" destId="{592A5016-9769-4FC3-B457-DA9C5566E6D6}" srcOrd="4" destOrd="0" presId="urn:microsoft.com/office/officeart/2005/8/layout/vProcess5"/>
    <dgm:cxn modelId="{4C3A1183-12A3-40C5-8B31-279AD6AC5C97}" type="presOf" srcId="{825A8A17-3E00-4916-B12D-6538A9C4313A}" destId="{592A5016-9769-4FC3-B457-DA9C5566E6D6}" srcOrd="0" destOrd="0" presId="urn:microsoft.com/office/officeart/2005/8/layout/vProcess5"/>
    <dgm:cxn modelId="{B6272090-8F48-4A17-9697-4B18FAACF317}" type="presParOf" srcId="{978AE99A-285C-437E-978C-84B4024A0312}" destId="{F79FC472-CAEF-4718-BB17-D3F5EF366356}" srcOrd="5" destOrd="0" presId="urn:microsoft.com/office/officeart/2005/8/layout/vProcess5"/>
    <dgm:cxn modelId="{F8229C39-F181-43AC-851B-C815214F9888}" type="presOf" srcId="{6A07E5E8-7E02-4C15-A863-BE282232D04C}" destId="{F79FC472-CAEF-4718-BB17-D3F5EF366356}" srcOrd="0" destOrd="0" presId="urn:microsoft.com/office/officeart/2005/8/layout/vProcess5"/>
    <dgm:cxn modelId="{BD018C6A-A8BB-4099-BD4E-34D2E75ADCD9}" type="presParOf" srcId="{978AE99A-285C-437E-978C-84B4024A0312}" destId="{EAB056E4-6403-40AA-BD6F-B2023C914117}" srcOrd="6" destOrd="0" presId="urn:microsoft.com/office/officeart/2005/8/layout/vProcess5"/>
    <dgm:cxn modelId="{7F0194A5-0D45-4EC0-ADEC-42BA3BA67F38}" type="presOf" srcId="{14D6CD6C-810B-44A4-8C7B-54936DD22B50}" destId="{EAB056E4-6403-40AA-BD6F-B2023C914117}" srcOrd="0" destOrd="0" presId="urn:microsoft.com/office/officeart/2005/8/layout/vProcess5"/>
    <dgm:cxn modelId="{9EE7EEED-0F3A-4603-B283-B455315A2566}" type="presParOf" srcId="{978AE99A-285C-437E-978C-84B4024A0312}" destId="{5C49009F-822F-46DD-8BD2-799FB4649A91}" srcOrd="7" destOrd="0" presId="urn:microsoft.com/office/officeart/2005/8/layout/vProcess5"/>
    <dgm:cxn modelId="{053A1BF4-079D-44C2-BA7E-B51DEFB67575}" type="presOf" srcId="{A099F24D-C29E-42A0-BE4C-D6D3D2F4EF50}" destId="{5C49009F-822F-46DD-8BD2-799FB4649A91}" srcOrd="0" destOrd="0" presId="urn:microsoft.com/office/officeart/2005/8/layout/vProcess5"/>
    <dgm:cxn modelId="{4B7E8888-782B-485A-BFD7-398F07D5A9C9}" type="presParOf" srcId="{978AE99A-285C-437E-978C-84B4024A0312}" destId="{4406977C-8D97-4B9C-9ED6-B51D4738A999}" srcOrd="8" destOrd="0" presId="urn:microsoft.com/office/officeart/2005/8/layout/vProcess5"/>
    <dgm:cxn modelId="{BA79E0D6-6925-4629-A234-0E36B29ED1EF}" type="presOf" srcId="{ECD451E5-5CE5-4685-B7CE-3BF38593225D}" destId="{4406977C-8D97-4B9C-9ED6-B51D4738A999}" srcOrd="1" destOrd="0" presId="urn:microsoft.com/office/officeart/2005/8/layout/vProcess5"/>
    <dgm:cxn modelId="{F9784335-4B03-46BB-AD6C-636DC9DAACA6}" type="presParOf" srcId="{978AE99A-285C-437E-978C-84B4024A0312}" destId="{CBB25686-B43C-49F1-8AD9-A273D92A7CFC}" srcOrd="9" destOrd="0" presId="urn:microsoft.com/office/officeart/2005/8/layout/vProcess5"/>
    <dgm:cxn modelId="{4237050B-5A2B-4FAA-A171-4FCDA5AD52F6}" type="presOf" srcId="{427C6907-BE8E-497F-88F9-9C3F5B4701C0}" destId="{CBB25686-B43C-49F1-8AD9-A273D92A7CFC}" srcOrd="1" destOrd="0" presId="urn:microsoft.com/office/officeart/2005/8/layout/vProcess5"/>
    <dgm:cxn modelId="{CEE098AE-CEE5-4C44-8173-6697079EC2AD}" type="presParOf" srcId="{978AE99A-285C-437E-978C-84B4024A0312}" destId="{8F481E1D-C364-4087-9D39-43BF5D015ABA}" srcOrd="10" destOrd="0" presId="urn:microsoft.com/office/officeart/2005/8/layout/vProcess5"/>
    <dgm:cxn modelId="{51AB8AB2-BA10-42EA-A046-DA81FD391188}" type="presOf" srcId="{66CBE19C-5521-4783-965B-FCC6DB090EF1}" destId="{8F481E1D-C364-4087-9D39-43BF5D015ABA}" srcOrd="1" destOrd="0" presId="urn:microsoft.com/office/officeart/2005/8/layout/vProcess5"/>
    <dgm:cxn modelId="{9CABFE24-0522-4AC9-82DA-4EB5F0E4CCF2}" type="presParOf" srcId="{978AE99A-285C-437E-978C-84B4024A0312}" destId="{5DCB134B-A151-4259-9FF5-0AC6EC20BCC5}" srcOrd="11" destOrd="0" presId="urn:microsoft.com/office/officeart/2005/8/layout/vProcess5"/>
    <dgm:cxn modelId="{6D0CC9F9-C856-41C8-8303-B183CC74BB49}" type="presOf" srcId="{825A8A17-3E00-4916-B12D-6538A9C4313A}" destId="{5DCB134B-A151-4259-9FF5-0AC6EC20BCC5}" srcOrd="1" destOrd="0" presId="urn:microsoft.com/office/officeart/2005/8/layout/vProcess5"/>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5" name=""/>
      <dsp:cNvGrpSpPr/>
    </dsp:nvGrpSpPr>
    <dsp:grpSpPr/>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r:blip="">
        <dgm:adjLst/>
      </dgm:shape>
      <dgm:presOf/>
      <dgm:constrLst/>
      <dgm:ruleLst/>
    </dgm:layoutNode>
    <dgm:choose name="Name3">
      <dgm:if name="Name4" axis="ch" ptType="node" func="cnt" op="equ" val="1">
        <dgm:layoutNode name="OneNode_1">
          <dgm:varLst>
            <dgm:bulletEnabled val="1"/>
          </dgm:varLst>
          <dgm:alg type="tx"/>
          <dgm:shape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5">
        <dgm:choose name="Name6">
          <dgm:if name="Name7" axis="ch" ptType="node" func="cnt" op="equ" val="2">
            <dgm:layoutNode name="TwoNodes_1">
              <dgm:varLst>
                <dgm:bulletEnabled val="1"/>
              </dgm:varLst>
              <dgm:alg type="sp"/>
              <dgm:shape type="roundRect" r:blip="">
                <dgm:adjLst>
                  <dgm:adj idx="1" val="0.1"/>
                </dgm:adjLst>
              </dgm:shape>
              <dgm:presOf axis="ch desOrSelf" ptType="node node" st="1 1" cnt="1 0"/>
              <dgm:constrLst/>
              <dgm:ruleLst/>
            </dgm:layoutNode>
            <dgm:layoutNode name="TwoNodes_2">
              <dgm:varLst>
                <dgm:bulletEnabled val="1"/>
              </dgm:varLst>
              <dgm:alg type="sp"/>
              <dgm:shape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TwoNodes_1_text">
              <dgm:varLst>
                <dgm:bulletEnabled val="1"/>
              </dgm:varLst>
              <dgm:alg type="tx">
                <dgm:param type="parTxLTRAlign" val="l"/>
                <dgm:param type="txAnchorVertCh" val="mid"/>
              </dgm:alg>
              <dgm:shape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TwoNodes_2_text">
              <dgm:varLst>
                <dgm:bulletEnabled val="1"/>
              </dgm:varLst>
              <dgm:alg type="tx">
                <dgm:param type="parTxLTRAlign" val="l"/>
                <dgm:param type="txAnchorVertCh" val="mid"/>
              </dgm:alg>
              <dgm:shape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8">
            <dgm:choose name="Name9">
              <dgm:if name="Name10" axis="ch" ptType="node" func="cnt" op="equ" val="3">
                <dgm:layoutNode name="ThreeNodes_1">
                  <dgm:varLst>
                    <dgm:bulletEnabled val="1"/>
                  </dgm:varLst>
                  <dgm:alg type="sp"/>
                  <dgm:shape type="roundRect" r:blip="">
                    <dgm:adjLst>
                      <dgm:adj idx="1" val="0.1"/>
                    </dgm:adjLst>
                  </dgm:shape>
                  <dgm:presOf axis="ch desOrSelf" ptType="node node" st="1 1" cnt="1 0"/>
                  <dgm:constrLst/>
                  <dgm:ruleLst/>
                </dgm:layoutNode>
                <dgm:layoutNode name="ThreeNodes_2">
                  <dgm:varLst>
                    <dgm:bulletEnabled val="1"/>
                  </dgm:varLst>
                  <dgm:alg type="sp"/>
                  <dgm:shape type="roundRect" r:blip="">
                    <dgm:adjLst>
                      <dgm:adj idx="1" val="0.1"/>
                    </dgm:adjLst>
                  </dgm:shape>
                  <dgm:presOf axis="ch desOrSelf" ptType="node node" st="2 1" cnt="1 0"/>
                  <dgm:constrLst/>
                  <dgm:ruleLst/>
                </dgm:layoutNode>
                <dgm:layoutNode name="ThreeNodes_3">
                  <dgm:varLst>
                    <dgm:bulletEnabled val="1"/>
                  </dgm:varLst>
                  <dgm:alg type="sp"/>
                  <dgm:shape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ThreeConn_2-3" styleLbl="fgAccFollowNode1">
                  <dgm:varLst>
                    <dgm:bulletEnabled val="1"/>
                  </dgm:varLst>
                  <dgm:alg type="tx"/>
                  <dgm:shape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ThreeNodes_1_text">
                  <dgm:varLst>
                    <dgm:bulletEnabled val="1"/>
                  </dgm:varLst>
                  <dgm:alg type="tx">
                    <dgm:param type="parTxLTRAlign" val="l"/>
                    <dgm:param type="txAnchorVertCh" val="mid"/>
                  </dgm:alg>
                  <dgm:shape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ThreeNodes_2_text">
                  <dgm:varLst>
                    <dgm:bulletEnabled val="1"/>
                  </dgm:varLst>
                  <dgm:alg type="tx">
                    <dgm:param type="parTxLTRAlign" val="l"/>
                    <dgm:param type="txAnchorVertCh" val="mid"/>
                  </dgm:alg>
                  <dgm:shape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ThreeNodes_3_text">
                  <dgm:varLst>
                    <dgm:bulletEnabled val="1"/>
                  </dgm:varLst>
                  <dgm:alg type="tx">
                    <dgm:param type="parTxLTRAlign" val="l"/>
                    <dgm:param type="txAnchorVertCh" val="mid"/>
                  </dgm:alg>
                  <dgm:shape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1">
                <dgm:choose name="Name12">
                  <dgm:if name="Name13" axis="ch" ptType="node" func="cnt" op="equ" val="4">
                    <dgm:layoutNode name="FourNodes_1">
                      <dgm:varLst>
                        <dgm:bulletEnabled val="1"/>
                      </dgm:varLst>
                      <dgm:alg type="sp"/>
                      <dgm:shape type="roundRect" r:blip="">
                        <dgm:adjLst>
                          <dgm:adj idx="1" val="0.1"/>
                        </dgm:adjLst>
                      </dgm:shape>
                      <dgm:presOf axis="ch desOrSelf" ptType="node node" st="1 1" cnt="1 0"/>
                      <dgm:constrLst/>
                      <dgm:ruleLst/>
                    </dgm:layoutNode>
                    <dgm:layoutNode name="FourNodes_2">
                      <dgm:varLst>
                        <dgm:bulletEnabled val="1"/>
                      </dgm:varLst>
                      <dgm:alg type="sp"/>
                      <dgm:shape type="roundRect" r:blip="">
                        <dgm:adjLst>
                          <dgm:adj idx="1" val="0.1"/>
                        </dgm:adjLst>
                      </dgm:shape>
                      <dgm:presOf axis="ch desOrSelf" ptType="node node" st="2 1" cnt="1 0"/>
                      <dgm:constrLst/>
                      <dgm:ruleLst/>
                    </dgm:layoutNode>
                    <dgm:layoutNode name="FourNodes_3">
                      <dgm:varLst>
                        <dgm:bulletEnabled val="1"/>
                      </dgm:varLst>
                      <dgm:alg type="sp"/>
                      <dgm:shape type="roundRect" r:blip="">
                        <dgm:adjLst>
                          <dgm:adj idx="1" val="0.1"/>
                        </dgm:adjLst>
                      </dgm:shape>
                      <dgm:presOf axis="ch desOrSelf" ptType="node node" st="3 1" cnt="1 0"/>
                      <dgm:constrLst/>
                      <dgm:ruleLst/>
                    </dgm:layoutNode>
                    <dgm:layoutNode name="FourNodes_4">
                      <dgm:varLst>
                        <dgm:bulletEnabled val="1"/>
                      </dgm:varLst>
                      <dgm:alg type="sp"/>
                      <dgm:shape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ourConn_2-3" styleLbl="fgAccFollowNode1">
                      <dgm:varLst>
                        <dgm:bulletEnabled val="1"/>
                      </dgm:varLst>
                      <dgm:alg type="tx"/>
                      <dgm:shape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ourConn_3-4" styleLbl="fgAccFollowNode1">
                      <dgm:varLst>
                        <dgm:bulletEnabled val="1"/>
                      </dgm:varLst>
                      <dgm:alg type="tx"/>
                      <dgm:shape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ourNodes_1_text">
                      <dgm:varLst>
                        <dgm:bulletEnabled val="1"/>
                      </dgm:varLst>
                      <dgm:alg type="tx">
                        <dgm:param type="parTxLTRAlign" val="l"/>
                        <dgm:param type="txAnchorVertCh" val="mid"/>
                      </dgm:alg>
                      <dgm:shape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ourNodes_2_text">
                      <dgm:varLst>
                        <dgm:bulletEnabled val="1"/>
                      </dgm:varLst>
                      <dgm:alg type="tx">
                        <dgm:param type="parTxLTRAlign" val="l"/>
                        <dgm:param type="txAnchorVertCh" val="mid"/>
                      </dgm:alg>
                      <dgm:shape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ourNodes_3_text">
                      <dgm:varLst>
                        <dgm:bulletEnabled val="1"/>
                      </dgm:varLst>
                      <dgm:alg type="tx">
                        <dgm:param type="parTxLTRAlign" val="l"/>
                        <dgm:param type="txAnchorVertCh" val="mid"/>
                      </dgm:alg>
                      <dgm:shape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ourNodes_4_text">
                      <dgm:varLst>
                        <dgm:bulletEnabled val="1"/>
                      </dgm:varLst>
                      <dgm:alg type="tx">
                        <dgm:param type="parTxLTRAlign" val="l"/>
                        <dgm:param type="txAnchorVertCh" val="mid"/>
                      </dgm:alg>
                      <dgm:shape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4">
                    <dgm:choose name="Name15">
                      <dgm:if name="Name16" axis="ch" ptType="node" func="cnt" op="gte" val="5">
                        <dgm:layoutNode name="FiveNodes_1">
                          <dgm:varLst>
                            <dgm:bulletEnabled val="1"/>
                          </dgm:varLst>
                          <dgm:alg type="sp"/>
                          <dgm:shape type="roundRect" r:blip="">
                            <dgm:adjLst>
                              <dgm:adj idx="1" val="0.1"/>
                            </dgm:adjLst>
                          </dgm:shape>
                          <dgm:presOf axis="ch desOrSelf" ptType="node node" st="1 1" cnt="1 0"/>
                          <dgm:constrLst/>
                          <dgm:ruleLst/>
                        </dgm:layoutNode>
                        <dgm:layoutNode name="FiveNodes_2">
                          <dgm:varLst>
                            <dgm:bulletEnabled val="1"/>
                          </dgm:varLst>
                          <dgm:alg type="sp"/>
                          <dgm:shape type="roundRect" r:blip="">
                            <dgm:adjLst>
                              <dgm:adj idx="1" val="0.1"/>
                            </dgm:adjLst>
                          </dgm:shape>
                          <dgm:presOf axis="ch desOrSelf" ptType="node node" st="2 1" cnt="1 0"/>
                          <dgm:constrLst/>
                          <dgm:ruleLst/>
                        </dgm:layoutNode>
                        <dgm:layoutNode name="FiveNodes_3">
                          <dgm:varLst>
                            <dgm:bulletEnabled val="1"/>
                          </dgm:varLst>
                          <dgm:alg type="sp"/>
                          <dgm:shape type="roundRect" r:blip="">
                            <dgm:adjLst>
                              <dgm:adj idx="1" val="0.1"/>
                            </dgm:adjLst>
                          </dgm:shape>
                          <dgm:presOf axis="ch desOrSelf" ptType="node node" st="3 1" cnt="1 0"/>
                          <dgm:constrLst/>
                          <dgm:ruleLst/>
                        </dgm:layoutNode>
                        <dgm:layoutNode name="FiveNodes_4">
                          <dgm:varLst>
                            <dgm:bulletEnabled val="1"/>
                          </dgm:varLst>
                          <dgm:alg type="sp"/>
                          <dgm:shape type="roundRect" r:blip="">
                            <dgm:adjLst>
                              <dgm:adj idx="1" val="0.1"/>
                            </dgm:adjLst>
                          </dgm:shape>
                          <dgm:presOf axis="ch desOrSelf" ptType="node node" st="4 1" cnt="1 0"/>
                          <dgm:constrLst/>
                          <dgm:ruleLst/>
                        </dgm:layoutNode>
                        <dgm:layoutNode name="FiveNodes_5">
                          <dgm:varLst>
                            <dgm:bulletEnabled val="1"/>
                          </dgm:varLst>
                          <dgm:alg type="sp"/>
                          <dgm:shape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iveConn_2-3" styleLbl="fgAccFollowNode1">
                          <dgm:varLst>
                            <dgm:bulletEnabled val="1"/>
                          </dgm:varLst>
                          <dgm:alg type="tx"/>
                          <dgm:shape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iveConn_3-4" styleLbl="fgAccFollowNode1">
                          <dgm:varLst>
                            <dgm:bulletEnabled val="1"/>
                          </dgm:varLst>
                          <dgm:alg type="tx"/>
                          <dgm:shape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iveConn_4-5" styleLbl="fgAccFollowNode1">
                          <dgm:varLst>
                            <dgm:bulletEnabled val="1"/>
                          </dgm:varLst>
                          <dgm:alg type="tx"/>
                          <dgm:shape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iveNodes_1_text">
                          <dgm:varLst>
                            <dgm:bulletEnabled val="1"/>
                          </dgm:varLst>
                          <dgm:alg type="tx">
                            <dgm:param type="parTxLTRAlign" val="l"/>
                            <dgm:param type="txAnchorVertCh" val="mid"/>
                          </dgm:alg>
                          <dgm:shape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iveNodes_2_text">
                          <dgm:varLst>
                            <dgm:bulletEnabled val="1"/>
                          </dgm:varLst>
                          <dgm:alg type="tx">
                            <dgm:param type="parTxLTRAlign" val="l"/>
                            <dgm:param type="txAnchorVertCh" val="mid"/>
                          </dgm:alg>
                          <dgm:shape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iveNodes_3_text">
                          <dgm:varLst>
                            <dgm:bulletEnabled val="1"/>
                          </dgm:varLst>
                          <dgm:alg type="tx">
                            <dgm:param type="parTxLTRAlign" val="l"/>
                            <dgm:param type="txAnchorVertCh" val="mid"/>
                          </dgm:alg>
                          <dgm:shape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iveNodes_4_text">
                          <dgm:varLst>
                            <dgm:bulletEnabled val="1"/>
                          </dgm:varLst>
                          <dgm:alg type="tx">
                            <dgm:param type="parTxLTRAlign" val="l"/>
                            <dgm:param type="txAnchorVertCh" val="mid"/>
                          </dgm:alg>
                          <dgm:shape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iveNodes_5_text">
                          <dgm:varLst>
                            <dgm:bulletEnabled val="1"/>
                          </dgm:varLst>
                          <dgm:alg type="tx">
                            <dgm:param type="parTxLTRAlign" val="l"/>
                            <dgm:param type="txAnchorVertCh" val="mid"/>
                          </dgm:alg>
                          <dgm:shape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7"/>
                    </dgm:choose>
                  </dgm:else>
                </dgm:choose>
              </dgm:else>
            </dgm:choose>
          </dgm:else>
        </dgm:choose>
      </dgm:else>
    </dgm:choos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A2771-0964-4141-A789-B3ADAC382371}"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F8F74-131F-4EAE-9ECF-8F28D5C7BB9E}" type="slidenum">
              <a:rPr lang="zh-CN" altLang="en-US" smtClean="0"/>
              <a:t>‹#›</a:t>
            </a:fld>
            <a:endParaRPr lang="zh-CN" altLang="en-US"/>
          </a:p>
        </p:txBody>
      </p:sp>
    </p:spTree>
    <p:extLst>
      <p:ext uri="{BB962C8B-B14F-4D97-AF65-F5344CB8AC3E}">
        <p14:creationId val="4000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157852204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213562109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383036585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206239650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343988380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比较">
    <p:spTree>
      <p:nvGrpSpPr>
        <p:cNvPr id="1" name=""/>
        <p:cNvGrpSpPr/>
        <p:nvPr/>
      </p:nvGrpSpPr>
      <p:grpSpPr>
        <a:xfrm>
          <a:off x="0" y="0"/>
          <a:ext cx="0" cy="0"/>
        </a:xfrm>
      </p:grpSpPr>
      <p:sp>
        <p:nvSpPr>
          <p:cNvPr id="7" name="Date Placeholder 6"/>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136329938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幻灯片">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7" name="矩形 6"/>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7"/>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9" name="任意多边形 8"/>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文本框 9"/>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一</a:t>
            </a:r>
            <a:endParaRPr lang="zh-CN" altLang="en-US" sz="3200">
              <a:solidFill>
                <a:srgbClr val="1F4E79"/>
              </a:solidFill>
            </a:endParaRPr>
          </a:p>
        </p:txBody>
      </p:sp>
      <p:sp>
        <p:nvSpPr>
          <p:cNvPr id="11" name="文本框 10"/>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397935843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幻灯片">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7" name="矩形 6"/>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7"/>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9" name="任意多边形 8"/>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文本框 9"/>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一</a:t>
            </a:r>
            <a:endParaRPr lang="zh-CN" altLang="en-US" sz="3200">
              <a:solidFill>
                <a:srgbClr val="1F4E79"/>
              </a:solidFill>
            </a:endParaRPr>
          </a:p>
        </p:txBody>
      </p:sp>
      <p:sp>
        <p:nvSpPr>
          <p:cNvPr id="11" name="文本框 10"/>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285583139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7" name="矩形 6"/>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7"/>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9" name="任意多边形 8"/>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文本框 9"/>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一</a:t>
            </a:r>
            <a:endParaRPr lang="zh-CN" altLang="en-US" sz="3200">
              <a:solidFill>
                <a:srgbClr val="1F4E79"/>
              </a:solidFill>
            </a:endParaRPr>
          </a:p>
        </p:txBody>
      </p:sp>
      <p:sp>
        <p:nvSpPr>
          <p:cNvPr id="11" name="文本框 10"/>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317212999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幻灯片">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7" name="矩形 6"/>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7"/>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9" name="任意多边形 8"/>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文本框 9"/>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一</a:t>
            </a:r>
            <a:endParaRPr lang="zh-CN" altLang="en-US" sz="3200">
              <a:solidFill>
                <a:srgbClr val="1F4E79"/>
              </a:solidFill>
            </a:endParaRPr>
          </a:p>
        </p:txBody>
      </p:sp>
      <p:sp>
        <p:nvSpPr>
          <p:cNvPr id="11" name="文本框 10"/>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90115049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比较">
    <p:spTree>
      <p:nvGrpSpPr>
        <p:cNvPr id="1" name=""/>
        <p:cNvGrpSpPr/>
        <p:nvPr/>
      </p:nvGrpSpPr>
      <p:grpSpPr>
        <a:xfrm>
          <a:off x="0" y="0"/>
          <a:ext cx="0" cy="0"/>
        </a:xfrm>
      </p:grpSpPr>
      <p:sp>
        <p:nvSpPr>
          <p:cNvPr id="7" name="Date Placeholder 6"/>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129539745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202849029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7" name="矩形 6"/>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7"/>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9" name="任意多边形 8"/>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文本框 9"/>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二</a:t>
            </a:r>
            <a:endParaRPr lang="zh-CN" altLang="en-US" sz="3200">
              <a:solidFill>
                <a:srgbClr val="1F4E79"/>
              </a:solidFill>
            </a:endParaRPr>
          </a:p>
        </p:txBody>
      </p:sp>
      <p:sp>
        <p:nvSpPr>
          <p:cNvPr id="11" name="文本框 10"/>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381297649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7" name="矩形 6"/>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7"/>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9" name="任意多边形 8"/>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文本框 9"/>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二</a:t>
            </a:r>
            <a:endParaRPr lang="zh-CN" altLang="en-US" sz="3200">
              <a:solidFill>
                <a:srgbClr val="1F4E79"/>
              </a:solidFill>
            </a:endParaRPr>
          </a:p>
        </p:txBody>
      </p:sp>
      <p:sp>
        <p:nvSpPr>
          <p:cNvPr id="11" name="文本框 10"/>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310330835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7" name="矩形 6"/>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7"/>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9" name="任意多边形 8"/>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文本框 9"/>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二</a:t>
            </a:r>
            <a:endParaRPr lang="zh-CN" altLang="en-US" sz="3200">
              <a:solidFill>
                <a:srgbClr val="1F4E79"/>
              </a:solidFill>
            </a:endParaRPr>
          </a:p>
        </p:txBody>
      </p:sp>
      <p:sp>
        <p:nvSpPr>
          <p:cNvPr id="11" name="文本框 10"/>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374526057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比较">
    <p:spTree>
      <p:nvGrpSpPr>
        <p:cNvPr id="1" name=""/>
        <p:cNvGrpSpPr/>
        <p:nvPr/>
      </p:nvGrpSpPr>
      <p:grpSpPr>
        <a:xfrm>
          <a:off x="0" y="0"/>
          <a:ext cx="0" cy="0"/>
        </a:xfrm>
      </p:grpSpPr>
      <p:sp>
        <p:nvSpPr>
          <p:cNvPr id="7" name="Date Placeholder 6"/>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356783868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7" name="矩形 6"/>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7"/>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9" name="任意多边形 8"/>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文本框 9"/>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三</a:t>
            </a:r>
            <a:endParaRPr lang="zh-CN" altLang="en-US" sz="3200">
              <a:solidFill>
                <a:srgbClr val="1F4E79"/>
              </a:solidFill>
            </a:endParaRPr>
          </a:p>
        </p:txBody>
      </p:sp>
      <p:sp>
        <p:nvSpPr>
          <p:cNvPr id="11" name="文本框 10"/>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56737852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节标题">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7" name="矩形 6"/>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7"/>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9" name="任意多边形 8"/>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文本框 9"/>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三</a:t>
            </a:r>
            <a:endParaRPr lang="zh-CN" altLang="en-US" sz="3200">
              <a:solidFill>
                <a:srgbClr val="1F4E79"/>
              </a:solidFill>
            </a:endParaRPr>
          </a:p>
        </p:txBody>
      </p:sp>
      <p:sp>
        <p:nvSpPr>
          <p:cNvPr id="11" name="文本框 10"/>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18229097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节标题">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7" name="矩形 6"/>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任意多边形 7"/>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9" name="任意多边形 8"/>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文本框 9"/>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三</a:t>
            </a:r>
            <a:endParaRPr lang="zh-CN" altLang="en-US" sz="3200">
              <a:solidFill>
                <a:srgbClr val="1F4E79"/>
              </a:solidFill>
            </a:endParaRPr>
          </a:p>
        </p:txBody>
      </p:sp>
      <p:sp>
        <p:nvSpPr>
          <p:cNvPr id="11" name="文本框 10"/>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302744437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比较">
    <p:spTree>
      <p:nvGrpSpPr>
        <p:cNvPr id="1" name=""/>
        <p:cNvGrpSpPr/>
        <p:nvPr/>
      </p:nvGrpSpPr>
      <p:grpSpPr>
        <a:xfrm>
          <a:off x="0" y="0"/>
          <a:ext cx="0" cy="0"/>
        </a:xfrm>
      </p:grpSpPr>
      <p:sp>
        <p:nvSpPr>
          <p:cNvPr id="7" name="Date Placeholder 6"/>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274039020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两栏内容">
    <p:spTree>
      <p:nvGrpSpPr>
        <p:cNvPr id="1" name=""/>
        <p:cNvGrpSpPr/>
        <p:nvPr/>
      </p:nvGrpSpPr>
      <p:grpSpPr>
        <a:xfrm>
          <a:off x="0" y="0"/>
          <a:ext cx="0" cy="0"/>
        </a:xfrm>
      </p:grpSpPr>
      <p:sp>
        <p:nvSpPr>
          <p:cNvPr id="5" name="Date Placeholder 4"/>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8" name="矩形 7"/>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任意多边形 8"/>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任意多边形 9"/>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1" name="文本框 10"/>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四</a:t>
            </a:r>
            <a:endParaRPr lang="zh-CN" altLang="en-US" sz="3200">
              <a:solidFill>
                <a:srgbClr val="1F4E79"/>
              </a:solidFill>
            </a:endParaRPr>
          </a:p>
        </p:txBody>
      </p:sp>
      <p:sp>
        <p:nvSpPr>
          <p:cNvPr id="12" name="文本框 11"/>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838548426"/>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两栏内容">
    <p:spTree>
      <p:nvGrpSpPr>
        <p:cNvPr id="1" name=""/>
        <p:cNvGrpSpPr/>
        <p:nvPr/>
      </p:nvGrpSpPr>
      <p:grpSpPr>
        <a:xfrm>
          <a:off x="0" y="0"/>
          <a:ext cx="0" cy="0"/>
        </a:xfrm>
      </p:grpSpPr>
      <p:sp>
        <p:nvSpPr>
          <p:cNvPr id="5" name="Date Placeholder 4"/>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8" name="矩形 7"/>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任意多边形 8"/>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任意多边形 9"/>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1" name="文本框 10"/>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四</a:t>
            </a:r>
            <a:endParaRPr lang="zh-CN" altLang="en-US" sz="3200">
              <a:solidFill>
                <a:srgbClr val="1F4E79"/>
              </a:solidFill>
            </a:endParaRPr>
          </a:p>
        </p:txBody>
      </p:sp>
      <p:sp>
        <p:nvSpPr>
          <p:cNvPr id="12" name="文本框 11"/>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289328926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3384951720"/>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两栏内容">
    <p:spTree>
      <p:nvGrpSpPr>
        <p:cNvPr id="1" name=""/>
        <p:cNvGrpSpPr/>
        <p:nvPr/>
      </p:nvGrpSpPr>
      <p:grpSpPr>
        <a:xfrm>
          <a:off x="0" y="0"/>
          <a:ext cx="0" cy="0"/>
        </a:xfrm>
      </p:grpSpPr>
      <p:sp>
        <p:nvSpPr>
          <p:cNvPr id="5" name="Date Placeholder 4"/>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3D471F7-2C7E-43CC-B89C-2E4BD1E6EF88}" type="slidenum">
              <a:rPr lang="zh-CN" altLang="en-US" smtClean="0"/>
              <a:t>‹#›</a:t>
            </a:fld>
            <a:endParaRPr lang="zh-CN" altLang="en-US"/>
          </a:p>
        </p:txBody>
      </p:sp>
      <p:sp>
        <p:nvSpPr>
          <p:cNvPr id="8" name="矩形 7"/>
          <p:cNvSpPr/>
          <p:nvPr userDrawn="1"/>
        </p:nvSpPr>
        <p:spPr>
          <a:xfrm>
            <a:off x="-1" y="0"/>
            <a:ext cx="12192000" cy="764704"/>
          </a:xfrm>
          <a:prstGeom prst="rect">
            <a:avLst/>
          </a:prstGeom>
          <a:solidFill>
            <a:srgbClr val="1F4E79"/>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任意多边形 8"/>
          <p:cNvSpPr/>
          <p:nvPr userDrawn="1"/>
        </p:nvSpPr>
        <p:spPr>
          <a:xfrm>
            <a:off x="-7103" y="146416"/>
            <a:ext cx="783051" cy="471875"/>
          </a:xfrm>
          <a:custGeom>
            <a:gdLst>
              <a:gd name="connsiteX0" fmla="*/ 0 w 710619"/>
              <a:gd name="connsiteY0" fmla="*/ 0 h 570968"/>
              <a:gd name="connsiteX1" fmla="*/ 425135 w 710619"/>
              <a:gd name="connsiteY1" fmla="*/ 0 h 570968"/>
              <a:gd name="connsiteX2" fmla="*/ 710619 w 710619"/>
              <a:gd name="connsiteY2" fmla="*/ 285484 h 570968"/>
              <a:gd name="connsiteX3" fmla="*/ 425135 w 710619"/>
              <a:gd name="connsiteY3" fmla="*/ 570968 h 570968"/>
              <a:gd name="connsiteX4" fmla="*/ 0 w 710619"/>
              <a:gd name="connsiteY4" fmla="*/ 570968 h 5709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0619" h="570968">
                <a:moveTo>
                  <a:pt x="0" y="0"/>
                </a:moveTo>
                <a:lnTo>
                  <a:pt x="425135" y="0"/>
                </a:lnTo>
                <a:lnTo>
                  <a:pt x="710619" y="285484"/>
                </a:lnTo>
                <a:lnTo>
                  <a:pt x="425135" y="570968"/>
                </a:lnTo>
                <a:lnTo>
                  <a:pt x="0" y="57096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0" name="任意多边形 9"/>
          <p:cNvSpPr/>
          <p:nvPr userDrawn="1"/>
        </p:nvSpPr>
        <p:spPr>
          <a:xfrm>
            <a:off x="664032" y="146416"/>
            <a:ext cx="568635" cy="471875"/>
          </a:xfrm>
          <a:custGeom>
            <a:gdLst>
              <a:gd name="connsiteX0" fmla="*/ 0 w 654307"/>
              <a:gd name="connsiteY0" fmla="*/ 0 h 723958"/>
              <a:gd name="connsiteX1" fmla="*/ 292328 w 654307"/>
              <a:gd name="connsiteY1" fmla="*/ 0 h 723958"/>
              <a:gd name="connsiteX2" fmla="*/ 654307 w 654307"/>
              <a:gd name="connsiteY2" fmla="*/ 361979 h 723958"/>
              <a:gd name="connsiteX3" fmla="*/ 292328 w 654307"/>
              <a:gd name="connsiteY3" fmla="*/ 723958 h 723958"/>
              <a:gd name="connsiteX4" fmla="*/ 0 w 654307"/>
              <a:gd name="connsiteY4" fmla="*/ 723958 h 723958"/>
              <a:gd name="connsiteX5" fmla="*/ 361979 w 654307"/>
              <a:gd name="connsiteY5" fmla="*/ 361979 h 723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07" h="723958">
                <a:moveTo>
                  <a:pt x="0" y="0"/>
                </a:moveTo>
                <a:lnTo>
                  <a:pt x="292328" y="0"/>
                </a:lnTo>
                <a:lnTo>
                  <a:pt x="654307" y="361979"/>
                </a:lnTo>
                <a:lnTo>
                  <a:pt x="292328" y="723958"/>
                </a:lnTo>
                <a:lnTo>
                  <a:pt x="0" y="723958"/>
                </a:lnTo>
                <a:lnTo>
                  <a:pt x="361979" y="36197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1" name="文本框 10"/>
          <p:cNvSpPr txBox="1"/>
          <p:nvPr userDrawn="1"/>
        </p:nvSpPr>
        <p:spPr>
          <a:xfrm>
            <a:off x="-59702" y="88532"/>
            <a:ext cx="534031" cy="584775"/>
          </a:xfrm>
          <a:prstGeom prst="rect">
            <a:avLst/>
          </a:prstGeom>
          <a:noFill/>
        </p:spPr>
        <p:txBody>
          <a:bodyPr wrap="square" rtlCol="0">
            <a:spAutoFit/>
          </a:bodyPr>
          <a:lstStyle/>
          <a:p>
            <a:r>
              <a:rPr lang="zh-CN" altLang="en-US" sz="3200" smtClean="0">
                <a:solidFill>
                  <a:srgbClr val="1F4E79"/>
                </a:solidFill>
              </a:rPr>
              <a:t>四</a:t>
            </a:r>
            <a:endParaRPr lang="zh-CN" altLang="en-US" sz="3200">
              <a:solidFill>
                <a:srgbClr val="1F4E79"/>
              </a:solidFill>
            </a:endParaRPr>
          </a:p>
        </p:txBody>
      </p:sp>
      <p:sp>
        <p:nvSpPr>
          <p:cNvPr id="12" name="文本框 11"/>
          <p:cNvSpPr txBox="1"/>
          <p:nvPr userDrawn="1"/>
        </p:nvSpPr>
        <p:spPr>
          <a:xfrm>
            <a:off x="1232667" y="88532"/>
            <a:ext cx="9169191" cy="584775"/>
          </a:xfrm>
          <a:prstGeom prst="rect">
            <a:avLst/>
          </a:prstGeom>
          <a:noFill/>
        </p:spPr>
        <p:txBody>
          <a:bodyPr wrap="square" rtlCol="0">
            <a:spAutoFit/>
          </a:bodyPr>
          <a:lstStyle>
            <a:defPPr>
              <a:defRPr lang="zh-CN"/>
            </a:defPPr>
            <a:lvl1pPr>
              <a:defRPr sz="3200">
                <a:solidFill>
                  <a:srgbClr val="1F4E79"/>
                </a:solidFill>
              </a:defRPr>
            </a:lvl1pPr>
          </a:lstStyle>
          <a:p>
            <a:pPr lvl="0"/>
            <a:r>
              <a:rPr lang="zh-CN" altLang="en-US" sz="3200" smtClean="0">
                <a:solidFill>
                  <a:schemeClr val="bg1"/>
                </a:solidFill>
              </a:rPr>
              <a:t>前往母版更改文字</a:t>
            </a:r>
          </a:p>
        </p:txBody>
      </p:sp>
    </p:spTree>
    <p:extLst>
      <p:ext uri="{BB962C8B-B14F-4D97-AF65-F5344CB8AC3E}">
        <p14:creationId val="347316139"/>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仅标题">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40508445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内容与标题">
    <p:spTree>
      <p:nvGrpSpPr>
        <p:cNvPr id="1" name=""/>
        <p:cNvGrpSpPr/>
        <p:nvPr/>
      </p:nvGrpSpPr>
      <p:grpSpPr>
        <a:xfrm>
          <a:off x="0" y="0"/>
          <a:ext cx="0" cy="0"/>
        </a:xfrm>
      </p:grpSpPr>
      <p:sp>
        <p:nvSpPr>
          <p:cNvPr id="5" name="Date Placeholder 4"/>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2577992345"/>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图片与标题">
    <p:spTree>
      <p:nvGrpSpPr>
        <p:cNvPr id="1" name=""/>
        <p:cNvGrpSpPr/>
        <p:nvPr/>
      </p:nvGrpSpPr>
      <p:grpSpPr>
        <a:xfrm>
          <a:off x="0" y="0"/>
          <a:ext cx="0" cy="0"/>
        </a:xfrm>
      </p:grpSpPr>
      <p:sp>
        <p:nvSpPr>
          <p:cNvPr id="5" name="Date Placeholder 4"/>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34880434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垂直排列标题与 文本">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2356999325"/>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1275405124"/>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节标题">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394043505"/>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两栏内容">
    <p:spTree>
      <p:nvGrpSpPr>
        <p:cNvPr id="1" name=""/>
        <p:cNvGrpSpPr/>
        <p:nvPr/>
      </p:nvGrpSpPr>
      <p:grpSpPr>
        <a:xfrm>
          <a:off x="0" y="0"/>
          <a:ext cx="0" cy="0"/>
        </a:xfrm>
      </p:grpSpPr>
      <p:sp>
        <p:nvSpPr>
          <p:cNvPr id="5" name="日期占位符 4"/>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1279175322"/>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比较">
    <p:spTree>
      <p:nvGrpSpPr>
        <p:cNvPr id="1" name=""/>
        <p:cNvGrpSpPr/>
        <p:nvPr/>
      </p:nvGrpSpPr>
      <p:grpSpPr>
        <a:xfrm>
          <a:off x="0" y="0"/>
          <a:ext cx="0" cy="0"/>
        </a:xfrm>
      </p:grpSpPr>
      <p:sp>
        <p:nvSpPr>
          <p:cNvPr id="7" name="日期占位符 6"/>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295186000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4128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2793112498"/>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5420788"/>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8018879"/>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513960"/>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5217319"/>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6886653"/>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2301613"/>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1724721"/>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0427937"/>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3328621"/>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139482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99692189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23653509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9633516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94961875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93FFDA5-54A6-45C8-8205-807BD53CA4DA}"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3D471F7-2C7E-43CC-B89C-2E4BD1E6EF88}" type="slidenum">
              <a:rPr lang="zh-CN" altLang="en-US" smtClean="0"/>
              <a:t>‹#›</a:t>
            </a:fld>
            <a:endParaRPr lang="zh-CN" altLang="en-US"/>
          </a:p>
        </p:txBody>
      </p:sp>
    </p:spTree>
    <p:extLst>
      <p:ext uri="{BB962C8B-B14F-4D97-AF65-F5344CB8AC3E}">
        <p14:creationId val="135857173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slideLayouts/slideLayout32.xml" Type="http://schemas.openxmlformats.org/officeDocument/2006/relationships/slideLayout"/><Relationship Id="rId33" Target="../slideLayouts/slideLayout33.xml" Type="http://schemas.openxmlformats.org/officeDocument/2006/relationships/slideLayout"/><Relationship Id="rId34" Target="../slideLayouts/slideLayout34.xml" Type="http://schemas.openxmlformats.org/officeDocument/2006/relationships/slideLayout"/><Relationship Id="rId35" Target="../slideLayouts/slideLayout35.xml" Type="http://schemas.openxmlformats.org/officeDocument/2006/relationships/slideLayout"/><Relationship Id="rId36" Target="../slideLayouts/slideLayout36.xml" Type="http://schemas.openxmlformats.org/officeDocument/2006/relationships/slideLayout"/><Relationship Id="rId37" Target="../slideLayouts/slideLayout37.xml" Type="http://schemas.openxmlformats.org/officeDocument/2006/relationships/slideLayout"/><Relationship Id="rId38" Target="../slideLayouts/slideLayout38.xml" Type="http://schemas.openxmlformats.org/officeDocument/2006/relationships/slideLayout"/><Relationship Id="rId39" Target="../theme/theme1.xml" Type="http://schemas.openxmlformats.org/officeDocument/2006/relationships/theme"/><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39.xml" Type="http://schemas.openxmlformats.org/officeDocument/2006/relationships/slideLayout"/><Relationship Id="rId10" Target="../slideLayouts/slideLayout48.xml" Type="http://schemas.openxmlformats.org/officeDocument/2006/relationships/slideLayout"/><Relationship Id="rId11" Target="../slideLayouts/slideLayout49.xml" Type="http://schemas.openxmlformats.org/officeDocument/2006/relationships/slideLayout"/><Relationship Id="rId12" Target="../theme/theme2.xml" Type="http://schemas.openxmlformats.org/officeDocument/2006/relationships/theme"/><Relationship Id="rId2" Target="../slideLayouts/slideLayout40.xml" Type="http://schemas.openxmlformats.org/officeDocument/2006/relationships/slideLayout"/><Relationship Id="rId3" Target="../slideLayouts/slideLayout41.xml" Type="http://schemas.openxmlformats.org/officeDocument/2006/relationships/slideLayout"/><Relationship Id="rId4" Target="../slideLayouts/slideLayout42.xml" Type="http://schemas.openxmlformats.org/officeDocument/2006/relationships/slideLayout"/><Relationship Id="rId5" Target="../slideLayouts/slideLayout43.xml" Type="http://schemas.openxmlformats.org/officeDocument/2006/relationships/slideLayout"/><Relationship Id="rId6" Target="../slideLayouts/slideLayout44.xml" Type="http://schemas.openxmlformats.org/officeDocument/2006/relationships/slideLayout"/><Relationship Id="rId7" Target="../slideLayouts/slideLayout45.xml" Type="http://schemas.openxmlformats.org/officeDocument/2006/relationships/slideLayout"/><Relationship Id="rId8" Target="../slideLayouts/slideLayout46.xml" Type="http://schemas.openxmlformats.org/officeDocument/2006/relationships/slideLayout"/><Relationship Id="rId9" Target="../slideLayouts/slideLayout4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FFDA5-54A6-45C8-8205-807BD53CA4DA}" type="datetimeFigureOut">
              <a:rPr lang="zh-CN" altLang="en-US" smtClean="0"/>
              <a:t>2018/6/2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471F7-2C7E-43CC-B89C-2E4BD1E6EF88}" type="slidenum">
              <a:rPr lang="zh-CN" altLang="en-US" smtClean="0"/>
              <a:t>‹#›</a:t>
            </a:fld>
            <a:endParaRPr lang="zh-CN" altLang="en-US"/>
          </a:p>
        </p:txBody>
      </p:sp>
    </p:spTree>
    <p:extLst>
      <p:ext uri="{BB962C8B-B14F-4D97-AF65-F5344CB8AC3E}">
        <p14:creationId val="29087706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668" r:id="rId32"/>
    <p:sldLayoutId id="2147483669" r:id="rId33"/>
    <p:sldLayoutId id="2147483671" r:id="rId34"/>
    <p:sldLayoutId id="2147483650" r:id="rId35"/>
    <p:sldLayoutId id="2147483651" r:id="rId36"/>
    <p:sldLayoutId id="2147483652" r:id="rId37"/>
    <p:sldLayoutId id="2147483653" r:id="rId3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15:guide id="1" orient="horz" pos="2160" userDrawn="1">
          <p15:clr>
            <a:srgbClr val="5ACBF0"/>
          </p15:clr>
        </p15:guide>
        <p15:guide id="2" pos="3840" userDrawn="1">
          <p15:clr>
            <a:srgbClr val="5ACBF0"/>
          </p15:clr>
        </p15:guide>
        <p15:guide id="3" pos="544" userDrawn="1">
          <p15:clr>
            <a:srgbClr val="F26B43"/>
          </p15:clr>
        </p15:guide>
        <p15:guide id="4" pos="7136" userDrawn="1">
          <p15:clr>
            <a:srgbClr val="F26B43"/>
          </p15:clr>
        </p15:guide>
        <p15:guide id="5" orient="horz" pos="816" userDrawn="1">
          <p15:clr>
            <a:srgbClr val="F26B43"/>
          </p15:clr>
        </p15:guide>
        <p15:guide id="6"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66834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1.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2.xml" Type="http://schemas.openxmlformats.org/officeDocument/2006/relationships/slideLayout"/><Relationship Id="rId2" Target="../media/image1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4.xml" Type="http://schemas.openxmlformats.org/officeDocument/2006/relationships/slideLayout"/><Relationship Id="rId2" Target="../media/image1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5.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7.xml" Type="http://schemas.openxmlformats.org/officeDocument/2006/relationships/slideLayout"/><Relationship Id="rId2" Target="../media/image1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8.xml" Type="http://schemas.openxmlformats.org/officeDocument/2006/relationships/slideLayout"/><Relationship Id="rId2" Target="../diagrams/drawing2.xml" Type="http://schemas.microsoft.com/office/2007/relationships/diagramDrawing"/><Relationship Id="rId3" Target="../diagrams/data2.xml" Type="http://schemas.openxmlformats.org/officeDocument/2006/relationships/diagramData"/><Relationship Id="rId4" Target="../diagrams/layout2.xml" Type="http://schemas.openxmlformats.org/officeDocument/2006/relationships/diagramLayout"/><Relationship Id="rId5" Target="../diagrams/quickStyle2.xml" Type="http://schemas.openxmlformats.org/officeDocument/2006/relationships/diagramQuickStyle"/><Relationship Id="rId6" Target="../diagrams/colors2.xml" Type="http://schemas.openxmlformats.org/officeDocument/2006/relationships/diagramColors"/></Relationships>
</file>

<file path=ppt/slides/_rels/slide1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30.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3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6.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0.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17000" r="-17000"/>
          </a:stretch>
        </a:blipFill>
        <a:effectLst/>
      </p:bgPr>
    </p:bg>
    <p:spTree>
      <p:nvGrpSpPr>
        <p:cNvPr id="1" name=""/>
        <p:cNvGrpSpPr/>
        <p:nvPr/>
      </p:nvGrpSpPr>
      <p:grpSpPr>
        <a:xfrm>
          <a:off x="0" y="0"/>
          <a:ext cx="0" cy="0"/>
        </a:xfrm>
      </p:grpSpPr>
      <p:sp>
        <p:nvSpPr>
          <p:cNvPr id="4" name="矩形 3"/>
          <p:cNvSpPr/>
          <p:nvPr/>
        </p:nvSpPr>
        <p:spPr>
          <a:xfrm>
            <a:off x="0" y="1170244"/>
            <a:ext cx="12192000" cy="2109326"/>
          </a:xfrm>
          <a:prstGeom prst="rect">
            <a:avLst/>
          </a:prstGeom>
          <a:blipFill>
            <a:blip r:embed="rId2"/>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 y="3429000"/>
            <a:ext cx="12193200" cy="138968"/>
          </a:xfrm>
          <a:prstGeom prst="rect">
            <a:avLst/>
          </a:prstGeom>
          <a:solidFill>
            <a:srgbClr val="1F4E79"/>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 y="887411"/>
            <a:ext cx="12193200" cy="138968"/>
          </a:xfrm>
          <a:prstGeom prst="rect">
            <a:avLst/>
          </a:prstGeom>
          <a:solidFill>
            <a:srgbClr val="1F4E79"/>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2389846" y="1347744"/>
            <a:ext cx="7412308" cy="914400"/>
          </a:xfrm>
          <a:prstGeom prst="rect">
            <a:avLst/>
          </a:prstGeom>
          <a:noFill/>
        </p:spPr>
        <p:txBody>
          <a:bodyPr rtlCol="0" wrap="square">
            <a:spAutoFit/>
          </a:bodyPr>
          <a:lstStyle/>
          <a:p>
            <a:pPr algn="ctr"/>
            <a:r>
              <a:rPr altLang="en-US" lang="zh-CN" sz="5400">
                <a:solidFill>
                  <a:srgbClr val="1F4E79"/>
                </a:solidFill>
                <a:effectLst>
                  <a:outerShdw algn="tl" blurRad="50800" dir="2700000" dist="38100" rotWithShape="0">
                    <a:prstClr val="black">
                      <a:alpha val="66000"/>
                    </a:prstClr>
                  </a:outerShdw>
                </a:effectLst>
                <a:latin charset="-122" panose="03000509000000000000" pitchFamily="65" typeface="方正粗宋简体"/>
                <a:ea charset="-122" panose="03000509000000000000" pitchFamily="65" typeface="方正粗宋简体"/>
              </a:rPr>
              <a:t>键入此处输入标题</a:t>
            </a:r>
          </a:p>
        </p:txBody>
      </p:sp>
      <p:sp>
        <p:nvSpPr>
          <p:cNvPr id="8" name="圆角矩形 7"/>
          <p:cNvSpPr/>
          <p:nvPr/>
        </p:nvSpPr>
        <p:spPr>
          <a:xfrm>
            <a:off x="5095851" y="4437112"/>
            <a:ext cx="2027602" cy="622332"/>
          </a:xfrm>
          <a:prstGeom prst="roundRect">
            <a:avLst/>
          </a:prstGeom>
          <a:solidFill>
            <a:srgbClr val="1F4E79"/>
          </a:solidFill>
          <a:ln w="38100">
            <a:solidFill>
              <a:schemeClr val="bg1">
                <a:lumMod val="85000"/>
              </a:schemeClr>
            </a:solidFill>
          </a:ln>
          <a:effectLst>
            <a:outerShdw algn="tl" blurRad="50800" dir="2700000" dist="38100" rotWithShape="0">
              <a:schemeClr val="bg1">
                <a:lumMod val="50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latin typeface="+mn-ea"/>
              </a:rPr>
              <a:t>XXX</a:t>
            </a:r>
          </a:p>
        </p:txBody>
      </p:sp>
      <p:sp>
        <p:nvSpPr>
          <p:cNvPr id="9" name="文本框 8"/>
          <p:cNvSpPr txBox="1"/>
          <p:nvPr/>
        </p:nvSpPr>
        <p:spPr>
          <a:xfrm>
            <a:off x="4799856" y="6309320"/>
            <a:ext cx="2592288" cy="396240"/>
          </a:xfrm>
          <a:prstGeom prst="rect">
            <a:avLst/>
          </a:prstGeom>
          <a:noFill/>
        </p:spPr>
        <p:txBody>
          <a:bodyPr rtlCol="0" wrap="square">
            <a:spAutoFit/>
          </a:bodyPr>
          <a:lstStyle/>
          <a:p>
            <a:pPr algn="ctr"/>
            <a:r>
              <a:rPr altLang="zh-CN" lang="en-US" sz="2000">
                <a:solidFill>
                  <a:schemeClr val="bg1">
                    <a:lumMod val="50000"/>
                  </a:schemeClr>
                </a:solidFill>
                <a:latin typeface="+mn-ea"/>
              </a:rPr>
              <a:t>2015年XX月XX日</a:t>
            </a:r>
          </a:p>
        </p:txBody>
      </p:sp>
      <p:sp>
        <p:nvSpPr>
          <p:cNvPr id="10" name="文本框 9"/>
          <p:cNvSpPr txBox="1"/>
          <p:nvPr/>
        </p:nvSpPr>
        <p:spPr>
          <a:xfrm>
            <a:off x="3905250" y="2387545"/>
            <a:ext cx="4381500" cy="640080"/>
          </a:xfrm>
          <a:prstGeom prst="rect">
            <a:avLst/>
          </a:prstGeom>
          <a:noFill/>
        </p:spPr>
        <p:txBody>
          <a:bodyPr rtlCol="0" wrap="square">
            <a:spAutoFit/>
          </a:bodyPr>
          <a:lstStyle/>
          <a:p>
            <a:pPr algn="ctr"/>
            <a:r>
              <a:rPr altLang="en-US" lang="zh-CN" sz="3600">
                <a:solidFill>
                  <a:srgbClr val="1F4E79"/>
                </a:solidFill>
                <a:effectLst>
                  <a:outerShdw algn="tl" blurRad="50800" dir="2700000" dist="38100" rotWithShape="0">
                    <a:prstClr val="black">
                      <a:alpha val="66000"/>
                    </a:prstClr>
                  </a:outerShdw>
                </a:effectLst>
                <a:latin charset="-122" panose="03000509000000000000" pitchFamily="65" typeface="方正粗宋简体"/>
                <a:ea charset="-122" panose="03000509000000000000" pitchFamily="65" typeface="方正粗宋简体"/>
              </a:rPr>
              <a:t>此处输入副标题</a:t>
            </a:r>
          </a:p>
        </p:txBody>
      </p:sp>
    </p:spTree>
    <p:extLst>
      <p:ext uri="{BB962C8B-B14F-4D97-AF65-F5344CB8AC3E}">
        <p14:creationId val="3073807977"/>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5694393" y="3270109"/>
            <a:ext cx="4977215" cy="1828968"/>
            <a:chOff x="4170392" y="3318661"/>
            <a:chExt cx="4977215" cy="1828968"/>
          </a:xfrm>
        </p:grpSpPr>
        <p:sp>
          <p:nvSpPr>
            <p:cNvPr id="7" name="矩形 6"/>
            <p:cNvSpPr/>
            <p:nvPr/>
          </p:nvSpPr>
          <p:spPr>
            <a:xfrm>
              <a:off x="4977215" y="3687946"/>
              <a:ext cx="4170392" cy="1090398"/>
            </a:xfrm>
            <a:prstGeom prst="rect">
              <a:avLst/>
            </a:prstGeom>
            <a:solidFill>
              <a:schemeClr val="bg1">
                <a:lumMod val="85000"/>
              </a:schemeClr>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6" name="图片 5"/>
            <p:cNvPicPr>
              <a:picLocks noChangeAspect="1"/>
            </p:cNvPicPr>
            <p:nvPr/>
          </p:nvPicPr>
          <p:blipFill>
            <a:blip r:embed="rId2">
              <a:extLst>
                <a:ext uri="{28A0092B-C50C-407E-A947-70E740481C1C}">
                  <a14:useLocalDpi val="0"/>
                </a:ext>
              </a:extLst>
            </a:blip>
            <a:srcRect b="893" l="29487" r="14103" t="13989"/>
            <a:stretch>
              <a:fillRect/>
            </a:stretch>
          </p:blipFill>
          <p:spPr>
            <a:xfrm>
              <a:off x="4170392" y="3318661"/>
              <a:ext cx="1828968" cy="1828968"/>
            </a:xfrm>
            <a:prstGeom prst="ellipse">
              <a:avLst/>
            </a:prstGeom>
            <a:ln w="63500">
              <a:solidFill>
                <a:schemeClr val="bg1">
                  <a:lumMod val="85000"/>
                </a:schemeClr>
              </a:solidFill>
            </a:ln>
          </p:spPr>
        </p:pic>
      </p:grpSp>
      <p:grpSp>
        <p:nvGrpSpPr>
          <p:cNvPr id="10" name="组合 9"/>
          <p:cNvGrpSpPr/>
          <p:nvPr/>
        </p:nvGrpSpPr>
        <p:grpSpPr>
          <a:xfrm>
            <a:off x="1524001" y="2250513"/>
            <a:ext cx="4936309" cy="1828968"/>
            <a:chOff x="0" y="2299065"/>
            <a:chExt cx="4936309" cy="1828968"/>
          </a:xfrm>
        </p:grpSpPr>
        <p:sp>
          <p:nvSpPr>
            <p:cNvPr id="4" name="矩形 3"/>
            <p:cNvSpPr/>
            <p:nvPr/>
          </p:nvSpPr>
          <p:spPr>
            <a:xfrm>
              <a:off x="0" y="2668351"/>
              <a:ext cx="4170392" cy="1090398"/>
            </a:xfrm>
            <a:prstGeom prst="rect">
              <a:avLst/>
            </a:prstGeom>
            <a:solidFill>
              <a:schemeClr val="bg1">
                <a:lumMod val="85000"/>
              </a:schemeClr>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3107341" y="2299065"/>
              <a:ext cx="1828968" cy="1828968"/>
            </a:xfrm>
            <a:prstGeom prst="ellipse">
              <a:avLst/>
            </a:prstGeom>
            <a:ln w="63500">
              <a:solidFill>
                <a:schemeClr val="bg1">
                  <a:lumMod val="85000"/>
                </a:schemeClr>
              </a:solidFill>
            </a:ln>
          </p:spPr>
        </p:pic>
      </p:grpSp>
      <p:sp>
        <p:nvSpPr>
          <p:cNvPr id="8" name="文本框 7"/>
          <p:cNvSpPr txBox="1"/>
          <p:nvPr/>
        </p:nvSpPr>
        <p:spPr>
          <a:xfrm>
            <a:off x="1594564" y="2903387"/>
            <a:ext cx="3141974" cy="518160"/>
          </a:xfrm>
          <a:prstGeom prst="rect">
            <a:avLst/>
          </a:prstGeom>
          <a:noFill/>
        </p:spPr>
        <p:txBody>
          <a:bodyPr rtlCol="0" wrap="square">
            <a:spAutoFit/>
          </a:bodyPr>
          <a:lstStyle/>
          <a:p>
            <a:r>
              <a:rPr altLang="en-US" lang="zh-CN" sz="2800"/>
              <a:t>键入这里输入文字</a:t>
            </a:r>
          </a:p>
        </p:txBody>
      </p:sp>
      <p:sp>
        <p:nvSpPr>
          <p:cNvPr id="11" name="文本框 10"/>
          <p:cNvSpPr txBox="1"/>
          <p:nvPr/>
        </p:nvSpPr>
        <p:spPr>
          <a:xfrm>
            <a:off x="7564267" y="3922983"/>
            <a:ext cx="3141974" cy="518160"/>
          </a:xfrm>
          <a:prstGeom prst="rect">
            <a:avLst/>
          </a:prstGeom>
          <a:noFill/>
        </p:spPr>
        <p:txBody>
          <a:bodyPr rtlCol="0" wrap="square">
            <a:spAutoFit/>
          </a:bodyPr>
          <a:lstStyle/>
          <a:p>
            <a:r>
              <a:rPr altLang="en-US" lang="zh-CN" sz="2800"/>
              <a:t>键入这里输入文字</a:t>
            </a:r>
          </a:p>
        </p:txBody>
      </p:sp>
      <p:sp>
        <p:nvSpPr>
          <p:cNvPr id="13" name="文本框 12"/>
          <p:cNvSpPr txBox="1"/>
          <p:nvPr/>
        </p:nvSpPr>
        <p:spPr>
          <a:xfrm>
            <a:off x="1801561" y="3903161"/>
            <a:ext cx="2727980" cy="1188720"/>
          </a:xfrm>
          <a:prstGeom prst="rect">
            <a:avLst/>
          </a:prstGeom>
          <a:noFill/>
        </p:spPr>
        <p:txBody>
          <a:bodyPr rtlCol="0" wrap="square">
            <a:spAutoFit/>
          </a:bodyPr>
          <a:lstStyle/>
          <a:p>
            <a:pPr>
              <a:buClr>
                <a:srgbClr val="1F4E79"/>
              </a:buClr>
            </a:pPr>
            <a:r>
              <a:rPr altLang="en-US" lang="zh-CN" sz="2400"/>
              <a:t>键入这里输入文字键入这里输入文字键入这里输入文字</a:t>
            </a:r>
          </a:p>
        </p:txBody>
      </p:sp>
      <p:sp>
        <p:nvSpPr>
          <p:cNvPr id="14" name="文本框 13"/>
          <p:cNvSpPr txBox="1"/>
          <p:nvPr/>
        </p:nvSpPr>
        <p:spPr>
          <a:xfrm>
            <a:off x="7733494" y="2297271"/>
            <a:ext cx="2727980" cy="1188720"/>
          </a:xfrm>
          <a:prstGeom prst="rect">
            <a:avLst/>
          </a:prstGeom>
          <a:noFill/>
        </p:spPr>
        <p:txBody>
          <a:bodyPr rtlCol="0" wrap="square">
            <a:spAutoFit/>
          </a:bodyPr>
          <a:lstStyle/>
          <a:p>
            <a:pPr>
              <a:buClr>
                <a:srgbClr val="1F4E79"/>
              </a:buClr>
            </a:pPr>
            <a:r>
              <a:rPr altLang="en-US" lang="zh-CN" sz="2400"/>
              <a:t>键入这里输入文字键入这里输入文字键入这里输入文字</a:t>
            </a:r>
          </a:p>
        </p:txBody>
      </p:sp>
    </p:spTree>
    <p:extLst>
      <p:ext uri="{BB962C8B-B14F-4D97-AF65-F5344CB8AC3E}">
        <p14:creationId val="1071405409"/>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4721233" y="771760"/>
            <a:ext cx="2749534" cy="3371380"/>
          </a:xfrm>
          <a:prstGeom prst="rect">
            <a:avLst/>
          </a:prstGeom>
        </p:spPr>
      </p:pic>
      <p:sp>
        <p:nvSpPr>
          <p:cNvPr id="3" name="文本框 2"/>
          <p:cNvSpPr txBox="1"/>
          <p:nvPr/>
        </p:nvSpPr>
        <p:spPr>
          <a:xfrm>
            <a:off x="2438401" y="4621130"/>
            <a:ext cx="7334250" cy="944880"/>
          </a:xfrm>
          <a:prstGeom prst="rect">
            <a:avLst/>
          </a:prstGeom>
          <a:noFill/>
        </p:spPr>
        <p:txBody>
          <a:bodyPr rtlCol="0" wrap="square">
            <a:spAutoFit/>
          </a:bodyPr>
          <a:lstStyle/>
          <a:p>
            <a:pPr algn="ctr">
              <a:buClr>
                <a:srgbClr val="1F4E79"/>
              </a:buClr>
            </a:pPr>
            <a:r>
              <a:rPr altLang="en-US" lang="zh-CN" sz="2800"/>
              <a:t>此处可以有一个深远而又动人的故事……</a:t>
            </a:r>
          </a:p>
          <a:p>
            <a:pPr algn="ctr">
              <a:buClr>
                <a:srgbClr val="1F4E79"/>
              </a:buClr>
            </a:pPr>
            <a:r>
              <a:rPr altLang="en-US" lang="zh-CN" sz="2800"/>
              <a:t>（随便改什么文字）</a:t>
            </a:r>
          </a:p>
        </p:txBody>
      </p:sp>
    </p:spTree>
    <p:extLst>
      <p:ext uri="{BB962C8B-B14F-4D97-AF65-F5344CB8AC3E}">
        <p14:creationId val="1624036850"/>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1"/>
          <p:cNvSpPr/>
          <p:nvPr/>
        </p:nvSpPr>
        <p:spPr>
          <a:xfrm>
            <a:off x="3302103" y="2395815"/>
            <a:ext cx="5587794" cy="701040"/>
          </a:xfrm>
          <a:prstGeom prst="rect">
            <a:avLst/>
          </a:prstGeom>
        </p:spPr>
        <p:txBody>
          <a:bodyPr wrap="square">
            <a:spAutoFit/>
          </a:bodyPr>
          <a:lstStyle/>
          <a:p>
            <a:pPr algn="ctr"/>
            <a:r>
              <a:rPr altLang="en-US" lang="zh-CN" sz="4000">
                <a:solidFill>
                  <a:srgbClr val="1F4E79"/>
                </a:solidFill>
                <a:effectLst>
                  <a:outerShdw algn="tl" blurRad="50800" dir="2700000" dist="38100" rotWithShape="0">
                    <a:prstClr val="black">
                      <a:alpha val="66000"/>
                    </a:prstClr>
                  </a:outerShdw>
                </a:effectLst>
                <a:latin charset="-122" panose="03000509000000000000" pitchFamily="65" typeface="方正粗宋简体"/>
                <a:ea charset="-122" panose="03000509000000000000" pitchFamily="65" typeface="方正粗宋简体"/>
              </a:rPr>
              <a:t>键入此处输入标题</a:t>
            </a:r>
          </a:p>
        </p:txBody>
      </p:sp>
      <p:sp>
        <p:nvSpPr>
          <p:cNvPr id="3" name="圆角矩形 2"/>
          <p:cNvSpPr/>
          <p:nvPr/>
        </p:nvSpPr>
        <p:spPr>
          <a:xfrm>
            <a:off x="5299064" y="496063"/>
            <a:ext cx="1593872" cy="1561162"/>
          </a:xfrm>
          <a:prstGeom prst="roundRect">
            <a:avLst/>
          </a:prstGeom>
          <a:solidFill>
            <a:srgbClr val="1F4E79"/>
          </a:solidFill>
          <a:ln w="38100">
            <a:solidFill>
              <a:schemeClr val="bg1">
                <a:lumMod val="85000"/>
              </a:schemeClr>
            </a:solidFill>
          </a:ln>
          <a:effectLst>
            <a:outerShdw algn="tl" blurRad="50800" dir="2700000" dist="38100" rotWithShape="0">
              <a:schemeClr val="bg1">
                <a:lumMod val="50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000">
                <a:latin charset="0" panose="04040905080b02020502" pitchFamily="82" typeface="Broadway"/>
              </a:rPr>
              <a:t>3</a:t>
            </a:r>
          </a:p>
        </p:txBody>
      </p:sp>
      <p:sp>
        <p:nvSpPr>
          <p:cNvPr id="5" name="圆角矩形 4"/>
          <p:cNvSpPr/>
          <p:nvPr/>
        </p:nvSpPr>
        <p:spPr>
          <a:xfrm>
            <a:off x="1695450" y="114300"/>
            <a:ext cx="8801100" cy="6629400"/>
          </a:xfrm>
          <a:prstGeom prst="roundRect">
            <a:avLst>
              <a:gd fmla="val 2874" name="adj"/>
            </a:avLst>
          </a:prstGeom>
          <a:noFill/>
          <a:ln w="254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519261" y="3352055"/>
            <a:ext cx="5153478" cy="457200"/>
          </a:xfrm>
          <a:prstGeom prst="rect">
            <a:avLst/>
          </a:prstGeom>
          <a:noFill/>
        </p:spPr>
        <p:txBody>
          <a:bodyPr rtlCol="0" wrap="square">
            <a:spAutoFit/>
          </a:bodyPr>
          <a:lstStyle/>
          <a:p>
            <a:pPr algn="ctr"/>
            <a:r>
              <a:rPr altLang="en-US" lang="zh-CN" sz="2400">
                <a:solidFill>
                  <a:srgbClr val="1F4E79"/>
                </a:solidFill>
              </a:rPr>
              <a:t>键入这里输入描述键入这里输入描述</a:t>
            </a:r>
          </a:p>
        </p:txBody>
      </p:sp>
      <p:cxnSp>
        <p:nvCxnSpPr>
          <p:cNvPr id="18" name="直接连接符 17"/>
          <p:cNvCxnSpPr/>
          <p:nvPr/>
        </p:nvCxnSpPr>
        <p:spPr>
          <a:xfrm flipH="1">
            <a:off x="2960740" y="3582888"/>
            <a:ext cx="466725" cy="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764537" y="3582888"/>
            <a:ext cx="466725" cy="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2">
            <a:extLst>
              <a:ext uri="{28A0092B-C50C-407E-A947-70E740481C1C}">
                <a14:useLocalDpi val="0"/>
              </a:ext>
            </a:extLst>
          </a:blip>
          <a:stretch>
            <a:fillRect/>
          </a:stretch>
        </p:blipFill>
        <p:spPr>
          <a:xfrm>
            <a:off x="4876800" y="4023449"/>
            <a:ext cx="2438400" cy="2438400"/>
          </a:xfrm>
          <a:prstGeom prst="rect">
            <a:avLst/>
          </a:prstGeom>
        </p:spPr>
      </p:pic>
    </p:spTree>
    <p:extLst>
      <p:ext uri="{BB962C8B-B14F-4D97-AF65-F5344CB8AC3E}">
        <p14:creationId val="1105692264"/>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7673947" y="3464740"/>
            <a:ext cx="2714608" cy="3393260"/>
          </a:xfrm>
          <a:prstGeom prst="rect">
            <a:avLst/>
          </a:prstGeom>
        </p:spPr>
      </p:pic>
      <p:sp>
        <p:nvSpPr>
          <p:cNvPr id="4" name="圆角矩形标注 3"/>
          <p:cNvSpPr/>
          <p:nvPr/>
        </p:nvSpPr>
        <p:spPr>
          <a:xfrm>
            <a:off x="2422217" y="1974458"/>
            <a:ext cx="5672517" cy="2613727"/>
          </a:xfrm>
          <a:prstGeom prst="wedgeRoundRectCallout">
            <a:avLst>
              <a:gd fmla="val 58270" name="adj1"/>
              <a:gd fmla="val 31540" name="adj2"/>
              <a:gd fmla="val 16667" name="adj3"/>
            </a:avLst>
          </a:prstGeom>
          <a:solidFill>
            <a:schemeClr val="bg1">
              <a:lumMod val="85000"/>
            </a:schemeClr>
          </a:solidFill>
          <a:ln w="38100">
            <a:solidFill>
              <a:schemeClr val="bg1">
                <a:lumMod val="9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3600">
                <a:solidFill>
                  <a:schemeClr val="tx1"/>
                </a:solidFill>
              </a:rPr>
              <a:t>键入这里输入文字键入这里输入文字键入这里输入文字键入这里输入文字</a:t>
            </a:r>
          </a:p>
        </p:txBody>
      </p:sp>
    </p:spTree>
    <p:extLst>
      <p:ext uri="{BB962C8B-B14F-4D97-AF65-F5344CB8AC3E}">
        <p14:creationId val="3026186550"/>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2"/>
          <p:cNvSpPr/>
          <p:nvPr/>
        </p:nvSpPr>
        <p:spPr>
          <a:xfrm>
            <a:off x="2171700" y="1778034"/>
            <a:ext cx="7848600" cy="4394167"/>
          </a:xfrm>
          <a:prstGeom prst="roundRect">
            <a:avLst/>
          </a:prstGeom>
          <a:noFill/>
          <a:ln w="25400">
            <a:solidFill>
              <a:srgbClr val="7A4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 name="任意多边形 1"/>
          <p:cNvSpPr/>
          <p:nvPr/>
        </p:nvSpPr>
        <p:spPr>
          <a:xfrm>
            <a:off x="5060219" y="1557358"/>
            <a:ext cx="2071562" cy="441350"/>
          </a:xfrm>
          <a:custGeom>
            <a:gdLst>
              <a:gd fmla="*/ 3560856 w 3560857" name="connsiteX0"/>
              <a:gd fmla="*/ 0 h 758644" name="connsiteY0"/>
              <a:gd fmla="*/ 3560857 w 3560857" name="connsiteX1"/>
              <a:gd fmla="*/ 0 h 758644" name="connsiteY1"/>
              <a:gd fmla="*/ 3560857 w 3560857" name="connsiteX2"/>
              <a:gd fmla="*/ 758644 h 758644" name="connsiteY2"/>
              <a:gd fmla="*/ 3560856 w 3560857" name="connsiteX3"/>
              <a:gd fmla="*/ 758644 h 758644" name="connsiteY3"/>
              <a:gd fmla="*/ 1 w 3560857" name="connsiteX4"/>
              <a:gd fmla="*/ 0 h 758644" name="connsiteY4"/>
              <a:gd fmla="*/ 1758958 w 3560857" name="connsiteX5"/>
              <a:gd fmla="*/ 0 h 758644" name="connsiteY5"/>
              <a:gd fmla="*/ 1801899 w 3560857" name="connsiteX6"/>
              <a:gd fmla="*/ 0 h 758644" name="connsiteY6"/>
              <a:gd fmla="*/ 3560856 w 3560857" name="connsiteX7"/>
              <a:gd fmla="*/ 0 h 758644" name="connsiteY7"/>
              <a:gd fmla="*/ 3292663 w 3560857" name="connsiteX8"/>
              <a:gd fmla="*/ 379322 h 758644" name="connsiteY8"/>
              <a:gd fmla="*/ 3560856 w 3560857" name="connsiteX9"/>
              <a:gd fmla="*/ 758644 h 758644" name="connsiteY9"/>
              <a:gd fmla="*/ 1801899 w 3560857" name="connsiteX10"/>
              <a:gd fmla="*/ 758644 h 758644" name="connsiteY10"/>
              <a:gd fmla="*/ 1758958 w 3560857" name="connsiteX11"/>
              <a:gd fmla="*/ 758644 h 758644" name="connsiteY11"/>
              <a:gd fmla="*/ 1 w 3560857" name="connsiteX12"/>
              <a:gd fmla="*/ 758644 h 758644" name="connsiteY12"/>
              <a:gd fmla="*/ 268195 w 3560857" name="connsiteX13"/>
              <a:gd fmla="*/ 379322 h 758644" name="connsiteY13"/>
              <a:gd fmla="*/ 0 w 3560857" name="connsiteX14"/>
              <a:gd fmla="*/ 0 h 758644" name="connsiteY14"/>
              <a:gd fmla="*/ 1 w 3560857" name="connsiteX15"/>
              <a:gd fmla="*/ 0 h 758644" name="connsiteY15"/>
              <a:gd fmla="*/ 1 w 3560857" name="connsiteX16"/>
              <a:gd fmla="*/ 758644 h 758644" name="connsiteY16"/>
              <a:gd fmla="*/ 0 w 3560857" name="connsiteX17"/>
              <a:gd fmla="*/ 758644 h 758644"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758644" w="3560856">
                <a:moveTo>
                  <a:pt x="3560856" y="0"/>
                </a:moveTo>
                <a:lnTo>
                  <a:pt x="3560857" y="0"/>
                </a:lnTo>
                <a:lnTo>
                  <a:pt x="3560857" y="758644"/>
                </a:lnTo>
                <a:lnTo>
                  <a:pt x="3560856" y="758644"/>
                </a:lnTo>
                <a:close/>
                <a:moveTo>
                  <a:pt x="1" y="0"/>
                </a:moveTo>
                <a:lnTo>
                  <a:pt x="1758958" y="0"/>
                </a:lnTo>
                <a:lnTo>
                  <a:pt x="1801899" y="0"/>
                </a:lnTo>
                <a:lnTo>
                  <a:pt x="3560856" y="0"/>
                </a:lnTo>
                <a:lnTo>
                  <a:pt x="3292663" y="379322"/>
                </a:lnTo>
                <a:lnTo>
                  <a:pt x="3560856" y="758644"/>
                </a:lnTo>
                <a:lnTo>
                  <a:pt x="1801899" y="758644"/>
                </a:lnTo>
                <a:lnTo>
                  <a:pt x="1758958" y="758644"/>
                </a:lnTo>
                <a:lnTo>
                  <a:pt x="1" y="758644"/>
                </a:lnTo>
                <a:lnTo>
                  <a:pt x="268195" y="379322"/>
                </a:lnTo>
                <a:close/>
                <a:moveTo>
                  <a:pt x="0" y="0"/>
                </a:moveTo>
                <a:lnTo>
                  <a:pt x="1" y="0"/>
                </a:lnTo>
                <a:lnTo>
                  <a:pt x="1" y="758644"/>
                </a:lnTo>
                <a:lnTo>
                  <a:pt x="0" y="758644"/>
                </a:lnTo>
                <a:close/>
              </a:path>
            </a:pathLst>
          </a:custGeom>
          <a:solidFill>
            <a:srgbClr val="7A4300"/>
          </a:solidFill>
          <a:ln>
            <a:noFill/>
          </a:ln>
          <a:effectLst>
            <a:outerShdw algn="tl" blurRad="50800" dir="2700000" dist="38100" rotWithShape="0" sx="101000" sy="101000">
              <a:schemeClr val="bg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r>
              <a:rPr altLang="en-US" lang="zh-CN" sz="2800">
                <a:latin typeface="+mn-ea"/>
                <a:cs typeface="+mn-ea"/>
                <a:sym typeface="+mn-lt"/>
              </a:rPr>
              <a:t>标题</a:t>
            </a:r>
          </a:p>
        </p:txBody>
      </p:sp>
      <p:cxnSp>
        <p:nvCxnSpPr>
          <p:cNvPr id="9" name="直接连接符 8"/>
          <p:cNvCxnSpPr/>
          <p:nvPr/>
        </p:nvCxnSpPr>
        <p:spPr>
          <a:xfrm>
            <a:off x="3016982" y="3074973"/>
            <a:ext cx="615803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016982" y="3927334"/>
            <a:ext cx="615803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016982" y="4779695"/>
            <a:ext cx="615803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016982" y="5632056"/>
            <a:ext cx="615803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892592" y="2511293"/>
            <a:ext cx="6406816" cy="518160"/>
          </a:xfrm>
          <a:prstGeom prst="rect">
            <a:avLst/>
          </a:prstGeom>
          <a:noFill/>
        </p:spPr>
        <p:txBody>
          <a:bodyPr rtlCol="0" wrap="square">
            <a:spAutoFit/>
          </a:bodyPr>
          <a:lstStyle/>
          <a:p>
            <a:pPr algn="ctr"/>
            <a:r>
              <a:rPr altLang="en-US" lang="zh-CN" sz="2800"/>
              <a:t>键入这里输入文字键入这里输入文字</a:t>
            </a:r>
          </a:p>
        </p:txBody>
      </p:sp>
      <p:sp>
        <p:nvSpPr>
          <p:cNvPr id="18" name="文本框 17"/>
          <p:cNvSpPr txBox="1"/>
          <p:nvPr/>
        </p:nvSpPr>
        <p:spPr>
          <a:xfrm>
            <a:off x="2892592" y="3363052"/>
            <a:ext cx="6406816" cy="518160"/>
          </a:xfrm>
          <a:prstGeom prst="rect">
            <a:avLst/>
          </a:prstGeom>
          <a:noFill/>
        </p:spPr>
        <p:txBody>
          <a:bodyPr rtlCol="0" wrap="square">
            <a:spAutoFit/>
          </a:bodyPr>
          <a:lstStyle/>
          <a:p>
            <a:pPr algn="ctr"/>
            <a:r>
              <a:rPr altLang="en-US" lang="zh-CN" sz="2800"/>
              <a:t>键入这里输入文字键入这里输入文字</a:t>
            </a:r>
          </a:p>
        </p:txBody>
      </p:sp>
      <p:sp>
        <p:nvSpPr>
          <p:cNvPr id="19" name="文本框 18"/>
          <p:cNvSpPr txBox="1"/>
          <p:nvPr/>
        </p:nvSpPr>
        <p:spPr>
          <a:xfrm>
            <a:off x="2892592" y="4214813"/>
            <a:ext cx="6406816" cy="518160"/>
          </a:xfrm>
          <a:prstGeom prst="rect">
            <a:avLst/>
          </a:prstGeom>
          <a:noFill/>
        </p:spPr>
        <p:txBody>
          <a:bodyPr rtlCol="0" wrap="square">
            <a:spAutoFit/>
          </a:bodyPr>
          <a:lstStyle/>
          <a:p>
            <a:pPr algn="ctr"/>
            <a:r>
              <a:rPr altLang="en-US" lang="zh-CN" sz="2800"/>
              <a:t>键入这里输入文字键入这里输入文字</a:t>
            </a:r>
          </a:p>
        </p:txBody>
      </p:sp>
      <p:sp>
        <p:nvSpPr>
          <p:cNvPr id="20" name="文本框 19"/>
          <p:cNvSpPr txBox="1"/>
          <p:nvPr/>
        </p:nvSpPr>
        <p:spPr>
          <a:xfrm>
            <a:off x="2892592" y="5066572"/>
            <a:ext cx="6406816" cy="518160"/>
          </a:xfrm>
          <a:prstGeom prst="rect">
            <a:avLst/>
          </a:prstGeom>
          <a:noFill/>
        </p:spPr>
        <p:txBody>
          <a:bodyPr rtlCol="0" wrap="square">
            <a:spAutoFit/>
          </a:bodyPr>
          <a:lstStyle/>
          <a:p>
            <a:pPr algn="ctr"/>
            <a:r>
              <a:rPr altLang="en-US" lang="zh-CN" sz="2800"/>
              <a:t>键入这里输入文字键入这里输入文字</a:t>
            </a:r>
          </a:p>
        </p:txBody>
      </p:sp>
      <p:sp>
        <p:nvSpPr>
          <p:cNvPr id="29" name="任意多边形 28"/>
          <p:cNvSpPr/>
          <p:nvPr/>
        </p:nvSpPr>
        <p:spPr>
          <a:xfrm>
            <a:off x="2142235" y="1691891"/>
            <a:ext cx="712100" cy="732769"/>
          </a:xfrm>
          <a:custGeom>
            <a:gdLst>
              <a:gd fmla="*/ 356050 w 712100" name="connsiteX0"/>
              <a:gd fmla="*/ 0 h 732769" name="connsiteY0"/>
              <a:gd fmla="*/ 712100 w 712100" name="connsiteX1"/>
              <a:gd fmla="*/ 356050 h 732769" name="connsiteY1"/>
              <a:gd fmla="*/ 651292 w 712100" name="connsiteX2"/>
              <a:gd fmla="*/ 555121 h 732769" name="connsiteY2"/>
              <a:gd fmla="*/ 612018 w 712100" name="connsiteX3"/>
              <a:gd fmla="*/ 602722 h 732769" name="connsiteY3"/>
              <a:gd fmla="*/ 599092 w 712100" name="connsiteX4"/>
              <a:gd fmla="*/ 732769 h 732769" name="connsiteY4"/>
              <a:gd fmla="*/ 454425 w 712100" name="connsiteX5"/>
              <a:gd fmla="*/ 696604 h 732769" name="connsiteY5"/>
              <a:gd fmla="*/ 427807 w 712100" name="connsiteX6"/>
              <a:gd fmla="*/ 704866 h 732769" name="connsiteY6"/>
              <a:gd fmla="*/ 356050 w 712100" name="connsiteX7"/>
              <a:gd fmla="*/ 712100 h 732769" name="connsiteY7"/>
              <a:gd fmla="*/ 0 w 712100" name="connsiteX8"/>
              <a:gd fmla="*/ 356050 h 732769" name="connsiteY8"/>
              <a:gd fmla="*/ 356050 w 712100" name="connsiteX9"/>
              <a:gd fmla="*/ 0 h 73276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732769" w="712100">
                <a:moveTo>
                  <a:pt x="356050" y="0"/>
                </a:moveTo>
                <a:cubicBezTo>
                  <a:pt x="552691" y="0"/>
                  <a:pt x="712100" y="159409"/>
                  <a:pt x="712100" y="356050"/>
                </a:cubicBezTo>
                <a:cubicBezTo>
                  <a:pt x="712100" y="429791"/>
                  <a:pt x="689683" y="498295"/>
                  <a:pt x="651292" y="555121"/>
                </a:cubicBezTo>
                <a:lnTo>
                  <a:pt x="612018" y="602722"/>
                </a:lnTo>
                <a:lnTo>
                  <a:pt x="599092" y="732769"/>
                </a:lnTo>
                <a:lnTo>
                  <a:pt x="454425" y="696604"/>
                </a:lnTo>
                <a:lnTo>
                  <a:pt x="427807" y="704866"/>
                </a:lnTo>
                <a:cubicBezTo>
                  <a:pt x="404629" y="709609"/>
                  <a:pt x="380630" y="712100"/>
                  <a:pt x="356050" y="712100"/>
                </a:cubicBezTo>
                <a:cubicBezTo>
                  <a:pt x="159409" y="712100"/>
                  <a:pt x="0" y="552691"/>
                  <a:pt x="0" y="356050"/>
                </a:cubicBezTo>
                <a:cubicBezTo>
                  <a:pt x="0" y="159409"/>
                  <a:pt x="159409" y="0"/>
                  <a:pt x="356050" y="0"/>
                </a:cubicBezTo>
                <a:close/>
              </a:path>
            </a:pathLst>
          </a:custGeom>
          <a:solidFill>
            <a:srgbClr val="7A4300"/>
          </a:solidFill>
          <a:ln>
            <a:noFill/>
          </a:ln>
          <a:effectLst>
            <a:outerShdw algn="tl" blurRad="50800" dir="2700000" dist="38100" rotWithShape="0" sx="101000" sy="101000">
              <a:schemeClr val="bg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2800">
              <a:latin typeface="+mn-ea"/>
              <a:cs typeface="+mn-ea"/>
            </a:endParaRPr>
          </a:p>
        </p:txBody>
      </p:sp>
    </p:spTree>
    <p:extLst>
      <p:ext uri="{BB962C8B-B14F-4D97-AF65-F5344CB8AC3E}">
        <p14:creationId val="3889811461"/>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892592" y="2226324"/>
            <a:ext cx="6417796" cy="3433896"/>
          </a:xfrm>
          <a:prstGeom prst="rect">
            <a:avLst/>
          </a:prstGeom>
          <a:solidFill>
            <a:schemeClr val="bg1"/>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endParaRPr>
          </a:p>
        </p:txBody>
      </p:sp>
      <p:sp useBgFill="1">
        <p:nvSpPr>
          <p:cNvPr id="3" name="矩形 2"/>
          <p:cNvSpPr/>
          <p:nvPr/>
        </p:nvSpPr>
        <p:spPr>
          <a:xfrm>
            <a:off x="2171700" y="2226324"/>
            <a:ext cx="7848600" cy="3433896"/>
          </a:xfrm>
          <a:prstGeom prst="rect">
            <a:avLst/>
          </a:prstGeom>
          <a:ln>
            <a:noFill/>
          </a:ln>
          <a:effectLst>
            <a:outerShdw algn="ctr" dir="5400000" dist="50800" rotWithShape="0" sx="1000" sy="10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endParaRPr>
          </a:p>
        </p:txBody>
      </p:sp>
      <p:sp>
        <p:nvSpPr>
          <p:cNvPr id="4" name="文本框 3"/>
          <p:cNvSpPr txBox="1"/>
          <p:nvPr/>
        </p:nvSpPr>
        <p:spPr>
          <a:xfrm>
            <a:off x="-1416434" y="1648008"/>
            <a:ext cx="901700" cy="3139440"/>
          </a:xfrm>
          <a:prstGeom prst="rect">
            <a:avLst/>
          </a:prstGeom>
          <a:noFill/>
        </p:spPr>
        <p:txBody>
          <a:bodyPr rtlCol="0" wrap="square">
            <a:spAutoFit/>
          </a:bodyPr>
          <a:lstStyle/>
          <a:p>
            <a:r>
              <a:rPr altLang="en-US" lang="zh-CN" sz="20000">
                <a:solidFill>
                  <a:srgbClr val="7A4300"/>
                </a:solidFill>
              </a:rPr>
              <a:t>“</a:t>
            </a:r>
          </a:p>
        </p:txBody>
      </p:sp>
      <p:sp>
        <p:nvSpPr>
          <p:cNvPr id="5" name="矩形 4"/>
          <p:cNvSpPr/>
          <p:nvPr/>
        </p:nvSpPr>
        <p:spPr>
          <a:xfrm>
            <a:off x="9293265" y="5104176"/>
            <a:ext cx="2722880" cy="3139440"/>
          </a:xfrm>
          <a:prstGeom prst="rect">
            <a:avLst/>
          </a:prstGeom>
        </p:spPr>
        <p:txBody>
          <a:bodyPr wrap="none">
            <a:spAutoFit/>
          </a:bodyPr>
          <a:lstStyle/>
          <a:p>
            <a:r>
              <a:rPr altLang="en-US" lang="zh-CN" sz="20000">
                <a:solidFill>
                  <a:srgbClr val="7A4300"/>
                </a:solidFill>
              </a:rPr>
              <a:t>”</a:t>
            </a:r>
          </a:p>
        </p:txBody>
      </p:sp>
      <p:sp>
        <p:nvSpPr>
          <p:cNvPr id="6" name="文本框 5"/>
          <p:cNvSpPr txBox="1"/>
          <p:nvPr/>
        </p:nvSpPr>
        <p:spPr>
          <a:xfrm>
            <a:off x="2892592" y="2604444"/>
            <a:ext cx="6406816" cy="2651760"/>
          </a:xfrm>
          <a:prstGeom prst="rect">
            <a:avLst/>
          </a:prstGeom>
          <a:noFill/>
        </p:spPr>
        <p:txBody>
          <a:bodyPr rtlCol="0" wrap="square">
            <a:spAutoFit/>
          </a:bodyPr>
          <a:lstStyle/>
          <a:p>
            <a:r>
              <a:rPr altLang="en-US" lang="zh-CN" sz="2800"/>
              <a:t>键入这里输入文字键入这里输入文字键入这里输入文字键入这里输入文字键入这里输入文字键入这里输入文字键入这里输入文字键入这里输入文字键入这里输入文字键入这里输入文字键入这里输入文字键入这里输入文字</a:t>
            </a:r>
          </a:p>
        </p:txBody>
      </p:sp>
    </p:spTree>
    <p:extLst>
      <p:ext uri="{BB962C8B-B14F-4D97-AF65-F5344CB8AC3E}">
        <p14:creationId val="3574793671"/>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1"/>
          <p:cNvSpPr/>
          <p:nvPr/>
        </p:nvSpPr>
        <p:spPr>
          <a:xfrm>
            <a:off x="3302103" y="2395815"/>
            <a:ext cx="5587794" cy="701040"/>
          </a:xfrm>
          <a:prstGeom prst="rect">
            <a:avLst/>
          </a:prstGeom>
        </p:spPr>
        <p:txBody>
          <a:bodyPr wrap="square">
            <a:spAutoFit/>
          </a:bodyPr>
          <a:lstStyle/>
          <a:p>
            <a:pPr algn="ctr"/>
            <a:r>
              <a:rPr altLang="en-US" lang="zh-CN" sz="4000">
                <a:solidFill>
                  <a:srgbClr val="1F4E79"/>
                </a:solidFill>
                <a:effectLst>
                  <a:outerShdw algn="tl" blurRad="50800" dir="2700000" dist="38100" rotWithShape="0">
                    <a:prstClr val="black">
                      <a:alpha val="66000"/>
                    </a:prstClr>
                  </a:outerShdw>
                </a:effectLst>
                <a:latin charset="-122" panose="03000509000000000000" pitchFamily="65" typeface="方正粗宋简体"/>
                <a:ea charset="-122" panose="03000509000000000000" pitchFamily="65" typeface="方正粗宋简体"/>
              </a:rPr>
              <a:t>键入此处输入标题</a:t>
            </a:r>
          </a:p>
        </p:txBody>
      </p:sp>
      <p:sp>
        <p:nvSpPr>
          <p:cNvPr id="3" name="圆角矩形 2"/>
          <p:cNvSpPr/>
          <p:nvPr/>
        </p:nvSpPr>
        <p:spPr>
          <a:xfrm>
            <a:off x="5299064" y="496063"/>
            <a:ext cx="1593872" cy="1561162"/>
          </a:xfrm>
          <a:prstGeom prst="roundRect">
            <a:avLst/>
          </a:prstGeom>
          <a:solidFill>
            <a:srgbClr val="1F4E79"/>
          </a:solidFill>
          <a:ln w="38100">
            <a:solidFill>
              <a:schemeClr val="bg1">
                <a:lumMod val="85000"/>
              </a:schemeClr>
            </a:solidFill>
          </a:ln>
          <a:effectLst>
            <a:outerShdw algn="tl" blurRad="50800" dir="2700000" dist="38100" rotWithShape="0">
              <a:schemeClr val="bg1">
                <a:lumMod val="50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000">
                <a:latin charset="0" panose="04040905080b02020502" pitchFamily="82" typeface="Broadway"/>
              </a:rPr>
              <a:t>4</a:t>
            </a:r>
          </a:p>
        </p:txBody>
      </p:sp>
      <p:sp>
        <p:nvSpPr>
          <p:cNvPr id="5" name="圆角矩形 4"/>
          <p:cNvSpPr/>
          <p:nvPr/>
        </p:nvSpPr>
        <p:spPr>
          <a:xfrm>
            <a:off x="1695450" y="114300"/>
            <a:ext cx="8801100" cy="6629400"/>
          </a:xfrm>
          <a:prstGeom prst="roundRect">
            <a:avLst>
              <a:gd fmla="val 2874" name="adj"/>
            </a:avLst>
          </a:prstGeom>
          <a:noFill/>
          <a:ln w="254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519261" y="3352055"/>
            <a:ext cx="5153478" cy="457200"/>
          </a:xfrm>
          <a:prstGeom prst="rect">
            <a:avLst/>
          </a:prstGeom>
          <a:noFill/>
        </p:spPr>
        <p:txBody>
          <a:bodyPr rtlCol="0" wrap="square">
            <a:spAutoFit/>
          </a:bodyPr>
          <a:lstStyle/>
          <a:p>
            <a:pPr algn="ctr"/>
            <a:r>
              <a:rPr altLang="en-US" lang="zh-CN" sz="2400">
                <a:solidFill>
                  <a:srgbClr val="1F4E79"/>
                </a:solidFill>
              </a:rPr>
              <a:t>键入这里输入描述键入这里输入描述</a:t>
            </a:r>
          </a:p>
        </p:txBody>
      </p:sp>
      <p:cxnSp>
        <p:nvCxnSpPr>
          <p:cNvPr id="18" name="直接连接符 17"/>
          <p:cNvCxnSpPr/>
          <p:nvPr/>
        </p:nvCxnSpPr>
        <p:spPr>
          <a:xfrm flipH="1">
            <a:off x="2960740" y="3582888"/>
            <a:ext cx="466725" cy="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764537" y="3582888"/>
            <a:ext cx="466725" cy="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extLst>
              <a:ext uri="{28A0092B-C50C-407E-A947-70E740481C1C}">
                <a14:useLocalDpi val="0"/>
              </a:ext>
            </a:extLst>
          </a:blip>
          <a:stretch>
            <a:fillRect/>
          </a:stretch>
        </p:blipFill>
        <p:spPr>
          <a:xfrm>
            <a:off x="4876800" y="4073880"/>
            <a:ext cx="2438400" cy="2438400"/>
          </a:xfrm>
          <a:prstGeom prst="rect">
            <a:avLst/>
          </a:prstGeom>
        </p:spPr>
      </p:pic>
    </p:spTree>
    <p:extLst>
      <p:ext uri="{BB962C8B-B14F-4D97-AF65-F5344CB8AC3E}">
        <p14:creationId val="1230648459"/>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示 1"/>
          <p:cNvGraphicFramePr/>
          <p:nvPr>
            <p:extLst>
              <p:ext uri="{D42A27DB-BD31-4B8C-83A1-F6EECF244321}">
                <p14:modId val="406009135"/>
              </p:ext>
            </p:extLst>
          </p:nvPr>
        </p:nvGraphicFramePr>
        <p:xfrm>
          <a:off x="2675215" y="1981200"/>
          <a:ext cx="6841570" cy="3987800"/>
        </p:xfrm>
        <a:graphic>
          <a:graphicData uri="http://schemas.openxmlformats.org/drawingml/2006/diagram">
            <dgm:relIds xmlns:dgm="http://schemas.openxmlformats.org/drawingml/2006/diagram" r:cs="rId6" r:dm="rId3" r:lo="rId4" r:qs="rId5"/>
          </a:graphicData>
        </a:graphic>
      </p:graphicFrame>
    </p:spTree>
    <p:extLst>
      <p:ext uri="{BB962C8B-B14F-4D97-AF65-F5344CB8AC3E}">
        <p14:creationId val="3613103351"/>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759167" y="4806669"/>
            <a:ext cx="1267282" cy="1833990"/>
            <a:chOff x="3370941" y="3855025"/>
            <a:chExt cx="1479346" cy="2140886"/>
          </a:xfrm>
        </p:grpSpPr>
        <p:sp>
          <p:nvSpPr>
            <p:cNvPr id="3" name="矩形 2"/>
            <p:cNvSpPr/>
            <p:nvPr/>
          </p:nvSpPr>
          <p:spPr>
            <a:xfrm>
              <a:off x="3947005" y="4080152"/>
              <a:ext cx="294596" cy="28062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50" typeface="造字工房悦黑体验版常规体"/>
              </a:endParaRPr>
            </a:p>
          </p:txBody>
        </p:sp>
        <p:sp>
          <p:nvSpPr>
            <p:cNvPr id="4" name="矩形 3"/>
            <p:cNvSpPr/>
            <p:nvPr/>
          </p:nvSpPr>
          <p:spPr>
            <a:xfrm>
              <a:off x="3633744" y="4182340"/>
              <a:ext cx="475374" cy="475374"/>
            </a:xfrm>
            <a:prstGeom prst="rect">
              <a:avLst/>
            </a:prstGeom>
            <a:solidFill>
              <a:srgbClr val="7A4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50" typeface="造字工房悦黑体验版常规体"/>
              </a:endParaRPr>
            </a:p>
          </p:txBody>
        </p:sp>
        <p:sp>
          <p:nvSpPr>
            <p:cNvPr id="5" name="矩形 4"/>
            <p:cNvSpPr/>
            <p:nvPr/>
          </p:nvSpPr>
          <p:spPr>
            <a:xfrm>
              <a:off x="4139157" y="4628901"/>
              <a:ext cx="711130" cy="71113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50" typeface="造字工房悦黑体验版常规体"/>
              </a:endParaRPr>
            </a:p>
          </p:txBody>
        </p:sp>
        <p:sp>
          <p:nvSpPr>
            <p:cNvPr id="6" name="矩形 5"/>
            <p:cNvSpPr/>
            <p:nvPr/>
          </p:nvSpPr>
          <p:spPr>
            <a:xfrm flipH="1">
              <a:off x="4375679" y="3855025"/>
              <a:ext cx="358366" cy="342810"/>
            </a:xfrm>
            <a:prstGeom prst="rect">
              <a:avLst/>
            </a:prstGeom>
            <a:solidFill>
              <a:srgbClr val="7A4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50" typeface="造字工房悦黑体验版常规体"/>
              </a:endParaRPr>
            </a:p>
          </p:txBody>
        </p:sp>
        <p:sp>
          <p:nvSpPr>
            <p:cNvPr id="7" name="矩形 6"/>
            <p:cNvSpPr/>
            <p:nvPr/>
          </p:nvSpPr>
          <p:spPr>
            <a:xfrm>
              <a:off x="3370941" y="4843783"/>
              <a:ext cx="1152128" cy="1152128"/>
            </a:xfrm>
            <a:prstGeom prst="rect">
              <a:avLst/>
            </a:prstGeom>
            <a:solidFill>
              <a:srgbClr val="7A4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5400">
                  <a:latin typeface="+mn-ea"/>
                </a:rPr>
                <a:t>?</a:t>
              </a:r>
            </a:p>
          </p:txBody>
        </p:sp>
      </p:grpSp>
      <p:sp>
        <p:nvSpPr>
          <p:cNvPr id="8" name="任意多边形 7"/>
          <p:cNvSpPr/>
          <p:nvPr/>
        </p:nvSpPr>
        <p:spPr bwMode="auto">
          <a:xfrm>
            <a:off x="3877642" y="1853003"/>
            <a:ext cx="559856" cy="562842"/>
          </a:xfrm>
          <a:custGeom>
            <a:gdLst>
              <a:gd fmla="*/ 1244600 w 2459296" name="connsiteX0"/>
              <a:gd fmla="*/ 0 h 2472412" name="connsiteY0"/>
              <a:gd fmla="*/ 2433246 w 2459296" name="connsiteX1"/>
              <a:gd fmla="*/ 874494 h 2472412" name="connsiteY1"/>
              <a:gd fmla="*/ 2459296 w 2459296" name="connsiteX2"/>
              <a:gd fmla="*/ 975807 h 2472412" name="connsiteY2"/>
              <a:gd fmla="*/ 1049450 w 2459296" name="connsiteX3"/>
              <a:gd fmla="*/ 2472412 h 2472412" name="connsiteY3"/>
              <a:gd fmla="*/ 993770 w 2459296" name="connsiteX4"/>
              <a:gd fmla="*/ 2463914 h 2472412" name="connsiteY4"/>
              <a:gd fmla="*/ 0 w 2459296" name="connsiteX5"/>
              <a:gd fmla="*/ 1244600 h 2472412" name="connsiteY5"/>
              <a:gd fmla="*/ 1244600 w 2459296" name="connsiteX6"/>
              <a:gd fmla="*/ 0 h 24724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72412" w="2459296">
                <a:moveTo>
                  <a:pt x="1244600" y="0"/>
                </a:moveTo>
                <a:cubicBezTo>
                  <a:pt x="1803092" y="0"/>
                  <a:pt x="2275665" y="367856"/>
                  <a:pt x="2433246" y="874494"/>
                </a:cubicBezTo>
                <a:lnTo>
                  <a:pt x="2459296" y="975807"/>
                </a:lnTo>
                <a:lnTo>
                  <a:pt x="1049450" y="2472412"/>
                </a:lnTo>
                <a:lnTo>
                  <a:pt x="993770" y="2463914"/>
                </a:lnTo>
                <a:cubicBezTo>
                  <a:pt x="426626" y="2347860"/>
                  <a:pt x="0" y="1846053"/>
                  <a:pt x="0" y="1244600"/>
                </a:cubicBezTo>
                <a:cubicBezTo>
                  <a:pt x="0" y="557226"/>
                  <a:pt x="557226" y="0"/>
                  <a:pt x="1244600" y="0"/>
                </a:cubicBezTo>
                <a:close/>
              </a:path>
            </a:pathLst>
          </a:custGeom>
          <a:noFill/>
          <a:ln algn="ctr" cap="flat" cmpd="sng" w="50800">
            <a:solidFill>
              <a:srgbClr val="7A4300"/>
            </a:solidFill>
            <a:prstDash val="solid"/>
            <a:round/>
            <a:headEnd len="med" type="none" w="med"/>
            <a:tailEnd len="med" type="none" w="me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anchorCtr="0" bIns="39600" compatLnSpc="1" lIns="79200" numCol="1" rIns="79200" rtlCol="0" tIns="39600" vert="horz" wrap="square">
            <a:prstTxWarp prst="textNoShape">
              <a:avLst/>
            </a:prstTxWarp>
            <a:noAutofit/>
          </a:bodyPr>
          <a:lstStyle/>
          <a:p>
            <a:pPr algn="ctr" defTabSz="801688" fontAlgn="base">
              <a:spcBef>
                <a:spcPct val="0"/>
              </a:spcBef>
              <a:spcAft>
                <a:spcPct val="0"/>
              </a:spcAft>
            </a:pPr>
            <a:r>
              <a:rPr altLang="zh-CN" lang="en-US" sz="2800">
                <a:solidFill>
                  <a:srgbClr val="7A4300"/>
                </a:solidFill>
                <a:latin typeface="+mn-ea"/>
              </a:rPr>
              <a:t>1</a:t>
            </a:r>
          </a:p>
        </p:txBody>
      </p:sp>
      <p:sp>
        <p:nvSpPr>
          <p:cNvPr id="9" name="任意多边形 8"/>
          <p:cNvSpPr/>
          <p:nvPr/>
        </p:nvSpPr>
        <p:spPr bwMode="auto">
          <a:xfrm>
            <a:off x="3877642" y="3060429"/>
            <a:ext cx="559856" cy="562842"/>
          </a:xfrm>
          <a:custGeom>
            <a:gdLst>
              <a:gd fmla="*/ 1244600 w 2459296" name="connsiteX0"/>
              <a:gd fmla="*/ 0 h 2472412" name="connsiteY0"/>
              <a:gd fmla="*/ 2433246 w 2459296" name="connsiteX1"/>
              <a:gd fmla="*/ 874494 h 2472412" name="connsiteY1"/>
              <a:gd fmla="*/ 2459296 w 2459296" name="connsiteX2"/>
              <a:gd fmla="*/ 975807 h 2472412" name="connsiteY2"/>
              <a:gd fmla="*/ 1049450 w 2459296" name="connsiteX3"/>
              <a:gd fmla="*/ 2472412 h 2472412" name="connsiteY3"/>
              <a:gd fmla="*/ 993770 w 2459296" name="connsiteX4"/>
              <a:gd fmla="*/ 2463914 h 2472412" name="connsiteY4"/>
              <a:gd fmla="*/ 0 w 2459296" name="connsiteX5"/>
              <a:gd fmla="*/ 1244600 h 2472412" name="connsiteY5"/>
              <a:gd fmla="*/ 1244600 w 2459296" name="connsiteX6"/>
              <a:gd fmla="*/ 0 h 24724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72412" w="2459296">
                <a:moveTo>
                  <a:pt x="1244600" y="0"/>
                </a:moveTo>
                <a:cubicBezTo>
                  <a:pt x="1803092" y="0"/>
                  <a:pt x="2275665" y="367856"/>
                  <a:pt x="2433246" y="874494"/>
                </a:cubicBezTo>
                <a:lnTo>
                  <a:pt x="2459296" y="975807"/>
                </a:lnTo>
                <a:lnTo>
                  <a:pt x="1049450" y="2472412"/>
                </a:lnTo>
                <a:lnTo>
                  <a:pt x="993770" y="2463914"/>
                </a:lnTo>
                <a:cubicBezTo>
                  <a:pt x="426626" y="2347860"/>
                  <a:pt x="0" y="1846053"/>
                  <a:pt x="0" y="1244600"/>
                </a:cubicBezTo>
                <a:cubicBezTo>
                  <a:pt x="0" y="557226"/>
                  <a:pt x="557226" y="0"/>
                  <a:pt x="1244600" y="0"/>
                </a:cubicBezTo>
                <a:close/>
              </a:path>
            </a:pathLst>
          </a:custGeom>
          <a:noFill/>
          <a:ln algn="ctr" cap="flat" cmpd="sng" w="50800">
            <a:solidFill>
              <a:srgbClr val="7A4300"/>
            </a:solidFill>
            <a:prstDash val="solid"/>
            <a:round/>
            <a:headEnd len="med" type="none" w="med"/>
            <a:tailEnd len="med" type="none" w="me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anchorCtr="0" bIns="39600" compatLnSpc="1" lIns="79200" numCol="1" rIns="79200" rtlCol="0" tIns="39600" vert="horz" wrap="square">
            <a:prstTxWarp prst="textNoShape">
              <a:avLst/>
            </a:prstTxWarp>
            <a:noAutofit/>
          </a:bodyPr>
          <a:lstStyle/>
          <a:p>
            <a:pPr algn="ctr" defTabSz="801688" fontAlgn="base">
              <a:spcBef>
                <a:spcPct val="0"/>
              </a:spcBef>
              <a:spcAft>
                <a:spcPct val="0"/>
              </a:spcAft>
            </a:pPr>
            <a:r>
              <a:rPr altLang="zh-CN" lang="en-US" sz="2800">
                <a:solidFill>
                  <a:srgbClr val="7A4300"/>
                </a:solidFill>
                <a:latin typeface="+mn-ea"/>
              </a:rPr>
              <a:t>2</a:t>
            </a:r>
          </a:p>
        </p:txBody>
      </p:sp>
      <p:sp>
        <p:nvSpPr>
          <p:cNvPr id="10" name="任意多边形 9"/>
          <p:cNvSpPr/>
          <p:nvPr/>
        </p:nvSpPr>
        <p:spPr bwMode="auto">
          <a:xfrm>
            <a:off x="3877642" y="4267855"/>
            <a:ext cx="559856" cy="562842"/>
          </a:xfrm>
          <a:custGeom>
            <a:gdLst>
              <a:gd fmla="*/ 1244600 w 2459296" name="connsiteX0"/>
              <a:gd fmla="*/ 0 h 2472412" name="connsiteY0"/>
              <a:gd fmla="*/ 2433246 w 2459296" name="connsiteX1"/>
              <a:gd fmla="*/ 874494 h 2472412" name="connsiteY1"/>
              <a:gd fmla="*/ 2459296 w 2459296" name="connsiteX2"/>
              <a:gd fmla="*/ 975807 h 2472412" name="connsiteY2"/>
              <a:gd fmla="*/ 1049450 w 2459296" name="connsiteX3"/>
              <a:gd fmla="*/ 2472412 h 2472412" name="connsiteY3"/>
              <a:gd fmla="*/ 993770 w 2459296" name="connsiteX4"/>
              <a:gd fmla="*/ 2463914 h 2472412" name="connsiteY4"/>
              <a:gd fmla="*/ 0 w 2459296" name="connsiteX5"/>
              <a:gd fmla="*/ 1244600 h 2472412" name="connsiteY5"/>
              <a:gd fmla="*/ 1244600 w 2459296" name="connsiteX6"/>
              <a:gd fmla="*/ 0 h 24724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72412" w="2459296">
                <a:moveTo>
                  <a:pt x="1244600" y="0"/>
                </a:moveTo>
                <a:cubicBezTo>
                  <a:pt x="1803092" y="0"/>
                  <a:pt x="2275665" y="367856"/>
                  <a:pt x="2433246" y="874494"/>
                </a:cubicBezTo>
                <a:lnTo>
                  <a:pt x="2459296" y="975807"/>
                </a:lnTo>
                <a:lnTo>
                  <a:pt x="1049450" y="2472412"/>
                </a:lnTo>
                <a:lnTo>
                  <a:pt x="993770" y="2463914"/>
                </a:lnTo>
                <a:cubicBezTo>
                  <a:pt x="426626" y="2347860"/>
                  <a:pt x="0" y="1846053"/>
                  <a:pt x="0" y="1244600"/>
                </a:cubicBezTo>
                <a:cubicBezTo>
                  <a:pt x="0" y="557226"/>
                  <a:pt x="557226" y="0"/>
                  <a:pt x="1244600" y="0"/>
                </a:cubicBezTo>
                <a:close/>
              </a:path>
            </a:pathLst>
          </a:custGeom>
          <a:noFill/>
          <a:ln algn="ctr" cap="flat" cmpd="sng" w="50800">
            <a:solidFill>
              <a:srgbClr val="7A4300"/>
            </a:solidFill>
            <a:prstDash val="solid"/>
            <a:round/>
            <a:headEnd len="med" type="none" w="med"/>
            <a:tailEnd len="med" type="none" w="me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anchorCtr="0" bIns="39600" compatLnSpc="1" lIns="79200" numCol="1" rIns="79200" rtlCol="0" tIns="39600" vert="horz" wrap="square">
            <a:prstTxWarp prst="textNoShape">
              <a:avLst/>
            </a:prstTxWarp>
            <a:noAutofit/>
          </a:bodyPr>
          <a:lstStyle/>
          <a:p>
            <a:pPr algn="ctr" defTabSz="801688" fontAlgn="base">
              <a:spcBef>
                <a:spcPct val="0"/>
              </a:spcBef>
              <a:spcAft>
                <a:spcPct val="0"/>
              </a:spcAft>
            </a:pPr>
            <a:r>
              <a:rPr altLang="zh-CN" lang="en-US" sz="2800">
                <a:solidFill>
                  <a:srgbClr val="7A4300"/>
                </a:solidFill>
                <a:latin typeface="+mn-ea"/>
              </a:rPr>
              <a:t>3</a:t>
            </a:r>
          </a:p>
        </p:txBody>
      </p:sp>
      <p:sp>
        <p:nvSpPr>
          <p:cNvPr id="11" name="文本框 10"/>
          <p:cNvSpPr txBox="1"/>
          <p:nvPr/>
        </p:nvSpPr>
        <p:spPr>
          <a:xfrm>
            <a:off x="4906471" y="1718926"/>
            <a:ext cx="5113828" cy="822960"/>
          </a:xfrm>
          <a:prstGeom prst="rect">
            <a:avLst/>
          </a:prstGeom>
          <a:noFill/>
        </p:spPr>
        <p:txBody>
          <a:bodyPr rtlCol="0" wrap="square">
            <a:spAutoFit/>
          </a:bodyPr>
          <a:lstStyle/>
          <a:p>
            <a:pPr>
              <a:buClr>
                <a:srgbClr val="1F4E79"/>
              </a:buClr>
            </a:pPr>
            <a:r>
              <a:rPr altLang="en-US" lang="zh-CN" sz="2400"/>
              <a:t>键入这里输入文字键入这里输入文字键入这里输入文字键入这里输入文字</a:t>
            </a:r>
          </a:p>
        </p:txBody>
      </p:sp>
      <p:sp>
        <p:nvSpPr>
          <p:cNvPr id="12" name="文本框 11"/>
          <p:cNvSpPr txBox="1"/>
          <p:nvPr/>
        </p:nvSpPr>
        <p:spPr>
          <a:xfrm>
            <a:off x="4906471" y="2926352"/>
            <a:ext cx="5113828" cy="822960"/>
          </a:xfrm>
          <a:prstGeom prst="rect">
            <a:avLst/>
          </a:prstGeom>
          <a:noFill/>
        </p:spPr>
        <p:txBody>
          <a:bodyPr rtlCol="0" wrap="square">
            <a:spAutoFit/>
          </a:bodyPr>
          <a:lstStyle/>
          <a:p>
            <a:pPr>
              <a:buClr>
                <a:srgbClr val="1F4E79"/>
              </a:buClr>
            </a:pPr>
            <a:r>
              <a:rPr altLang="en-US" lang="zh-CN" sz="2400"/>
              <a:t>键入这里输入文字键入这里输入文字键入这里输入文字键入这里输入文字</a:t>
            </a:r>
          </a:p>
        </p:txBody>
      </p:sp>
      <p:sp>
        <p:nvSpPr>
          <p:cNvPr id="13" name="文本框 12"/>
          <p:cNvSpPr txBox="1"/>
          <p:nvPr/>
        </p:nvSpPr>
        <p:spPr>
          <a:xfrm>
            <a:off x="4906471" y="4133779"/>
            <a:ext cx="5113828" cy="822960"/>
          </a:xfrm>
          <a:prstGeom prst="rect">
            <a:avLst/>
          </a:prstGeom>
          <a:noFill/>
        </p:spPr>
        <p:txBody>
          <a:bodyPr rtlCol="0" wrap="square">
            <a:spAutoFit/>
          </a:bodyPr>
          <a:lstStyle/>
          <a:p>
            <a:pPr>
              <a:buClr>
                <a:srgbClr val="1F4E79"/>
              </a:buClr>
            </a:pPr>
            <a:r>
              <a:rPr altLang="en-US" lang="zh-CN" sz="2400"/>
              <a:t>键入这里输入文字键入这里输入文字键入这里输入文字键入这里输入文字</a:t>
            </a:r>
          </a:p>
        </p:txBody>
      </p:sp>
      <p:sp>
        <p:nvSpPr>
          <p:cNvPr id="14" name="任意多边形 13"/>
          <p:cNvSpPr/>
          <p:nvPr/>
        </p:nvSpPr>
        <p:spPr bwMode="auto">
          <a:xfrm>
            <a:off x="3877642" y="5475281"/>
            <a:ext cx="559856" cy="562842"/>
          </a:xfrm>
          <a:custGeom>
            <a:gdLst>
              <a:gd fmla="*/ 1244600 w 2459296" name="connsiteX0"/>
              <a:gd fmla="*/ 0 h 2472412" name="connsiteY0"/>
              <a:gd fmla="*/ 2433246 w 2459296" name="connsiteX1"/>
              <a:gd fmla="*/ 874494 h 2472412" name="connsiteY1"/>
              <a:gd fmla="*/ 2459296 w 2459296" name="connsiteX2"/>
              <a:gd fmla="*/ 975807 h 2472412" name="connsiteY2"/>
              <a:gd fmla="*/ 1049450 w 2459296" name="connsiteX3"/>
              <a:gd fmla="*/ 2472412 h 2472412" name="connsiteY3"/>
              <a:gd fmla="*/ 993770 w 2459296" name="connsiteX4"/>
              <a:gd fmla="*/ 2463914 h 2472412" name="connsiteY4"/>
              <a:gd fmla="*/ 0 w 2459296" name="connsiteX5"/>
              <a:gd fmla="*/ 1244600 h 2472412" name="connsiteY5"/>
              <a:gd fmla="*/ 1244600 w 2459296" name="connsiteX6"/>
              <a:gd fmla="*/ 0 h 24724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72412" w="2459296">
                <a:moveTo>
                  <a:pt x="1244600" y="0"/>
                </a:moveTo>
                <a:cubicBezTo>
                  <a:pt x="1803092" y="0"/>
                  <a:pt x="2275665" y="367856"/>
                  <a:pt x="2433246" y="874494"/>
                </a:cubicBezTo>
                <a:lnTo>
                  <a:pt x="2459296" y="975807"/>
                </a:lnTo>
                <a:lnTo>
                  <a:pt x="1049450" y="2472412"/>
                </a:lnTo>
                <a:lnTo>
                  <a:pt x="993770" y="2463914"/>
                </a:lnTo>
                <a:cubicBezTo>
                  <a:pt x="426626" y="2347860"/>
                  <a:pt x="0" y="1846053"/>
                  <a:pt x="0" y="1244600"/>
                </a:cubicBezTo>
                <a:cubicBezTo>
                  <a:pt x="0" y="557226"/>
                  <a:pt x="557226" y="0"/>
                  <a:pt x="1244600" y="0"/>
                </a:cubicBezTo>
                <a:close/>
              </a:path>
            </a:pathLst>
          </a:custGeom>
          <a:noFill/>
          <a:ln algn="ctr" cap="flat" cmpd="sng" w="50800">
            <a:solidFill>
              <a:srgbClr val="7A4300"/>
            </a:solidFill>
            <a:prstDash val="solid"/>
            <a:round/>
            <a:headEnd len="med" type="none" w="med"/>
            <a:tailEnd len="med" type="none" w="me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anchorCtr="0" bIns="39600" compatLnSpc="1" lIns="79200" numCol="1" rIns="79200" rtlCol="0" tIns="39600" vert="horz" wrap="square">
            <a:prstTxWarp prst="textNoShape">
              <a:avLst/>
            </a:prstTxWarp>
            <a:noAutofit/>
          </a:bodyPr>
          <a:lstStyle/>
          <a:p>
            <a:pPr algn="ctr" defTabSz="801688" fontAlgn="base">
              <a:spcBef>
                <a:spcPct val="0"/>
              </a:spcBef>
              <a:spcAft>
                <a:spcPct val="0"/>
              </a:spcAft>
            </a:pPr>
            <a:r>
              <a:rPr altLang="zh-CN" lang="en-US" sz="2800">
                <a:solidFill>
                  <a:srgbClr val="7A4300"/>
                </a:solidFill>
                <a:latin typeface="+mn-ea"/>
              </a:rPr>
              <a:t>4</a:t>
            </a:r>
          </a:p>
        </p:txBody>
      </p:sp>
      <p:sp>
        <p:nvSpPr>
          <p:cNvPr id="15" name="文本框 14"/>
          <p:cNvSpPr txBox="1"/>
          <p:nvPr/>
        </p:nvSpPr>
        <p:spPr>
          <a:xfrm>
            <a:off x="4906471" y="5341204"/>
            <a:ext cx="5113828" cy="822960"/>
          </a:xfrm>
          <a:prstGeom prst="rect">
            <a:avLst/>
          </a:prstGeom>
          <a:noFill/>
        </p:spPr>
        <p:txBody>
          <a:bodyPr rtlCol="0" wrap="square">
            <a:spAutoFit/>
          </a:bodyPr>
          <a:lstStyle/>
          <a:p>
            <a:pPr>
              <a:buClr>
                <a:srgbClr val="1F4E79"/>
              </a:buClr>
            </a:pPr>
            <a:r>
              <a:rPr altLang="en-US" lang="zh-CN" sz="2400"/>
              <a:t>键入这里输入文字键入这里输入文字键入这里输入文字键入这里输入文字</a:t>
            </a:r>
          </a:p>
        </p:txBody>
      </p:sp>
      <p:cxnSp>
        <p:nvCxnSpPr>
          <p:cNvPr id="17" name="直接连接符 16"/>
          <p:cNvCxnSpPr/>
          <p:nvPr/>
        </p:nvCxnSpPr>
        <p:spPr>
          <a:xfrm>
            <a:off x="4987391" y="2738136"/>
            <a:ext cx="5032908" cy="0"/>
          </a:xfrm>
          <a:prstGeom prst="line">
            <a:avLst/>
          </a:prstGeom>
          <a:ln w="19050">
            <a:solidFill>
              <a:srgbClr val="7A43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987391" y="3945563"/>
            <a:ext cx="5032908" cy="0"/>
          </a:xfrm>
          <a:prstGeom prst="line">
            <a:avLst/>
          </a:prstGeom>
          <a:ln w="19050">
            <a:solidFill>
              <a:srgbClr val="7A43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987391" y="5152990"/>
            <a:ext cx="5032908" cy="0"/>
          </a:xfrm>
          <a:prstGeom prst="line">
            <a:avLst/>
          </a:prstGeom>
          <a:ln w="19050">
            <a:solidFill>
              <a:srgbClr val="7A43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236536142"/>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a:off x="4857749" y="1028700"/>
            <a:ext cx="2476502" cy="527622"/>
          </a:xfrm>
          <a:custGeom>
            <a:gdLst>
              <a:gd fmla="*/ 3560856 w 3560857" name="connsiteX0"/>
              <a:gd fmla="*/ 0 h 758644" name="connsiteY0"/>
              <a:gd fmla="*/ 3560857 w 3560857" name="connsiteX1"/>
              <a:gd fmla="*/ 0 h 758644" name="connsiteY1"/>
              <a:gd fmla="*/ 3560857 w 3560857" name="connsiteX2"/>
              <a:gd fmla="*/ 758644 h 758644" name="connsiteY2"/>
              <a:gd fmla="*/ 3560856 w 3560857" name="connsiteX3"/>
              <a:gd fmla="*/ 758644 h 758644" name="connsiteY3"/>
              <a:gd fmla="*/ 1 w 3560857" name="connsiteX4"/>
              <a:gd fmla="*/ 0 h 758644" name="connsiteY4"/>
              <a:gd fmla="*/ 1758958 w 3560857" name="connsiteX5"/>
              <a:gd fmla="*/ 0 h 758644" name="connsiteY5"/>
              <a:gd fmla="*/ 1801899 w 3560857" name="connsiteX6"/>
              <a:gd fmla="*/ 0 h 758644" name="connsiteY6"/>
              <a:gd fmla="*/ 3560856 w 3560857" name="connsiteX7"/>
              <a:gd fmla="*/ 0 h 758644" name="connsiteY7"/>
              <a:gd fmla="*/ 3292663 w 3560857" name="connsiteX8"/>
              <a:gd fmla="*/ 379322 h 758644" name="connsiteY8"/>
              <a:gd fmla="*/ 3560856 w 3560857" name="connsiteX9"/>
              <a:gd fmla="*/ 758644 h 758644" name="connsiteY9"/>
              <a:gd fmla="*/ 1801899 w 3560857" name="connsiteX10"/>
              <a:gd fmla="*/ 758644 h 758644" name="connsiteY10"/>
              <a:gd fmla="*/ 1758958 w 3560857" name="connsiteX11"/>
              <a:gd fmla="*/ 758644 h 758644" name="connsiteY11"/>
              <a:gd fmla="*/ 1 w 3560857" name="connsiteX12"/>
              <a:gd fmla="*/ 758644 h 758644" name="connsiteY12"/>
              <a:gd fmla="*/ 268195 w 3560857" name="connsiteX13"/>
              <a:gd fmla="*/ 379322 h 758644" name="connsiteY13"/>
              <a:gd fmla="*/ 0 w 3560857" name="connsiteX14"/>
              <a:gd fmla="*/ 0 h 758644" name="connsiteY14"/>
              <a:gd fmla="*/ 1 w 3560857" name="connsiteX15"/>
              <a:gd fmla="*/ 0 h 758644" name="connsiteY15"/>
              <a:gd fmla="*/ 1 w 3560857" name="connsiteX16"/>
              <a:gd fmla="*/ 758644 h 758644" name="connsiteY16"/>
              <a:gd fmla="*/ 0 w 3560857" name="connsiteX17"/>
              <a:gd fmla="*/ 758644 h 758644"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758644" w="3560856">
                <a:moveTo>
                  <a:pt x="3560856" y="0"/>
                </a:moveTo>
                <a:lnTo>
                  <a:pt x="3560857" y="0"/>
                </a:lnTo>
                <a:lnTo>
                  <a:pt x="3560857" y="758644"/>
                </a:lnTo>
                <a:lnTo>
                  <a:pt x="3560856" y="758644"/>
                </a:lnTo>
                <a:close/>
                <a:moveTo>
                  <a:pt x="1" y="0"/>
                </a:moveTo>
                <a:lnTo>
                  <a:pt x="1758958" y="0"/>
                </a:lnTo>
                <a:lnTo>
                  <a:pt x="1801899" y="0"/>
                </a:lnTo>
                <a:lnTo>
                  <a:pt x="3560856" y="0"/>
                </a:lnTo>
                <a:lnTo>
                  <a:pt x="3292663" y="379322"/>
                </a:lnTo>
                <a:lnTo>
                  <a:pt x="3560856" y="758644"/>
                </a:lnTo>
                <a:lnTo>
                  <a:pt x="1801899" y="758644"/>
                </a:lnTo>
                <a:lnTo>
                  <a:pt x="1758958" y="758644"/>
                </a:lnTo>
                <a:lnTo>
                  <a:pt x="1" y="758644"/>
                </a:lnTo>
                <a:lnTo>
                  <a:pt x="268195" y="379322"/>
                </a:lnTo>
                <a:close/>
                <a:moveTo>
                  <a:pt x="0" y="0"/>
                </a:moveTo>
                <a:lnTo>
                  <a:pt x="1" y="0"/>
                </a:lnTo>
                <a:lnTo>
                  <a:pt x="1" y="758644"/>
                </a:lnTo>
                <a:lnTo>
                  <a:pt x="0" y="758644"/>
                </a:lnTo>
                <a:close/>
              </a:path>
            </a:pathLst>
          </a:custGeom>
          <a:solidFill>
            <a:srgbClr val="7A4300"/>
          </a:solidFill>
          <a:ln>
            <a:noFill/>
          </a:ln>
          <a:effectLst>
            <a:outerShdw algn="tl" blurRad="50800" dir="2700000" dist="38100" rotWithShape="0" sx="101000" sy="101000">
              <a:schemeClr val="bg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r>
              <a:rPr altLang="en-US" lang="zh-CN" sz="2800">
                <a:latin typeface="+mn-ea"/>
                <a:cs typeface="+mn-ea"/>
                <a:sym typeface="+mn-lt"/>
              </a:rPr>
              <a:t>分析一</a:t>
            </a:r>
          </a:p>
        </p:txBody>
      </p:sp>
      <p:cxnSp>
        <p:nvCxnSpPr>
          <p:cNvPr id="4" name="直接连接符 3"/>
          <p:cNvCxnSpPr/>
          <p:nvPr/>
        </p:nvCxnSpPr>
        <p:spPr>
          <a:xfrm flipH="1">
            <a:off x="4238877" y="1295400"/>
            <a:ext cx="404602" cy="0"/>
          </a:xfrm>
          <a:prstGeom prst="line">
            <a:avLst/>
          </a:prstGeom>
          <a:ln w="19050">
            <a:solidFill>
              <a:srgbClr val="7A43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7548520" y="1295400"/>
            <a:ext cx="404602" cy="0"/>
          </a:xfrm>
          <a:prstGeom prst="line">
            <a:avLst/>
          </a:prstGeom>
          <a:ln w="19050">
            <a:solidFill>
              <a:srgbClr val="7A43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71700" y="2301889"/>
            <a:ext cx="7848600" cy="5455920"/>
          </a:xfrm>
          <a:prstGeom prst="rect">
            <a:avLst/>
          </a:prstGeom>
          <a:noFill/>
        </p:spPr>
        <p:txBody>
          <a:bodyPr rtlCol="0" wrap="square">
            <a:spAutoFit/>
          </a:bodyPr>
          <a:lstStyle/>
          <a:p>
            <a:pPr indent="-457200" marL="457200">
              <a:buClr>
                <a:srgbClr val="1F4E79"/>
              </a:buClr>
              <a:buFont charset="2" panose="05000000000000000000" pitchFamily="2" typeface="Wingdings"/>
              <a:buChar char="v"/>
            </a:pPr>
            <a:r>
              <a:rPr altLang="en-US" b="1" lang="zh-CN" sz="3200"/>
              <a:t>键入这里输入一级标题</a:t>
            </a:r>
          </a:p>
          <a:p>
            <a:pPr indent="-457200" marL="457200">
              <a:buClr>
                <a:srgbClr val="1F4E79"/>
              </a:buClr>
              <a:buFont charset="2" panose="05000000000000000000" pitchFamily="2" typeface="Wingdings"/>
              <a:buChar char="v"/>
            </a:pPr>
            <a:r>
              <a:rPr altLang="en-US" b="1" lang="zh-CN" sz="3200"/>
              <a:t>这里是描述文字这里是描述文字描述文字</a:t>
            </a:r>
          </a:p>
          <a:p>
            <a:pPr indent="-457200" marL="457200">
              <a:buClr>
                <a:srgbClr val="1F4E79"/>
              </a:buClr>
              <a:buFont charset="2" panose="05000000000000000000" pitchFamily="2" typeface="Wingdings"/>
              <a:buChar char="v"/>
            </a:pPr>
            <a:r>
              <a:rPr altLang="en-US" b="1" lang="zh-CN" sz="3200"/>
              <a:t>这里是描述文字这里是描述文字描述文字</a:t>
            </a:r>
          </a:p>
          <a:p>
            <a:pPr indent="-457200" marL="457200">
              <a:buClr>
                <a:srgbClr val="1F4E79"/>
              </a:buClr>
              <a:buFont charset="2" panose="05000000000000000000" pitchFamily="2" typeface="Wingdings"/>
              <a:buChar char="v"/>
            </a:pPr>
            <a:endParaRPr altLang="en-US" b="1" lang="zh-CN" sz="3200"/>
          </a:p>
          <a:p>
            <a:pPr indent="-457200" marL="457200">
              <a:buClr>
                <a:srgbClr val="1F4E79"/>
              </a:buClr>
              <a:buFont charset="2" panose="05000000000000000000" pitchFamily="2" typeface="Wingdings"/>
              <a:buChar char="v"/>
            </a:pPr>
            <a:r>
              <a:rPr altLang="en-US" b="1" lang="zh-CN" sz="3200"/>
              <a:t>键入这里输入一级标题</a:t>
            </a:r>
          </a:p>
          <a:p>
            <a:pPr indent="-457200" marL="457200">
              <a:buClr>
                <a:srgbClr val="1F4E79"/>
              </a:buClr>
              <a:buFont charset="2" panose="05000000000000000000" pitchFamily="2" typeface="Wingdings"/>
              <a:buChar char="v"/>
            </a:pPr>
            <a:r>
              <a:rPr altLang="en-US" b="1" lang="zh-CN" sz="3200"/>
              <a:t>这里是描述文字这里是描述文字描述文字</a:t>
            </a:r>
          </a:p>
          <a:p>
            <a:pPr indent="-457200" marL="457200">
              <a:buClr>
                <a:srgbClr val="1F4E79"/>
              </a:buClr>
              <a:buFont charset="2" panose="05000000000000000000" pitchFamily="2" typeface="Wingdings"/>
              <a:buChar char="v"/>
            </a:pPr>
            <a:r>
              <a:rPr altLang="en-US" b="1" lang="zh-CN" sz="3200"/>
              <a:t>这里是描述文字这里是描述文字描述文字</a:t>
            </a:r>
          </a:p>
        </p:txBody>
      </p:sp>
      <p:cxnSp>
        <p:nvCxnSpPr>
          <p:cNvPr id="7" name="直接连接符 6"/>
          <p:cNvCxnSpPr/>
          <p:nvPr/>
        </p:nvCxnSpPr>
        <p:spPr>
          <a:xfrm flipH="1">
            <a:off x="10239375" y="5695950"/>
            <a:ext cx="0" cy="100965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991600" y="6524625"/>
            <a:ext cx="1466850" cy="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03381140"/>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4" y="534986"/>
            <a:ext cx="1114426" cy="608014"/>
          </a:xfrm>
          <a:prstGeom prst="rect">
            <a:avLst/>
          </a:prstGeom>
          <a:solidFill>
            <a:srgbClr val="1F4E79"/>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219196" y="534986"/>
            <a:ext cx="133350" cy="608014"/>
          </a:xfrm>
          <a:prstGeom prst="rect">
            <a:avLst/>
          </a:prstGeom>
          <a:solidFill>
            <a:srgbClr val="1F4E79"/>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1457320" y="712336"/>
            <a:ext cx="133350" cy="430665"/>
          </a:xfrm>
          <a:prstGeom prst="rect">
            <a:avLst/>
          </a:prstGeom>
          <a:solidFill>
            <a:srgbClr val="1F4E79"/>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590671" y="423495"/>
            <a:ext cx="1769395" cy="822960"/>
          </a:xfrm>
          <a:prstGeom prst="rect">
            <a:avLst/>
          </a:prstGeom>
          <a:noFill/>
        </p:spPr>
        <p:txBody>
          <a:bodyPr rtlCol="0" wrap="square">
            <a:spAutoFit/>
          </a:bodyPr>
          <a:lstStyle>
            <a:defPPr>
              <a:defRPr lang="zh-CN"/>
            </a:defPPr>
            <a:lvl1pPr algn="ctr">
              <a:defRPr sz="5400">
                <a:solidFill>
                  <a:srgbClr val="1F4E79"/>
                </a:solidFill>
                <a:effectLst>
                  <a:outerShdw algn="tl" blurRad="50800" dir="2700000" dist="38100" rotWithShape="0">
                    <a:prstClr val="black">
                      <a:alpha val="66000"/>
                    </a:prstClr>
                  </a:outerShdw>
                </a:effectLst>
                <a:latin charset="-122" panose="03000509000000000000" pitchFamily="65" typeface="方正粗宋简体"/>
                <a:ea charset="-122" panose="03000509000000000000" pitchFamily="65" typeface="方正粗宋简体"/>
              </a:defRPr>
            </a:lvl1pPr>
          </a:lstStyle>
          <a:p>
            <a:pPr algn="l"/>
            <a:r>
              <a:rPr altLang="en-US" lang="zh-CN" sz="4800"/>
              <a:t>目录</a:t>
            </a:r>
          </a:p>
        </p:txBody>
      </p:sp>
      <p:grpSp>
        <p:nvGrpSpPr>
          <p:cNvPr id="20" name="组合 19"/>
          <p:cNvGrpSpPr/>
          <p:nvPr/>
        </p:nvGrpSpPr>
        <p:grpSpPr>
          <a:xfrm>
            <a:off x="3672290" y="1834909"/>
            <a:ext cx="4847421" cy="646332"/>
            <a:chOff x="1867704" y="1728861"/>
            <a:chExt cx="4847421" cy="646332"/>
          </a:xfrm>
        </p:grpSpPr>
        <p:sp>
          <p:nvSpPr>
            <p:cNvPr id="2" name="圆角矩形 1"/>
            <p:cNvSpPr/>
            <p:nvPr/>
          </p:nvSpPr>
          <p:spPr>
            <a:xfrm>
              <a:off x="1867704" y="1728861"/>
              <a:ext cx="659874" cy="646332"/>
            </a:xfrm>
            <a:prstGeom prst="roundRect">
              <a:avLst/>
            </a:prstGeom>
            <a:solidFill>
              <a:srgbClr val="1F4E79"/>
            </a:solidFill>
            <a:ln w="38100">
              <a:solidFill>
                <a:schemeClr val="bg1">
                  <a:lumMod val="85000"/>
                </a:schemeClr>
              </a:solidFill>
            </a:ln>
            <a:effectLst>
              <a:outerShdw algn="tl" blurRad="50800" dir="2700000" dist="38100" rotWithShape="0">
                <a:schemeClr val="bg1">
                  <a:lumMod val="50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latin charset="0" panose="04040905080b02020502" pitchFamily="82" typeface="Broadway"/>
                  <a:ea charset="-122" panose="02000000000000000000" pitchFamily="2" typeface="方正正黑简体"/>
                </a:rPr>
                <a:t>1</a:t>
              </a:r>
            </a:p>
          </p:txBody>
        </p:sp>
        <p:sp>
          <p:nvSpPr>
            <p:cNvPr id="13" name="文本框 12"/>
            <p:cNvSpPr txBox="1"/>
            <p:nvPr/>
          </p:nvSpPr>
          <p:spPr>
            <a:xfrm>
              <a:off x="2816225" y="1728861"/>
              <a:ext cx="3898900" cy="640080"/>
            </a:xfrm>
            <a:prstGeom prst="rect">
              <a:avLst/>
            </a:prstGeom>
            <a:noFill/>
          </p:spPr>
          <p:txBody>
            <a:bodyPr rtlCol="0" wrap="square">
              <a:spAutoFit/>
            </a:bodyPr>
            <a:lstStyle/>
            <a:p>
              <a:r>
                <a:rPr altLang="en-US" lang="zh-CN" sz="3600"/>
                <a:t>键入这里输入文字</a:t>
              </a:r>
            </a:p>
          </p:txBody>
        </p:sp>
      </p:grpSp>
      <p:grpSp>
        <p:nvGrpSpPr>
          <p:cNvPr id="22" name="组合 21"/>
          <p:cNvGrpSpPr/>
          <p:nvPr/>
        </p:nvGrpSpPr>
        <p:grpSpPr>
          <a:xfrm>
            <a:off x="3672290" y="2964324"/>
            <a:ext cx="4847421" cy="646332"/>
            <a:chOff x="1867704" y="2849562"/>
            <a:chExt cx="4847421" cy="646332"/>
          </a:xfrm>
        </p:grpSpPr>
        <p:sp>
          <p:nvSpPr>
            <p:cNvPr id="14" name="圆角矩形 13"/>
            <p:cNvSpPr/>
            <p:nvPr/>
          </p:nvSpPr>
          <p:spPr>
            <a:xfrm>
              <a:off x="1867704" y="2849562"/>
              <a:ext cx="659874" cy="646332"/>
            </a:xfrm>
            <a:prstGeom prst="roundRect">
              <a:avLst/>
            </a:prstGeom>
            <a:solidFill>
              <a:srgbClr val="1F4E79"/>
            </a:solidFill>
            <a:ln w="38100">
              <a:solidFill>
                <a:schemeClr val="bg1">
                  <a:lumMod val="85000"/>
                </a:schemeClr>
              </a:solidFill>
            </a:ln>
            <a:effectLst>
              <a:outerShdw algn="tl" blurRad="50800" dir="2700000" dist="38100" rotWithShape="0">
                <a:schemeClr val="bg1">
                  <a:lumMod val="50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latin charset="0" panose="04040905080b02020502" pitchFamily="82" typeface="Broadway"/>
                  <a:ea charset="-122" panose="02000000000000000000" pitchFamily="2" typeface="方正正黑简体"/>
                </a:rPr>
                <a:t>2</a:t>
              </a:r>
            </a:p>
          </p:txBody>
        </p:sp>
        <p:sp>
          <p:nvSpPr>
            <p:cNvPr id="15" name="文本框 14"/>
            <p:cNvSpPr txBox="1"/>
            <p:nvPr/>
          </p:nvSpPr>
          <p:spPr>
            <a:xfrm>
              <a:off x="2816225" y="2849562"/>
              <a:ext cx="3898900" cy="640080"/>
            </a:xfrm>
            <a:prstGeom prst="rect">
              <a:avLst/>
            </a:prstGeom>
            <a:noFill/>
          </p:spPr>
          <p:txBody>
            <a:bodyPr rtlCol="0" wrap="square">
              <a:spAutoFit/>
            </a:bodyPr>
            <a:lstStyle/>
            <a:p>
              <a:r>
                <a:rPr altLang="en-US" lang="zh-CN" sz="3600"/>
                <a:t>键入这里输入文字</a:t>
              </a:r>
            </a:p>
          </p:txBody>
        </p:sp>
      </p:grpSp>
      <p:grpSp>
        <p:nvGrpSpPr>
          <p:cNvPr id="23" name="组合 22"/>
          <p:cNvGrpSpPr/>
          <p:nvPr/>
        </p:nvGrpSpPr>
        <p:grpSpPr>
          <a:xfrm>
            <a:off x="3672290" y="4093739"/>
            <a:ext cx="4847421" cy="646332"/>
            <a:chOff x="1867704" y="4036358"/>
            <a:chExt cx="4847421" cy="646332"/>
          </a:xfrm>
        </p:grpSpPr>
        <p:sp>
          <p:nvSpPr>
            <p:cNvPr id="16" name="圆角矩形 15"/>
            <p:cNvSpPr/>
            <p:nvPr/>
          </p:nvSpPr>
          <p:spPr>
            <a:xfrm>
              <a:off x="1867704" y="4036358"/>
              <a:ext cx="659874" cy="646332"/>
            </a:xfrm>
            <a:prstGeom prst="roundRect">
              <a:avLst/>
            </a:prstGeom>
            <a:solidFill>
              <a:srgbClr val="1F4E79"/>
            </a:solidFill>
            <a:ln w="38100">
              <a:solidFill>
                <a:schemeClr val="bg1">
                  <a:lumMod val="85000"/>
                </a:schemeClr>
              </a:solidFill>
            </a:ln>
            <a:effectLst>
              <a:outerShdw algn="tl" blurRad="50800" dir="2700000" dist="38100" rotWithShape="0">
                <a:schemeClr val="bg1">
                  <a:lumMod val="50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latin charset="0" panose="04040905080b02020502" pitchFamily="82" typeface="Broadway"/>
                  <a:ea charset="-122" panose="02000000000000000000" pitchFamily="2" typeface="方正正黑简体"/>
                </a:rPr>
                <a:t>3</a:t>
              </a:r>
            </a:p>
          </p:txBody>
        </p:sp>
        <p:sp>
          <p:nvSpPr>
            <p:cNvPr id="17" name="文本框 16"/>
            <p:cNvSpPr txBox="1"/>
            <p:nvPr/>
          </p:nvSpPr>
          <p:spPr>
            <a:xfrm>
              <a:off x="2816225" y="4036358"/>
              <a:ext cx="3898900" cy="640080"/>
            </a:xfrm>
            <a:prstGeom prst="rect">
              <a:avLst/>
            </a:prstGeom>
            <a:noFill/>
          </p:spPr>
          <p:txBody>
            <a:bodyPr rtlCol="0" wrap="square">
              <a:spAutoFit/>
            </a:bodyPr>
            <a:lstStyle/>
            <a:p>
              <a:r>
                <a:rPr altLang="en-US" lang="zh-CN" sz="3600"/>
                <a:t>键入这里输入文字</a:t>
              </a:r>
            </a:p>
          </p:txBody>
        </p:sp>
      </p:grpSp>
      <p:grpSp>
        <p:nvGrpSpPr>
          <p:cNvPr id="24" name="组合 23"/>
          <p:cNvGrpSpPr/>
          <p:nvPr/>
        </p:nvGrpSpPr>
        <p:grpSpPr>
          <a:xfrm>
            <a:off x="3672290" y="5223154"/>
            <a:ext cx="4847421" cy="646332"/>
            <a:chOff x="1867704" y="5223154"/>
            <a:chExt cx="4847421" cy="646332"/>
          </a:xfrm>
        </p:grpSpPr>
        <p:sp>
          <p:nvSpPr>
            <p:cNvPr id="18" name="圆角矩形 17"/>
            <p:cNvSpPr/>
            <p:nvPr/>
          </p:nvSpPr>
          <p:spPr>
            <a:xfrm>
              <a:off x="1867704" y="5223154"/>
              <a:ext cx="659874" cy="646332"/>
            </a:xfrm>
            <a:prstGeom prst="roundRect">
              <a:avLst/>
            </a:prstGeom>
            <a:solidFill>
              <a:srgbClr val="1F4E79"/>
            </a:solidFill>
            <a:ln w="38100">
              <a:solidFill>
                <a:schemeClr val="bg1">
                  <a:lumMod val="85000"/>
                </a:schemeClr>
              </a:solidFill>
            </a:ln>
            <a:effectLst>
              <a:outerShdw algn="tl" blurRad="50800" dir="2700000" dist="38100" rotWithShape="0">
                <a:schemeClr val="bg1">
                  <a:lumMod val="50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latin charset="0" panose="04040905080b02020502" pitchFamily="82" typeface="Broadway"/>
                  <a:ea charset="-122" panose="02000000000000000000" pitchFamily="2" typeface="方正正黑简体"/>
                </a:rPr>
                <a:t>4</a:t>
              </a:r>
            </a:p>
          </p:txBody>
        </p:sp>
        <p:sp>
          <p:nvSpPr>
            <p:cNvPr id="19" name="文本框 18"/>
            <p:cNvSpPr txBox="1"/>
            <p:nvPr/>
          </p:nvSpPr>
          <p:spPr>
            <a:xfrm>
              <a:off x="2816225" y="5223155"/>
              <a:ext cx="3898900" cy="640080"/>
            </a:xfrm>
            <a:prstGeom prst="rect">
              <a:avLst/>
            </a:prstGeom>
            <a:noFill/>
          </p:spPr>
          <p:txBody>
            <a:bodyPr rtlCol="0" wrap="square">
              <a:spAutoFit/>
            </a:bodyPr>
            <a:lstStyle/>
            <a:p>
              <a:r>
                <a:rPr altLang="en-US" lang="zh-CN" sz="3600"/>
                <a:t>键入这里输入文字</a:t>
              </a:r>
            </a:p>
          </p:txBody>
        </p:sp>
      </p:grpSp>
      <p:cxnSp>
        <p:nvCxnSpPr>
          <p:cNvPr id="26" name="直接连接符 25"/>
          <p:cNvCxnSpPr/>
          <p:nvPr/>
        </p:nvCxnSpPr>
        <p:spPr>
          <a:xfrm flipH="1">
            <a:off x="11763376" y="5695950"/>
            <a:ext cx="0" cy="100965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0515601" y="6524625"/>
            <a:ext cx="1466850" cy="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42726557"/>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2592288"/>
          </a:xfrm>
          <a:prstGeom prst="rect">
            <a:avLst/>
          </a:prstGeom>
          <a:solidFill>
            <a:schemeClr val="accent1">
              <a:lumMod val="50000"/>
            </a:schemeClr>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7" y="2252917"/>
            <a:ext cx="12193200" cy="166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弦形 3"/>
          <p:cNvSpPr/>
          <p:nvPr/>
        </p:nvSpPr>
        <p:spPr>
          <a:xfrm rot="16200000">
            <a:off x="5758695" y="-398775"/>
            <a:ext cx="711124" cy="797548"/>
          </a:xfrm>
          <a:prstGeom prst="chord">
            <a:avLst>
              <a:gd fmla="val 5375213" name="adj1"/>
              <a:gd fmla="val 1620000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F4E79"/>
              </a:solidFill>
            </a:endParaRPr>
          </a:p>
        </p:txBody>
      </p:sp>
      <p:sp>
        <p:nvSpPr>
          <p:cNvPr id="5" name="文本框 4"/>
          <p:cNvSpPr txBox="1"/>
          <p:nvPr/>
        </p:nvSpPr>
        <p:spPr>
          <a:xfrm>
            <a:off x="4957836" y="2888609"/>
            <a:ext cx="2294584" cy="914400"/>
          </a:xfrm>
          <a:prstGeom prst="rect">
            <a:avLst/>
          </a:prstGeom>
          <a:noFill/>
        </p:spPr>
        <p:txBody>
          <a:bodyPr rtlCol="0" wrap="square">
            <a:spAutoFit/>
          </a:bodyPr>
          <a:lstStyle>
            <a:defPPr>
              <a:defRPr lang="zh-CN"/>
            </a:defPPr>
            <a:lvl1pPr algn="ctr">
              <a:defRPr sz="5400">
                <a:solidFill>
                  <a:srgbClr val="1F4E79"/>
                </a:solidFill>
                <a:effectLst>
                  <a:outerShdw algn="tl" blurRad="50800" dir="2700000" dist="38100" rotWithShape="0">
                    <a:prstClr val="black">
                      <a:alpha val="66000"/>
                    </a:prstClr>
                  </a:outerShdw>
                </a:effectLst>
                <a:latin charset="-122" panose="03000509000000000000" pitchFamily="65" typeface="方正粗宋简体"/>
                <a:ea charset="-122" panose="03000509000000000000" pitchFamily="65" typeface="方正粗宋简体"/>
              </a:defRPr>
            </a:lvl1pPr>
          </a:lstStyle>
          <a:p>
            <a:r>
              <a:rPr altLang="en-US" lang="zh-CN"/>
              <a:t>谢  谢</a:t>
            </a:r>
          </a:p>
        </p:txBody>
      </p:sp>
      <p:sp>
        <p:nvSpPr>
          <p:cNvPr id="6" name="TextBox 1"/>
          <p:cNvSpPr>
            <a:spLocks noChangeArrowheads="1"/>
          </p:cNvSpPr>
          <p:nvPr/>
        </p:nvSpPr>
        <p:spPr bwMode="auto">
          <a:xfrm>
            <a:off x="4814827" y="3808564"/>
            <a:ext cx="2562346"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r>
              <a:rPr altLang="en-US" lang="zh-CN">
                <a:latin typeface="+mn-ea"/>
                <a:sym charset="-122" panose="020b0503020204020204" pitchFamily="34" typeface="微软雅黑"/>
              </a:rPr>
              <a:t>键入这里输入文字</a:t>
            </a:r>
          </a:p>
          <a:p>
            <a:pPr algn="ctr"/>
            <a:r>
              <a:rPr altLang="en-US" lang="zh-CN">
                <a:latin typeface="+mn-ea"/>
                <a:sym charset="-122" panose="020b0503020204020204" pitchFamily="34" typeface="微软雅黑"/>
              </a:rPr>
              <a:t>键入这里输入描述</a:t>
            </a:r>
          </a:p>
        </p:txBody>
      </p:sp>
      <p:cxnSp>
        <p:nvCxnSpPr>
          <p:cNvPr id="7" name="直接连接符 6"/>
          <p:cNvCxnSpPr/>
          <p:nvPr/>
        </p:nvCxnSpPr>
        <p:spPr>
          <a:xfrm>
            <a:off x="4974037" y="3789512"/>
            <a:ext cx="2262187" cy="0"/>
          </a:xfrm>
          <a:prstGeom prst="line">
            <a:avLst/>
          </a:prstGeom>
          <a:ln w="127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974037" y="4445069"/>
            <a:ext cx="2262187" cy="0"/>
          </a:xfrm>
          <a:prstGeom prst="line">
            <a:avLst/>
          </a:prstGeom>
          <a:ln w="12700">
            <a:solidFill>
              <a:srgbClr val="1F4E79"/>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74037" y="4557843"/>
            <a:ext cx="2262187" cy="428625"/>
          </a:xfrm>
          <a:prstGeom prst="rect">
            <a:avLst/>
          </a:prstGeom>
          <a:solidFill>
            <a:schemeClr val="accent1">
              <a:lumMod val="50000"/>
            </a:schemeClr>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XXX</a:t>
            </a:r>
          </a:p>
        </p:txBody>
      </p:sp>
      <p:sp>
        <p:nvSpPr>
          <p:cNvPr id="10" name="弦形 9"/>
          <p:cNvSpPr/>
          <p:nvPr/>
        </p:nvSpPr>
        <p:spPr>
          <a:xfrm rot="5400000">
            <a:off x="5758695" y="6459227"/>
            <a:ext cx="711122" cy="797548"/>
          </a:xfrm>
          <a:prstGeom prst="chord">
            <a:avLst>
              <a:gd fmla="val 5375213" name="adj1"/>
              <a:gd fmla="val 16200000" name="adj2"/>
            </a:avLst>
          </a:prstGeom>
          <a:solidFill>
            <a:schemeClr val="accent1">
              <a:lumMod val="50000"/>
            </a:schemeClr>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243826533"/>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1"/>
          <p:cNvSpPr/>
          <p:nvPr/>
        </p:nvSpPr>
        <p:spPr>
          <a:xfrm>
            <a:off x="3302103" y="2395815"/>
            <a:ext cx="5587794" cy="701040"/>
          </a:xfrm>
          <a:prstGeom prst="rect">
            <a:avLst/>
          </a:prstGeom>
        </p:spPr>
        <p:txBody>
          <a:bodyPr wrap="square">
            <a:spAutoFit/>
          </a:bodyPr>
          <a:lstStyle/>
          <a:p>
            <a:pPr algn="ctr"/>
            <a:r>
              <a:rPr altLang="en-US" lang="zh-CN" sz="4000">
                <a:solidFill>
                  <a:srgbClr val="1F4E79"/>
                </a:solidFill>
                <a:effectLst>
                  <a:outerShdw algn="tl" blurRad="50800" dir="2700000" dist="38100" rotWithShape="0">
                    <a:prstClr val="black">
                      <a:alpha val="66000"/>
                    </a:prstClr>
                  </a:outerShdw>
                </a:effectLst>
                <a:latin charset="-122" panose="03000509000000000000" pitchFamily="65" typeface="方正粗宋简体"/>
                <a:ea charset="-122" panose="03000509000000000000" pitchFamily="65" typeface="方正粗宋简体"/>
              </a:rPr>
              <a:t>键入此处输入标题</a:t>
            </a:r>
          </a:p>
        </p:txBody>
      </p:sp>
      <p:sp>
        <p:nvSpPr>
          <p:cNvPr id="3" name="圆角矩形 2"/>
          <p:cNvSpPr/>
          <p:nvPr/>
        </p:nvSpPr>
        <p:spPr>
          <a:xfrm>
            <a:off x="5299064" y="496063"/>
            <a:ext cx="1593872" cy="1561162"/>
          </a:xfrm>
          <a:prstGeom prst="roundRect">
            <a:avLst/>
          </a:prstGeom>
          <a:solidFill>
            <a:srgbClr val="1F4E79"/>
          </a:solidFill>
          <a:ln w="38100">
            <a:solidFill>
              <a:schemeClr val="bg1">
                <a:lumMod val="85000"/>
              </a:schemeClr>
            </a:solidFill>
          </a:ln>
          <a:effectLst>
            <a:outerShdw algn="tl" blurRad="50800" dir="2700000" dist="38100" rotWithShape="0">
              <a:schemeClr val="bg1">
                <a:lumMod val="50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000">
                <a:latin charset="0" panose="04040905080b02020502" pitchFamily="82" typeface="Broadway"/>
              </a:rPr>
              <a:t>1</a:t>
            </a:r>
          </a:p>
        </p:txBody>
      </p:sp>
      <p:sp>
        <p:nvSpPr>
          <p:cNvPr id="5" name="圆角矩形 4"/>
          <p:cNvSpPr/>
          <p:nvPr/>
        </p:nvSpPr>
        <p:spPr>
          <a:xfrm>
            <a:off x="1695450" y="114300"/>
            <a:ext cx="8801100" cy="6629400"/>
          </a:xfrm>
          <a:prstGeom prst="roundRect">
            <a:avLst>
              <a:gd fmla="val 2874" name="adj"/>
            </a:avLst>
          </a:prstGeom>
          <a:noFill/>
          <a:ln w="254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519261" y="3352055"/>
            <a:ext cx="5153478" cy="457200"/>
          </a:xfrm>
          <a:prstGeom prst="rect">
            <a:avLst/>
          </a:prstGeom>
          <a:noFill/>
        </p:spPr>
        <p:txBody>
          <a:bodyPr rtlCol="0" wrap="square">
            <a:spAutoFit/>
          </a:bodyPr>
          <a:lstStyle/>
          <a:p>
            <a:pPr algn="ctr"/>
            <a:r>
              <a:rPr altLang="en-US" lang="zh-CN" sz="2400">
                <a:solidFill>
                  <a:srgbClr val="1F4E79"/>
                </a:solidFill>
              </a:rPr>
              <a:t>键入这里输入描述键入这里输入描述</a:t>
            </a:r>
          </a:p>
        </p:txBody>
      </p:sp>
      <p:pic>
        <p:nvPicPr>
          <p:cNvPr id="13" name="图片 12"/>
          <p:cNvPicPr>
            <a:picLocks noChangeAspect="1"/>
          </p:cNvPicPr>
          <p:nvPr/>
        </p:nvPicPr>
        <p:blipFill>
          <a:blip r:embed="rId2">
            <a:extLst>
              <a:ext uri="{28A0092B-C50C-407E-A947-70E740481C1C}">
                <a14:useLocalDpi val="0"/>
              </a:ext>
            </a:extLst>
          </a:blip>
          <a:stretch>
            <a:fillRect/>
          </a:stretch>
        </p:blipFill>
        <p:spPr>
          <a:xfrm>
            <a:off x="4876800" y="4073880"/>
            <a:ext cx="2438400" cy="2438400"/>
          </a:xfrm>
          <a:prstGeom prst="rect">
            <a:avLst/>
          </a:prstGeom>
        </p:spPr>
      </p:pic>
      <p:cxnSp>
        <p:nvCxnSpPr>
          <p:cNvPr id="18" name="直接连接符 17"/>
          <p:cNvCxnSpPr/>
          <p:nvPr/>
        </p:nvCxnSpPr>
        <p:spPr>
          <a:xfrm flipH="1">
            <a:off x="2960740" y="3582888"/>
            <a:ext cx="466725" cy="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764537" y="3582888"/>
            <a:ext cx="466725" cy="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71748927"/>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2171700" y="2281870"/>
            <a:ext cx="7848600" cy="0"/>
          </a:xfrm>
          <a:prstGeom prst="line">
            <a:avLst/>
          </a:prstGeom>
          <a:ln w="25400">
            <a:solidFill>
              <a:srgbClr val="1F4E79"/>
            </a:solidFill>
            <a:prstDash val="sysDot"/>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171700" y="1295401"/>
            <a:ext cx="7848600" cy="944880"/>
          </a:xfrm>
          <a:prstGeom prst="rect">
            <a:avLst/>
          </a:prstGeom>
          <a:noFill/>
        </p:spPr>
        <p:txBody>
          <a:bodyPr rtlCol="0" wrap="square">
            <a:spAutoFit/>
          </a:bodyPr>
          <a:lstStyle/>
          <a:p>
            <a:pPr indent="-457200" marL="457200">
              <a:buClr>
                <a:srgbClr val="1F4E79"/>
              </a:buClr>
              <a:buFont charset="2" panose="05000000000000000000" pitchFamily="2" typeface="Wingdings"/>
              <a:buChar char="v"/>
            </a:pPr>
            <a:r>
              <a:rPr altLang="en-US" lang="zh-CN" sz="2800"/>
              <a:t>键入这里输入文字键入这里输入文字键入这里输入文字键入这里输入文字键入这里输入文字</a:t>
            </a:r>
          </a:p>
        </p:txBody>
      </p:sp>
      <p:grpSp>
        <p:nvGrpSpPr>
          <p:cNvPr id="24" name="组合 23"/>
          <p:cNvGrpSpPr/>
          <p:nvPr/>
        </p:nvGrpSpPr>
        <p:grpSpPr>
          <a:xfrm>
            <a:off x="3522910" y="2809076"/>
            <a:ext cx="5146180" cy="3267874"/>
            <a:chOff x="1998910" y="2809076"/>
            <a:chExt cx="5146180" cy="3267874"/>
          </a:xfrm>
        </p:grpSpPr>
        <p:sp>
          <p:nvSpPr>
            <p:cNvPr id="13" name="任意多边形 12"/>
            <p:cNvSpPr/>
            <p:nvPr/>
          </p:nvSpPr>
          <p:spPr>
            <a:xfrm>
              <a:off x="3225227" y="4840060"/>
              <a:ext cx="1434617" cy="1236890"/>
            </a:xfrm>
            <a:custGeom>
              <a:gdLst>
                <a:gd fmla="*/ 0 w 1712976" name="connsiteX0"/>
                <a:gd fmla="*/ 738442 h 1476884" name="connsiteY0"/>
                <a:gd fmla="*/ 369221 w 1712976" name="connsiteX1"/>
                <a:gd fmla="*/ 0 h 1476884" name="connsiteY1"/>
                <a:gd fmla="*/ 1343755 w 1712976" name="connsiteX2"/>
                <a:gd fmla="*/ 0 h 1476884" name="connsiteY2"/>
                <a:gd fmla="*/ 1712976 w 1712976" name="connsiteX3"/>
                <a:gd fmla="*/ 738442 h 1476884" name="connsiteY3"/>
                <a:gd fmla="*/ 1343755 w 1712976" name="connsiteX4"/>
                <a:gd fmla="*/ 1476884 h 1476884" name="connsiteY4"/>
                <a:gd fmla="*/ 369221 w 1712976" name="connsiteX5"/>
                <a:gd fmla="*/ 1476884 h 1476884" name="connsiteY5"/>
                <a:gd fmla="*/ 0 w 1712976" name="connsiteX6"/>
                <a:gd fmla="*/ 738442 h 147688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6884" w="1712976">
                  <a:moveTo>
                    <a:pt x="0" y="738442"/>
                  </a:moveTo>
                  <a:lnTo>
                    <a:pt x="369221" y="0"/>
                  </a:lnTo>
                  <a:lnTo>
                    <a:pt x="1343755" y="0"/>
                  </a:lnTo>
                  <a:lnTo>
                    <a:pt x="1712976" y="738442"/>
                  </a:lnTo>
                  <a:lnTo>
                    <a:pt x="1343755" y="1476884"/>
                  </a:lnTo>
                  <a:lnTo>
                    <a:pt x="369221" y="1476884"/>
                  </a:lnTo>
                  <a:lnTo>
                    <a:pt x="0" y="738442"/>
                  </a:lnTo>
                  <a:close/>
                </a:path>
              </a:pathLst>
            </a:custGeom>
            <a:solidFill>
              <a:srgbClr val="1F4E79"/>
            </a:solidFill>
            <a:ln>
              <a:solidFill>
                <a:srgbClr val="1F4E7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9985" lIns="265822" numCol="1" rIns="265822" spcCol="1270" spcFirstLastPara="0" tIns="279985" vert="horz" wrap="square">
              <a:noAutofit/>
            </a:bodyPr>
            <a:lstStyle/>
            <a:p>
              <a:pPr algn="ctr" defTabSz="1778000">
                <a:lnSpc>
                  <a:spcPct val="90000"/>
                </a:lnSpc>
                <a:spcBef>
                  <a:spcPct val="0"/>
                </a:spcBef>
                <a:spcAft>
                  <a:spcPct val="35000"/>
                </a:spcAft>
              </a:pPr>
              <a:endParaRPr altLang="en-US" lang="zh-CN" sz="4000"/>
            </a:p>
          </p:txBody>
        </p:sp>
        <p:sp>
          <p:nvSpPr>
            <p:cNvPr id="14" name="六边形 13"/>
            <p:cNvSpPr/>
            <p:nvPr/>
          </p:nvSpPr>
          <p:spPr>
            <a:xfrm>
              <a:off x="3512771" y="5918753"/>
              <a:ext cx="167967" cy="144766"/>
            </a:xfrm>
            <a:prstGeom prst="hexagon">
              <a:avLst>
                <a:gd fmla="val 25000" name="adj"/>
                <a:gd fmla="val 115470" name="vf"/>
              </a:avLst>
            </a:prstGeom>
            <a:ln>
              <a:solidFill>
                <a:srgbClr val="1F4E7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15" name="六边形 14"/>
            <p:cNvSpPr/>
            <p:nvPr/>
          </p:nvSpPr>
          <p:spPr>
            <a:xfrm>
              <a:off x="1998910" y="4175701"/>
              <a:ext cx="1434617" cy="1236890"/>
            </a:xfrm>
            <a:prstGeom prst="hexagon">
              <a:avLst>
                <a:gd fmla="val 25000" name="adj"/>
                <a:gd fmla="val 115470" name="vf"/>
              </a:avLst>
            </a:prstGeom>
            <a:blipFill dpi="0" rotWithShape="1">
              <a:blip r:embed="rId2"/>
              <a:stretch>
                <a:fillRect/>
              </a:stretch>
            </a:blipFill>
            <a:ln>
              <a:solidFill>
                <a:srgbClr val="1F4E7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6" name="任意多边形 15"/>
            <p:cNvSpPr/>
            <p:nvPr/>
          </p:nvSpPr>
          <p:spPr>
            <a:xfrm>
              <a:off x="4447459" y="4160995"/>
              <a:ext cx="1434617" cy="1236890"/>
            </a:xfrm>
            <a:custGeom>
              <a:gdLst>
                <a:gd fmla="*/ 0 w 1712976" name="connsiteX0"/>
                <a:gd fmla="*/ 738442 h 1476884" name="connsiteY0"/>
                <a:gd fmla="*/ 369221 w 1712976" name="connsiteX1"/>
                <a:gd fmla="*/ 0 h 1476884" name="connsiteY1"/>
                <a:gd fmla="*/ 1343755 w 1712976" name="connsiteX2"/>
                <a:gd fmla="*/ 0 h 1476884" name="connsiteY2"/>
                <a:gd fmla="*/ 1712976 w 1712976" name="connsiteX3"/>
                <a:gd fmla="*/ 738442 h 1476884" name="connsiteY3"/>
                <a:gd fmla="*/ 1343755 w 1712976" name="connsiteX4"/>
                <a:gd fmla="*/ 1476884 h 1476884" name="connsiteY4"/>
                <a:gd fmla="*/ 369221 w 1712976" name="connsiteX5"/>
                <a:gd fmla="*/ 1476884 h 1476884" name="connsiteY5"/>
                <a:gd fmla="*/ 0 w 1712976" name="connsiteX6"/>
                <a:gd fmla="*/ 738442 h 147688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6884" w="1712976">
                  <a:moveTo>
                    <a:pt x="0" y="738442"/>
                  </a:moveTo>
                  <a:lnTo>
                    <a:pt x="369221" y="0"/>
                  </a:lnTo>
                  <a:lnTo>
                    <a:pt x="1343755" y="0"/>
                  </a:lnTo>
                  <a:lnTo>
                    <a:pt x="1712976" y="738442"/>
                  </a:lnTo>
                  <a:lnTo>
                    <a:pt x="1343755" y="1476884"/>
                  </a:lnTo>
                  <a:lnTo>
                    <a:pt x="369221" y="1476884"/>
                  </a:lnTo>
                  <a:lnTo>
                    <a:pt x="0" y="738442"/>
                  </a:lnTo>
                  <a:close/>
                </a:path>
              </a:pathLst>
            </a:custGeom>
            <a:blipFill dpi="0" rotWithShape="1">
              <a:blip r:embed="rId3"/>
              <a:stretch>
                <a:fillRect/>
              </a:stretch>
            </a:blipFill>
            <a:ln>
              <a:solidFill>
                <a:srgbClr val="1F4E7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9985" lIns="265822" numCol="1" rIns="265822" spcCol="1270" spcFirstLastPara="0" tIns="279985" vert="horz" wrap="square">
              <a:noAutofit/>
            </a:bodyPr>
            <a:lstStyle/>
            <a:p>
              <a:pPr algn="ctr" defTabSz="1778000">
                <a:lnSpc>
                  <a:spcPct val="90000"/>
                </a:lnSpc>
                <a:spcBef>
                  <a:spcPct val="0"/>
                </a:spcBef>
                <a:spcAft>
                  <a:spcPct val="35000"/>
                </a:spcAft>
              </a:pPr>
              <a:endParaRPr altLang="en-US" lang="zh-CN" sz="4000"/>
            </a:p>
          </p:txBody>
        </p:sp>
        <p:sp>
          <p:nvSpPr>
            <p:cNvPr id="17" name="六边形 16"/>
            <p:cNvSpPr/>
            <p:nvPr/>
          </p:nvSpPr>
          <p:spPr>
            <a:xfrm>
              <a:off x="5669693" y="4840060"/>
              <a:ext cx="1434617" cy="1236890"/>
            </a:xfrm>
            <a:prstGeom prst="hexagon">
              <a:avLst>
                <a:gd fmla="val 25000" name="adj"/>
                <a:gd fmla="val 115470" name="vf"/>
              </a:avLst>
            </a:prstGeom>
            <a:solidFill>
              <a:schemeClr val="bg1">
                <a:lumMod val="95000"/>
                <a:alpha val="90000"/>
              </a:schemeClr>
            </a:solidFill>
            <a:ln>
              <a:solidFill>
                <a:srgbClr val="1F4E7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8" name="六边形 17"/>
            <p:cNvSpPr/>
            <p:nvPr/>
          </p:nvSpPr>
          <p:spPr>
            <a:xfrm>
              <a:off x="5955303" y="5890335"/>
              <a:ext cx="167967" cy="144766"/>
            </a:xfrm>
            <a:prstGeom prst="hexagon">
              <a:avLst>
                <a:gd fmla="val 25000" name="adj"/>
                <a:gd fmla="val 115470" name="vf"/>
              </a:avLst>
            </a:prstGeom>
            <a:ln>
              <a:solidFill>
                <a:srgbClr val="1F4E7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19" name="任意多边形 18"/>
            <p:cNvSpPr/>
            <p:nvPr/>
          </p:nvSpPr>
          <p:spPr>
            <a:xfrm>
              <a:off x="3225227" y="3484872"/>
              <a:ext cx="1434617" cy="1236890"/>
            </a:xfrm>
            <a:custGeom>
              <a:gdLst>
                <a:gd fmla="*/ 0 w 1712976" name="connsiteX0"/>
                <a:gd fmla="*/ 738442 h 1476884" name="connsiteY0"/>
                <a:gd fmla="*/ 369221 w 1712976" name="connsiteX1"/>
                <a:gd fmla="*/ 0 h 1476884" name="connsiteY1"/>
                <a:gd fmla="*/ 1343755 w 1712976" name="connsiteX2"/>
                <a:gd fmla="*/ 0 h 1476884" name="connsiteY2"/>
                <a:gd fmla="*/ 1712976 w 1712976" name="connsiteX3"/>
                <a:gd fmla="*/ 738442 h 1476884" name="connsiteY3"/>
                <a:gd fmla="*/ 1343755 w 1712976" name="connsiteX4"/>
                <a:gd fmla="*/ 1476884 h 1476884" name="connsiteY4"/>
                <a:gd fmla="*/ 369221 w 1712976" name="connsiteX5"/>
                <a:gd fmla="*/ 1476884 h 1476884" name="connsiteY5"/>
                <a:gd fmla="*/ 0 w 1712976" name="connsiteX6"/>
                <a:gd fmla="*/ 738442 h 147688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6884" w="1712976">
                  <a:moveTo>
                    <a:pt x="0" y="738442"/>
                  </a:moveTo>
                  <a:lnTo>
                    <a:pt x="369221" y="0"/>
                  </a:lnTo>
                  <a:lnTo>
                    <a:pt x="1343755" y="0"/>
                  </a:lnTo>
                  <a:lnTo>
                    <a:pt x="1712976" y="738442"/>
                  </a:lnTo>
                  <a:lnTo>
                    <a:pt x="1343755" y="1476884"/>
                  </a:lnTo>
                  <a:lnTo>
                    <a:pt x="369221" y="1476884"/>
                  </a:lnTo>
                  <a:lnTo>
                    <a:pt x="0" y="738442"/>
                  </a:lnTo>
                  <a:close/>
                </a:path>
              </a:pathLst>
            </a:custGeom>
            <a:solidFill>
              <a:srgbClr val="1F4E79"/>
            </a:solidFill>
            <a:ln>
              <a:solidFill>
                <a:srgbClr val="1F4E7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9985" lIns="265822" numCol="1" rIns="265822" spcCol="1270" spcFirstLastPara="0" tIns="279985" vert="horz" wrap="square">
              <a:noAutofit/>
            </a:bodyPr>
            <a:lstStyle/>
            <a:p>
              <a:pPr algn="ctr" defTabSz="1778000">
                <a:lnSpc>
                  <a:spcPct val="90000"/>
                </a:lnSpc>
                <a:spcBef>
                  <a:spcPct val="0"/>
                </a:spcBef>
                <a:spcAft>
                  <a:spcPct val="35000"/>
                </a:spcAft>
              </a:pPr>
              <a:endParaRPr altLang="en-US" lang="zh-CN" sz="4000"/>
            </a:p>
          </p:txBody>
        </p:sp>
        <p:sp>
          <p:nvSpPr>
            <p:cNvPr id="20" name="六边形 19"/>
            <p:cNvSpPr/>
            <p:nvPr/>
          </p:nvSpPr>
          <p:spPr>
            <a:xfrm>
              <a:off x="4201512" y="4554748"/>
              <a:ext cx="167967" cy="144766"/>
            </a:xfrm>
            <a:prstGeom prst="hexagon">
              <a:avLst>
                <a:gd fmla="val 25000" name="adj"/>
                <a:gd fmla="val 115470" name="vf"/>
              </a:avLst>
            </a:prstGeom>
            <a:ln>
              <a:solidFill>
                <a:srgbClr val="1F4E7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21" name="六边形 20"/>
            <p:cNvSpPr/>
            <p:nvPr/>
          </p:nvSpPr>
          <p:spPr>
            <a:xfrm>
              <a:off x="4447459" y="2809076"/>
              <a:ext cx="1434617" cy="1236890"/>
            </a:xfrm>
            <a:prstGeom prst="hexagon">
              <a:avLst>
                <a:gd fmla="val 25000" name="adj"/>
                <a:gd fmla="val 115470" name="vf"/>
              </a:avLst>
            </a:prstGeom>
            <a:solidFill>
              <a:schemeClr val="bg1">
                <a:lumMod val="95000"/>
              </a:schemeClr>
            </a:solidFill>
            <a:ln>
              <a:solidFill>
                <a:srgbClr val="1F4E7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22" name="六边形 21"/>
            <p:cNvSpPr/>
            <p:nvPr/>
          </p:nvSpPr>
          <p:spPr>
            <a:xfrm>
              <a:off x="4741531" y="3868704"/>
              <a:ext cx="167967" cy="144766"/>
            </a:xfrm>
            <a:prstGeom prst="hexagon">
              <a:avLst>
                <a:gd fmla="val 25000" name="adj"/>
                <a:gd fmla="val 115470" name="vf"/>
              </a:avLst>
            </a:prstGeom>
            <a:ln>
              <a:solidFill>
                <a:srgbClr val="1F4E7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9" name="矩形 8"/>
            <p:cNvSpPr/>
            <p:nvPr/>
          </p:nvSpPr>
          <p:spPr>
            <a:xfrm>
              <a:off x="4513931" y="3251227"/>
              <a:ext cx="1402080" cy="457200"/>
            </a:xfrm>
            <a:prstGeom prst="rect">
              <a:avLst/>
            </a:prstGeom>
          </p:spPr>
          <p:txBody>
            <a:bodyPr wrap="none">
              <a:spAutoFit/>
            </a:bodyPr>
            <a:lstStyle/>
            <a:p>
              <a:pPr algn="ctr"/>
              <a:r>
                <a:rPr altLang="en-US" lang="zh-CN" sz="2400">
                  <a:solidFill>
                    <a:schemeClr val="bg2">
                      <a:lumMod val="25000"/>
                    </a:schemeClr>
                  </a:solidFill>
                  <a:latin typeface="+mn-ea"/>
                </a:rPr>
                <a:t>键入文字</a:t>
              </a:r>
            </a:p>
          </p:txBody>
        </p:sp>
        <p:sp>
          <p:nvSpPr>
            <p:cNvPr id="10" name="矩形 9"/>
            <p:cNvSpPr/>
            <p:nvPr/>
          </p:nvSpPr>
          <p:spPr>
            <a:xfrm>
              <a:off x="5736164" y="5279318"/>
              <a:ext cx="1402080" cy="457200"/>
            </a:xfrm>
            <a:prstGeom prst="rect">
              <a:avLst/>
            </a:prstGeom>
          </p:spPr>
          <p:txBody>
            <a:bodyPr wrap="none">
              <a:spAutoFit/>
            </a:bodyPr>
            <a:lstStyle/>
            <a:p>
              <a:pPr algn="ctr"/>
              <a:r>
                <a:rPr altLang="en-US" lang="zh-CN" sz="2400">
                  <a:solidFill>
                    <a:schemeClr val="bg2">
                      <a:lumMod val="25000"/>
                    </a:schemeClr>
                  </a:solidFill>
                  <a:latin typeface="+mn-ea"/>
                </a:rPr>
                <a:t>键入文字</a:t>
              </a:r>
            </a:p>
          </p:txBody>
        </p:sp>
        <p:sp>
          <p:nvSpPr>
            <p:cNvPr id="11" name="矩形 10"/>
            <p:cNvSpPr/>
            <p:nvPr/>
          </p:nvSpPr>
          <p:spPr>
            <a:xfrm>
              <a:off x="3244591" y="3931177"/>
              <a:ext cx="1402080" cy="457200"/>
            </a:xfrm>
            <a:prstGeom prst="rect">
              <a:avLst/>
            </a:prstGeom>
          </p:spPr>
          <p:txBody>
            <a:bodyPr wrap="none">
              <a:spAutoFit/>
            </a:bodyPr>
            <a:lstStyle/>
            <a:p>
              <a:pPr algn="ctr"/>
              <a:r>
                <a:rPr altLang="en-US" lang="zh-CN" sz="2400">
                  <a:solidFill>
                    <a:schemeClr val="bg1"/>
                  </a:solidFill>
                  <a:latin typeface="+mn-ea"/>
                </a:rPr>
                <a:t>键入文字</a:t>
              </a:r>
            </a:p>
          </p:txBody>
        </p:sp>
        <p:sp>
          <p:nvSpPr>
            <p:cNvPr id="12" name="矩形 11"/>
            <p:cNvSpPr/>
            <p:nvPr/>
          </p:nvSpPr>
          <p:spPr>
            <a:xfrm>
              <a:off x="3241495" y="5267190"/>
              <a:ext cx="1402080" cy="457200"/>
            </a:xfrm>
            <a:prstGeom prst="rect">
              <a:avLst/>
            </a:prstGeom>
          </p:spPr>
          <p:txBody>
            <a:bodyPr wrap="none">
              <a:spAutoFit/>
            </a:bodyPr>
            <a:lstStyle/>
            <a:p>
              <a:pPr algn="ctr"/>
              <a:r>
                <a:rPr altLang="en-US" lang="zh-CN" sz="2400">
                  <a:solidFill>
                    <a:schemeClr val="bg1"/>
                  </a:solidFill>
                  <a:latin typeface="+mn-ea"/>
                </a:rPr>
                <a:t>键入文字</a:t>
              </a:r>
            </a:p>
          </p:txBody>
        </p:sp>
      </p:grpSp>
    </p:spTree>
    <p:extLst>
      <p:ext uri="{BB962C8B-B14F-4D97-AF65-F5344CB8AC3E}">
        <p14:creationId val="534924997"/>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2495550" y="2019337"/>
            <a:ext cx="3086100" cy="3619426"/>
          </a:xfrm>
          <a:prstGeom prst="rect">
            <a:avLst/>
          </a:prstGeom>
          <a:ln w="25400">
            <a:solidFill>
              <a:srgbClr val="1F4E79"/>
            </a:solidFill>
          </a:ln>
        </p:spPr>
      </p:pic>
      <p:cxnSp>
        <p:nvCxnSpPr>
          <p:cNvPr id="4" name="直接连接符 3"/>
          <p:cNvCxnSpPr/>
          <p:nvPr/>
        </p:nvCxnSpPr>
        <p:spPr>
          <a:xfrm flipH="1">
            <a:off x="6096000" y="1295400"/>
            <a:ext cx="0" cy="4876800"/>
          </a:xfrm>
          <a:prstGeom prst="line">
            <a:avLst/>
          </a:prstGeom>
          <a:ln w="25400">
            <a:solidFill>
              <a:srgbClr val="1F4E79"/>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486526" y="1843891"/>
            <a:ext cx="3409949" cy="3931921"/>
          </a:xfrm>
          <a:prstGeom prst="rect">
            <a:avLst/>
          </a:prstGeom>
          <a:noFill/>
        </p:spPr>
        <p:txBody>
          <a:bodyPr rtlCol="0" wrap="square">
            <a:spAutoFit/>
          </a:bodyPr>
          <a:lstStyle/>
          <a:p>
            <a:pPr>
              <a:buClr>
                <a:srgbClr val="1F4E79"/>
              </a:buClr>
            </a:pPr>
            <a:r>
              <a:rPr altLang="en-US" lang="zh-CN" sz="2800"/>
              <a:t>键入这里输入文字键入这里输入文字键入这里输入文字键入这里输入文字键入这里输入文字键入这里输入文字键入这里输入文字键入这里输入文字键入这里输入文字键入这里输入文字</a:t>
            </a:r>
          </a:p>
        </p:txBody>
      </p:sp>
    </p:spTree>
    <p:extLst>
      <p:ext uri="{BB962C8B-B14F-4D97-AF65-F5344CB8AC3E}">
        <p14:creationId val="1979086077"/>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958458" y="1495789"/>
            <a:ext cx="1224417" cy="1331378"/>
            <a:chOff x="1412776" y="1041042"/>
            <a:chExt cx="1521252" cy="1654144"/>
          </a:xfrm>
        </p:grpSpPr>
        <p:sp>
          <p:nvSpPr>
            <p:cNvPr id="3" name="弦形 2"/>
            <p:cNvSpPr/>
            <p:nvPr/>
          </p:nvSpPr>
          <p:spPr>
            <a:xfrm>
              <a:off x="1412776" y="1671300"/>
              <a:ext cx="1023886" cy="1023886"/>
            </a:xfrm>
            <a:prstGeom prst="chord">
              <a:avLst>
                <a:gd fmla="val 20812996" name="adj1"/>
                <a:gd fmla="val 16200000" name="adj2"/>
              </a:avLst>
            </a:prstGeom>
            <a:solidFill>
              <a:srgbClr val="1F4E79"/>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latin charset="0" panose="04040905080b02020502" pitchFamily="82" typeface="Broadway"/>
                </a:rPr>
                <a:t>1</a:t>
              </a:r>
            </a:p>
          </p:txBody>
        </p:sp>
        <p:sp>
          <p:nvSpPr>
            <p:cNvPr id="4" name="弦形 3"/>
            <p:cNvSpPr/>
            <p:nvPr/>
          </p:nvSpPr>
          <p:spPr>
            <a:xfrm flipH="1" flipV="1">
              <a:off x="1910142" y="1041042"/>
              <a:ext cx="1023886" cy="1023886"/>
            </a:xfrm>
            <a:prstGeom prst="chord">
              <a:avLst>
                <a:gd fmla="val 16196856" name="adj1"/>
                <a:gd fmla="val 20830541" name="adj2"/>
              </a:avLst>
            </a:prstGeom>
            <a:solidFill>
              <a:srgbClr val="2867A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nvGrpSpPr>
          <p:cNvPr id="5" name="组合 4"/>
          <p:cNvGrpSpPr/>
          <p:nvPr/>
        </p:nvGrpSpPr>
        <p:grpSpPr>
          <a:xfrm>
            <a:off x="6674080" y="1495789"/>
            <a:ext cx="1224417" cy="1331378"/>
            <a:chOff x="1412776" y="1041042"/>
            <a:chExt cx="1521252" cy="1654144"/>
          </a:xfrm>
        </p:grpSpPr>
        <p:sp>
          <p:nvSpPr>
            <p:cNvPr id="6" name="弦形 5"/>
            <p:cNvSpPr/>
            <p:nvPr/>
          </p:nvSpPr>
          <p:spPr>
            <a:xfrm>
              <a:off x="1412776" y="1671300"/>
              <a:ext cx="1023886" cy="1023886"/>
            </a:xfrm>
            <a:prstGeom prst="chord">
              <a:avLst>
                <a:gd fmla="val 20812996" name="adj1"/>
                <a:gd fmla="val 16200000" name="adj2"/>
              </a:avLst>
            </a:prstGeom>
            <a:solidFill>
              <a:srgbClr val="1F4E79"/>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latin charset="0" panose="04040905080b02020502" pitchFamily="82" typeface="Broadway"/>
                </a:rPr>
                <a:t>2</a:t>
              </a:r>
            </a:p>
          </p:txBody>
        </p:sp>
        <p:sp>
          <p:nvSpPr>
            <p:cNvPr id="7" name="弦形 6"/>
            <p:cNvSpPr/>
            <p:nvPr/>
          </p:nvSpPr>
          <p:spPr>
            <a:xfrm flipH="1" flipV="1">
              <a:off x="1910142" y="1041042"/>
              <a:ext cx="1023886" cy="1023886"/>
            </a:xfrm>
            <a:prstGeom prst="chord">
              <a:avLst>
                <a:gd fmla="val 16196856" name="adj1"/>
                <a:gd fmla="val 20830541" name="adj2"/>
              </a:avLst>
            </a:prstGeom>
            <a:solidFill>
              <a:srgbClr val="2867A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nvGrpSpPr>
          <p:cNvPr id="8" name="组合 7"/>
          <p:cNvGrpSpPr/>
          <p:nvPr/>
        </p:nvGrpSpPr>
        <p:grpSpPr>
          <a:xfrm>
            <a:off x="2958458" y="3021176"/>
            <a:ext cx="1224417" cy="1331378"/>
            <a:chOff x="1412776" y="1041042"/>
            <a:chExt cx="1521252" cy="1654144"/>
          </a:xfrm>
        </p:grpSpPr>
        <p:sp>
          <p:nvSpPr>
            <p:cNvPr id="9" name="弦形 8"/>
            <p:cNvSpPr/>
            <p:nvPr/>
          </p:nvSpPr>
          <p:spPr>
            <a:xfrm>
              <a:off x="1412776" y="1671300"/>
              <a:ext cx="1023886" cy="1023886"/>
            </a:xfrm>
            <a:prstGeom prst="chord">
              <a:avLst>
                <a:gd fmla="val 20812996" name="adj1"/>
                <a:gd fmla="val 16200000" name="adj2"/>
              </a:avLst>
            </a:prstGeom>
            <a:solidFill>
              <a:srgbClr val="1F4E79"/>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latin charset="0" panose="04040905080b02020502" pitchFamily="82" typeface="Broadway"/>
                </a:rPr>
                <a:t>3</a:t>
              </a:r>
            </a:p>
          </p:txBody>
        </p:sp>
        <p:sp>
          <p:nvSpPr>
            <p:cNvPr id="10" name="弦形 9"/>
            <p:cNvSpPr/>
            <p:nvPr/>
          </p:nvSpPr>
          <p:spPr>
            <a:xfrm flipH="1" flipV="1">
              <a:off x="1910142" y="1041042"/>
              <a:ext cx="1023886" cy="1023886"/>
            </a:xfrm>
            <a:prstGeom prst="chord">
              <a:avLst>
                <a:gd fmla="val 16196856" name="adj1"/>
                <a:gd fmla="val 20830541" name="adj2"/>
              </a:avLst>
            </a:prstGeom>
            <a:solidFill>
              <a:srgbClr val="2867A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nvGrpSpPr>
          <p:cNvPr id="11" name="组合 10"/>
          <p:cNvGrpSpPr/>
          <p:nvPr/>
        </p:nvGrpSpPr>
        <p:grpSpPr>
          <a:xfrm>
            <a:off x="6674080" y="3021176"/>
            <a:ext cx="1224417" cy="1331378"/>
            <a:chOff x="1412776" y="1041042"/>
            <a:chExt cx="1521252" cy="1654144"/>
          </a:xfrm>
        </p:grpSpPr>
        <p:sp>
          <p:nvSpPr>
            <p:cNvPr id="12" name="弦形 11"/>
            <p:cNvSpPr/>
            <p:nvPr/>
          </p:nvSpPr>
          <p:spPr>
            <a:xfrm>
              <a:off x="1412776" y="1671300"/>
              <a:ext cx="1023886" cy="1023886"/>
            </a:xfrm>
            <a:prstGeom prst="chord">
              <a:avLst>
                <a:gd fmla="val 20812996" name="adj1"/>
                <a:gd fmla="val 16200000" name="adj2"/>
              </a:avLst>
            </a:prstGeom>
            <a:solidFill>
              <a:srgbClr val="1F4E79"/>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latin charset="0" panose="04040905080b02020502" pitchFamily="82" typeface="Broadway"/>
                </a:rPr>
                <a:t>4</a:t>
              </a:r>
            </a:p>
          </p:txBody>
        </p:sp>
        <p:sp>
          <p:nvSpPr>
            <p:cNvPr id="13" name="弦形 12"/>
            <p:cNvSpPr/>
            <p:nvPr/>
          </p:nvSpPr>
          <p:spPr>
            <a:xfrm flipH="1" flipV="1">
              <a:off x="1910142" y="1041042"/>
              <a:ext cx="1023886" cy="1023886"/>
            </a:xfrm>
            <a:prstGeom prst="chord">
              <a:avLst>
                <a:gd fmla="val 16196856" name="adj1"/>
                <a:gd fmla="val 20830541" name="adj2"/>
              </a:avLst>
            </a:prstGeom>
            <a:solidFill>
              <a:srgbClr val="2867A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sp>
        <p:nvSpPr>
          <p:cNvPr id="14" name="矩形 13"/>
          <p:cNvSpPr/>
          <p:nvPr/>
        </p:nvSpPr>
        <p:spPr>
          <a:xfrm>
            <a:off x="7563332" y="3656736"/>
            <a:ext cx="1852923" cy="579120"/>
          </a:xfrm>
          <a:prstGeom prst="rect">
            <a:avLst/>
          </a:prstGeom>
        </p:spPr>
        <p:txBody>
          <a:bodyPr wrap="square">
            <a:spAutoFit/>
          </a:bodyPr>
          <a:lstStyle/>
          <a:p>
            <a:r>
              <a:rPr altLang="en-US" lang="zh-CN" sz="3200"/>
              <a:t>键入文字</a:t>
            </a:r>
          </a:p>
        </p:txBody>
      </p:sp>
      <p:sp>
        <p:nvSpPr>
          <p:cNvPr id="15" name="矩形 14"/>
          <p:cNvSpPr/>
          <p:nvPr/>
        </p:nvSpPr>
        <p:spPr>
          <a:xfrm>
            <a:off x="3833728" y="2182480"/>
            <a:ext cx="1808480" cy="579120"/>
          </a:xfrm>
          <a:prstGeom prst="rect">
            <a:avLst/>
          </a:prstGeom>
        </p:spPr>
        <p:txBody>
          <a:bodyPr wrap="none">
            <a:spAutoFit/>
          </a:bodyPr>
          <a:lstStyle/>
          <a:p>
            <a:r>
              <a:rPr altLang="en-US" lang="zh-CN" sz="3200"/>
              <a:t>键入文字</a:t>
            </a:r>
          </a:p>
        </p:txBody>
      </p:sp>
      <p:sp>
        <p:nvSpPr>
          <p:cNvPr id="16" name="矩形 15"/>
          <p:cNvSpPr/>
          <p:nvPr/>
        </p:nvSpPr>
        <p:spPr>
          <a:xfrm>
            <a:off x="7563332" y="2182480"/>
            <a:ext cx="1808480" cy="579120"/>
          </a:xfrm>
          <a:prstGeom prst="rect">
            <a:avLst/>
          </a:prstGeom>
        </p:spPr>
        <p:txBody>
          <a:bodyPr wrap="none">
            <a:spAutoFit/>
          </a:bodyPr>
          <a:lstStyle/>
          <a:p>
            <a:r>
              <a:rPr altLang="en-US" lang="zh-CN" sz="3200"/>
              <a:t>键入文字</a:t>
            </a:r>
          </a:p>
        </p:txBody>
      </p:sp>
      <p:sp>
        <p:nvSpPr>
          <p:cNvPr id="17" name="矩形 16"/>
          <p:cNvSpPr/>
          <p:nvPr/>
        </p:nvSpPr>
        <p:spPr>
          <a:xfrm>
            <a:off x="3833728" y="3651432"/>
            <a:ext cx="1808480" cy="579120"/>
          </a:xfrm>
          <a:prstGeom prst="rect">
            <a:avLst/>
          </a:prstGeom>
        </p:spPr>
        <p:txBody>
          <a:bodyPr wrap="none">
            <a:spAutoFit/>
          </a:bodyPr>
          <a:lstStyle/>
          <a:p>
            <a:r>
              <a:rPr altLang="en-US" lang="zh-CN" sz="3200"/>
              <a:t>键入文字</a:t>
            </a:r>
          </a:p>
        </p:txBody>
      </p:sp>
      <p:cxnSp>
        <p:nvCxnSpPr>
          <p:cNvPr id="19" name="直接连接符 18"/>
          <p:cNvCxnSpPr/>
          <p:nvPr/>
        </p:nvCxnSpPr>
        <p:spPr>
          <a:xfrm flipH="1">
            <a:off x="6095999" y="2895602"/>
            <a:ext cx="0" cy="44767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rot="5400000">
            <a:off x="6095999" y="2895602"/>
            <a:ext cx="0" cy="44767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171700" y="4935455"/>
            <a:ext cx="7848600" cy="944880"/>
          </a:xfrm>
          <a:prstGeom prst="rect">
            <a:avLst/>
          </a:prstGeom>
          <a:noFill/>
        </p:spPr>
        <p:txBody>
          <a:bodyPr rtlCol="0" wrap="square">
            <a:spAutoFit/>
          </a:bodyPr>
          <a:lstStyle/>
          <a:p>
            <a:pPr>
              <a:buClr>
                <a:srgbClr val="1F4E79"/>
              </a:buClr>
            </a:pPr>
            <a:r>
              <a:rPr altLang="en-US" lang="zh-CN" sz="2800"/>
              <a:t>键入这里输入文字键入这里输入文字键入这里输入文字键入这里输入文字键入这里输入文字</a:t>
            </a:r>
          </a:p>
        </p:txBody>
      </p:sp>
    </p:spTree>
    <p:extLst>
      <p:ext uri="{BB962C8B-B14F-4D97-AF65-F5344CB8AC3E}">
        <p14:creationId val="3648528029"/>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2171701" y="2166938"/>
            <a:ext cx="1743075" cy="3019425"/>
            <a:chOff x="647700" y="2143125"/>
            <a:chExt cx="1743075" cy="3019425"/>
          </a:xfrm>
          <a:effectLst>
            <a:outerShdw algn="tl" blurRad="50800" dir="2700000" dist="38100" rotWithShape="0">
              <a:prstClr val="black">
                <a:alpha val="40000"/>
              </a:prstClr>
            </a:outerShdw>
          </a:effectLst>
        </p:grpSpPr>
        <p:sp>
          <p:nvSpPr>
            <p:cNvPr id="3" name="同侧圆角矩形 2"/>
            <p:cNvSpPr/>
            <p:nvPr/>
          </p:nvSpPr>
          <p:spPr>
            <a:xfrm>
              <a:off x="647700" y="2143125"/>
              <a:ext cx="1743075" cy="657225"/>
            </a:xfrm>
            <a:prstGeom prst="round2SameRect">
              <a:avLst>
                <a:gd fmla="val 50000" name="adj1"/>
                <a:gd fmla="val 0" name="adj2"/>
              </a:avLst>
            </a:prstGeom>
            <a:solidFill>
              <a:srgbClr val="7A4300"/>
            </a:solidFill>
            <a:ln w="25400">
              <a:solidFill>
                <a:srgbClr val="7A43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t>输入文字</a:t>
              </a:r>
            </a:p>
          </p:txBody>
        </p:sp>
        <p:sp>
          <p:nvSpPr>
            <p:cNvPr id="2" name="矩形 1"/>
            <p:cNvSpPr/>
            <p:nvPr/>
          </p:nvSpPr>
          <p:spPr>
            <a:xfrm>
              <a:off x="647700" y="2800350"/>
              <a:ext cx="1743075" cy="2362200"/>
            </a:xfrm>
            <a:prstGeom prst="rect">
              <a:avLst/>
            </a:prstGeom>
            <a:solidFill>
              <a:schemeClr val="bg1">
                <a:lumMod val="85000"/>
              </a:schemeClr>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rPr>
                <a:t>输入文字输入文字输入文字</a:t>
              </a:r>
            </a:p>
            <a:p>
              <a:pPr algn="ctr"/>
              <a:r>
                <a:rPr altLang="en-US" lang="zh-CN">
                  <a:solidFill>
                    <a:schemeClr val="tx1"/>
                  </a:solidFill>
                </a:rPr>
                <a:t>输入文字输入文字输入文字</a:t>
              </a:r>
            </a:p>
            <a:p>
              <a:pPr algn="ctr"/>
              <a:r>
                <a:rPr altLang="en-US" lang="zh-CN">
                  <a:solidFill>
                    <a:schemeClr val="tx1"/>
                  </a:solidFill>
                </a:rPr>
                <a:t>输入文字输入文字输入文字</a:t>
              </a:r>
            </a:p>
          </p:txBody>
        </p:sp>
      </p:grpSp>
      <p:grpSp>
        <p:nvGrpSpPr>
          <p:cNvPr id="6" name="组合 5"/>
          <p:cNvGrpSpPr/>
          <p:nvPr/>
        </p:nvGrpSpPr>
        <p:grpSpPr>
          <a:xfrm>
            <a:off x="4206876" y="2166938"/>
            <a:ext cx="1743075" cy="3019425"/>
            <a:chOff x="647700" y="2143125"/>
            <a:chExt cx="1743075" cy="3019425"/>
          </a:xfrm>
          <a:effectLst>
            <a:outerShdw algn="tl" blurRad="50800" dir="2700000" dist="38100" rotWithShape="0">
              <a:prstClr val="black">
                <a:alpha val="40000"/>
              </a:prstClr>
            </a:outerShdw>
          </a:effectLst>
        </p:grpSpPr>
        <p:sp>
          <p:nvSpPr>
            <p:cNvPr id="7" name="同侧圆角矩形 6"/>
            <p:cNvSpPr/>
            <p:nvPr/>
          </p:nvSpPr>
          <p:spPr>
            <a:xfrm>
              <a:off x="647700" y="2143125"/>
              <a:ext cx="1743075" cy="657225"/>
            </a:xfrm>
            <a:prstGeom prst="round2SameRect">
              <a:avLst>
                <a:gd fmla="val 50000" name="adj1"/>
                <a:gd fmla="val 0" name="adj2"/>
              </a:avLst>
            </a:prstGeom>
            <a:solidFill>
              <a:srgbClr val="7A4300"/>
            </a:solidFill>
            <a:ln w="25400">
              <a:solidFill>
                <a:srgbClr val="7A43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t>输入文字</a:t>
              </a:r>
            </a:p>
          </p:txBody>
        </p:sp>
        <p:sp>
          <p:nvSpPr>
            <p:cNvPr id="8" name="矩形 7"/>
            <p:cNvSpPr/>
            <p:nvPr/>
          </p:nvSpPr>
          <p:spPr>
            <a:xfrm>
              <a:off x="647700" y="2800350"/>
              <a:ext cx="1743075" cy="2362200"/>
            </a:xfrm>
            <a:prstGeom prst="rect">
              <a:avLst/>
            </a:prstGeom>
            <a:solidFill>
              <a:schemeClr val="bg1">
                <a:lumMod val="85000"/>
              </a:schemeClr>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rPr>
                <a:t>输入文字输入文字输入文字</a:t>
              </a:r>
            </a:p>
            <a:p>
              <a:pPr algn="ctr"/>
              <a:r>
                <a:rPr altLang="en-US" lang="zh-CN">
                  <a:solidFill>
                    <a:schemeClr val="tx1"/>
                  </a:solidFill>
                </a:rPr>
                <a:t>输入文字输入文字输入文字</a:t>
              </a:r>
            </a:p>
            <a:p>
              <a:pPr algn="ctr"/>
              <a:r>
                <a:rPr altLang="en-US" lang="zh-CN">
                  <a:solidFill>
                    <a:schemeClr val="tx1"/>
                  </a:solidFill>
                </a:rPr>
                <a:t>输入文字输入文字输入文字</a:t>
              </a:r>
            </a:p>
          </p:txBody>
        </p:sp>
      </p:grpSp>
      <p:grpSp>
        <p:nvGrpSpPr>
          <p:cNvPr id="12" name="组合 11"/>
          <p:cNvGrpSpPr/>
          <p:nvPr/>
        </p:nvGrpSpPr>
        <p:grpSpPr>
          <a:xfrm>
            <a:off x="6242051" y="2166938"/>
            <a:ext cx="1743075" cy="3019425"/>
            <a:chOff x="647700" y="2143125"/>
            <a:chExt cx="1743075" cy="3019425"/>
          </a:xfrm>
          <a:effectLst>
            <a:outerShdw algn="tl" blurRad="50800" dir="2700000" dist="38100" rotWithShape="0">
              <a:prstClr val="black">
                <a:alpha val="40000"/>
              </a:prstClr>
            </a:outerShdw>
          </a:effectLst>
        </p:grpSpPr>
        <p:sp>
          <p:nvSpPr>
            <p:cNvPr id="13" name="同侧圆角矩形 12"/>
            <p:cNvSpPr/>
            <p:nvPr/>
          </p:nvSpPr>
          <p:spPr>
            <a:xfrm>
              <a:off x="647700" y="2143125"/>
              <a:ext cx="1743075" cy="657225"/>
            </a:xfrm>
            <a:prstGeom prst="round2SameRect">
              <a:avLst>
                <a:gd fmla="val 50000" name="adj1"/>
                <a:gd fmla="val 0" name="adj2"/>
              </a:avLst>
            </a:prstGeom>
            <a:solidFill>
              <a:srgbClr val="7A4300"/>
            </a:solidFill>
            <a:ln w="25400">
              <a:solidFill>
                <a:srgbClr val="7A43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t>输入文字</a:t>
              </a:r>
            </a:p>
          </p:txBody>
        </p:sp>
        <p:sp>
          <p:nvSpPr>
            <p:cNvPr id="14" name="矩形 13"/>
            <p:cNvSpPr/>
            <p:nvPr/>
          </p:nvSpPr>
          <p:spPr>
            <a:xfrm>
              <a:off x="647700" y="2800350"/>
              <a:ext cx="1743075" cy="2362200"/>
            </a:xfrm>
            <a:prstGeom prst="rect">
              <a:avLst/>
            </a:prstGeom>
            <a:solidFill>
              <a:schemeClr val="bg1">
                <a:lumMod val="85000"/>
              </a:schemeClr>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rPr>
                <a:t>输入文字输入文字输入文字</a:t>
              </a:r>
            </a:p>
            <a:p>
              <a:pPr algn="ctr"/>
              <a:r>
                <a:rPr altLang="en-US" lang="zh-CN">
                  <a:solidFill>
                    <a:schemeClr val="tx1"/>
                  </a:solidFill>
                </a:rPr>
                <a:t>输入文字输入文字输入文字</a:t>
              </a:r>
            </a:p>
            <a:p>
              <a:pPr algn="ctr"/>
              <a:r>
                <a:rPr altLang="en-US" lang="zh-CN">
                  <a:solidFill>
                    <a:schemeClr val="tx1"/>
                  </a:solidFill>
                </a:rPr>
                <a:t>输入文字输入文字输入文字</a:t>
              </a:r>
            </a:p>
          </p:txBody>
        </p:sp>
      </p:grpSp>
      <p:grpSp>
        <p:nvGrpSpPr>
          <p:cNvPr id="15" name="组合 14"/>
          <p:cNvGrpSpPr/>
          <p:nvPr/>
        </p:nvGrpSpPr>
        <p:grpSpPr>
          <a:xfrm>
            <a:off x="8277226" y="2166938"/>
            <a:ext cx="1743075" cy="3019425"/>
            <a:chOff x="647700" y="2143125"/>
            <a:chExt cx="1743075" cy="3019425"/>
          </a:xfrm>
          <a:effectLst>
            <a:outerShdw algn="tl" blurRad="50800" dir="2700000" dist="38100" rotWithShape="0">
              <a:prstClr val="black">
                <a:alpha val="40000"/>
              </a:prstClr>
            </a:outerShdw>
          </a:effectLst>
        </p:grpSpPr>
        <p:sp>
          <p:nvSpPr>
            <p:cNvPr id="16" name="同侧圆角矩形 15"/>
            <p:cNvSpPr/>
            <p:nvPr/>
          </p:nvSpPr>
          <p:spPr>
            <a:xfrm>
              <a:off x="647700" y="2143125"/>
              <a:ext cx="1743075" cy="657225"/>
            </a:xfrm>
            <a:prstGeom prst="round2SameRect">
              <a:avLst>
                <a:gd fmla="val 50000" name="adj1"/>
                <a:gd fmla="val 0" name="adj2"/>
              </a:avLst>
            </a:prstGeom>
            <a:solidFill>
              <a:srgbClr val="7A4300"/>
            </a:solidFill>
            <a:ln w="25400">
              <a:solidFill>
                <a:srgbClr val="7A43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t>输入文字</a:t>
              </a:r>
            </a:p>
          </p:txBody>
        </p:sp>
        <p:sp>
          <p:nvSpPr>
            <p:cNvPr id="17" name="矩形 16"/>
            <p:cNvSpPr/>
            <p:nvPr/>
          </p:nvSpPr>
          <p:spPr>
            <a:xfrm>
              <a:off x="647700" y="2800350"/>
              <a:ext cx="1743075" cy="2362200"/>
            </a:xfrm>
            <a:prstGeom prst="rect">
              <a:avLst/>
            </a:prstGeom>
            <a:solidFill>
              <a:schemeClr val="bg1">
                <a:lumMod val="85000"/>
              </a:schemeClr>
            </a:soli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rPr>
                <a:t>输入文字输入文字输入文字</a:t>
              </a:r>
            </a:p>
            <a:p>
              <a:pPr algn="ctr"/>
              <a:r>
                <a:rPr altLang="en-US" lang="zh-CN">
                  <a:solidFill>
                    <a:schemeClr val="tx1"/>
                  </a:solidFill>
                </a:rPr>
                <a:t>输入文字输入文字输入文字</a:t>
              </a:r>
            </a:p>
            <a:p>
              <a:pPr algn="ctr"/>
              <a:r>
                <a:rPr altLang="en-US" lang="zh-CN">
                  <a:solidFill>
                    <a:schemeClr val="tx1"/>
                  </a:solidFill>
                </a:rPr>
                <a:t>输入文字输入文字输入文字</a:t>
              </a:r>
            </a:p>
          </p:txBody>
        </p:sp>
      </p:grpSp>
    </p:spTree>
    <p:extLst>
      <p:ext uri="{BB962C8B-B14F-4D97-AF65-F5344CB8AC3E}">
        <p14:creationId val="1213359125"/>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1"/>
          <p:cNvSpPr/>
          <p:nvPr/>
        </p:nvSpPr>
        <p:spPr>
          <a:xfrm>
            <a:off x="3302103" y="2395815"/>
            <a:ext cx="5587794" cy="701040"/>
          </a:xfrm>
          <a:prstGeom prst="rect">
            <a:avLst/>
          </a:prstGeom>
        </p:spPr>
        <p:txBody>
          <a:bodyPr wrap="square">
            <a:spAutoFit/>
          </a:bodyPr>
          <a:lstStyle/>
          <a:p>
            <a:pPr algn="ctr"/>
            <a:r>
              <a:rPr altLang="en-US" lang="zh-CN" sz="4000">
                <a:solidFill>
                  <a:srgbClr val="1F4E79"/>
                </a:solidFill>
                <a:effectLst>
                  <a:outerShdw algn="tl" blurRad="50800" dir="2700000" dist="38100" rotWithShape="0">
                    <a:prstClr val="black">
                      <a:alpha val="66000"/>
                    </a:prstClr>
                  </a:outerShdw>
                </a:effectLst>
                <a:latin charset="-122" panose="03000509000000000000" pitchFamily="65" typeface="方正粗宋简体"/>
                <a:ea charset="-122" panose="03000509000000000000" pitchFamily="65" typeface="方正粗宋简体"/>
              </a:rPr>
              <a:t>键入此处输入标题</a:t>
            </a:r>
          </a:p>
        </p:txBody>
      </p:sp>
      <p:sp>
        <p:nvSpPr>
          <p:cNvPr id="3" name="圆角矩形 2"/>
          <p:cNvSpPr/>
          <p:nvPr/>
        </p:nvSpPr>
        <p:spPr>
          <a:xfrm>
            <a:off x="5299064" y="496063"/>
            <a:ext cx="1593872" cy="1561162"/>
          </a:xfrm>
          <a:prstGeom prst="roundRect">
            <a:avLst/>
          </a:prstGeom>
          <a:solidFill>
            <a:srgbClr val="1F4E79"/>
          </a:solidFill>
          <a:ln w="38100">
            <a:solidFill>
              <a:schemeClr val="bg1">
                <a:lumMod val="85000"/>
              </a:schemeClr>
            </a:solidFill>
          </a:ln>
          <a:effectLst>
            <a:outerShdw algn="tl" blurRad="50800" dir="2700000" dist="38100" rotWithShape="0">
              <a:schemeClr val="bg1">
                <a:lumMod val="50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000">
                <a:latin charset="0" panose="04040905080b02020502" pitchFamily="82" typeface="Broadway"/>
              </a:rPr>
              <a:t>2</a:t>
            </a:r>
          </a:p>
        </p:txBody>
      </p:sp>
      <p:sp>
        <p:nvSpPr>
          <p:cNvPr id="5" name="圆角矩形 4"/>
          <p:cNvSpPr/>
          <p:nvPr/>
        </p:nvSpPr>
        <p:spPr>
          <a:xfrm>
            <a:off x="1695450" y="114300"/>
            <a:ext cx="8801100" cy="6629400"/>
          </a:xfrm>
          <a:prstGeom prst="roundRect">
            <a:avLst>
              <a:gd fmla="val 2874" name="adj"/>
            </a:avLst>
          </a:prstGeom>
          <a:noFill/>
          <a:ln w="254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519261" y="3352055"/>
            <a:ext cx="5153478" cy="457200"/>
          </a:xfrm>
          <a:prstGeom prst="rect">
            <a:avLst/>
          </a:prstGeom>
          <a:noFill/>
        </p:spPr>
        <p:txBody>
          <a:bodyPr rtlCol="0" wrap="square">
            <a:spAutoFit/>
          </a:bodyPr>
          <a:lstStyle/>
          <a:p>
            <a:pPr algn="ctr"/>
            <a:r>
              <a:rPr altLang="en-US" lang="zh-CN" sz="2400">
                <a:solidFill>
                  <a:srgbClr val="1F4E79"/>
                </a:solidFill>
              </a:rPr>
              <a:t>键入这里输入描述键入这里输入描述</a:t>
            </a:r>
          </a:p>
        </p:txBody>
      </p:sp>
      <p:cxnSp>
        <p:nvCxnSpPr>
          <p:cNvPr id="18" name="直接连接符 17"/>
          <p:cNvCxnSpPr/>
          <p:nvPr/>
        </p:nvCxnSpPr>
        <p:spPr>
          <a:xfrm flipH="1">
            <a:off x="2960740" y="3582888"/>
            <a:ext cx="466725" cy="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764537" y="3582888"/>
            <a:ext cx="466725" cy="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extLst>
              <a:ext uri="{28A0092B-C50C-407E-A947-70E740481C1C}">
                <a14:useLocalDpi val="0"/>
              </a:ext>
            </a:extLst>
          </a:blip>
          <a:stretch>
            <a:fillRect/>
          </a:stretch>
        </p:blipFill>
        <p:spPr>
          <a:xfrm>
            <a:off x="4876800" y="4111283"/>
            <a:ext cx="2438400" cy="2438400"/>
          </a:xfrm>
          <a:prstGeom prst="rect">
            <a:avLst/>
          </a:prstGeom>
        </p:spPr>
      </p:pic>
    </p:spTree>
    <p:extLst>
      <p:ext uri="{BB962C8B-B14F-4D97-AF65-F5344CB8AC3E}">
        <p14:creationId val="89148575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示 1"/>
          <p:cNvGraphicFramePr/>
          <p:nvPr>
            <p:extLst>
              <p:ext uri="{D42A27DB-BD31-4B8C-83A1-F6EECF244321}">
                <p14:modId val="3913096600"/>
              </p:ext>
            </p:extLst>
          </p:nvPr>
        </p:nvGraphicFramePr>
        <p:xfrm>
          <a:off x="3924300" y="1698653"/>
          <a:ext cx="6096000" cy="4064000"/>
        </p:xfrm>
        <a:graphic>
          <a:graphicData uri="http://schemas.openxmlformats.org/drawingml/2006/diagram">
            <dgm:relIds xmlns:dgm="http://schemas.openxmlformats.org/drawingml/2006/diagram" r:cs="rId6" r:dm="rId3" r:lo="rId4" r:qs="rId5"/>
          </a:graphicData>
        </a:graphic>
      </p:graphicFrame>
      <p:pic>
        <p:nvPicPr>
          <p:cNvPr id="4" name="图片 3"/>
          <p:cNvPicPr>
            <a:picLocks noChangeAspect="1"/>
          </p:cNvPicPr>
          <p:nvPr/>
        </p:nvPicPr>
        <p:blipFill>
          <a:blip r:embed="rId7">
            <a:extLst>
              <a:ext uri="{28A0092B-C50C-407E-A947-70E740481C1C}">
                <a14:useLocalDpi val="0"/>
              </a:ext>
            </a:extLst>
          </a:blip>
          <a:stretch>
            <a:fillRect/>
          </a:stretch>
        </p:blipFill>
        <p:spPr>
          <a:xfrm flipH="1">
            <a:off x="1524000" y="2511453"/>
            <a:ext cx="2438400" cy="2438400"/>
          </a:xfrm>
          <a:prstGeom prst="rect">
            <a:avLst/>
          </a:prstGeom>
        </p:spPr>
      </p:pic>
    </p:spTree>
    <p:extLst>
      <p:ext uri="{BB962C8B-B14F-4D97-AF65-F5344CB8AC3E}">
        <p14:creationId val="2455096811"/>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ZheJiang University</Company>
  <PresentationFormat>宽屏</PresentationFormat>
  <Paragraphs>99</Paragraphs>
  <Slides>20</Slides>
  <Notes>0</Notes>
  <TotalTime>218</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20</vt:i4>
      </vt:variant>
    </vt:vector>
  </HeadingPairs>
  <TitlesOfParts>
    <vt:vector baseType="lpstr" size="32">
      <vt:lpstr>Arial</vt:lpstr>
      <vt:lpstr>Calibri Light</vt:lpstr>
      <vt:lpstr>Calibri</vt:lpstr>
      <vt:lpstr>等线 Light</vt:lpstr>
      <vt:lpstr>等线</vt:lpstr>
      <vt:lpstr>方正粗宋简体</vt:lpstr>
      <vt:lpstr>Broadway</vt:lpstr>
      <vt:lpstr>方正正黑简体</vt:lpstr>
      <vt:lpstr>Wingdings</vt:lpstr>
      <vt:lpstr>微软雅黑</vt:lpstr>
      <vt:lpstr>造字工房悦黑体验版常规体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2015-05-28T06:26:29Z</dcterms:created>
  <cp:lastModifiedBy>Administrator</cp:lastModifiedBy>
  <dcterms:modified xsi:type="dcterms:W3CDTF">2021-08-20T10:52:19Z</dcterms:modified>
  <cp:revision>31</cp:revision>
  <dc:title>PowerPoint 演示文稿</dc:title>
</cp:coreProperties>
</file>