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0" r:id="rId2"/>
  </p:sldMasterIdLst>
  <p:notesMasterIdLst>
    <p:notesMasterId r:id="rId3"/>
  </p:notesMasterIdLst>
  <p:sldIdLst>
    <p:sldId id="267" r:id="rId4"/>
    <p:sldId id="260" r:id="rId5"/>
    <p:sldId id="264" r:id="rId6"/>
    <p:sldId id="265" r:id="rId7"/>
    <p:sldId id="270" r:id="rId8"/>
    <p:sldId id="293" r:id="rId9"/>
    <p:sldId id="294" r:id="rId10"/>
    <p:sldId id="269" r:id="rId11"/>
    <p:sldId id="271" r:id="rId12"/>
    <p:sldId id="273" r:id="rId13"/>
    <p:sldId id="272" r:id="rId14"/>
    <p:sldId id="297" r:id="rId15"/>
    <p:sldId id="292" r:id="rId16"/>
    <p:sldId id="274" r:id="rId17"/>
    <p:sldId id="275" r:id="rId18"/>
    <p:sldId id="304" r:id="rId19"/>
    <p:sldId id="276" r:id="rId20"/>
    <p:sldId id="278" r:id="rId21"/>
    <p:sldId id="279" r:id="rId22"/>
    <p:sldId id="295" r:id="rId23"/>
    <p:sldId id="280" r:id="rId24"/>
    <p:sldId id="281" r:id="rId25"/>
    <p:sldId id="299" r:id="rId26"/>
    <p:sldId id="302" r:id="rId27"/>
    <p:sldId id="303" r:id="rId28"/>
    <p:sldId id="285" r:id="rId29"/>
    <p:sldId id="286" r:id="rId30"/>
    <p:sldId id="296" r:id="rId31"/>
    <p:sldId id="298" r:id="rId32"/>
    <p:sldId id="287" r:id="rId33"/>
    <p:sldId id="300" r:id="rId34"/>
    <p:sldId id="305" r:id="rId35"/>
    <p:sldId id="301" r:id="rId36"/>
    <p:sldId id="306"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96"/>
      </p:cViewPr>
      <p:guideLst>
        <p:guide orient="horz" pos="2160"/>
        <p:guide pos="3840"/>
      </p:guideLst>
    </p:cSldViewPr>
  </p:slideViewPr>
  <p:notesTextViewPr>
    <p:cViewPr>
      <p:scale>
        <a:sx n="1" d="1"/>
        <a:sy n="1" d="1"/>
      </p:scale>
      <p:origin x="0" y="0"/>
    </p:cViewPr>
  </p:notesTextViewPr>
  <p:sorterViewPr>
    <p:cViewPr>
      <p:scale>
        <a:sx n="100" d="100"/>
        <a:sy n="100" d="100"/>
      </p:scale>
      <p:origin x="0" y="1566"/>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tags/tag4.xml" Type="http://schemas.openxmlformats.org/officeDocument/2006/relationships/tags"/><Relationship Id="rId39" Target="presProps.xml" Type="http://schemas.openxmlformats.org/officeDocument/2006/relationships/presProps"/><Relationship Id="rId4" Target="slides/slide1.xml" Type="http://schemas.openxmlformats.org/officeDocument/2006/relationships/slide"/><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7659655-41C1-4740-9DC8-AF23F6F21B4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1920313E-F710-4F7F-B59D-ABF35DF22AB0}" type="parTrans" cxnId="{8FCE924B-593E-42C6-BF6A-B9930B616AD2}">
      <dgm:prSet/>
      <dgm:spPr/>
      <dgm:t>
        <a:bodyPr/>
        <a:lstStyle/>
        <a:p>
          <a:endParaRPr lang="en-US"/>
        </a:p>
      </dgm:t>
    </dgm:pt>
    <dgm:pt modelId="{A81F4F4F-845D-43CF-8347-B00A3E27D430}">
      <dgm:prSet phldrT="[Text]"/>
      <dgm:spPr/>
      <dgm:t>
        <a:bodyPr/>
        <a:lstStyle/>
        <a:p>
          <a:endParaRPr lang="en-US">
            <a:latin typeface="Arial" panose="020b0604020202020204" pitchFamily="34" charset="0"/>
            <a:ea typeface="微软雅黑" pitchFamily="34" charset="-122"/>
            <a:sym typeface="Arial" panose="020b0604020202020204" pitchFamily="34" charset="0"/>
          </a:endParaRPr>
        </a:p>
      </dgm:t>
    </dgm:pt>
    <dgm:pt modelId="{95CFD1F1-BB37-49AF-8DF5-D06F36D80CF5}" type="sibTrans" cxnId="{8FCE924B-593E-42C6-BF6A-B9930B616AD2}">
      <dgm:prSet/>
      <dgm:spPr/>
      <dgm:t>
        <a:bodyPr/>
        <a:lstStyle/>
        <a:p>
          <a:endParaRPr lang="en-US"/>
        </a:p>
      </dgm:t>
    </dgm:pt>
    <dgm:pt modelId="{9AE6B712-CB4F-4061-8EAD-1187245CE882}" type="parTrans" cxnId="{87E741D6-CDB1-4243-A7B5-B10C1E8F692A}">
      <dgm:prSet/>
      <dgm:spPr/>
      <dgm:t>
        <a:bodyPr/>
        <a:lstStyle/>
        <a:p>
          <a:endParaRPr lang="en-US"/>
        </a:p>
      </dgm:t>
    </dgm:pt>
    <dgm:pt modelId="{1681A1B6-9647-43AA-B8C4-9AFEBA9683D7}">
      <dgm:prSet phldrT="[Text]"/>
      <dgm:spPr/>
      <dgm:t>
        <a:bodyPr/>
        <a:lstStyle/>
        <a:p>
          <a:endParaRPr lang="en-US">
            <a:latin typeface="Arial" panose="020b0604020202020204" pitchFamily="34" charset="0"/>
            <a:ea typeface="微软雅黑" pitchFamily="34" charset="-122"/>
            <a:sym typeface="Arial" panose="020b0604020202020204" pitchFamily="34" charset="0"/>
          </a:endParaRPr>
        </a:p>
      </dgm:t>
    </dgm:pt>
    <dgm:pt modelId="{AC1EF5D9-B26B-450E-B6C2-BB0DBF4E5AFA}" type="sibTrans" cxnId="{87E741D6-CDB1-4243-A7B5-B10C1E8F692A}">
      <dgm:prSet/>
      <dgm:spPr/>
      <dgm:t>
        <a:bodyPr/>
        <a:lstStyle/>
        <a:p>
          <a:endParaRPr lang="en-US"/>
        </a:p>
      </dgm:t>
    </dgm:pt>
    <dgm:pt modelId="{C428588A-8E9E-457F-B681-4636E574714B}" type="parTrans" cxnId="{BC89C641-3165-43D0-8110-79509FDCB551}">
      <dgm:prSet/>
      <dgm:spPr/>
      <dgm:t>
        <a:bodyPr/>
        <a:lstStyle/>
        <a:p>
          <a:endParaRPr lang="en-US"/>
        </a:p>
      </dgm:t>
    </dgm:pt>
    <dgm:pt modelId="{6B2B4603-153D-4EF1-8F6E-7C7FE4C5418A}">
      <dgm:prSet phldrT="[Text]"/>
      <dgm:spPr/>
      <dgm:t>
        <a:bodyPr/>
        <a:lstStyle/>
        <a:p>
          <a:endParaRPr lang="en-US">
            <a:latin typeface="Arial" panose="020b0604020202020204" pitchFamily="34" charset="0"/>
            <a:ea typeface="微软雅黑" pitchFamily="34" charset="-122"/>
            <a:sym typeface="Arial" panose="020b0604020202020204" pitchFamily="34" charset="0"/>
          </a:endParaRPr>
        </a:p>
      </dgm:t>
    </dgm:pt>
    <dgm:pt modelId="{F8F8CA5A-F942-4816-97A6-7179228FCA10}" type="sibTrans" cxnId="{BC89C641-3165-43D0-8110-79509FDCB551}">
      <dgm:prSet/>
      <dgm:spPr/>
      <dgm:t>
        <a:bodyPr/>
        <a:lstStyle/>
        <a:p>
          <a:endParaRPr lang="en-US"/>
        </a:p>
      </dgm:t>
    </dgm:pt>
    <dgm:pt modelId="{4CE7431C-1ED2-4402-A3A2-AE37EFEF7611}" type="parTrans" cxnId="{A87DD7CB-D8D7-4A22-B021-2EC0662AD176}">
      <dgm:prSet/>
      <dgm:spPr/>
      <dgm:t>
        <a:bodyPr/>
        <a:lstStyle/>
        <a:p>
          <a:endParaRPr lang="en-US"/>
        </a:p>
      </dgm:t>
    </dgm:pt>
    <dgm:pt modelId="{B77D2E13-DC79-40A1-A9AA-B66702974DEA}">
      <dgm:prSet phldrT="[Text]"/>
      <dgm:spPr/>
      <dgm:t>
        <a:bodyPr/>
        <a:lstStyle/>
        <a:p>
          <a:endParaRPr lang="en-US">
            <a:latin typeface="Arial" panose="020b0604020202020204" pitchFamily="34" charset="0"/>
            <a:ea typeface="微软雅黑" pitchFamily="34" charset="-122"/>
            <a:sym typeface="Arial" panose="020b0604020202020204" pitchFamily="34" charset="0"/>
          </a:endParaRPr>
        </a:p>
      </dgm:t>
    </dgm:pt>
    <dgm:pt modelId="{1D070474-F34C-46C0-9294-87F240B81C68}" type="sibTrans" cxnId="{A87DD7CB-D8D7-4A22-B021-2EC0662AD176}">
      <dgm:prSet/>
      <dgm:spPr/>
      <dgm:t>
        <a:bodyPr/>
        <a:lstStyle/>
        <a:p>
          <a:endParaRPr lang="en-US"/>
        </a:p>
      </dgm:t>
    </dgm:pt>
    <dgm:pt modelId="{3FAA5E4D-54C1-498E-B413-416EFC58BDB5}" type="pres">
      <dgm:prSet presAssocID="{B7659655-41C1-4740-9DC8-AF23F6F21B40}" presName="rootnode">
        <dgm:presLayoutVars>
          <dgm:chMax/>
          <dgm:chPref/>
          <dgm:dir/>
          <dgm:animLvl val="lvl"/>
        </dgm:presLayoutVars>
      </dgm:prSet>
      <dgm:spPr/>
      <dgm:t>
        <a:bodyPr/>
        <a:lstStyle/>
        <a:p>
          <a:endParaRPr lang="en-US"/>
        </a:p>
      </dgm:t>
    </dgm:pt>
    <dgm:pt modelId="{740CB95E-27A2-46E1-AF12-C00E963C8B42}" type="pres">
      <dgm:prSet presAssocID="{A81F4F4F-845D-43CF-8347-B00A3E27D430}" presName="composite"/>
      <dgm:spPr/>
      <dgm:t>
        <a:bodyPr/>
        <a:lstStyle/>
        <a:p/>
      </dgm:t>
    </dgm:pt>
    <dgm:pt modelId="{0222AC0E-6AA7-40EE-A5E0-82FDEC2B3092}" type="pres">
      <dgm:prSet presAssocID="{A81F4F4F-845D-43CF-8347-B00A3E27D430}" presName="LShape" presStyleLbl="alignNode1" presStyleCnt="4"/>
      <dgm:spPr>
        <a:solidFill>
          <a:srgbClr val="DB2632"/>
        </a:solidFill>
        <a:ln>
          <a:noFill/>
        </a:ln>
      </dgm:spPr>
      <dgm:t>
        <a:bodyPr/>
        <a:lstStyle/>
        <a:p>
          <a:endParaRPr lang="en-US"/>
        </a:p>
      </dgm:t>
    </dgm:pt>
    <dgm:pt modelId="{7F8AADD3-8F9E-41C0-9F38-1A5E70C32286}" type="pres">
      <dgm:prSet presAssocID="{A81F4F4F-845D-43CF-8347-B00A3E27D430}" presName="ParentText" presStyleLbl="revTx" presStyleCnt="4">
        <dgm:presLayoutVars>
          <dgm:chMax val="0"/>
          <dgm:chPref val="0"/>
          <dgm:bulletEnabled val="1"/>
        </dgm:presLayoutVars>
      </dgm:prSet>
      <dgm:spPr/>
      <dgm:t>
        <a:bodyPr/>
        <a:lstStyle/>
        <a:p>
          <a:endParaRPr lang="en-US"/>
        </a:p>
      </dgm:t>
    </dgm:pt>
    <dgm:pt modelId="{61C0388C-33B2-4548-8282-9E2DA3C90F09}" type="pres">
      <dgm:prSet presAssocID="{A81F4F4F-845D-43CF-8347-B00A3E27D430}" presName="Triangle" presStyleLbl="alignNode1" presStyleCnt="4"/>
      <dgm:spPr>
        <a:solidFill>
          <a:srgbClr val="DB2632"/>
        </a:solidFill>
        <a:ln>
          <a:noFill/>
        </a:ln>
      </dgm:spPr>
      <dgm:t>
        <a:bodyPr/>
        <a:lstStyle/>
        <a:p>
          <a:endParaRPr lang="en-US"/>
        </a:p>
      </dgm:t>
    </dgm:pt>
    <dgm:pt modelId="{DF0AC779-0CB2-4A5A-9123-402DE8E6C4DE}" type="pres">
      <dgm:prSet presAssocID="{95CFD1F1-BB37-49AF-8DF5-D06F36D80CF5}" presName="sibTrans"/>
      <dgm:spPr/>
      <dgm:t>
        <a:bodyPr/>
        <a:lstStyle/>
        <a:p/>
      </dgm:t>
    </dgm:pt>
    <dgm:pt modelId="{BD1A8675-0185-4AFA-895A-80171D6CA349}" type="pres">
      <dgm:prSet presAssocID="{95CFD1F1-BB37-49AF-8DF5-D06F36D80CF5}" presName="space"/>
      <dgm:spPr/>
      <dgm:t>
        <a:bodyPr/>
        <a:lstStyle/>
        <a:p/>
      </dgm:t>
    </dgm:pt>
    <dgm:pt modelId="{35D62241-A392-4454-863B-66A93410F81C}" type="pres">
      <dgm:prSet presAssocID="{1681A1B6-9647-43AA-B8C4-9AFEBA9683D7}" presName="composite"/>
      <dgm:spPr/>
      <dgm:t>
        <a:bodyPr/>
        <a:lstStyle/>
        <a:p/>
      </dgm:t>
    </dgm:pt>
    <dgm:pt modelId="{952E9B48-870D-485C-B116-2F7D509C37DF}" type="pres">
      <dgm:prSet presAssocID="{1681A1B6-9647-43AA-B8C4-9AFEBA9683D7}" presName="LShape" presStyleLbl="alignNode1" presStyleIdx="1" presStyleCnt="4"/>
      <dgm:spPr>
        <a:solidFill>
          <a:srgbClr val="DB2632"/>
        </a:solidFill>
        <a:ln>
          <a:noFill/>
        </a:ln>
      </dgm:spPr>
      <dgm:t>
        <a:bodyPr/>
        <a:lstStyle/>
        <a:p>
          <a:endParaRPr lang="en-US"/>
        </a:p>
      </dgm:t>
    </dgm:pt>
    <dgm:pt modelId="{EAFDA4B2-ED8B-46AA-A0B3-87C542E4D2A3}" type="pres">
      <dgm:prSet presAssocID="{1681A1B6-9647-43AA-B8C4-9AFEBA9683D7}" presName="ParentText" presStyleLbl="revTx" presStyleIdx="1" presStyleCnt="4">
        <dgm:presLayoutVars>
          <dgm:chMax val="0"/>
          <dgm:chPref val="0"/>
          <dgm:bulletEnabled val="1"/>
        </dgm:presLayoutVars>
      </dgm:prSet>
      <dgm:spPr/>
      <dgm:t>
        <a:bodyPr/>
        <a:lstStyle/>
        <a:p>
          <a:endParaRPr lang="en-US"/>
        </a:p>
      </dgm:t>
    </dgm:pt>
    <dgm:pt modelId="{A8A44A13-BF6C-4F78-9FF7-3A5AA9255BED}" type="pres">
      <dgm:prSet presAssocID="{1681A1B6-9647-43AA-B8C4-9AFEBA9683D7}" presName="Triangle" presStyleLbl="alignNode1" presStyleIdx="1" presStyleCnt="4"/>
      <dgm:spPr>
        <a:solidFill>
          <a:srgbClr val="DB2632"/>
        </a:solidFill>
        <a:ln>
          <a:noFill/>
        </a:ln>
      </dgm:spPr>
      <dgm:t>
        <a:bodyPr/>
        <a:lstStyle/>
        <a:p>
          <a:endParaRPr lang="en-US"/>
        </a:p>
      </dgm:t>
    </dgm:pt>
    <dgm:pt modelId="{B76962A6-DAAE-4120-B113-98095E8DAC5B}" type="pres">
      <dgm:prSet presAssocID="{AC1EF5D9-B26B-450E-B6C2-BB0DBF4E5AFA}" presName="sibTrans"/>
      <dgm:spPr/>
      <dgm:t>
        <a:bodyPr/>
        <a:lstStyle/>
        <a:p/>
      </dgm:t>
    </dgm:pt>
    <dgm:pt modelId="{B299CF9F-1909-4EC7-B1CB-17A6BF836EEA}" type="pres">
      <dgm:prSet presAssocID="{AC1EF5D9-B26B-450E-B6C2-BB0DBF4E5AFA}" presName="space"/>
      <dgm:spPr/>
      <dgm:t>
        <a:bodyPr/>
        <a:lstStyle/>
        <a:p/>
      </dgm:t>
    </dgm:pt>
    <dgm:pt modelId="{08007EBB-72DA-4488-871B-9251649413B3}" type="pres">
      <dgm:prSet presAssocID="{6B2B4603-153D-4EF1-8F6E-7C7FE4C5418A}" presName="composite"/>
      <dgm:spPr/>
      <dgm:t>
        <a:bodyPr/>
        <a:lstStyle/>
        <a:p/>
      </dgm:t>
    </dgm:pt>
    <dgm:pt modelId="{B7FD1916-4DF5-4610-8FB6-2A4C6500E8FC}" type="pres">
      <dgm:prSet presAssocID="{6B2B4603-153D-4EF1-8F6E-7C7FE4C5418A}" presName="LShape" presStyleLbl="alignNode1" presStyleIdx="2" presStyleCnt="4"/>
      <dgm:spPr>
        <a:solidFill>
          <a:srgbClr val="DB2632"/>
        </a:solidFill>
        <a:ln>
          <a:noFill/>
        </a:ln>
      </dgm:spPr>
      <dgm:t>
        <a:bodyPr/>
        <a:lstStyle/>
        <a:p>
          <a:endParaRPr lang="en-US"/>
        </a:p>
      </dgm:t>
    </dgm:pt>
    <dgm:pt modelId="{D2BA36E6-CE3C-40EF-97C3-FE73A4BD56DD}" type="pres">
      <dgm:prSet presAssocID="{6B2B4603-153D-4EF1-8F6E-7C7FE4C5418A}" presName="ParentText" presStyleLbl="revTx" presStyleIdx="2" presStyleCnt="4">
        <dgm:presLayoutVars>
          <dgm:chMax val="0"/>
          <dgm:chPref val="0"/>
          <dgm:bulletEnabled val="1"/>
        </dgm:presLayoutVars>
      </dgm:prSet>
      <dgm:spPr/>
      <dgm:t>
        <a:bodyPr/>
        <a:lstStyle/>
        <a:p>
          <a:endParaRPr lang="en-US"/>
        </a:p>
      </dgm:t>
    </dgm:pt>
    <dgm:pt modelId="{FAC49B7F-1CD7-47E3-8D4C-ABB0E5C1674C}" type="pres">
      <dgm:prSet presAssocID="{6B2B4603-153D-4EF1-8F6E-7C7FE4C5418A}" presName="Triangle" presStyleLbl="alignNode1" presStyleIdx="2" presStyleCnt="4"/>
      <dgm:spPr>
        <a:solidFill>
          <a:srgbClr val="DB2632"/>
        </a:solidFill>
        <a:ln>
          <a:noFill/>
        </a:ln>
      </dgm:spPr>
      <dgm:t>
        <a:bodyPr/>
        <a:lstStyle/>
        <a:p>
          <a:endParaRPr lang="en-US"/>
        </a:p>
      </dgm:t>
    </dgm:pt>
    <dgm:pt modelId="{D32222B5-2F83-4528-8517-D91B84BB33CE}" type="pres">
      <dgm:prSet presAssocID="{F8F8CA5A-F942-4816-97A6-7179228FCA10}" presName="sibTrans"/>
      <dgm:spPr/>
      <dgm:t>
        <a:bodyPr/>
        <a:lstStyle/>
        <a:p/>
      </dgm:t>
    </dgm:pt>
    <dgm:pt modelId="{5803795C-FC8D-4800-B77E-515D730146EF}" type="pres">
      <dgm:prSet presAssocID="{F8F8CA5A-F942-4816-97A6-7179228FCA10}" presName="space"/>
      <dgm:spPr/>
      <dgm:t>
        <a:bodyPr/>
        <a:lstStyle/>
        <a:p/>
      </dgm:t>
    </dgm:pt>
    <dgm:pt modelId="{48C03416-4FCD-4DB8-B2E9-05552871F352}" type="pres">
      <dgm:prSet presAssocID="{B77D2E13-DC79-40A1-A9AA-B66702974DEA}" presName="composite"/>
      <dgm:spPr/>
      <dgm:t>
        <a:bodyPr/>
        <a:lstStyle/>
        <a:p/>
      </dgm:t>
    </dgm:pt>
    <dgm:pt modelId="{0BC0C6F4-C394-4E8C-843F-780EADAFF30E}" type="pres">
      <dgm:prSet presAssocID="{B77D2E13-DC79-40A1-A9AA-B66702974DEA}" presName="LShape" presStyleLbl="alignNode1" presStyleIdx="3" presStyleCnt="4"/>
      <dgm:spPr>
        <a:solidFill>
          <a:srgbClr val="DB2632"/>
        </a:solidFill>
        <a:ln>
          <a:noFill/>
        </a:ln>
      </dgm:spPr>
      <dgm:t>
        <a:bodyPr/>
        <a:lstStyle/>
        <a:p>
          <a:endParaRPr lang="en-US"/>
        </a:p>
      </dgm:t>
    </dgm:pt>
    <dgm:pt modelId="{2EA856B0-5F2D-4FA0-8D77-EBB755AF5B6F}" type="pres">
      <dgm:prSet presAssocID="{B77D2E13-DC79-40A1-A9AA-B66702974DEA}" presName="ParentText" presStyleLbl="revTx" presStyleIdx="3" presStyleCnt="4">
        <dgm:presLayoutVars>
          <dgm:chMax val="0"/>
          <dgm:chPref val="0"/>
          <dgm:bulletEnabled val="1"/>
        </dgm:presLayoutVars>
      </dgm:prSet>
      <dgm:spPr/>
      <dgm:t>
        <a:bodyPr/>
        <a:lstStyle/>
        <a:p>
          <a:endParaRPr lang="en-US"/>
        </a:p>
      </dgm:t>
    </dgm:pt>
  </dgm:ptLst>
  <dgm:cxnLst>
    <dgm:cxn modelId="{8FCE924B-593E-42C6-BF6A-B9930B616AD2}" srcId="{B7659655-41C1-4740-9DC8-AF23F6F21B40}" destId="{A81F4F4F-845D-43CF-8347-B00A3E27D430}" srcOrd="0" destOrd="0" parTransId="{1920313E-F710-4F7F-B59D-ABF35DF22AB0}" sibTransId="{95CFD1F1-BB37-49AF-8DF5-D06F36D80CF5}"/>
    <dgm:cxn modelId="{87E741D6-CDB1-4243-A7B5-B10C1E8F692A}" srcId="{B7659655-41C1-4740-9DC8-AF23F6F21B40}" destId="{1681A1B6-9647-43AA-B8C4-9AFEBA9683D7}" srcOrd="1" destOrd="0" parTransId="{9AE6B712-CB4F-4061-8EAD-1187245CE882}" sibTransId="{AC1EF5D9-B26B-450E-B6C2-BB0DBF4E5AFA}"/>
    <dgm:cxn modelId="{BC89C641-3165-43D0-8110-79509FDCB551}" srcId="{B7659655-41C1-4740-9DC8-AF23F6F21B40}" destId="{6B2B4603-153D-4EF1-8F6E-7C7FE4C5418A}" srcOrd="2" destOrd="0" parTransId="{C428588A-8E9E-457F-B681-4636E574714B}" sibTransId="{F8F8CA5A-F942-4816-97A6-7179228FCA10}"/>
    <dgm:cxn modelId="{A87DD7CB-D8D7-4A22-B021-2EC0662AD176}" srcId="{B7659655-41C1-4740-9DC8-AF23F6F21B40}" destId="{B77D2E13-DC79-40A1-A9AA-B66702974DEA}" srcOrd="3" destOrd="0" parTransId="{4CE7431C-1ED2-4402-A3A2-AE37EFEF7611}" sibTransId="{1D070474-F34C-46C0-9294-87F240B81C68}"/>
    <dgm:cxn modelId="{824A1EC2-E964-4AA8-90AF-16D200A60788}" type="presOf" srcId="{B7659655-41C1-4740-9DC8-AF23F6F21B40}" destId="{3FAA5E4D-54C1-498E-B413-416EFC58BDB5}" srcOrd="0" destOrd="0" presId="urn:microsoft.com/office/officeart/2009/3/layout/StepUpProcess"/>
    <dgm:cxn modelId="{24B7B4E1-0ABA-4A16-8D96-3DAF1F8BBD26}" type="presParOf" srcId="{3FAA5E4D-54C1-498E-B413-416EFC58BDB5}" destId="{740CB95E-27A2-46E1-AF12-C00E963C8B42}" srcOrd="0" destOrd="0" presId="urn:microsoft.com/office/officeart/2009/3/layout/StepUpProcess"/>
    <dgm:cxn modelId="{7845EAEF-4560-4F17-8C2B-81C61C379FB3}" type="presParOf" srcId="{740CB95E-27A2-46E1-AF12-C00E963C8B42}" destId="{0222AC0E-6AA7-40EE-A5E0-82FDEC2B3092}" srcOrd="0" destOrd="0" presId="urn:microsoft.com/office/officeart/2009/3/layout/StepUpProcess"/>
    <dgm:cxn modelId="{7E107847-F8F5-43F4-B056-DF37236C5A4C}" type="presParOf" srcId="{740CB95E-27A2-46E1-AF12-C00E963C8B42}" destId="{7F8AADD3-8F9E-41C0-9F38-1A5E70C32286}" srcOrd="1" destOrd="0" presId="urn:microsoft.com/office/officeart/2009/3/layout/StepUpProcess"/>
    <dgm:cxn modelId="{F21F70C7-0454-42B1-A015-CB98CFCBB00A}" type="presOf" srcId="{A81F4F4F-845D-43CF-8347-B00A3E27D430}" destId="{7F8AADD3-8F9E-41C0-9F38-1A5E70C32286}" srcOrd="0" destOrd="0" presId="urn:microsoft.com/office/officeart/2009/3/layout/StepUpProcess"/>
    <dgm:cxn modelId="{CCF0BBC8-39C9-4B59-80EF-577C99AAC8EC}" type="presParOf" srcId="{740CB95E-27A2-46E1-AF12-C00E963C8B42}" destId="{61C0388C-33B2-4548-8282-9E2DA3C90F09}" srcOrd="2" destOrd="0" presId="urn:microsoft.com/office/officeart/2009/3/layout/StepUpProcess"/>
    <dgm:cxn modelId="{A40B0DAF-F0C0-46B2-8231-87E82058B20A}" type="presParOf" srcId="{3FAA5E4D-54C1-498E-B413-416EFC58BDB5}" destId="{DF0AC779-0CB2-4A5A-9123-402DE8E6C4DE}" srcOrd="1" destOrd="0" presId="urn:microsoft.com/office/officeart/2009/3/layout/StepUpProcess"/>
    <dgm:cxn modelId="{096D20B0-63F5-47DE-AA20-F93D9DAE8D11}" type="presParOf" srcId="{DF0AC779-0CB2-4A5A-9123-402DE8E6C4DE}" destId="{BD1A8675-0185-4AFA-895A-80171D6CA349}" srcOrd="0" destOrd="0" presId="urn:microsoft.com/office/officeart/2009/3/layout/StepUpProcess"/>
    <dgm:cxn modelId="{83DFDFD7-304A-41CD-ABA9-BCA9B2200E9A}" type="presParOf" srcId="{3FAA5E4D-54C1-498E-B413-416EFC58BDB5}" destId="{35D62241-A392-4454-863B-66A93410F81C}" srcOrd="2" destOrd="0" presId="urn:microsoft.com/office/officeart/2009/3/layout/StepUpProcess"/>
    <dgm:cxn modelId="{16D8E5AA-71E9-4409-82A9-3FA50CA6AD6A}" type="presParOf" srcId="{35D62241-A392-4454-863B-66A93410F81C}" destId="{952E9B48-870D-485C-B116-2F7D509C37DF}" srcOrd="0" destOrd="0" presId="urn:microsoft.com/office/officeart/2009/3/layout/StepUpProcess"/>
    <dgm:cxn modelId="{F20C1ED9-DD72-4CDB-8D48-0501B6A52DE3}" type="presParOf" srcId="{35D62241-A392-4454-863B-66A93410F81C}" destId="{EAFDA4B2-ED8B-46AA-A0B3-87C542E4D2A3}" srcOrd="1" destOrd="0" presId="urn:microsoft.com/office/officeart/2009/3/layout/StepUpProcess"/>
    <dgm:cxn modelId="{A3EB236D-FD0F-49F2-B075-3D861DF143C2}" type="presOf" srcId="{1681A1B6-9647-43AA-B8C4-9AFEBA9683D7}" destId="{EAFDA4B2-ED8B-46AA-A0B3-87C542E4D2A3}" srcOrd="0" destOrd="0" presId="urn:microsoft.com/office/officeart/2009/3/layout/StepUpProcess"/>
    <dgm:cxn modelId="{F1B3CC83-BBE3-4BDD-9FF7-5F3A0DC8802D}" type="presParOf" srcId="{35D62241-A392-4454-863B-66A93410F81C}" destId="{A8A44A13-BF6C-4F78-9FF7-3A5AA9255BED}" srcOrd="2" destOrd="0" presId="urn:microsoft.com/office/officeart/2009/3/layout/StepUpProcess"/>
    <dgm:cxn modelId="{8B514E01-E0BA-4C84-9DE9-D952E6D94F04}" type="presParOf" srcId="{3FAA5E4D-54C1-498E-B413-416EFC58BDB5}" destId="{B76962A6-DAAE-4120-B113-98095E8DAC5B}" srcOrd="3" destOrd="0" presId="urn:microsoft.com/office/officeart/2009/3/layout/StepUpProcess"/>
    <dgm:cxn modelId="{9025C52C-D091-4334-98E9-776A50E19B27}" type="presParOf" srcId="{B76962A6-DAAE-4120-B113-98095E8DAC5B}" destId="{B299CF9F-1909-4EC7-B1CB-17A6BF836EEA}" srcOrd="0" destOrd="0" presId="urn:microsoft.com/office/officeart/2009/3/layout/StepUpProcess"/>
    <dgm:cxn modelId="{23E5E465-3EBA-4C6A-A948-9BC35E9B8019}" type="presParOf" srcId="{3FAA5E4D-54C1-498E-B413-416EFC58BDB5}" destId="{08007EBB-72DA-4488-871B-9251649413B3}" srcOrd="4" destOrd="0" presId="urn:microsoft.com/office/officeart/2009/3/layout/StepUpProcess"/>
    <dgm:cxn modelId="{90B57A5E-076B-49C1-A3AF-2DF339224F56}" type="presParOf" srcId="{08007EBB-72DA-4488-871B-9251649413B3}" destId="{B7FD1916-4DF5-4610-8FB6-2A4C6500E8FC}" srcOrd="0" destOrd="0" presId="urn:microsoft.com/office/officeart/2009/3/layout/StepUpProcess"/>
    <dgm:cxn modelId="{8E1509DC-332D-4F6E-9E91-68367538403B}" type="presParOf" srcId="{08007EBB-72DA-4488-871B-9251649413B3}" destId="{D2BA36E6-CE3C-40EF-97C3-FE73A4BD56DD}" srcOrd="1" destOrd="0" presId="urn:microsoft.com/office/officeart/2009/3/layout/StepUpProcess"/>
    <dgm:cxn modelId="{D06BFF98-F9D2-4C7A-8638-8ACD62A4367E}" type="presOf" srcId="{6B2B4603-153D-4EF1-8F6E-7C7FE4C5418A}" destId="{D2BA36E6-CE3C-40EF-97C3-FE73A4BD56DD}" srcOrd="0" destOrd="0" presId="urn:microsoft.com/office/officeart/2009/3/layout/StepUpProcess"/>
    <dgm:cxn modelId="{BEA6310B-07E4-4A29-926E-0DE4FF32E4F5}" type="presParOf" srcId="{08007EBB-72DA-4488-871B-9251649413B3}" destId="{FAC49B7F-1CD7-47E3-8D4C-ABB0E5C1674C}" srcOrd="2" destOrd="0" presId="urn:microsoft.com/office/officeart/2009/3/layout/StepUpProcess"/>
    <dgm:cxn modelId="{B855C11B-67A5-4CC8-A6D3-9FF03214413E}" type="presParOf" srcId="{3FAA5E4D-54C1-498E-B413-416EFC58BDB5}" destId="{D32222B5-2F83-4528-8517-D91B84BB33CE}" srcOrd="5" destOrd="0" presId="urn:microsoft.com/office/officeart/2009/3/layout/StepUpProcess"/>
    <dgm:cxn modelId="{1E3AEF91-57EC-40C4-9D1D-C8E0A25F43E6}" type="presParOf" srcId="{D32222B5-2F83-4528-8517-D91B84BB33CE}" destId="{5803795C-FC8D-4800-B77E-515D730146EF}" srcOrd="0" destOrd="0" presId="urn:microsoft.com/office/officeart/2009/3/layout/StepUpProcess"/>
    <dgm:cxn modelId="{26CB8228-1B74-4E26-9480-7EEBBE7A0A53}" type="presParOf" srcId="{3FAA5E4D-54C1-498E-B413-416EFC58BDB5}" destId="{48C03416-4FCD-4DB8-B2E9-05552871F352}" srcOrd="6" destOrd="0" presId="urn:microsoft.com/office/officeart/2009/3/layout/StepUpProcess"/>
    <dgm:cxn modelId="{9B62DF7E-198B-4A7E-967B-4948CDC82366}" type="presParOf" srcId="{48C03416-4FCD-4DB8-B2E9-05552871F352}" destId="{0BC0C6F4-C394-4E8C-843F-780EADAFF30E}" srcOrd="0" destOrd="0" presId="urn:microsoft.com/office/officeart/2009/3/layout/StepUpProcess"/>
    <dgm:cxn modelId="{23E07AC6-3341-4652-B480-92E2F5F3B5BD}" type="presParOf" srcId="{48C03416-4FCD-4DB8-B2E9-05552871F352}" destId="{2EA856B0-5F2D-4FA0-8D77-EBB755AF5B6F}" srcOrd="1" destOrd="0" presId="urn:microsoft.com/office/officeart/2009/3/layout/StepUpProcess"/>
    <dgm:cxn modelId="{632F12D6-83D4-4D24-AF8C-C29A2A4ACEB5}" type="presOf" srcId="{B77D2E13-DC79-40A1-A9AA-B66702974DEA}" destId="{2EA856B0-5F2D-4FA0-8D77-EBB755AF5B6F}" srcOrd="0" destOrd="0" presId="urn:microsoft.com/office/officeart/2009/3/layout/StepUpProcess"/>
  </dgm:cxnLst>
  <dgm:bg/>
  <dgm:whole>
    <a:ln>
      <a:noFill/>
    </a:ln>
  </dgm:whole>
  <dgm:extLst>
    <a:ext uri="http://schemas.microsoft.com/office/drawing/2008/diagram">
      <dsp:dataModelExt xmlns:dsp="http://schemas.microsoft.com/office/drawing/2008/diagram" relId="rId5"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0" name=""/>
      <dsp:cNvGrpSpPr/>
    </dsp:nvGrpSpPr>
    <dsp:grpSpPr/>
    <dsp:sp modelId="{0222AC0E-6AA7-40EE-A5E0-82FDEC2B3092}">
      <dsp:nvSpPr>
        <dsp:cNvPr id="41" name=""/>
        <dsp:cNvSpPr/>
      </dsp:nvSpPr>
      <dsp:spPr>
        <a:xfrm rot="5400000">
          <a:off x="483916" y="2140760"/>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F8AADD3-8F9E-41C0-9F38-1A5E70C32286}">
      <dsp:nvSpPr>
        <dsp:cNvPr id="42" name=""/>
        <dsp:cNvSpPr/>
      </dsp:nvSpPr>
      <dsp:spPr>
        <a:xfrm>
          <a:off x="240793" y="2864881"/>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latin typeface="Arial" panose="020b0604020202020204" pitchFamily="34" charset="0"/>
            <a:ea typeface="微软雅黑" pitchFamily="34" charset="-122"/>
            <a:sym typeface="Arial" panose="020b0604020202020204" pitchFamily="34" charset="0"/>
          </a:endParaRPr>
        </a:p>
      </dsp:txBody>
      <dsp:txXfrm>
        <a:off x="240793" y="2864881"/>
        <a:ext cx="2188001" cy="1917911"/>
      </dsp:txXfrm>
    </dsp:sp>
    <dsp:sp modelId="{61C0388C-33B2-4548-8282-9E2DA3C90F09}">
      <dsp:nvSpPr>
        <dsp:cNvPr id="43" name=""/>
        <dsp:cNvSpPr/>
      </dsp:nvSpPr>
      <dsp:spPr>
        <a:xfrm>
          <a:off x="2015964" y="1962335"/>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952E9B48-870D-485C-B116-2F7D509C37DF}">
      <dsp:nvSpPr>
        <dsp:cNvPr id="44" name=""/>
        <dsp:cNvSpPr/>
      </dsp:nvSpPr>
      <dsp:spPr>
        <a:xfrm rot="5400000">
          <a:off x="3162458" y="1477952"/>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EAFDA4B2-ED8B-46AA-A0B3-87C542E4D2A3}">
      <dsp:nvSpPr>
        <dsp:cNvPr id="45" name=""/>
        <dsp:cNvSpPr/>
      </dsp:nvSpPr>
      <dsp:spPr>
        <a:xfrm>
          <a:off x="2919334" y="2202074"/>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latin typeface="Arial" panose="020b0604020202020204" pitchFamily="34" charset="0"/>
            <a:ea typeface="微软雅黑" pitchFamily="34" charset="-122"/>
            <a:sym typeface="Arial" panose="020b0604020202020204" pitchFamily="34" charset="0"/>
          </a:endParaRPr>
        </a:p>
      </dsp:txBody>
      <dsp:txXfrm>
        <a:off x="2919334" y="2202074"/>
        <a:ext cx="2188001" cy="1917911"/>
      </dsp:txXfrm>
    </dsp:sp>
    <dsp:sp modelId="{A8A44A13-BF6C-4F78-9FF7-3A5AA9255BED}">
      <dsp:nvSpPr>
        <dsp:cNvPr id="46" name=""/>
        <dsp:cNvSpPr/>
      </dsp:nvSpPr>
      <dsp:spPr>
        <a:xfrm>
          <a:off x="4694506" y="1299527"/>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B7FD1916-4DF5-4610-8FB6-2A4C6500E8FC}">
      <dsp:nvSpPr>
        <dsp:cNvPr id="47" name=""/>
        <dsp:cNvSpPr/>
      </dsp:nvSpPr>
      <dsp:spPr>
        <a:xfrm rot="5400000">
          <a:off x="5840999" y="815144"/>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D2BA36E6-CE3C-40EF-97C3-FE73A4BD56DD}">
      <dsp:nvSpPr>
        <dsp:cNvPr id="48" name=""/>
        <dsp:cNvSpPr/>
      </dsp:nvSpPr>
      <dsp:spPr>
        <a:xfrm>
          <a:off x="5597876" y="1539266"/>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latin typeface="Arial" panose="020b0604020202020204" pitchFamily="34" charset="0"/>
            <a:ea typeface="微软雅黑" pitchFamily="34" charset="-122"/>
            <a:sym typeface="Arial" panose="020b0604020202020204" pitchFamily="34" charset="0"/>
          </a:endParaRPr>
        </a:p>
      </dsp:txBody>
      <dsp:txXfrm>
        <a:off x="5597876" y="1539266"/>
        <a:ext cx="2188001" cy="1917911"/>
      </dsp:txXfrm>
    </dsp:sp>
    <dsp:sp modelId="{FAC49B7F-1CD7-47E3-8D4C-ABB0E5C1674C}">
      <dsp:nvSpPr>
        <dsp:cNvPr id="49" name=""/>
        <dsp:cNvSpPr/>
      </dsp:nvSpPr>
      <dsp:spPr>
        <a:xfrm>
          <a:off x="7373047" y="636719"/>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0BC0C6F4-C394-4E8C-843F-780EADAFF30E}">
      <dsp:nvSpPr>
        <dsp:cNvPr id="50" name=""/>
        <dsp:cNvSpPr/>
      </dsp:nvSpPr>
      <dsp:spPr>
        <a:xfrm rot="5400000">
          <a:off x="8519541" y="152336"/>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2EA856B0-5F2D-4FA0-8D77-EBB755AF5B6F}">
      <dsp:nvSpPr>
        <dsp:cNvPr id="51" name=""/>
        <dsp:cNvSpPr/>
      </dsp:nvSpPr>
      <dsp:spPr>
        <a:xfrm>
          <a:off x="8276417" y="876458"/>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latin typeface="Arial" panose="020b0604020202020204" pitchFamily="34" charset="0"/>
            <a:ea typeface="微软雅黑" pitchFamily="34" charset="-122"/>
            <a:sym typeface="Arial" panose="020b0604020202020204" pitchFamily="34" charset="0"/>
          </a:endParaRPr>
        </a:p>
      </dsp:txBody>
      <dsp:txXfrm>
        <a:off x="8276417" y="876458"/>
        <a:ext cx="2188001" cy="1917911"/>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rot="90" type="corner" r:blip="">
                <dgm:adjLst>
                  <dgm:adj idx="1" val="0.1612"/>
                  <dgm:adj idx="2" val="0.1611"/>
                </dgm:adjLst>
              </dgm:shape>
            </dgm:if>
            <dgm:else name="Name8">
              <dgm:shape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choose name="Name9">
          <dgm:if name="Name10" axis="followSib" ptType="node" func="cnt" op="gte" val="1">
            <dgm:layoutNode name="Triangle" styleLbl="alignNode1">
              <dgm:alg type="sp"/>
              <dgm:choose name="Name11">
                <dgm:if name="Name12" func="var" arg="dir" op="equ" val="norm">
                  <dgm:shape type="triangle" r:blip="">
                    <dgm:adjLst>
                      <dgm:adj idx="1" val="1"/>
                    </dgm:adjLst>
                  </dgm:shape>
                </dgm:if>
                <dgm:else name="Name13">
                  <dgm:shape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r:blip="">
              <dgm:adjLst/>
            </dgm:shape>
            <dgm:presOf/>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2336D-CDCF-4F8E-863C-F5CE5F0A150E}" type="datetimeFigureOut">
              <a:rPr lang="zh-CN" altLang="en-US" smtClean="0"/>
              <a:t>2018/5/27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FF51C-843C-4976-898F-5496D207ABA9}" type="slidenum">
              <a:rPr lang="zh-CN" altLang="en-US" smtClean="0"/>
              <a:t>‹#›</a:t>
            </a:fld>
            <a:endParaRPr lang="zh-CN" altLang="en-US"/>
          </a:p>
        </p:txBody>
      </p:sp>
    </p:spTree>
    <p:extLst>
      <p:ext uri="{BB962C8B-B14F-4D97-AF65-F5344CB8AC3E}">
        <p14:creationId val="366712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04031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190269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234909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330091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501766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837378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840471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097287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94213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978417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517167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777158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808808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890797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174879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91839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70220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966816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947329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903459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714079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3042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9696610"/>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921908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589315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901225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1425260"/>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842284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821789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131386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202380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366947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679847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477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05182762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1887177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0255014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58312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152713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446984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740608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36295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578912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666190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770550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59865394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287329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706410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90465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1218415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90582571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81170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44060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5230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6947583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778056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8936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tags/tag3.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2.jpeg" Type="http://schemas.openxmlformats.org/officeDocument/2006/relationships/image"/><Relationship Id="rId6" Target="../media/image9.pn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5.jpeg" Type="http://schemas.openxmlformats.org/officeDocument/2006/relationships/image"/><Relationship Id="rId7" Target="../media/image1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0.jpeg" Type="http://schemas.openxmlformats.org/officeDocument/2006/relationships/image"/><Relationship Id="rId6" Target="http://journey.yanj.cn/" TargetMode="External" Type="http://schemas.openxmlformats.org/officeDocument/2006/relationships/hyperlink"/><Relationship Id="rId7" Target="../media/image16.jpeg" Type="http://schemas.openxmlformats.org/officeDocument/2006/relationships/image"/><Relationship Id="rId8" Target="../media/image1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8.jpeg" Type="http://schemas.openxmlformats.org/officeDocument/2006/relationships/image"/><Relationship Id="rId6" Target="../media/image10.jpeg" Type="http://schemas.openxmlformats.org/officeDocument/2006/relationships/image"/><Relationship Id="rId7" Target="../media/image11.jpeg" Type="http://schemas.openxmlformats.org/officeDocument/2006/relationships/image"/><Relationship Id="rId8" Target="../media/image1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diagrams/drawing1.xml" Type="http://schemas.microsoft.com/office/2007/relationships/diagramDrawing"/><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4.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tags/tag1.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tags/tag2.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4063" r="29877"/>
          <a:stretch>
            <a:fillRect/>
          </a:stretch>
        </p:blipFill>
        <p:spPr>
          <a:xfrm>
            <a:off x="1" y="-83488"/>
            <a:ext cx="12192000" cy="6929613"/>
          </a:xfrm>
          <a:prstGeom prst="rect">
            <a:avLst/>
          </a:prstGeom>
        </p:spPr>
      </p:pic>
      <p:sp>
        <p:nvSpPr>
          <p:cNvPr id="8" name="TextBox 7"/>
          <p:cNvSpPr txBox="1"/>
          <p:nvPr/>
        </p:nvSpPr>
        <p:spPr>
          <a:xfrm>
            <a:off x="4166140" y="2671810"/>
            <a:ext cx="7383780" cy="1295400"/>
          </a:xfrm>
          <a:prstGeom prst="rect">
            <a:avLst/>
          </a:prstGeom>
          <a:noFill/>
        </p:spPr>
        <p:txBody>
          <a:bodyPr rtlCol="0" wrap="none">
            <a:spAutoFit/>
          </a:bodyPr>
          <a:lstStyle/>
          <a:p>
            <a:r>
              <a:rPr altLang="en-US" b="1" lang="zh-CN" smtClean="0" spc="200" sz="7900">
                <a:solidFill>
                  <a:srgbClr val="FF0000"/>
                </a:solidFill>
                <a:latin charset="-122" pitchFamily="34" typeface="微软雅黑"/>
                <a:ea charset="-122" pitchFamily="34" typeface="微软雅黑"/>
              </a:rPr>
              <a:t>党政类实用模板</a:t>
            </a: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6597664" y="284647"/>
            <a:ext cx="2612798" cy="2612798"/>
          </a:xfrm>
          <a:prstGeom prst="rect">
            <a:avLst/>
          </a:prstGeom>
        </p:spPr>
      </p:pic>
      <p:sp>
        <p:nvSpPr>
          <p:cNvPr id="6" name="文本框 28"/>
          <p:cNvSpPr txBox="1"/>
          <p:nvPr/>
        </p:nvSpPr>
        <p:spPr>
          <a:xfrm>
            <a:off x="4702042" y="4061433"/>
            <a:ext cx="6309043" cy="365760"/>
          </a:xfrm>
          <a:prstGeom prst="rect">
            <a:avLst/>
          </a:prstGeom>
          <a:noFill/>
        </p:spPr>
        <p:txBody>
          <a:bodyPr rtlCol="0" wrap="none">
            <a:spAutoFit/>
          </a:bodyPr>
          <a:lstStyle/>
          <a:p>
            <a:pPr algn="ctr"/>
            <a:r>
              <a:rPr altLang="en-US" lang="zh-CN" smtClean="0">
                <a:solidFill>
                  <a:schemeClr val="tx1">
                    <a:lumMod val="50000"/>
                    <a:lumOff val="50000"/>
                  </a:schemeClr>
                </a:solidFill>
                <a:latin charset="-122" pitchFamily="34" typeface="微软雅黑"/>
                <a:ea charset="-122" pitchFamily="34" typeface="微软雅黑"/>
              </a:rPr>
              <a:t>适用于各类党政，党建，团委，人大工作总结汇报类PPT演示</a:t>
            </a:r>
          </a:p>
        </p:txBody>
      </p:sp>
    </p:spTree>
    <p:extLst>
      <p:ext uri="{BB962C8B-B14F-4D97-AF65-F5344CB8AC3E}">
        <p14:creationId val="3759112347"/>
      </p:ext>
    </p:extLst>
  </p:cSld>
  <p:clrMapOvr>
    <a:masterClrMapping/>
  </p:clrMapOvr>
  <mc:AlternateContent>
    <mc:Choice Requires="p14">
      <p:transition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1300" id="13"/>
                                        <p:tgtEl>
                                          <p:spTgt spid="8"/>
                                        </p:tgtEl>
                                      </p:cBhvr>
                                    </p:animEffect>
                                  </p:childTnLst>
                                </p:cTn>
                              </p:par>
                            </p:childTnLst>
                          </p:cTn>
                        </p:par>
                        <p:par>
                          <p:cTn fill="hold" id="14" nodeType="afterGroup">
                            <p:stCondLst>
                              <p:cond delay="1800"/>
                            </p:stCondLst>
                            <p:childTnLst>
                              <p:par>
                                <p:cTn decel="100000" fill="hold" grpId="0" id="15" nodeType="after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750" fill="hold" id="17"/>
                                        <p:tgtEl>
                                          <p:spTgt spid="6"/>
                                        </p:tgtEl>
                                        <p:attrNameLst>
                                          <p:attrName>ppt_x</p:attrName>
                                        </p:attrNameLst>
                                      </p:cBhvr>
                                      <p:tavLst>
                                        <p:tav tm="0">
                                          <p:val>
                                            <p:strVal val="#ppt_x"/>
                                          </p:val>
                                        </p:tav>
                                        <p:tav tm="100000">
                                          <p:val>
                                            <p:strVal val="#ppt_x"/>
                                          </p:val>
                                        </p:tav>
                                      </p:tavLst>
                                    </p:anim>
                                    <p:anim calcmode="lin" valueType="num">
                                      <p:cBhvr additive="base">
                                        <p:cTn dur="750" fill="hold" id="18"/>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Lst>
  </p:timing>
  <p:extLst mod="1">
    <p:ext uri="{E180D4A7-C9FB-4DFB-919C-405C955672EB}">
      <p14:showEvtLst>
        <p14:playEvt objId="2" time="0"/>
      </p14:showEvtLst>
    </p:ext>
  </p:extLst>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55234EF9-E67B-40E5-8F22-B682451CB438}" type="slidenum">
              <a:rPr altLang="en-US" lang="zh-CN" smtClean="0" sz="1400">
                <a:solidFill>
                  <a:schemeClr val="bg1"/>
                </a:solidFill>
              </a:rPr>
              <a:pPr algn="ctr"/>
              <a:t>10</a:t>
            </a:fld>
          </a:p>
        </p:txBody>
      </p:sp>
      <p:grpSp>
        <p:nvGrpSpPr>
          <p:cNvPr id="17" name="组合 16"/>
          <p:cNvGrpSpPr/>
          <p:nvPr/>
        </p:nvGrpSpPr>
        <p:grpSpPr>
          <a:xfrm>
            <a:off x="2045519" y="2032294"/>
            <a:ext cx="2861029" cy="1266759"/>
            <a:chOff x="1266208" y="1994660"/>
            <a:chExt cx="2936107" cy="1666636"/>
          </a:xfrm>
        </p:grpSpPr>
        <p:sp>
          <p:nvSpPr>
            <p:cNvPr id="18" name="矩形 7"/>
            <p:cNvSpPr>
              <a:spLocks noChangeArrowheads="1"/>
            </p:cNvSpPr>
            <p:nvPr/>
          </p:nvSpPr>
          <p:spPr bwMode="auto">
            <a:xfrm>
              <a:off x="1301802" y="1994660"/>
              <a:ext cx="2900513" cy="481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1219170"/>
              <a:r>
                <a:rPr altLang="en-US" lang="zh-CN" smtClean="0">
                  <a:solidFill>
                    <a:prstClr val="black">
                      <a:lumMod val="75000"/>
                      <a:lumOff val="25000"/>
                    </a:prstClr>
                  </a:solidFill>
                  <a:latin charset="-122" pitchFamily="34" typeface="微软雅黑"/>
                  <a:ea charset="-122" pitchFamily="34" typeface="微软雅黑"/>
                </a:rPr>
                <a:t>添加标题文字内容</a:t>
              </a:r>
            </a:p>
          </p:txBody>
        </p:sp>
        <p:sp>
          <p:nvSpPr>
            <p:cNvPr id="19" name="矩形 6"/>
            <p:cNvSpPr>
              <a:spLocks noChangeArrowheads="1"/>
            </p:cNvSpPr>
            <p:nvPr/>
          </p:nvSpPr>
          <p:spPr bwMode="auto">
            <a:xfrm>
              <a:off x="1266208" y="2446499"/>
              <a:ext cx="2710078" cy="1203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altLang="en-US" lang="zh-CN" sz="12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grpSp>
      <p:grpSp>
        <p:nvGrpSpPr>
          <p:cNvPr id="20" name="组合 19"/>
          <p:cNvGrpSpPr/>
          <p:nvPr/>
        </p:nvGrpSpPr>
        <p:grpSpPr>
          <a:xfrm>
            <a:off x="7559930" y="2003717"/>
            <a:ext cx="2833201" cy="1240979"/>
            <a:chOff x="8019915" y="1957064"/>
            <a:chExt cx="2907549" cy="1632723"/>
          </a:xfrm>
        </p:grpSpPr>
        <p:sp>
          <p:nvSpPr>
            <p:cNvPr id="21" name="矩形 7"/>
            <p:cNvSpPr>
              <a:spLocks noChangeArrowheads="1"/>
            </p:cNvSpPr>
            <p:nvPr/>
          </p:nvSpPr>
          <p:spPr bwMode="auto">
            <a:xfrm>
              <a:off x="8036859" y="1957063"/>
              <a:ext cx="2064470" cy="481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9170"/>
              <a:r>
                <a:rPr altLang="en-US" lang="zh-CN" smtClean="0">
                  <a:solidFill>
                    <a:prstClr val="black">
                      <a:lumMod val="75000"/>
                      <a:lumOff val="25000"/>
                    </a:prstClr>
                  </a:solidFill>
                  <a:latin charset="-122" pitchFamily="34" typeface="微软雅黑"/>
                  <a:ea charset="-122" pitchFamily="34" typeface="微软雅黑"/>
                </a:rPr>
                <a:t>添加标题文字内容</a:t>
              </a:r>
            </a:p>
          </p:txBody>
        </p:sp>
        <p:sp>
          <p:nvSpPr>
            <p:cNvPr id="22" name="矩形 6"/>
            <p:cNvSpPr>
              <a:spLocks noChangeArrowheads="1"/>
            </p:cNvSpPr>
            <p:nvPr/>
          </p:nvSpPr>
          <p:spPr bwMode="auto">
            <a:xfrm>
              <a:off x="8019915" y="2417926"/>
              <a:ext cx="2907549" cy="1203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altLang="en-US" lang="zh-CN" sz="12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grpSp>
      <p:grpSp>
        <p:nvGrpSpPr>
          <p:cNvPr id="23" name="组合 22"/>
          <p:cNvGrpSpPr/>
          <p:nvPr/>
        </p:nvGrpSpPr>
        <p:grpSpPr>
          <a:xfrm>
            <a:off x="2045518" y="4332815"/>
            <a:ext cx="2640781" cy="1283141"/>
            <a:chOff x="1085831" y="4292038"/>
            <a:chExt cx="2710080" cy="1688192"/>
          </a:xfrm>
        </p:grpSpPr>
        <p:sp>
          <p:nvSpPr>
            <p:cNvPr id="24" name="矩形 7"/>
            <p:cNvSpPr>
              <a:spLocks noChangeArrowheads="1"/>
            </p:cNvSpPr>
            <p:nvPr/>
          </p:nvSpPr>
          <p:spPr bwMode="auto">
            <a:xfrm>
              <a:off x="1102779" y="4292037"/>
              <a:ext cx="2064470" cy="481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9170"/>
              <a:r>
                <a:rPr altLang="en-US" lang="zh-CN" smtClean="0">
                  <a:solidFill>
                    <a:prstClr val="black">
                      <a:lumMod val="75000"/>
                      <a:lumOff val="25000"/>
                    </a:prstClr>
                  </a:solidFill>
                  <a:latin charset="-122" pitchFamily="34" typeface="微软雅黑"/>
                  <a:ea charset="-122" pitchFamily="34" typeface="微软雅黑"/>
                </a:rPr>
                <a:t>添加标题文字内容</a:t>
              </a:r>
            </a:p>
          </p:txBody>
        </p:sp>
        <p:sp>
          <p:nvSpPr>
            <p:cNvPr id="25" name="矩形 6"/>
            <p:cNvSpPr>
              <a:spLocks noChangeArrowheads="1"/>
            </p:cNvSpPr>
            <p:nvPr/>
          </p:nvSpPr>
          <p:spPr bwMode="auto">
            <a:xfrm>
              <a:off x="1085831" y="4765431"/>
              <a:ext cx="2710080" cy="1203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altLang="en-US" lang="zh-CN" sz="12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grpSp>
      <p:grpSp>
        <p:nvGrpSpPr>
          <p:cNvPr id="26" name="组合 25"/>
          <p:cNvGrpSpPr/>
          <p:nvPr/>
        </p:nvGrpSpPr>
        <p:grpSpPr>
          <a:xfrm>
            <a:off x="7559930" y="4323286"/>
            <a:ext cx="2790960" cy="1260029"/>
            <a:chOff x="8174723" y="4113050"/>
            <a:chExt cx="2864199" cy="1657786"/>
          </a:xfrm>
        </p:grpSpPr>
        <p:sp>
          <p:nvSpPr>
            <p:cNvPr id="27" name="矩形 7"/>
            <p:cNvSpPr>
              <a:spLocks noChangeArrowheads="1"/>
            </p:cNvSpPr>
            <p:nvPr/>
          </p:nvSpPr>
          <p:spPr bwMode="auto">
            <a:xfrm>
              <a:off x="8191018" y="4113050"/>
              <a:ext cx="2064470" cy="481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9170"/>
              <a:r>
                <a:rPr altLang="en-US" lang="zh-CN" smtClean="0">
                  <a:solidFill>
                    <a:prstClr val="black">
                      <a:lumMod val="75000"/>
                      <a:lumOff val="25000"/>
                    </a:prstClr>
                  </a:solidFill>
                  <a:latin charset="-122" pitchFamily="34" typeface="微软雅黑"/>
                  <a:ea charset="-122" pitchFamily="34" typeface="微软雅黑"/>
                </a:rPr>
                <a:t>添加标题文字内容</a:t>
              </a:r>
            </a:p>
          </p:txBody>
        </p:sp>
        <p:sp>
          <p:nvSpPr>
            <p:cNvPr id="28" name="矩形 6"/>
            <p:cNvSpPr>
              <a:spLocks noChangeArrowheads="1"/>
            </p:cNvSpPr>
            <p:nvPr/>
          </p:nvSpPr>
          <p:spPr bwMode="auto">
            <a:xfrm>
              <a:off x="8174724" y="4598975"/>
              <a:ext cx="2864199" cy="1203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altLang="en-US" lang="zh-CN" sz="12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grpSp>
      <p:grpSp>
        <p:nvGrpSpPr>
          <p:cNvPr id="29" name="组合 28"/>
          <p:cNvGrpSpPr/>
          <p:nvPr/>
        </p:nvGrpSpPr>
        <p:grpSpPr>
          <a:xfrm>
            <a:off x="4348683" y="1956093"/>
            <a:ext cx="3462132" cy="3462132"/>
            <a:chOff x="4064428" y="1919751"/>
            <a:chExt cx="3936437" cy="3936437"/>
          </a:xfrm>
        </p:grpSpPr>
        <p:sp>
          <p:nvSpPr>
            <p:cNvPr id="30" name="椭圆 29"/>
            <p:cNvSpPr/>
            <p:nvPr/>
          </p:nvSpPr>
          <p:spPr>
            <a:xfrm>
              <a:off x="4064428" y="2996440"/>
              <a:ext cx="3936437" cy="1783060"/>
            </a:xfrm>
            <a:prstGeom prst="ellipse">
              <a:avLst/>
            </a:prstGeom>
            <a:noFill/>
            <a:ln algn="ctr" cap="rnd" cmpd="sng" w="19050">
              <a:solidFill>
                <a:srgbClr val="181715"/>
              </a:solidFill>
              <a:prstDash val="sysDot"/>
              <a:miter lim="800000"/>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00" u="none">
                <a:ln>
                  <a:noFill/>
                </a:ln>
                <a:solidFill>
                  <a:prstClr val="white"/>
                </a:solidFill>
                <a:effectLst/>
                <a:uLnTx/>
                <a:uFillTx/>
                <a:latin charset="-122" pitchFamily="34" typeface="微软雅黑"/>
                <a:ea charset="-122" pitchFamily="34" typeface="微软雅黑"/>
                <a:cs typeface="+mn-cs"/>
              </a:endParaRPr>
            </a:p>
          </p:txBody>
        </p:sp>
        <p:sp>
          <p:nvSpPr>
            <p:cNvPr id="31" name="椭圆 30"/>
            <p:cNvSpPr/>
            <p:nvPr/>
          </p:nvSpPr>
          <p:spPr>
            <a:xfrm rot="5400000">
              <a:off x="4059862" y="2996440"/>
              <a:ext cx="3936437" cy="1783060"/>
            </a:xfrm>
            <a:prstGeom prst="ellipse">
              <a:avLst/>
            </a:prstGeom>
            <a:noFill/>
            <a:ln algn="ctr" cap="rnd" cmpd="sng" w="19050">
              <a:solidFill>
                <a:srgbClr val="181715"/>
              </a:solidFill>
              <a:prstDash val="sysDot"/>
              <a:miter lim="800000"/>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00" u="none">
                <a:ln>
                  <a:noFill/>
                </a:ln>
                <a:solidFill>
                  <a:prstClr val="white"/>
                </a:solidFill>
                <a:effectLst/>
                <a:uLnTx/>
                <a:uFillTx/>
                <a:latin charset="-122" pitchFamily="34" typeface="微软雅黑"/>
                <a:ea charset="-122" pitchFamily="34" typeface="微软雅黑"/>
                <a:cs typeface="+mn-cs"/>
              </a:endParaRPr>
            </a:p>
          </p:txBody>
        </p:sp>
        <p:grpSp>
          <p:nvGrpSpPr>
            <p:cNvPr id="32" name="组合 31"/>
            <p:cNvGrpSpPr/>
            <p:nvPr/>
          </p:nvGrpSpPr>
          <p:grpSpPr>
            <a:xfrm>
              <a:off x="4545674" y="2411912"/>
              <a:ext cx="1359557" cy="1359557"/>
              <a:chOff x="4545674" y="2411912"/>
              <a:chExt cx="1359557" cy="1359557"/>
            </a:xfrm>
          </p:grpSpPr>
          <p:sp>
            <p:nvSpPr>
              <p:cNvPr id="42" name="椭圆 41"/>
              <p:cNvSpPr/>
              <p:nvPr/>
            </p:nvSpPr>
            <p:spPr>
              <a:xfrm>
                <a:off x="4545674" y="2411912"/>
                <a:ext cx="1359557" cy="1359557"/>
              </a:xfrm>
              <a:prstGeom prst="ellipse">
                <a:avLst/>
              </a:prstGeom>
              <a:solidFill>
                <a:schemeClr val="tx1">
                  <a:lumMod val="65000"/>
                  <a:lumOff val="35000"/>
                </a:schemeClr>
              </a:solidFill>
              <a:ln algn="ctr" cap="flat" cmpd="sng" w="12700">
                <a:noFill/>
                <a:prstDash val="solid"/>
                <a:miter lim="800000"/>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00" u="none">
                  <a:ln>
                    <a:noFill/>
                  </a:ln>
                  <a:solidFill>
                    <a:prstClr val="white"/>
                  </a:solidFill>
                  <a:effectLst/>
                  <a:uLnTx/>
                  <a:uFillTx/>
                  <a:latin charset="-122" pitchFamily="34" typeface="微软雅黑"/>
                  <a:ea charset="-122" pitchFamily="34" typeface="微软雅黑"/>
                  <a:cs typeface="+mn-cs"/>
                </a:endParaRPr>
              </a:p>
            </p:txBody>
          </p:sp>
          <p:sp>
            <p:nvSpPr>
              <p:cNvPr id="43" name="矩形 42"/>
              <p:cNvSpPr/>
              <p:nvPr/>
            </p:nvSpPr>
            <p:spPr>
              <a:xfrm>
                <a:off x="4932283" y="2595947"/>
                <a:ext cx="548139" cy="866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121917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4400" u="none">
                    <a:ln>
                      <a:noFill/>
                    </a:ln>
                    <a:solidFill>
                      <a:prstClr val="white"/>
                    </a:solidFill>
                    <a:effectLst/>
                    <a:uLnTx/>
                    <a:uFillTx/>
                    <a:latin charset="-122" pitchFamily="34" typeface="微软雅黑"/>
                    <a:ea charset="-122" pitchFamily="34" typeface="微软雅黑"/>
                  </a:rPr>
                  <a:t>S</a:t>
                </a:r>
              </a:p>
            </p:txBody>
          </p:sp>
        </p:grpSp>
        <p:grpSp>
          <p:nvGrpSpPr>
            <p:cNvPr id="33" name="组合 32"/>
            <p:cNvGrpSpPr/>
            <p:nvPr/>
          </p:nvGrpSpPr>
          <p:grpSpPr>
            <a:xfrm>
              <a:off x="6223066" y="2411912"/>
              <a:ext cx="1359557" cy="1359557"/>
              <a:chOff x="6223066" y="2411912"/>
              <a:chExt cx="1359557" cy="1359557"/>
            </a:xfrm>
          </p:grpSpPr>
          <p:sp>
            <p:nvSpPr>
              <p:cNvPr id="40" name="椭圆 39"/>
              <p:cNvSpPr/>
              <p:nvPr/>
            </p:nvSpPr>
            <p:spPr>
              <a:xfrm>
                <a:off x="6223066" y="2411912"/>
                <a:ext cx="1359557" cy="1359557"/>
              </a:xfrm>
              <a:prstGeom prst="ellipse">
                <a:avLst/>
              </a:prstGeom>
              <a:solidFill>
                <a:srgbClr val="C00000"/>
              </a:solidFill>
              <a:ln algn="ctr" cap="flat" cmpd="sng" w="12700">
                <a:noFill/>
                <a:prstDash val="solid"/>
                <a:miter lim="800000"/>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00" u="none">
                  <a:ln>
                    <a:noFill/>
                  </a:ln>
                  <a:solidFill>
                    <a:prstClr val="white"/>
                  </a:solidFill>
                  <a:effectLst/>
                  <a:uLnTx/>
                  <a:uFillTx/>
                  <a:latin charset="-122" pitchFamily="34" typeface="微软雅黑"/>
                  <a:ea charset="-122" pitchFamily="34" typeface="微软雅黑"/>
                  <a:cs typeface="+mn-cs"/>
                </a:endParaRPr>
              </a:p>
            </p:txBody>
          </p:sp>
          <p:sp>
            <p:nvSpPr>
              <p:cNvPr id="41" name="矩形 40"/>
              <p:cNvSpPr/>
              <p:nvPr/>
            </p:nvSpPr>
            <p:spPr>
              <a:xfrm>
                <a:off x="6527733" y="2630119"/>
                <a:ext cx="765829" cy="866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121917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4400" u="none">
                    <a:ln>
                      <a:noFill/>
                    </a:ln>
                    <a:solidFill>
                      <a:prstClr val="white"/>
                    </a:solidFill>
                    <a:effectLst/>
                    <a:uLnTx/>
                    <a:uFillTx/>
                    <a:latin charset="-122" pitchFamily="34" typeface="微软雅黑"/>
                    <a:ea charset="-122" pitchFamily="34" typeface="微软雅黑"/>
                  </a:rPr>
                  <a:t>W</a:t>
                </a:r>
              </a:p>
            </p:txBody>
          </p:sp>
        </p:grpSp>
        <p:grpSp>
          <p:nvGrpSpPr>
            <p:cNvPr id="34" name="组合 33"/>
            <p:cNvGrpSpPr/>
            <p:nvPr/>
          </p:nvGrpSpPr>
          <p:grpSpPr>
            <a:xfrm>
              <a:off x="4545674" y="4033842"/>
              <a:ext cx="1359557" cy="1359557"/>
              <a:chOff x="4545674" y="4033842"/>
              <a:chExt cx="1359557" cy="1359557"/>
            </a:xfrm>
          </p:grpSpPr>
          <p:sp>
            <p:nvSpPr>
              <p:cNvPr id="38" name="椭圆 37"/>
              <p:cNvSpPr/>
              <p:nvPr/>
            </p:nvSpPr>
            <p:spPr>
              <a:xfrm>
                <a:off x="4545674" y="4033842"/>
                <a:ext cx="1359557" cy="1359557"/>
              </a:xfrm>
              <a:prstGeom prst="ellipse">
                <a:avLst/>
              </a:prstGeom>
              <a:solidFill>
                <a:srgbClr val="C00000"/>
              </a:solidFill>
              <a:ln algn="ctr" cap="flat" cmpd="sng" w="12700">
                <a:noFill/>
                <a:prstDash val="solid"/>
                <a:miter lim="800000"/>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00" u="none">
                  <a:ln>
                    <a:noFill/>
                  </a:ln>
                  <a:solidFill>
                    <a:prstClr val="white"/>
                  </a:solidFill>
                  <a:effectLst/>
                  <a:uLnTx/>
                  <a:uFillTx/>
                  <a:latin charset="-122" pitchFamily="34" typeface="微软雅黑"/>
                  <a:ea charset="-122" pitchFamily="34" typeface="微软雅黑"/>
                  <a:cs typeface="+mn-cs"/>
                </a:endParaRPr>
              </a:p>
            </p:txBody>
          </p:sp>
          <p:sp>
            <p:nvSpPr>
              <p:cNvPr id="39" name="矩形 38"/>
              <p:cNvSpPr/>
              <p:nvPr/>
            </p:nvSpPr>
            <p:spPr>
              <a:xfrm>
                <a:off x="4857717" y="4205515"/>
                <a:ext cx="702461" cy="866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121917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4400" u="none">
                    <a:ln>
                      <a:noFill/>
                    </a:ln>
                    <a:solidFill>
                      <a:prstClr val="white"/>
                    </a:solidFill>
                    <a:effectLst/>
                    <a:uLnTx/>
                    <a:uFillTx/>
                    <a:latin charset="-122" pitchFamily="34" typeface="微软雅黑"/>
                    <a:ea charset="-122" pitchFamily="34" typeface="微软雅黑"/>
                  </a:rPr>
                  <a:t>O</a:t>
                </a:r>
              </a:p>
            </p:txBody>
          </p:sp>
        </p:grpSp>
        <p:grpSp>
          <p:nvGrpSpPr>
            <p:cNvPr id="35" name="组合 34"/>
            <p:cNvGrpSpPr/>
            <p:nvPr/>
          </p:nvGrpSpPr>
          <p:grpSpPr>
            <a:xfrm>
              <a:off x="6223066" y="4032418"/>
              <a:ext cx="1359557" cy="1359557"/>
              <a:chOff x="6223066" y="4032418"/>
              <a:chExt cx="1359557" cy="1359557"/>
            </a:xfrm>
          </p:grpSpPr>
          <p:sp>
            <p:nvSpPr>
              <p:cNvPr id="36" name="椭圆 35"/>
              <p:cNvSpPr/>
              <p:nvPr/>
            </p:nvSpPr>
            <p:spPr>
              <a:xfrm>
                <a:off x="6223066" y="4032418"/>
                <a:ext cx="1359557" cy="1359557"/>
              </a:xfrm>
              <a:prstGeom prst="ellipse">
                <a:avLst/>
              </a:prstGeom>
              <a:solidFill>
                <a:schemeClr val="tx1">
                  <a:lumMod val="65000"/>
                  <a:lumOff val="35000"/>
                </a:schemeClr>
              </a:solidFill>
              <a:ln algn="ctr" cap="flat" cmpd="sng" w="12700">
                <a:noFill/>
                <a:prstDash val="solid"/>
                <a:miter lim="800000"/>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3200" u="none">
                  <a:ln>
                    <a:noFill/>
                  </a:ln>
                  <a:solidFill>
                    <a:prstClr val="white"/>
                  </a:solidFill>
                  <a:effectLst/>
                  <a:uLnTx/>
                  <a:uFillTx/>
                  <a:latin charset="-122" pitchFamily="34" typeface="微软雅黑"/>
                  <a:ea charset="-122" pitchFamily="34" typeface="微软雅黑"/>
                  <a:cs typeface="+mn-cs"/>
                </a:endParaRPr>
              </a:p>
            </p:txBody>
          </p:sp>
          <p:sp>
            <p:nvSpPr>
              <p:cNvPr id="37" name="矩形 36"/>
              <p:cNvSpPr/>
              <p:nvPr/>
            </p:nvSpPr>
            <p:spPr>
              <a:xfrm>
                <a:off x="6662418" y="4230579"/>
                <a:ext cx="506480" cy="866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121917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4400" u="none">
                    <a:ln>
                      <a:noFill/>
                    </a:ln>
                    <a:solidFill>
                      <a:prstClr val="white"/>
                    </a:solidFill>
                    <a:effectLst/>
                    <a:uLnTx/>
                    <a:uFillTx/>
                    <a:latin charset="-122" pitchFamily="34" typeface="微软雅黑"/>
                    <a:ea charset="-122" pitchFamily="34" typeface="微软雅黑"/>
                  </a:rPr>
                  <a:t>T</a:t>
                </a:r>
              </a:p>
            </p:txBody>
          </p:sp>
        </p:grpSp>
      </p:grpSp>
    </p:spTree>
    <p:custDataLst>
      <p:tags r:id="rId5"/>
    </p:custDataLst>
    <p:extLst>
      <p:ext uri="{BB962C8B-B14F-4D97-AF65-F5344CB8AC3E}">
        <p14:creationId val="63808404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53" presetSubtype="0">
                                  <p:stCondLst>
                                    <p:cond delay="0"/>
                                  </p:stCondLst>
                                  <p:childTnLst>
                                    <p:set>
                                      <p:cBhvr>
                                        <p:cTn dur="1" fill="hold" id="25">
                                          <p:stCondLst>
                                            <p:cond delay="0"/>
                                          </p:stCondLst>
                                        </p:cTn>
                                        <p:tgtEl>
                                          <p:spTgt spid="29"/>
                                        </p:tgtEl>
                                        <p:attrNameLst>
                                          <p:attrName>style.visibility</p:attrName>
                                        </p:attrNameLst>
                                      </p:cBhvr>
                                      <p:to>
                                        <p:strVal val="visible"/>
                                      </p:to>
                                    </p:set>
                                    <p:anim calcmode="lin" valueType="num">
                                      <p:cBhvr>
                                        <p:cTn dur="1000" fill="hold" id="26"/>
                                        <p:tgtEl>
                                          <p:spTgt spid="29"/>
                                        </p:tgtEl>
                                        <p:attrNameLst>
                                          <p:attrName>ppt_w</p:attrName>
                                        </p:attrNameLst>
                                      </p:cBhvr>
                                      <p:tavLst>
                                        <p:tav tm="0">
                                          <p:val>
                                            <p:fltVal val="0"/>
                                          </p:val>
                                        </p:tav>
                                        <p:tav tm="100000">
                                          <p:val>
                                            <p:strVal val="#ppt_w"/>
                                          </p:val>
                                        </p:tav>
                                      </p:tavLst>
                                    </p:anim>
                                    <p:anim calcmode="lin" valueType="num">
                                      <p:cBhvr>
                                        <p:cTn dur="1000" fill="hold" id="27"/>
                                        <p:tgtEl>
                                          <p:spTgt spid="29"/>
                                        </p:tgtEl>
                                        <p:attrNameLst>
                                          <p:attrName>ppt_h</p:attrName>
                                        </p:attrNameLst>
                                      </p:cBhvr>
                                      <p:tavLst>
                                        <p:tav tm="0">
                                          <p:val>
                                            <p:fltVal val="0"/>
                                          </p:val>
                                        </p:tav>
                                        <p:tav tm="100000">
                                          <p:val>
                                            <p:strVal val="#ppt_h"/>
                                          </p:val>
                                        </p:tav>
                                      </p:tavLst>
                                    </p:anim>
                                    <p:animEffect filter="fade" transition="in">
                                      <p:cBhvr>
                                        <p:cTn dur="1000" id="28"/>
                                        <p:tgtEl>
                                          <p:spTgt spid="29"/>
                                        </p:tgtEl>
                                      </p:cBhvr>
                                    </p:animEffect>
                                  </p:childTnLst>
                                </p:cTn>
                              </p:par>
                              <p:par>
                                <p:cTn fill="hold" id="29" nodeType="withEffect" presetClass="emph" presetID="8" presetSubtype="0">
                                  <p:stCondLst>
                                    <p:cond delay="0"/>
                                  </p:stCondLst>
                                  <p:childTnLst>
                                    <p:animRot by="21600000">
                                      <p:cBhvr>
                                        <p:cTn dur="1000" fill="hold" id="30"/>
                                        <p:tgtEl>
                                          <p:spTgt spid="29"/>
                                        </p:tgtEl>
                                        <p:attrNameLst>
                                          <p:attrName>r</p:attrName>
                                        </p:attrNameLst>
                                      </p:cBhvr>
                                    </p:animRot>
                                  </p:childTnLst>
                                </p:cTn>
                              </p:par>
                            </p:childTnLst>
                          </p:cTn>
                        </p:par>
                        <p:par>
                          <p:cTn fill="hold" id="31" nodeType="afterGroup">
                            <p:stCondLst>
                              <p:cond delay="2200"/>
                            </p:stCondLst>
                            <p:childTnLst>
                              <p:par>
                                <p:cTn fill="hold" id="32" nodeType="afterEffect" presetClass="entr" presetID="2" presetSubtype="8">
                                  <p:stCondLst>
                                    <p:cond delay="0"/>
                                  </p:stCondLst>
                                  <p:childTnLst>
                                    <p:set>
                                      <p:cBhvr>
                                        <p:cTn dur="1" fill="hold" id="33">
                                          <p:stCondLst>
                                            <p:cond delay="0"/>
                                          </p:stCondLst>
                                        </p:cTn>
                                        <p:tgtEl>
                                          <p:spTgt spid="17"/>
                                        </p:tgtEl>
                                        <p:attrNameLst>
                                          <p:attrName>style.visibility</p:attrName>
                                        </p:attrNameLst>
                                      </p:cBhvr>
                                      <p:to>
                                        <p:strVal val="visible"/>
                                      </p:to>
                                    </p:set>
                                    <p:anim calcmode="lin" valueType="num">
                                      <p:cBhvr additive="base">
                                        <p:cTn dur="500" fill="hold" id="34"/>
                                        <p:tgtEl>
                                          <p:spTgt spid="17"/>
                                        </p:tgtEl>
                                        <p:attrNameLst>
                                          <p:attrName>ppt_x</p:attrName>
                                        </p:attrNameLst>
                                      </p:cBhvr>
                                      <p:tavLst>
                                        <p:tav tm="0">
                                          <p:val>
                                            <p:strVal val="0-#ppt_w/2"/>
                                          </p:val>
                                        </p:tav>
                                        <p:tav tm="100000">
                                          <p:val>
                                            <p:strVal val="#ppt_x"/>
                                          </p:val>
                                        </p:tav>
                                      </p:tavLst>
                                    </p:anim>
                                    <p:anim calcmode="lin" valueType="num">
                                      <p:cBhvr additive="base">
                                        <p:cTn dur="500" fill="hold" id="35"/>
                                        <p:tgtEl>
                                          <p:spTgt spid="17"/>
                                        </p:tgtEl>
                                        <p:attrNameLst>
                                          <p:attrName>ppt_y</p:attrName>
                                        </p:attrNameLst>
                                      </p:cBhvr>
                                      <p:tavLst>
                                        <p:tav tm="0">
                                          <p:val>
                                            <p:strVal val="#ppt_y"/>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2" presetSubtype="2">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500" fill="hold" id="40"/>
                                        <p:tgtEl>
                                          <p:spTgt spid="20"/>
                                        </p:tgtEl>
                                        <p:attrNameLst>
                                          <p:attrName>ppt_x</p:attrName>
                                        </p:attrNameLst>
                                      </p:cBhvr>
                                      <p:tavLst>
                                        <p:tav tm="0">
                                          <p:val>
                                            <p:strVal val="1+#ppt_w/2"/>
                                          </p:val>
                                        </p:tav>
                                        <p:tav tm="100000">
                                          <p:val>
                                            <p:strVal val="#ppt_x"/>
                                          </p:val>
                                        </p:tav>
                                      </p:tavLst>
                                    </p:anim>
                                    <p:anim calcmode="lin" valueType="num">
                                      <p:cBhvr additive="base">
                                        <p:cTn dur="500" fill="hold" id="41"/>
                                        <p:tgtEl>
                                          <p:spTgt spid="2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500"/>
                            </p:stCondLst>
                            <p:childTnLst>
                              <p:par>
                                <p:cTn fill="hold" id="43" nodeType="afterEffect" presetClass="entr" presetID="2" presetSubtype="8">
                                  <p:stCondLst>
                                    <p:cond delay="0"/>
                                  </p:stCondLst>
                                  <p:childTnLst>
                                    <p:set>
                                      <p:cBhvr>
                                        <p:cTn dur="1" fill="hold" id="44">
                                          <p:stCondLst>
                                            <p:cond delay="0"/>
                                          </p:stCondLst>
                                        </p:cTn>
                                        <p:tgtEl>
                                          <p:spTgt spid="23"/>
                                        </p:tgtEl>
                                        <p:attrNameLst>
                                          <p:attrName>style.visibility</p:attrName>
                                        </p:attrNameLst>
                                      </p:cBhvr>
                                      <p:to>
                                        <p:strVal val="visible"/>
                                      </p:to>
                                    </p:set>
                                    <p:anim calcmode="lin" valueType="num">
                                      <p:cBhvr additive="base">
                                        <p:cTn dur="500" fill="hold" id="45"/>
                                        <p:tgtEl>
                                          <p:spTgt spid="23"/>
                                        </p:tgtEl>
                                        <p:attrNameLst>
                                          <p:attrName>ppt_x</p:attrName>
                                        </p:attrNameLst>
                                      </p:cBhvr>
                                      <p:tavLst>
                                        <p:tav tm="0">
                                          <p:val>
                                            <p:strVal val="0-#ppt_w/2"/>
                                          </p:val>
                                        </p:tav>
                                        <p:tav tm="100000">
                                          <p:val>
                                            <p:strVal val="#ppt_x"/>
                                          </p:val>
                                        </p:tav>
                                      </p:tavLst>
                                    </p:anim>
                                    <p:anim calcmode="lin" valueType="num">
                                      <p:cBhvr additive="base">
                                        <p:cTn dur="500" fill="hold" id="46"/>
                                        <p:tgtEl>
                                          <p:spTgt spid="23"/>
                                        </p:tgtEl>
                                        <p:attrNameLst>
                                          <p:attrName>ppt_y</p:attrName>
                                        </p:attrNameLst>
                                      </p:cBhvr>
                                      <p:tavLst>
                                        <p:tav tm="0">
                                          <p:val>
                                            <p:strVal val="#ppt_y"/>
                                          </p:val>
                                        </p:tav>
                                        <p:tav tm="100000">
                                          <p:val>
                                            <p:strVal val="#ppt_y"/>
                                          </p:val>
                                        </p:tav>
                                      </p:tavLst>
                                    </p:anim>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2" presetSubtype="2">
                                  <p:stCondLst>
                                    <p:cond delay="0"/>
                                  </p:stCondLst>
                                  <p:childTnLst>
                                    <p:set>
                                      <p:cBhvr>
                                        <p:cTn dur="1" fill="hold" id="50">
                                          <p:stCondLst>
                                            <p:cond delay="0"/>
                                          </p:stCondLst>
                                        </p:cTn>
                                        <p:tgtEl>
                                          <p:spTgt spid="26"/>
                                        </p:tgtEl>
                                        <p:attrNameLst>
                                          <p:attrName>style.visibility</p:attrName>
                                        </p:attrNameLst>
                                      </p:cBhvr>
                                      <p:to>
                                        <p:strVal val="visible"/>
                                      </p:to>
                                    </p:set>
                                    <p:anim calcmode="lin" valueType="num">
                                      <p:cBhvr additive="base">
                                        <p:cTn dur="500" fill="hold" id="51"/>
                                        <p:tgtEl>
                                          <p:spTgt spid="26"/>
                                        </p:tgtEl>
                                        <p:attrNameLst>
                                          <p:attrName>ppt_x</p:attrName>
                                        </p:attrNameLst>
                                      </p:cBhvr>
                                      <p:tavLst>
                                        <p:tav tm="0">
                                          <p:val>
                                            <p:strVal val="1+#ppt_w/2"/>
                                          </p:val>
                                        </p:tav>
                                        <p:tav tm="100000">
                                          <p:val>
                                            <p:strVal val="#ppt_x"/>
                                          </p:val>
                                        </p:tav>
                                      </p:tavLst>
                                    </p:anim>
                                    <p:anim calcmode="lin" valueType="num">
                                      <p:cBhvr additive="base">
                                        <p:cTn dur="500" fill="hold" id="52"/>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0" y="1781309"/>
            <a:ext cx="12188296" cy="3278443"/>
          </a:xfrm>
          <a:custGeom>
            <a:rect b="b" l="l" r="r" t="t"/>
            <a:pathLst>
              <a:path h="869444" w="144016">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5" lIns="121890" rIns="121890" rtlCol="0" tIns="60945"/>
          <a:lstStyle/>
          <a:p>
            <a:pPr algn="ctr"/>
            <a:endParaRPr altLang="en-US" lang="zh-CN"/>
          </a:p>
        </p:txBody>
      </p:sp>
      <p:sp>
        <p:nvSpPr>
          <p:cNvPr id="2" name="文本框 6"/>
          <p:cNvSpPr txBox="1"/>
          <p:nvPr/>
        </p:nvSpPr>
        <p:spPr>
          <a:xfrm>
            <a:off x="4190145" y="2085749"/>
            <a:ext cx="4221401" cy="1131540"/>
          </a:xfrm>
          <a:prstGeom prst="rect">
            <a:avLst/>
          </a:prstGeom>
          <a:noFill/>
        </p:spPr>
        <p:txBody>
          <a:bodyPr bIns="60945" lIns="121890" rIns="121890" rtlCol="0" tIns="60945" wrap="square">
            <a:spAutoFit/>
          </a:bodyPr>
          <a:lstStyle/>
          <a:p>
            <a:pPr>
              <a:lnSpc>
                <a:spcPct val="125000"/>
              </a:lnSpc>
            </a:pPr>
            <a:r>
              <a:rPr altLang="en-US" b="1" lang="zh-CN" smtClean="0" sz="5300">
                <a:solidFill>
                  <a:schemeClr val="bg1"/>
                </a:solidFill>
                <a:latin charset="-122" pitchFamily="34" typeface="微软雅黑"/>
                <a:ea charset="-122" pitchFamily="34" typeface="微软雅黑"/>
              </a:rPr>
              <a:t>第二章</a:t>
            </a:r>
          </a:p>
        </p:txBody>
      </p:sp>
      <p:sp>
        <p:nvSpPr>
          <p:cNvPr id="3" name="矩形 9"/>
          <p:cNvSpPr/>
          <p:nvPr/>
        </p:nvSpPr>
        <p:spPr>
          <a:xfrm>
            <a:off x="0" y="5216419"/>
            <a:ext cx="12188296" cy="1667509"/>
          </a:xfrm>
          <a:custGeom>
            <a:rect b="b" l="l" r="r" t="t"/>
            <a:pathLst>
              <a:path h="869444" w="144016">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5" lIns="121890" rIns="121890" rtlCol="0" tIns="60945"/>
          <a:lstStyle/>
          <a:p>
            <a:pPr algn="ctr"/>
            <a:endParaRPr altLang="en-US" lang="zh-CN"/>
          </a:p>
        </p:txBody>
      </p:sp>
      <p:sp>
        <p:nvSpPr>
          <p:cNvPr id="4" name="文本框 6"/>
          <p:cNvSpPr txBox="1"/>
          <p:nvPr/>
        </p:nvSpPr>
        <p:spPr>
          <a:xfrm>
            <a:off x="4200233" y="3168964"/>
            <a:ext cx="4910309" cy="826740"/>
          </a:xfrm>
          <a:prstGeom prst="rect">
            <a:avLst/>
          </a:prstGeom>
          <a:noFill/>
        </p:spPr>
        <p:txBody>
          <a:bodyPr bIns="60945" lIns="121890" rIns="121890" rtlCol="0" tIns="60945" wrap="square">
            <a:spAutoFit/>
          </a:bodyPr>
          <a:lstStyle/>
          <a:p>
            <a:pPr>
              <a:lnSpc>
                <a:spcPct val="125000"/>
              </a:lnSpc>
            </a:pPr>
            <a:r>
              <a:rPr altLang="en-US" b="1" lang="zh-CN" smtClean="0" sz="3700">
                <a:solidFill>
                  <a:srgbClr val="FFFFFF"/>
                </a:solidFill>
                <a:latin charset="-122" pitchFamily="34" typeface="微软雅黑"/>
                <a:ea charset="-122" pitchFamily="34" typeface="微软雅黑"/>
              </a:rPr>
              <a:t>这里输入党课的标题</a:t>
            </a:r>
          </a:p>
        </p:txBody>
      </p:sp>
      <p:pic>
        <p:nvPicPr>
          <p:cNvPr id="5" name="Picture 2"/>
          <p:cNvPicPr>
            <a:picLocks noChangeArrowheads="1" noChangeAspect="1"/>
          </p:cNvPicPr>
          <p:nvPr/>
        </p:nvPicPr>
        <p:blipFill>
          <a:blip r:embed="rId3">
            <a:extLst>
              <a:ext uri="{28A0092B-C50C-407E-A947-70E740481C1C}">
                <a14:useLocalDpi val="0"/>
              </a:ext>
            </a:extLst>
          </a:blip>
          <a:stretch>
            <a:fillRect/>
          </a:stretch>
        </p:blipFill>
        <p:spPr bwMode="auto">
          <a:xfrm>
            <a:off x="896308" y="2123988"/>
            <a:ext cx="2524200" cy="2553848"/>
          </a:xfrm>
          <a:prstGeom prst="rect">
            <a:avLst/>
          </a:prstGeom>
          <a:noFill/>
          <a:extLst>
            <a:ext uri="{909E8E84-426E-40DD-AFC4-6F175D3DCCD1}">
              <a14:hiddenFill>
                <a:solidFill>
                  <a:srgbClr val="FFFFFF"/>
                </a:solidFill>
              </a14:hiddenFill>
            </a:ext>
          </a:extLst>
        </p:spPr>
      </p:pic>
      <p:sp>
        <p:nvSpPr>
          <p:cNvPr id="6" name="矩形 5"/>
          <p:cNvSpPr/>
          <p:nvPr/>
        </p:nvSpPr>
        <p:spPr>
          <a:xfrm>
            <a:off x="4247735" y="4034459"/>
            <a:ext cx="4815780" cy="396210"/>
          </a:xfrm>
          <a:prstGeom prst="rect">
            <a:avLst/>
          </a:prstGeom>
        </p:spPr>
        <p:txBody>
          <a:bodyPr bIns="60945" lIns="121890" rIns="121890" tIns="60945" wrap="none">
            <a:spAutoFit/>
          </a:bodyPr>
          <a:lstStyle/>
          <a:p>
            <a:pPr fontAlgn="auto">
              <a:spcBef>
                <a:spcPct val="0"/>
              </a:spcBef>
              <a:spcAft>
                <a:spcPct val="0"/>
              </a:spcAft>
              <a:defRPr/>
            </a:pPr>
            <a:r>
              <a:rPr altLang="en-US" lang="zh-CN">
                <a:solidFill>
                  <a:schemeClr val="bg1"/>
                </a:solidFill>
                <a:latin charset="-122" pitchFamily="34" typeface="微软雅黑"/>
                <a:ea charset="-122" pitchFamily="34" typeface="微软雅黑"/>
              </a:rPr>
              <a:t>践行“立党为公，执政为民”，推进作风建设</a:t>
            </a:r>
          </a:p>
        </p:txBody>
      </p:sp>
      <p:pic>
        <p:nvPicPr>
          <p:cNvPr descr="红带1" id="11" name="Picture 29"/>
          <p:cNvPicPr>
            <a:picLocks noChangeArrowheads="1" noChangeAspect="1"/>
          </p:cNvPicPr>
          <p:nvPr/>
        </p:nvPicPr>
        <p:blipFill>
          <a:blip r:embed="rId4">
            <a:extLst>
              <a:ext uri="{BEBA8EAE-BF5A-486C-A8C5-ECC9F3942E4B}">
                <a14:imgProps>
                  <a14:imgLayer xmlns:d3p1="http://schemas.openxmlformats.org/officeDocument/2006/relationships" d3p1:embed="">
                    <a14:imgEffect>
                      <a14:sharpenSoften amount="50000"/>
                    </a14:imgEffect>
                    <a14:imgEffect>
                      <a14:saturation sat="400000"/>
                    </a14:imgEffect>
                  </a14:imgLayer>
                </a14:imgProps>
              </a:ext>
              <a:ext uri="{28A0092B-C50C-407E-A947-70E740481C1C}">
                <a14:useLocalDpi val="0"/>
              </a:ext>
            </a:extLst>
          </a:blip>
          <a:srcRect r="43538" t="65160"/>
          <a:stretch>
            <a:fillRect/>
          </a:stretch>
        </p:blipFill>
        <p:spPr bwMode="auto">
          <a:xfrm>
            <a:off x="0" y="5312399"/>
            <a:ext cx="8089512" cy="1590073"/>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id="13" name="图片 12"/>
          <p:cNvPicPr>
            <a:picLocks noChangeAspect="1"/>
          </p:cNvPicPr>
          <p:nvPr/>
        </p:nvPicPr>
        <p:blipFill>
          <a:blip r:embed="rId5">
            <a:extLst>
              <a:ext uri="{28A0092B-C50C-407E-A947-70E740481C1C}">
                <a14:useLocalDpi val="0"/>
              </a:ext>
            </a:extLst>
          </a:blip>
          <a:srcRect b="9741"/>
          <a:stretch>
            <a:fillRect/>
          </a:stretch>
        </p:blipFill>
        <p:spPr>
          <a:xfrm>
            <a:off x="9250610" y="712519"/>
            <a:ext cx="2941390" cy="6189953"/>
          </a:xfrm>
          <a:prstGeom prst="rect">
            <a:avLst/>
          </a:prstGeom>
        </p:spPr>
      </p:pic>
    </p:spTree>
    <p:extLst>
      <p:ext uri="{BB962C8B-B14F-4D97-AF65-F5344CB8AC3E}">
        <p14:creationId val="250174737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ipe(up)"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par>
                                <p:cTn fill="hold" grpId="0" id="14" nodeType="withEffect" presetClass="entr" presetID="22" presetSubtype="4">
                                  <p:stCondLst>
                                    <p:cond delay="0"/>
                                  </p:stCondLst>
                                  <p:childTnLst>
                                    <p:set>
                                      <p:cBhvr>
                                        <p:cTn dur="1" fill="hold" id="15">
                                          <p:stCondLst>
                                            <p:cond delay="0"/>
                                          </p:stCondLst>
                                        </p:cTn>
                                        <p:tgtEl>
                                          <p:spTgt spid="3"/>
                                        </p:tgtEl>
                                        <p:attrNameLst>
                                          <p:attrName>style.visibility</p:attrName>
                                        </p:attrNameLst>
                                      </p:cBhvr>
                                      <p:to>
                                        <p:strVal val="visible"/>
                                      </p:to>
                                    </p:set>
                                    <p:animEffect filter="wipe(down)" transition="in">
                                      <p:cBhvr>
                                        <p:cTn dur="500" id="16"/>
                                        <p:tgtEl>
                                          <p:spTgt spid="3"/>
                                        </p:tgtEl>
                                      </p:cBhvr>
                                    </p:animEffect>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childTnLst>
                          </p:cTn>
                        </p:par>
                        <p:par>
                          <p:cTn fill="hold" id="23" nodeType="afterGroup">
                            <p:stCondLst>
                              <p:cond delay="2500"/>
                            </p:stCondLst>
                            <p:childTnLst>
                              <p:par>
                                <p:cTn fill="hold" grpId="0" id="24" nodeType="afterEffect" presetClass="entr" presetID="2" presetSubtype="2">
                                  <p:stCondLst>
                                    <p:cond delay="0"/>
                                  </p:stCondLst>
                                  <p:iterate type="lt">
                                    <p:tmPct val="15000"/>
                                  </p:iterate>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1+#ppt_w/2"/>
                                          </p:val>
                                        </p:tav>
                                        <p:tav tm="100000">
                                          <p:val>
                                            <p:strVal val="#ppt_x"/>
                                          </p:val>
                                        </p:tav>
                                      </p:tavLst>
                                    </p:anim>
                                    <p:anim calcmode="lin" valueType="num">
                                      <p:cBhvr additive="base">
                                        <p:cTn dur="500" fill="hold" id="27"/>
                                        <p:tgtEl>
                                          <p:spTgt spid="2"/>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4"/>
                                        </p:tgtEl>
                                        <p:attrNameLst>
                                          <p:attrName>style.visibility</p:attrName>
                                        </p:attrNameLst>
                                      </p:cBhvr>
                                      <p:to>
                                        <p:strVal val="visible"/>
                                      </p:to>
                                    </p:set>
                                    <p:animEffect filter="wipe(left)" transition="in">
                                      <p:cBhvr>
                                        <p:cTn dur="2150" id="31"/>
                                        <p:tgtEl>
                                          <p:spTgt spid="4"/>
                                        </p:tgtEl>
                                      </p:cBhvr>
                                    </p:animEffect>
                                  </p:childTnLst>
                                </p:cTn>
                              </p:par>
                            </p:childTnLst>
                          </p:cTn>
                        </p:par>
                        <p:par>
                          <p:cTn fill="hold" id="32" nodeType="afterGroup">
                            <p:stCondLst>
                              <p:cond delay="5150"/>
                            </p:stCondLst>
                            <p:childTnLst>
                              <p:par>
                                <p:cTn fill="hold" grpId="0" id="33" nodeType="afterEffect" presetClass="entr" presetID="42"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0" id="35"/>
                                        <p:tgtEl>
                                          <p:spTgt spid="6"/>
                                        </p:tgtEl>
                                      </p:cBhvr>
                                    </p:animEffect>
                                    <p:anim calcmode="lin" valueType="num">
                                      <p:cBhvr>
                                        <p:cTn dur="1000" fill="hold" id="36"/>
                                        <p:tgtEl>
                                          <p:spTgt spid="6"/>
                                        </p:tgtEl>
                                        <p:attrNameLst>
                                          <p:attrName>ppt_x</p:attrName>
                                        </p:attrNameLst>
                                      </p:cBhvr>
                                      <p:tavLst>
                                        <p:tav tm="0">
                                          <p:val>
                                            <p:strVal val="#ppt_x"/>
                                          </p:val>
                                        </p:tav>
                                        <p:tav tm="100000">
                                          <p:val>
                                            <p:strVal val="#ppt_x"/>
                                          </p:val>
                                        </p:tav>
                                      </p:tavLst>
                                    </p:anim>
                                    <p:anim calcmode="lin" valueType="num">
                                      <p:cBhvr>
                                        <p:cTn dur="1000" fill="hold" id="37"/>
                                        <p:tgtEl>
                                          <p:spTgt spid="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150"/>
                            </p:stCondLst>
                            <p:childTnLst>
                              <p:par>
                                <p:cTn fill="hold" id="39" nodeType="afterEffect" presetClass="entr" presetID="2" presetSubtype="8">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0-#ppt_w/2"/>
                                          </p:val>
                                        </p:tav>
                                        <p:tav tm="100000">
                                          <p:val>
                                            <p:strVal val="#ppt_x"/>
                                          </p:val>
                                        </p:tav>
                                      </p:tavLst>
                                    </p:anim>
                                    <p:anim calcmode="lin" valueType="num">
                                      <p:cBhvr additive="base">
                                        <p:cTn dur="500" fill="hold" id="42"/>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4"/>
      <p:bldP grpId="0" spid="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D0806D2C-4E0C-43C6-9BAB-1ABA2AFE7612}" type="slidenum">
              <a:rPr altLang="en-US" lang="zh-CN" smtClean="0" sz="1400">
                <a:solidFill>
                  <a:schemeClr val="bg1"/>
                </a:solidFill>
              </a:rPr>
              <a:pPr algn="ctr"/>
              <a:t>12</a:t>
            </a:fld>
          </a:p>
        </p:txBody>
      </p:sp>
      <p:cxnSp>
        <p:nvCxnSpPr>
          <p:cNvPr id="17" name="直接连接符 16"/>
          <p:cNvCxnSpPr/>
          <p:nvPr/>
        </p:nvCxnSpPr>
        <p:spPr>
          <a:xfrm flipH="1">
            <a:off x="6600359" y="1685333"/>
            <a:ext cx="0" cy="422621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274950" y="2001823"/>
            <a:ext cx="2877122" cy="363048"/>
            <a:chOff x="3249264" y="1751685"/>
            <a:chExt cx="2994025" cy="363092"/>
          </a:xfrm>
        </p:grpSpPr>
        <p:grpSp>
          <p:nvGrpSpPr>
            <p:cNvPr id="19" name="组合 18"/>
            <p:cNvGrpSpPr/>
            <p:nvPr/>
          </p:nvGrpSpPr>
          <p:grpSpPr>
            <a:xfrm>
              <a:off x="3249264" y="1776444"/>
              <a:ext cx="2994025" cy="314202"/>
              <a:chOff x="2940050" y="2132898"/>
              <a:chExt cx="2994025" cy="314202"/>
            </a:xfrm>
          </p:grpSpPr>
          <p:sp>
            <p:nvSpPr>
              <p:cNvPr id="21" name="圆角矩形 20"/>
              <p:cNvSpPr/>
              <p:nvPr/>
            </p:nvSpPr>
            <p:spPr>
              <a:xfrm>
                <a:off x="2940050" y="2132898"/>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solidFill>
                    <a:schemeClr val="tx1">
                      <a:lumMod val="75000"/>
                      <a:lumOff val="25000"/>
                    </a:schemeClr>
                  </a:solidFill>
                  <a:latin charset="-122" pitchFamily="34" typeface="微软雅黑"/>
                  <a:ea charset="-122" pitchFamily="34" typeface="微软雅黑"/>
                  <a:cs charset="0" panose="020b0604020202020204" pitchFamily="34" typeface="Arial"/>
                </a:endParaRPr>
              </a:p>
            </p:txBody>
          </p:sp>
          <p:sp>
            <p:nvSpPr>
              <p:cNvPr id="22" name="圆角矩形 21"/>
              <p:cNvSpPr/>
              <p:nvPr/>
            </p:nvSpPr>
            <p:spPr>
              <a:xfrm>
                <a:off x="2940050" y="2132898"/>
                <a:ext cx="2108200" cy="314202"/>
              </a:xfrm>
              <a:prstGeom prst="roundRect">
                <a:avLst>
                  <a:gd fmla="val 5000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solidFill>
                    <a:schemeClr val="tx1">
                      <a:lumMod val="75000"/>
                      <a:lumOff val="25000"/>
                    </a:schemeClr>
                  </a:solidFill>
                  <a:latin charset="-122" pitchFamily="34" typeface="微软雅黑"/>
                  <a:ea charset="-122" pitchFamily="34" typeface="微软雅黑"/>
                  <a:cs charset="0" panose="020b0604020202020204" pitchFamily="34" typeface="Arial"/>
                </a:endParaRPr>
              </a:p>
            </p:txBody>
          </p:sp>
        </p:grpSp>
        <p:sp>
          <p:nvSpPr>
            <p:cNvPr id="20" name="文本框 4"/>
            <p:cNvSpPr txBox="1"/>
            <p:nvPr/>
          </p:nvSpPr>
          <p:spPr>
            <a:xfrm>
              <a:off x="5335260" y="1751685"/>
              <a:ext cx="673754" cy="359586"/>
            </a:xfrm>
            <a:prstGeom prst="rect">
              <a:avLst/>
            </a:prstGeom>
            <a:noFill/>
          </p:spPr>
          <p:txBody>
            <a:bodyPr rtlCol="0" wrap="square">
              <a:spAutoFit/>
            </a:bodyPr>
            <a:lstStyle/>
            <a:p>
              <a:pPr algn="ctr">
                <a:lnSpc>
                  <a:spcPct val="120000"/>
                </a:lnSpc>
              </a:pPr>
              <a:r>
                <a:rPr altLang="zh-CN" lang="en-US" sz="1466">
                  <a:solidFill>
                    <a:schemeClr val="tx1">
                      <a:lumMod val="65000"/>
                      <a:lumOff val="35000"/>
                    </a:schemeClr>
                  </a:solidFill>
                  <a:latin charset="-122" pitchFamily="34" typeface="微软雅黑"/>
                  <a:ea charset="-122" pitchFamily="34" typeface="微软雅黑"/>
                  <a:cs charset="0" panose="020b0604020202020204" pitchFamily="34" typeface="Arial"/>
                </a:rPr>
                <a:t>70%</a:t>
              </a:r>
            </a:p>
          </p:txBody>
        </p:sp>
      </p:grpSp>
      <p:grpSp>
        <p:nvGrpSpPr>
          <p:cNvPr id="23" name="组合 22"/>
          <p:cNvGrpSpPr/>
          <p:nvPr/>
        </p:nvGrpSpPr>
        <p:grpSpPr>
          <a:xfrm>
            <a:off x="3274950" y="2412837"/>
            <a:ext cx="2877122" cy="363048"/>
            <a:chOff x="3249264" y="2162753"/>
            <a:chExt cx="2994025" cy="363093"/>
          </a:xfrm>
        </p:grpSpPr>
        <p:grpSp>
          <p:nvGrpSpPr>
            <p:cNvPr id="24" name="组合 23"/>
            <p:cNvGrpSpPr/>
            <p:nvPr/>
          </p:nvGrpSpPr>
          <p:grpSpPr>
            <a:xfrm>
              <a:off x="3249264" y="2178703"/>
              <a:ext cx="2994025" cy="314618"/>
              <a:chOff x="2940050" y="2519659"/>
              <a:chExt cx="2994025" cy="314618"/>
            </a:xfrm>
          </p:grpSpPr>
          <p:sp>
            <p:nvSpPr>
              <p:cNvPr id="26" name="圆角矩形 25"/>
              <p:cNvSpPr/>
              <p:nvPr/>
            </p:nvSpPr>
            <p:spPr>
              <a:xfrm>
                <a:off x="2940050" y="2520075"/>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solidFill>
                    <a:schemeClr val="tx1">
                      <a:lumMod val="75000"/>
                      <a:lumOff val="25000"/>
                    </a:schemeClr>
                  </a:solidFill>
                  <a:latin charset="-122" pitchFamily="34" typeface="微软雅黑"/>
                  <a:ea charset="-122" pitchFamily="34" typeface="微软雅黑"/>
                  <a:cs charset="0" panose="020b0604020202020204" pitchFamily="34" typeface="Arial"/>
                </a:endParaRPr>
              </a:p>
            </p:txBody>
          </p:sp>
          <p:sp>
            <p:nvSpPr>
              <p:cNvPr id="27" name="圆角矩形 26"/>
              <p:cNvSpPr/>
              <p:nvPr/>
            </p:nvSpPr>
            <p:spPr>
              <a:xfrm>
                <a:off x="2940051" y="2519659"/>
                <a:ext cx="889000" cy="314202"/>
              </a:xfrm>
              <a:prstGeom prst="roundRect">
                <a:avLst>
                  <a:gd fmla="val 5000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solidFill>
                    <a:schemeClr val="tx1">
                      <a:lumMod val="75000"/>
                      <a:lumOff val="25000"/>
                    </a:schemeClr>
                  </a:solidFill>
                  <a:latin charset="-122" pitchFamily="34" typeface="微软雅黑"/>
                  <a:ea charset="-122" pitchFamily="34" typeface="微软雅黑"/>
                  <a:cs charset="0" panose="020b0604020202020204" pitchFamily="34" typeface="Arial"/>
                </a:endParaRPr>
              </a:p>
            </p:txBody>
          </p:sp>
        </p:grpSp>
        <p:sp>
          <p:nvSpPr>
            <p:cNvPr id="25" name="文本框 9"/>
            <p:cNvSpPr txBox="1"/>
            <p:nvPr/>
          </p:nvSpPr>
          <p:spPr>
            <a:xfrm>
              <a:off x="4118872" y="2162753"/>
              <a:ext cx="673754" cy="359587"/>
            </a:xfrm>
            <a:prstGeom prst="rect">
              <a:avLst/>
            </a:prstGeom>
            <a:noFill/>
          </p:spPr>
          <p:txBody>
            <a:bodyPr rtlCol="0" wrap="square">
              <a:spAutoFit/>
            </a:bodyPr>
            <a:lstStyle/>
            <a:p>
              <a:pPr algn="ctr">
                <a:lnSpc>
                  <a:spcPct val="120000"/>
                </a:lnSpc>
              </a:pPr>
              <a:r>
                <a:rPr altLang="zh-CN" lang="en-US" sz="1466">
                  <a:solidFill>
                    <a:schemeClr val="tx1">
                      <a:lumMod val="65000"/>
                      <a:lumOff val="35000"/>
                    </a:schemeClr>
                  </a:solidFill>
                  <a:latin charset="-122" pitchFamily="34" typeface="微软雅黑"/>
                  <a:ea charset="-122" pitchFamily="34" typeface="微软雅黑"/>
                  <a:cs charset="0" panose="020b0604020202020204" pitchFamily="34" typeface="Arial"/>
                </a:rPr>
                <a:t>30%</a:t>
              </a:r>
            </a:p>
          </p:txBody>
        </p:sp>
      </p:grpSp>
      <p:grpSp>
        <p:nvGrpSpPr>
          <p:cNvPr id="28" name="组合 27"/>
          <p:cNvGrpSpPr/>
          <p:nvPr/>
        </p:nvGrpSpPr>
        <p:grpSpPr>
          <a:xfrm>
            <a:off x="3269956" y="4323879"/>
            <a:ext cx="2893972" cy="363048"/>
            <a:chOff x="3244272" y="3932941"/>
            <a:chExt cx="3011560" cy="363092"/>
          </a:xfrm>
        </p:grpSpPr>
        <p:sp>
          <p:nvSpPr>
            <p:cNvPr id="29" name="圆角矩形 28"/>
            <p:cNvSpPr/>
            <p:nvPr/>
          </p:nvSpPr>
          <p:spPr>
            <a:xfrm>
              <a:off x="3261807" y="3971332"/>
              <a:ext cx="2994025" cy="314202"/>
            </a:xfrm>
            <a:prstGeom prst="roundRect">
              <a:avLst>
                <a:gd fmla="val 50000" name="adj"/>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sp>
          <p:nvSpPr>
            <p:cNvPr id="30" name="圆角矩形 29"/>
            <p:cNvSpPr/>
            <p:nvPr/>
          </p:nvSpPr>
          <p:spPr>
            <a:xfrm>
              <a:off x="3244272" y="3971332"/>
              <a:ext cx="1201953" cy="31420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sp>
          <p:nvSpPr>
            <p:cNvPr id="31" name="文本框 15"/>
            <p:cNvSpPr txBox="1"/>
            <p:nvPr/>
          </p:nvSpPr>
          <p:spPr>
            <a:xfrm>
              <a:off x="4418923" y="3932941"/>
              <a:ext cx="907693" cy="359586"/>
            </a:xfrm>
            <a:prstGeom prst="rect">
              <a:avLst/>
            </a:prstGeom>
            <a:noFill/>
          </p:spPr>
          <p:txBody>
            <a:bodyPr rtlCol="0" wrap="square">
              <a:spAutoFit/>
            </a:bodyPr>
            <a:lstStyle/>
            <a:p>
              <a:pPr algn="ctr">
                <a:lnSpc>
                  <a:spcPct val="120000"/>
                </a:lnSpc>
              </a:pPr>
              <a:r>
                <a:rPr altLang="zh-CN" lang="en-US" sz="1466">
                  <a:solidFill>
                    <a:srgbClr val="333333"/>
                  </a:solidFill>
                  <a:latin charset="-122" pitchFamily="34" typeface="微软雅黑"/>
                  <a:ea charset="-122" pitchFamily="34" typeface="微软雅黑"/>
                  <a:cs charset="0" panose="020b0604020202020204" pitchFamily="34" typeface="Arial"/>
                </a:rPr>
                <a:t>40%</a:t>
              </a:r>
            </a:p>
          </p:txBody>
        </p:sp>
      </p:grpSp>
      <p:grpSp>
        <p:nvGrpSpPr>
          <p:cNvPr id="32" name="组合 31"/>
          <p:cNvGrpSpPr/>
          <p:nvPr/>
        </p:nvGrpSpPr>
        <p:grpSpPr>
          <a:xfrm>
            <a:off x="3269962" y="4715856"/>
            <a:ext cx="2891072" cy="363048"/>
            <a:chOff x="3244272" y="4324968"/>
            <a:chExt cx="3008542" cy="363091"/>
          </a:xfrm>
        </p:grpSpPr>
        <p:sp>
          <p:nvSpPr>
            <p:cNvPr id="33" name="圆角矩形 32"/>
            <p:cNvSpPr/>
            <p:nvPr/>
          </p:nvSpPr>
          <p:spPr>
            <a:xfrm>
              <a:off x="3258789" y="4362615"/>
              <a:ext cx="2994025" cy="314202"/>
            </a:xfrm>
            <a:prstGeom prst="roundRect">
              <a:avLst>
                <a:gd fmla="val 50000" name="adj"/>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sp>
          <p:nvSpPr>
            <p:cNvPr id="34" name="圆角矩形 33"/>
            <p:cNvSpPr/>
            <p:nvPr/>
          </p:nvSpPr>
          <p:spPr>
            <a:xfrm>
              <a:off x="3244272" y="4362651"/>
              <a:ext cx="2108200" cy="31420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sp>
          <p:nvSpPr>
            <p:cNvPr id="35" name="文本框 19"/>
            <p:cNvSpPr txBox="1"/>
            <p:nvPr/>
          </p:nvSpPr>
          <p:spPr>
            <a:xfrm>
              <a:off x="5326614" y="4324969"/>
              <a:ext cx="673754" cy="359585"/>
            </a:xfrm>
            <a:prstGeom prst="rect">
              <a:avLst/>
            </a:prstGeom>
            <a:noFill/>
          </p:spPr>
          <p:txBody>
            <a:bodyPr rtlCol="0" wrap="square">
              <a:spAutoFit/>
            </a:bodyPr>
            <a:lstStyle/>
            <a:p>
              <a:pPr algn="ctr">
                <a:lnSpc>
                  <a:spcPct val="120000"/>
                </a:lnSpc>
              </a:pPr>
              <a:r>
                <a:rPr altLang="zh-CN" lang="en-US" sz="1466">
                  <a:solidFill>
                    <a:srgbClr val="333333"/>
                  </a:solidFill>
                  <a:latin charset="-122" pitchFamily="34" typeface="微软雅黑"/>
                  <a:ea charset="-122" pitchFamily="34" typeface="微软雅黑"/>
                  <a:cs charset="0" panose="020b0604020202020204" pitchFamily="34" typeface="Arial"/>
                </a:rPr>
                <a:t>60%</a:t>
              </a:r>
            </a:p>
          </p:txBody>
        </p:sp>
      </p:grpSp>
      <p:grpSp>
        <p:nvGrpSpPr>
          <p:cNvPr id="36" name="组合 35"/>
          <p:cNvGrpSpPr/>
          <p:nvPr/>
        </p:nvGrpSpPr>
        <p:grpSpPr>
          <a:xfrm>
            <a:off x="1513927" y="1761351"/>
            <a:ext cx="1915995" cy="1949585"/>
            <a:chOff x="471707" y="1675770"/>
            <a:chExt cx="2158455" cy="2196000"/>
          </a:xfrm>
          <a:solidFill>
            <a:srgbClr val="00B0F0"/>
          </a:solidFill>
        </p:grpSpPr>
        <p:grpSp>
          <p:nvGrpSpPr>
            <p:cNvPr id="37" name="组合 36"/>
            <p:cNvGrpSpPr>
              <a:grpSpLocks noChangeAspect="1"/>
            </p:cNvGrpSpPr>
            <p:nvPr/>
          </p:nvGrpSpPr>
          <p:grpSpPr>
            <a:xfrm>
              <a:off x="471707" y="1675770"/>
              <a:ext cx="2158455" cy="2196000"/>
              <a:chOff x="5397500" y="5734050"/>
              <a:chExt cx="365125" cy="371476"/>
            </a:xfrm>
            <a:grpFill/>
          </p:grpSpPr>
          <p:sp>
            <p:nvSpPr>
              <p:cNvPr id="41"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solidFill>
                <a:schemeClr val="tx1">
                  <a:lumMod val="65000"/>
                  <a:lumOff val="3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sp>
            <p:nvSpPr>
              <p:cNvPr id="42"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tx1">
                  <a:lumMod val="65000"/>
                  <a:lumOff val="3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sp>
            <p:nvSpPr>
              <p:cNvPr id="43"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chemeClr val="tx1">
                  <a:lumMod val="65000"/>
                  <a:lumOff val="3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grpSp>
        <p:grpSp>
          <p:nvGrpSpPr>
            <p:cNvPr id="38" name="组合 37"/>
            <p:cNvGrpSpPr>
              <a:grpSpLocks noChangeAspect="1"/>
            </p:cNvGrpSpPr>
            <p:nvPr/>
          </p:nvGrpSpPr>
          <p:grpSpPr>
            <a:xfrm>
              <a:off x="1735995" y="2108076"/>
              <a:ext cx="462003" cy="468000"/>
              <a:chOff x="2665061" y="4979202"/>
              <a:chExt cx="284308" cy="288000"/>
            </a:xfrm>
            <a:grpFill/>
          </p:grpSpPr>
          <p:sp>
            <p:nvSpPr>
              <p:cNvPr id="39" name="Freeform 932"/>
              <p:cNvSpPr>
                <a:spLocks noEditPoints="1"/>
              </p:cNvSpPr>
              <p:nvPr/>
            </p:nvSpPr>
            <p:spPr bwMode="auto">
              <a:xfrm>
                <a:off x="2665061" y="4979202"/>
                <a:ext cx="284308" cy="288000"/>
              </a:xfrm>
              <a:custGeom>
                <a:gdLst>
                  <a:gd fmla="*/ 70 w 98" name="T0"/>
                  <a:gd fmla="*/ 42 h 99" name="T1"/>
                  <a:gd fmla="*/ 66 w 98" name="T2"/>
                  <a:gd fmla="*/ 42 h 99" name="T3"/>
                  <a:gd fmla="*/ 41 w 98" name="T4"/>
                  <a:gd fmla="*/ 67 h 99" name="T5"/>
                  <a:gd fmla="*/ 41 w 98" name="T6"/>
                  <a:gd fmla="*/ 70 h 99" name="T7"/>
                  <a:gd fmla="*/ 70 w 98" name="T8"/>
                  <a:gd fmla="*/ 99 h 99" name="T9"/>
                  <a:gd fmla="*/ 98 w 98" name="T10"/>
                  <a:gd fmla="*/ 70 h 99" name="T11"/>
                  <a:gd fmla="*/ 70 w 98" name="T12"/>
                  <a:gd fmla="*/ 42 h 99" name="T13"/>
                  <a:gd fmla="*/ 70 w 98" name="T14"/>
                  <a:gd fmla="*/ 90 h 99" name="T15"/>
                  <a:gd fmla="*/ 50 w 98" name="T16"/>
                  <a:gd fmla="*/ 70 h 99" name="T17"/>
                  <a:gd fmla="*/ 70 w 98" name="T18"/>
                  <a:gd fmla="*/ 51 h 99" name="T19"/>
                  <a:gd fmla="*/ 89 w 98" name="T20"/>
                  <a:gd fmla="*/ 70 h 99" name="T21"/>
                  <a:gd fmla="*/ 70 w 98" name="T22"/>
                  <a:gd fmla="*/ 90 h 99" name="T23"/>
                  <a:gd fmla="*/ 57 w 98" name="T24"/>
                  <a:gd fmla="*/ 29 h 99" name="T25"/>
                  <a:gd fmla="*/ 28 w 98" name="T26"/>
                  <a:gd fmla="*/ 0 h 99" name="T27"/>
                  <a:gd fmla="*/ 0 w 98" name="T28"/>
                  <a:gd fmla="*/ 29 h 99" name="T29"/>
                  <a:gd fmla="*/ 28 w 98" name="T30"/>
                  <a:gd fmla="*/ 57 h 99" name="T31"/>
                  <a:gd fmla="*/ 32 w 98" name="T32"/>
                  <a:gd fmla="*/ 57 h 99" name="T33"/>
                  <a:gd fmla="*/ 56 w 98" name="T34"/>
                  <a:gd fmla="*/ 32 h 99" name="T35"/>
                  <a:gd fmla="*/ 57 w 98" name="T36"/>
                  <a:gd fmla="*/ 29 h 99" name="T37"/>
                  <a:gd fmla="*/ 28 w 98" name="T38"/>
                  <a:gd fmla="*/ 48 h 99" name="T39"/>
                  <a:gd fmla="*/ 8 w 98" name="T40"/>
                  <a:gd fmla="*/ 29 h 99" name="T41"/>
                  <a:gd fmla="*/ 28 w 98" name="T42"/>
                  <a:gd fmla="*/ 9 h 99" name="T43"/>
                  <a:gd fmla="*/ 48 w 98" name="T44"/>
                  <a:gd fmla="*/ 29 h 99" name="T45"/>
                  <a:gd fmla="*/ 28 w 98" name="T46"/>
                  <a:gd fmla="*/ 48 h 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9" w="98">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chemeClr val="tx1">
                  <a:lumMod val="65000"/>
                  <a:lumOff val="3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sp>
            <p:nvSpPr>
              <p:cNvPr id="40" name="Freeform 933"/>
              <p:cNvSpPr/>
              <p:nvPr/>
            </p:nvSpPr>
            <p:spPr bwMode="auto">
              <a:xfrm>
                <a:off x="2697060" y="5013664"/>
                <a:ext cx="220308" cy="219077"/>
              </a:xfrm>
              <a:custGeom>
                <a:gdLst>
                  <a:gd fmla="*/ 179 w 179" name="T0"/>
                  <a:gd fmla="*/ 12 h 178" name="T1"/>
                  <a:gd fmla="*/ 14 w 179" name="T2"/>
                  <a:gd fmla="*/ 178 h 178" name="T3"/>
                  <a:gd fmla="*/ 0 w 179" name="T4"/>
                  <a:gd fmla="*/ 166 h 178" name="T5"/>
                  <a:gd fmla="*/ 165 w 179" name="T6"/>
                  <a:gd fmla="*/ 0 h 178" name="T7"/>
                  <a:gd fmla="*/ 179 w 179" name="T8"/>
                  <a:gd fmla="*/ 12 h 178" name="T9"/>
                </a:gdLst>
                <a:cxnLst>
                  <a:cxn ang="0">
                    <a:pos x="T0" y="T1"/>
                  </a:cxn>
                  <a:cxn ang="0">
                    <a:pos x="T2" y="T3"/>
                  </a:cxn>
                  <a:cxn ang="0">
                    <a:pos x="T4" y="T5"/>
                  </a:cxn>
                  <a:cxn ang="0">
                    <a:pos x="T6" y="T7"/>
                  </a:cxn>
                  <a:cxn ang="0">
                    <a:pos x="T8" y="T9"/>
                  </a:cxn>
                </a:cxnLst>
                <a:rect b="b" l="0" r="r" t="0"/>
                <a:pathLst>
                  <a:path h="178" w="179">
                    <a:moveTo>
                      <a:pt x="179" y="12"/>
                    </a:moveTo>
                    <a:lnTo>
                      <a:pt x="14" y="178"/>
                    </a:lnTo>
                    <a:lnTo>
                      <a:pt x="0" y="166"/>
                    </a:lnTo>
                    <a:lnTo>
                      <a:pt x="165" y="0"/>
                    </a:lnTo>
                    <a:lnTo>
                      <a:pt x="179" y="12"/>
                    </a:ln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2">
                  <a:latin charset="-122" pitchFamily="34" typeface="微软雅黑"/>
                  <a:ea charset="-122" pitchFamily="34" typeface="微软雅黑"/>
                  <a:cs charset="0" panose="020b0604020202020204" pitchFamily="34" typeface="Arial"/>
                </a:endParaRPr>
              </a:p>
            </p:txBody>
          </p:sp>
        </p:grpSp>
      </p:grpSp>
      <p:grpSp>
        <p:nvGrpSpPr>
          <p:cNvPr id="44" name="组合 43"/>
          <p:cNvGrpSpPr/>
          <p:nvPr/>
        </p:nvGrpSpPr>
        <p:grpSpPr>
          <a:xfrm>
            <a:off x="1524000" y="4116176"/>
            <a:ext cx="1915995" cy="1949585"/>
            <a:chOff x="478903" y="4355475"/>
            <a:chExt cx="2158455" cy="2196000"/>
          </a:xfrm>
          <a:solidFill>
            <a:srgbClr val="0067B4"/>
          </a:solidFill>
        </p:grpSpPr>
        <p:grpSp>
          <p:nvGrpSpPr>
            <p:cNvPr id="45" name="组合 44"/>
            <p:cNvGrpSpPr>
              <a:grpSpLocks noChangeAspect="1"/>
            </p:cNvGrpSpPr>
            <p:nvPr/>
          </p:nvGrpSpPr>
          <p:grpSpPr>
            <a:xfrm>
              <a:off x="1795203" y="4733013"/>
              <a:ext cx="366333" cy="576000"/>
              <a:chOff x="2257888" y="5547128"/>
              <a:chExt cx="137373" cy="216000"/>
            </a:xfrm>
            <a:grpFill/>
          </p:grpSpPr>
          <p:sp>
            <p:nvSpPr>
              <p:cNvPr id="50" name="Freeform 69"/>
              <p:cNvSpPr/>
              <p:nvPr/>
            </p:nvSpPr>
            <p:spPr bwMode="auto">
              <a:xfrm>
                <a:off x="2257888" y="5547128"/>
                <a:ext cx="137373" cy="140987"/>
              </a:xfrm>
              <a:custGeom>
                <a:gdLst>
                  <a:gd fmla="*/ 57 w 64" name="T0"/>
                  <a:gd fmla="*/ 37 h 66" name="T1"/>
                  <a:gd fmla="*/ 43 w 64" name="T2"/>
                  <a:gd fmla="*/ 12 h 66" name="T3"/>
                  <a:gd fmla="*/ 39 w 64" name="T4"/>
                  <a:gd fmla="*/ 6 h 66" name="T5"/>
                  <a:gd fmla="*/ 25 w 64" name="T6"/>
                  <a:gd fmla="*/ 6 h 66" name="T7"/>
                  <a:gd fmla="*/ 22 w 64" name="T8"/>
                  <a:gd fmla="*/ 12 h 66" name="T9"/>
                  <a:gd fmla="*/ 8 w 64" name="T10"/>
                  <a:gd fmla="*/ 37 h 66" name="T11"/>
                  <a:gd fmla="*/ 4 w 64" name="T12"/>
                  <a:gd fmla="*/ 43 h 66" name="T13"/>
                  <a:gd fmla="*/ 11 w 64" name="T14"/>
                  <a:gd fmla="*/ 55 h 66" name="T15"/>
                  <a:gd fmla="*/ 18 w 64" name="T16"/>
                  <a:gd fmla="*/ 55 h 66" name="T17"/>
                  <a:gd fmla="*/ 19 w 64" name="T18"/>
                  <a:gd fmla="*/ 55 h 66" name="T19"/>
                  <a:gd fmla="*/ 19 w 64" name="T20"/>
                  <a:gd fmla="*/ 66 h 66" name="T21"/>
                  <a:gd fmla="*/ 32 w 64" name="T22"/>
                  <a:gd fmla="*/ 62 h 66" name="T23"/>
                  <a:gd fmla="*/ 32 w 64" name="T24"/>
                  <a:gd fmla="*/ 62 h 66" name="T25"/>
                  <a:gd fmla="*/ 46 w 64" name="T26"/>
                  <a:gd fmla="*/ 66 h 66" name="T27"/>
                  <a:gd fmla="*/ 46 w 64" name="T28"/>
                  <a:gd fmla="*/ 55 h 66" name="T29"/>
                  <a:gd fmla="*/ 46 w 64" name="T30"/>
                  <a:gd fmla="*/ 55 h 66" name="T31"/>
                  <a:gd fmla="*/ 53 w 64" name="T32"/>
                  <a:gd fmla="*/ 55 h 66" name="T33"/>
                  <a:gd fmla="*/ 60 w 64" name="T34"/>
                  <a:gd fmla="*/ 43 h 66" name="T35"/>
                  <a:gd fmla="*/ 57 w 64" name="T36"/>
                  <a:gd fmla="*/ 37 h 6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6" w="64">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81245" compatLnSpc="1" lIns="162489" numCol="1" rIns="162489" tIns="81245" vert="horz" wrap="square">
                <a:prstTxWarp prst="textNoShape">
                  <a:avLst/>
                </a:prstTxWarp>
              </a:bodyPr>
              <a:lstStyle/>
              <a:p>
                <a:endParaRPr altLang="en-US" lang="zh-CN" sz="2532">
                  <a:latin charset="-122" pitchFamily="34" typeface="微软雅黑"/>
                  <a:ea charset="-122" pitchFamily="34" typeface="微软雅黑"/>
                  <a:cs charset="0" panose="020b0604020202020204" pitchFamily="34" typeface="Arial"/>
                </a:endParaRPr>
              </a:p>
            </p:txBody>
          </p:sp>
          <p:sp>
            <p:nvSpPr>
              <p:cNvPr id="51" name="Freeform 70"/>
              <p:cNvSpPr/>
              <p:nvPr/>
            </p:nvSpPr>
            <p:spPr bwMode="auto">
              <a:xfrm>
                <a:off x="2290424" y="5688115"/>
                <a:ext cx="75013" cy="75013"/>
              </a:xfrm>
              <a:custGeom>
                <a:gdLst>
                  <a:gd fmla="*/ 17 w 35" name="T0"/>
                  <a:gd fmla="*/ 0 h 35" name="T1"/>
                  <a:gd fmla="*/ 17 w 35" name="T2"/>
                  <a:gd fmla="*/ 0 h 35" name="T3"/>
                  <a:gd fmla="*/ 17 w 35" name="T4"/>
                  <a:gd fmla="*/ 0 h 35" name="T5"/>
                  <a:gd fmla="*/ 17 w 35" name="T6"/>
                  <a:gd fmla="*/ 0 h 35" name="T7"/>
                  <a:gd fmla="*/ 17 w 35" name="T8"/>
                  <a:gd fmla="*/ 0 h 35" name="T9"/>
                  <a:gd fmla="*/ 4 w 35" name="T10"/>
                  <a:gd fmla="*/ 6 h 35" name="T11"/>
                  <a:gd fmla="*/ 0 w 35" name="T12"/>
                  <a:gd fmla="*/ 17 h 35" name="T13"/>
                  <a:gd fmla="*/ 0 w 35" name="T14"/>
                  <a:gd fmla="*/ 17 h 35" name="T15"/>
                  <a:gd fmla="*/ 17 w 35" name="T16"/>
                  <a:gd fmla="*/ 35 h 35" name="T17"/>
                  <a:gd fmla="*/ 17 w 35" name="T18"/>
                  <a:gd fmla="*/ 35 h 35" name="T19"/>
                  <a:gd fmla="*/ 35 w 35" name="T20"/>
                  <a:gd fmla="*/ 17 h 35" name="T21"/>
                  <a:gd fmla="*/ 35 w 35" name="T22"/>
                  <a:gd fmla="*/ 17 h 35" name="T23"/>
                  <a:gd fmla="*/ 31 w 35" name="T24"/>
                  <a:gd fmla="*/ 6 h 35" name="T25"/>
                  <a:gd fmla="*/ 17 w 35" name="T26"/>
                  <a:gd fmla="*/ 0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81245" compatLnSpc="1" lIns="162489" numCol="1" rIns="162489" tIns="81245" vert="horz" wrap="square">
                <a:prstTxWarp prst="textNoShape">
                  <a:avLst/>
                </a:prstTxWarp>
              </a:bodyPr>
              <a:lstStyle/>
              <a:p>
                <a:endParaRPr altLang="en-US" lang="zh-CN" sz="2532">
                  <a:latin charset="-122" pitchFamily="34" typeface="微软雅黑"/>
                  <a:ea charset="-122" pitchFamily="34" typeface="微软雅黑"/>
                  <a:cs charset="0" panose="020b0604020202020204" pitchFamily="34" typeface="Arial"/>
                </a:endParaRPr>
              </a:p>
            </p:txBody>
          </p:sp>
        </p:grpSp>
        <p:grpSp>
          <p:nvGrpSpPr>
            <p:cNvPr id="46" name="组合 45"/>
            <p:cNvGrpSpPr>
              <a:grpSpLocks noChangeAspect="1"/>
            </p:cNvGrpSpPr>
            <p:nvPr/>
          </p:nvGrpSpPr>
          <p:grpSpPr>
            <a:xfrm>
              <a:off x="478903" y="4355475"/>
              <a:ext cx="2158455" cy="2196000"/>
              <a:chOff x="5397500" y="5734050"/>
              <a:chExt cx="365125" cy="371476"/>
            </a:xfrm>
            <a:grpFill/>
          </p:grpSpPr>
          <p:sp>
            <p:nvSpPr>
              <p:cNvPr id="47"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81245" compatLnSpc="1" lIns="162489" numCol="1" rIns="162489" tIns="81245" vert="horz" wrap="square">
                <a:prstTxWarp prst="textNoShape">
                  <a:avLst/>
                </a:prstTxWarp>
              </a:bodyPr>
              <a:lstStyle/>
              <a:p>
                <a:endParaRPr altLang="en-US" lang="zh-CN" sz="2532">
                  <a:latin charset="-122" pitchFamily="34" typeface="微软雅黑"/>
                  <a:ea charset="-122" pitchFamily="34" typeface="微软雅黑"/>
                  <a:cs charset="0" panose="020b0604020202020204" pitchFamily="34" typeface="Arial"/>
                </a:endParaRPr>
              </a:p>
            </p:txBody>
          </p:sp>
          <p:sp>
            <p:nvSpPr>
              <p:cNvPr id="48"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81245" compatLnSpc="1" lIns="162489" numCol="1" rIns="162489" tIns="81245" vert="horz" wrap="square">
                <a:prstTxWarp prst="textNoShape">
                  <a:avLst/>
                </a:prstTxWarp>
              </a:bodyPr>
              <a:lstStyle/>
              <a:p>
                <a:endParaRPr altLang="en-US" lang="zh-CN" sz="2532">
                  <a:latin charset="-122" pitchFamily="34" typeface="微软雅黑"/>
                  <a:ea charset="-122" pitchFamily="34" typeface="微软雅黑"/>
                  <a:cs charset="0" panose="020b0604020202020204" pitchFamily="34" typeface="Arial"/>
                </a:endParaRPr>
              </a:p>
            </p:txBody>
          </p:sp>
          <p:sp>
            <p:nvSpPr>
              <p:cNvPr id="49"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81245" compatLnSpc="1" lIns="162489" numCol="1" rIns="162489" tIns="81245" vert="horz" wrap="square">
                <a:prstTxWarp prst="textNoShape">
                  <a:avLst/>
                </a:prstTxWarp>
              </a:bodyPr>
              <a:lstStyle/>
              <a:p>
                <a:endParaRPr altLang="en-US" lang="zh-CN" sz="2532">
                  <a:latin charset="-122" pitchFamily="34" typeface="微软雅黑"/>
                  <a:ea charset="-122" pitchFamily="34" typeface="微软雅黑"/>
                  <a:cs charset="0" panose="020b0604020202020204" pitchFamily="34" typeface="Arial"/>
                </a:endParaRPr>
              </a:p>
            </p:txBody>
          </p:sp>
        </p:grpSp>
      </p:grpSp>
      <p:sp>
        <p:nvSpPr>
          <p:cNvPr id="52" name="矩形 51"/>
          <p:cNvSpPr/>
          <p:nvPr/>
        </p:nvSpPr>
        <p:spPr>
          <a:xfrm>
            <a:off x="7115546" y="1723316"/>
            <a:ext cx="1554406" cy="365726"/>
          </a:xfrm>
          <a:prstGeom prst="rect">
            <a:avLst/>
          </a:prstGeom>
        </p:spPr>
        <p:txBody>
          <a:bodyPr bIns="45703" lIns="91403" rIns="91403" tIns="45703" wrap="none">
            <a:spAutoFit/>
          </a:bodyPr>
          <a:lstStyle/>
          <a:p>
            <a:r>
              <a:rPr altLang="en-US" lang="zh-CN">
                <a:solidFill>
                  <a:srgbClr val="C00000"/>
                </a:solidFill>
                <a:latin charset="-122" pitchFamily="34" typeface="微软雅黑"/>
                <a:ea charset="-122" pitchFamily="34" typeface="微软雅黑"/>
              </a:rPr>
              <a:t>添加标题内容</a:t>
            </a:r>
          </a:p>
        </p:txBody>
      </p:sp>
      <p:sp>
        <p:nvSpPr>
          <p:cNvPr id="53" name="矩形 52"/>
          <p:cNvSpPr>
            <a:spLocks noChangeArrowheads="1"/>
          </p:cNvSpPr>
          <p:nvPr/>
        </p:nvSpPr>
        <p:spPr bwMode="auto">
          <a:xfrm>
            <a:off x="7114731" y="2064651"/>
            <a:ext cx="3654868" cy="859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3" rIns="91403" tIns="4570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l">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在此录入上述图表的综合描述说明，在此录入上述图表的综合描述说明，在此录入上述图表的综合描述说明。</a:t>
            </a:r>
          </a:p>
        </p:txBody>
      </p:sp>
      <p:sp>
        <p:nvSpPr>
          <p:cNvPr id="54" name="矩形 53"/>
          <p:cNvSpPr/>
          <p:nvPr/>
        </p:nvSpPr>
        <p:spPr>
          <a:xfrm>
            <a:off x="7115546" y="3247051"/>
            <a:ext cx="1554406" cy="365726"/>
          </a:xfrm>
          <a:prstGeom prst="rect">
            <a:avLst/>
          </a:prstGeom>
        </p:spPr>
        <p:txBody>
          <a:bodyPr bIns="45703" lIns="91403" rIns="91403" tIns="45703" wrap="none">
            <a:spAutoFit/>
          </a:bodyPr>
          <a:lstStyle/>
          <a:p>
            <a:r>
              <a:rPr altLang="en-US" lang="zh-CN">
                <a:solidFill>
                  <a:srgbClr val="C00000"/>
                </a:solidFill>
                <a:latin charset="-122" pitchFamily="34" typeface="微软雅黑"/>
                <a:ea charset="-122" pitchFamily="34" typeface="微软雅黑"/>
              </a:rPr>
              <a:t>添加标题内容</a:t>
            </a:r>
          </a:p>
        </p:txBody>
      </p:sp>
      <p:sp>
        <p:nvSpPr>
          <p:cNvPr id="55" name="矩形 54"/>
          <p:cNvSpPr>
            <a:spLocks noChangeArrowheads="1"/>
          </p:cNvSpPr>
          <p:nvPr/>
        </p:nvSpPr>
        <p:spPr bwMode="auto">
          <a:xfrm>
            <a:off x="7114731" y="3588384"/>
            <a:ext cx="3654868" cy="859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3" rIns="91403" tIns="4570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l">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在此录入上述图表的综合描述说明，在此录入上述图表的综合描述说明，在此录入上述图表的综合描述说明。</a:t>
            </a:r>
          </a:p>
        </p:txBody>
      </p:sp>
      <p:sp>
        <p:nvSpPr>
          <p:cNvPr id="56" name="矩形 55"/>
          <p:cNvSpPr/>
          <p:nvPr/>
        </p:nvSpPr>
        <p:spPr>
          <a:xfrm>
            <a:off x="7115546" y="4770784"/>
            <a:ext cx="1554406" cy="365726"/>
          </a:xfrm>
          <a:prstGeom prst="rect">
            <a:avLst/>
          </a:prstGeom>
        </p:spPr>
        <p:txBody>
          <a:bodyPr bIns="45703" lIns="91403" rIns="91403" tIns="45703" wrap="none">
            <a:spAutoFit/>
          </a:bodyPr>
          <a:lstStyle/>
          <a:p>
            <a:r>
              <a:rPr altLang="en-US" lang="zh-CN">
                <a:solidFill>
                  <a:srgbClr val="C00000"/>
                </a:solidFill>
                <a:latin charset="-122" pitchFamily="34" typeface="微软雅黑"/>
                <a:ea charset="-122" pitchFamily="34" typeface="微软雅黑"/>
              </a:rPr>
              <a:t>添加标题内容</a:t>
            </a:r>
          </a:p>
        </p:txBody>
      </p:sp>
      <p:sp>
        <p:nvSpPr>
          <p:cNvPr id="57" name="矩形 47"/>
          <p:cNvSpPr>
            <a:spLocks noChangeArrowheads="1"/>
          </p:cNvSpPr>
          <p:nvPr/>
        </p:nvSpPr>
        <p:spPr bwMode="auto">
          <a:xfrm>
            <a:off x="7114731" y="5112115"/>
            <a:ext cx="3654868" cy="859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3" rIns="91403" tIns="4570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l">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在此录入上述图表的综合描述说明，在此录入上述图表的综合描述说明，在此录入上述图表的描述说明。</a:t>
            </a:r>
          </a:p>
        </p:txBody>
      </p:sp>
      <p:sp>
        <p:nvSpPr>
          <p:cNvPr id="58" name="矩形 57"/>
          <p:cNvSpPr/>
          <p:nvPr/>
        </p:nvSpPr>
        <p:spPr>
          <a:xfrm>
            <a:off x="3367629" y="1600201"/>
            <a:ext cx="1198806" cy="396054"/>
          </a:xfrm>
          <a:prstGeom prst="rect">
            <a:avLst/>
          </a:prstGeom>
        </p:spPr>
        <p:txBody>
          <a:bodyPr bIns="45703" lIns="91403" rIns="91403" tIns="45703" wrap="none">
            <a:spAutoFit/>
          </a:bodyPr>
          <a:lstStyle/>
          <a:p>
            <a:r>
              <a:rPr altLang="en-US" lang="zh-CN" sz="1999">
                <a:solidFill>
                  <a:schemeClr val="tx1">
                    <a:lumMod val="65000"/>
                    <a:lumOff val="35000"/>
                  </a:schemeClr>
                </a:solidFill>
                <a:latin charset="-122" pitchFamily="34" typeface="微软雅黑"/>
                <a:ea charset="-122" pitchFamily="34" typeface="微软雅黑"/>
              </a:rPr>
              <a:t>添加标题</a:t>
            </a:r>
          </a:p>
        </p:txBody>
      </p:sp>
      <p:sp>
        <p:nvSpPr>
          <p:cNvPr id="59" name="矩形 47"/>
          <p:cNvSpPr>
            <a:spLocks noChangeArrowheads="1"/>
          </p:cNvSpPr>
          <p:nvPr/>
        </p:nvSpPr>
        <p:spPr bwMode="auto">
          <a:xfrm>
            <a:off x="3377399" y="2879156"/>
            <a:ext cx="2629701" cy="603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3" rIns="91403" tIns="4570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l">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a:t>
            </a:r>
          </a:p>
        </p:txBody>
      </p:sp>
      <p:sp>
        <p:nvSpPr>
          <p:cNvPr id="60" name="矩形 59"/>
          <p:cNvSpPr/>
          <p:nvPr/>
        </p:nvSpPr>
        <p:spPr>
          <a:xfrm>
            <a:off x="3367629" y="3946377"/>
            <a:ext cx="1198806" cy="396054"/>
          </a:xfrm>
          <a:prstGeom prst="rect">
            <a:avLst/>
          </a:prstGeom>
        </p:spPr>
        <p:txBody>
          <a:bodyPr bIns="45703" lIns="91403" rIns="91403" tIns="45703" wrap="none">
            <a:spAutoFit/>
          </a:bodyPr>
          <a:lstStyle/>
          <a:p>
            <a:r>
              <a:rPr altLang="en-US" lang="zh-CN" sz="1999">
                <a:solidFill>
                  <a:schemeClr val="tx1">
                    <a:lumMod val="65000"/>
                    <a:lumOff val="35000"/>
                  </a:schemeClr>
                </a:solidFill>
                <a:latin charset="-122" pitchFamily="34" typeface="微软雅黑"/>
                <a:ea charset="-122" pitchFamily="34" typeface="微软雅黑"/>
              </a:rPr>
              <a:t>添加标题</a:t>
            </a:r>
          </a:p>
        </p:txBody>
      </p:sp>
      <p:sp>
        <p:nvSpPr>
          <p:cNvPr id="61" name="矩形 60"/>
          <p:cNvSpPr>
            <a:spLocks noChangeArrowheads="1"/>
          </p:cNvSpPr>
          <p:nvPr/>
        </p:nvSpPr>
        <p:spPr bwMode="auto">
          <a:xfrm>
            <a:off x="3377399" y="5209570"/>
            <a:ext cx="2629701" cy="603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3" rIns="91403" tIns="4570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l">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a:t>
            </a:r>
          </a:p>
        </p:txBody>
      </p:sp>
    </p:spTree>
    <p:extLst>
      <p:ext uri="{BB962C8B-B14F-4D97-AF65-F5344CB8AC3E}">
        <p14:creationId val="142482793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53" presetSubtype="0">
                                  <p:stCondLst>
                                    <p:cond delay="250"/>
                                  </p:stCondLst>
                                  <p:childTnLst>
                                    <p:set>
                                      <p:cBhvr>
                                        <p:cTn dur="1" fill="hold" id="25">
                                          <p:stCondLst>
                                            <p:cond delay="0"/>
                                          </p:stCondLst>
                                        </p:cTn>
                                        <p:tgtEl>
                                          <p:spTgt spid="36"/>
                                        </p:tgtEl>
                                        <p:attrNameLst>
                                          <p:attrName>style.visibility</p:attrName>
                                        </p:attrNameLst>
                                      </p:cBhvr>
                                      <p:to>
                                        <p:strVal val="visible"/>
                                      </p:to>
                                    </p:set>
                                    <p:anim calcmode="lin" valueType="num">
                                      <p:cBhvr>
                                        <p:cTn dur="350" fill="hold" id="26"/>
                                        <p:tgtEl>
                                          <p:spTgt spid="36"/>
                                        </p:tgtEl>
                                        <p:attrNameLst>
                                          <p:attrName>ppt_w</p:attrName>
                                        </p:attrNameLst>
                                      </p:cBhvr>
                                      <p:tavLst>
                                        <p:tav tm="0">
                                          <p:val>
                                            <p:fltVal val="0"/>
                                          </p:val>
                                        </p:tav>
                                        <p:tav tm="100000">
                                          <p:val>
                                            <p:strVal val="#ppt_w"/>
                                          </p:val>
                                        </p:tav>
                                      </p:tavLst>
                                    </p:anim>
                                    <p:anim calcmode="lin" valueType="num">
                                      <p:cBhvr>
                                        <p:cTn dur="350" fill="hold" id="27"/>
                                        <p:tgtEl>
                                          <p:spTgt spid="36"/>
                                        </p:tgtEl>
                                        <p:attrNameLst>
                                          <p:attrName>ppt_h</p:attrName>
                                        </p:attrNameLst>
                                      </p:cBhvr>
                                      <p:tavLst>
                                        <p:tav tm="0">
                                          <p:val>
                                            <p:fltVal val="0"/>
                                          </p:val>
                                        </p:tav>
                                        <p:tav tm="100000">
                                          <p:val>
                                            <p:strVal val="#ppt_h"/>
                                          </p:val>
                                        </p:tav>
                                      </p:tavLst>
                                    </p:anim>
                                    <p:animEffect filter="fade" transition="in">
                                      <p:cBhvr>
                                        <p:cTn dur="350" id="28"/>
                                        <p:tgtEl>
                                          <p:spTgt spid="36"/>
                                        </p:tgtEl>
                                      </p:cBhvr>
                                    </p:animEffect>
                                  </p:childTnLst>
                                </p:cTn>
                              </p:par>
                              <p:par>
                                <p:cTn fill="hold" id="29" nodeType="withEffect" presetClass="entr" presetID="22" presetSubtype="8">
                                  <p:stCondLst>
                                    <p:cond delay="1000"/>
                                  </p:stCondLst>
                                  <p:childTnLst>
                                    <p:set>
                                      <p:cBhvr>
                                        <p:cTn dur="1" fill="hold" id="30">
                                          <p:stCondLst>
                                            <p:cond delay="0"/>
                                          </p:stCondLst>
                                        </p:cTn>
                                        <p:tgtEl>
                                          <p:spTgt spid="18"/>
                                        </p:tgtEl>
                                        <p:attrNameLst>
                                          <p:attrName>style.visibility</p:attrName>
                                        </p:attrNameLst>
                                      </p:cBhvr>
                                      <p:to>
                                        <p:strVal val="visible"/>
                                      </p:to>
                                    </p:set>
                                    <p:animEffect filter="wipe(left)" transition="in">
                                      <p:cBhvr>
                                        <p:cTn dur="500" id="31"/>
                                        <p:tgtEl>
                                          <p:spTgt spid="18"/>
                                        </p:tgtEl>
                                      </p:cBhvr>
                                    </p:animEffect>
                                  </p:childTnLst>
                                </p:cTn>
                              </p:par>
                              <p:par>
                                <p:cTn fill="hold" id="32" nodeType="withEffect" presetClass="entr" presetID="22" presetSubtype="8">
                                  <p:stCondLst>
                                    <p:cond delay="1900"/>
                                  </p:stCondLst>
                                  <p:childTnLst>
                                    <p:set>
                                      <p:cBhvr>
                                        <p:cTn dur="1" fill="hold" id="33">
                                          <p:stCondLst>
                                            <p:cond delay="0"/>
                                          </p:stCondLst>
                                        </p:cTn>
                                        <p:tgtEl>
                                          <p:spTgt spid="23"/>
                                        </p:tgtEl>
                                        <p:attrNameLst>
                                          <p:attrName>style.visibility</p:attrName>
                                        </p:attrNameLst>
                                      </p:cBhvr>
                                      <p:to>
                                        <p:strVal val="visible"/>
                                      </p:to>
                                    </p:set>
                                    <p:animEffect filter="wipe(left)" transition="in">
                                      <p:cBhvr>
                                        <p:cTn dur="500" id="34"/>
                                        <p:tgtEl>
                                          <p:spTgt spid="23"/>
                                        </p:tgtEl>
                                      </p:cBhvr>
                                    </p:animEffect>
                                  </p:childTnLst>
                                </p:cTn>
                              </p:par>
                              <p:par>
                                <p:cTn fill="hold" grpId="0" id="35" nodeType="withEffect" presetClass="entr" presetID="22" presetSubtype="4">
                                  <p:stCondLst>
                                    <p:cond delay="2750"/>
                                  </p:stCondLst>
                                  <p:childTnLst>
                                    <p:set>
                                      <p:cBhvr>
                                        <p:cTn dur="1" fill="hold" id="36">
                                          <p:stCondLst>
                                            <p:cond delay="0"/>
                                          </p:stCondLst>
                                        </p:cTn>
                                        <p:tgtEl>
                                          <p:spTgt spid="58"/>
                                        </p:tgtEl>
                                        <p:attrNameLst>
                                          <p:attrName>style.visibility</p:attrName>
                                        </p:attrNameLst>
                                      </p:cBhvr>
                                      <p:to>
                                        <p:strVal val="visible"/>
                                      </p:to>
                                    </p:set>
                                    <p:animEffect filter="wipe(down)" transition="in">
                                      <p:cBhvr>
                                        <p:cTn dur="500" id="37"/>
                                        <p:tgtEl>
                                          <p:spTgt spid="58"/>
                                        </p:tgtEl>
                                      </p:cBhvr>
                                    </p:animEffect>
                                  </p:childTnLst>
                                </p:cTn>
                              </p:par>
                              <p:par>
                                <p:cTn fill="hold" grpId="0" id="38" nodeType="withEffect" presetClass="entr" presetID="22" presetSubtype="1">
                                  <p:stCondLst>
                                    <p:cond delay="2750"/>
                                  </p:stCondLst>
                                  <p:childTnLst>
                                    <p:set>
                                      <p:cBhvr>
                                        <p:cTn dur="1" fill="hold" id="39">
                                          <p:stCondLst>
                                            <p:cond delay="0"/>
                                          </p:stCondLst>
                                        </p:cTn>
                                        <p:tgtEl>
                                          <p:spTgt spid="59"/>
                                        </p:tgtEl>
                                        <p:attrNameLst>
                                          <p:attrName>style.visibility</p:attrName>
                                        </p:attrNameLst>
                                      </p:cBhvr>
                                      <p:to>
                                        <p:strVal val="visible"/>
                                      </p:to>
                                    </p:set>
                                    <p:animEffect filter="wipe(up)" transition="in">
                                      <p:cBhvr>
                                        <p:cTn dur="500" id="40"/>
                                        <p:tgtEl>
                                          <p:spTgt spid="59"/>
                                        </p:tgtEl>
                                      </p:cBhvr>
                                    </p:animEffect>
                                  </p:childTnLst>
                                </p:cTn>
                              </p:par>
                              <p:par>
                                <p:cTn fill="hold" id="41" nodeType="withEffect" presetClass="entr" presetID="53" presetSubtype="0">
                                  <p:stCondLst>
                                    <p:cond delay="3500"/>
                                  </p:stCondLst>
                                  <p:childTnLst>
                                    <p:set>
                                      <p:cBhvr>
                                        <p:cTn dur="1" fill="hold" id="42">
                                          <p:stCondLst>
                                            <p:cond delay="0"/>
                                          </p:stCondLst>
                                        </p:cTn>
                                        <p:tgtEl>
                                          <p:spTgt spid="44"/>
                                        </p:tgtEl>
                                        <p:attrNameLst>
                                          <p:attrName>style.visibility</p:attrName>
                                        </p:attrNameLst>
                                      </p:cBhvr>
                                      <p:to>
                                        <p:strVal val="visible"/>
                                      </p:to>
                                    </p:set>
                                    <p:anim calcmode="lin" valueType="num">
                                      <p:cBhvr>
                                        <p:cTn dur="350" fill="hold" id="43"/>
                                        <p:tgtEl>
                                          <p:spTgt spid="44"/>
                                        </p:tgtEl>
                                        <p:attrNameLst>
                                          <p:attrName>ppt_w</p:attrName>
                                        </p:attrNameLst>
                                      </p:cBhvr>
                                      <p:tavLst>
                                        <p:tav tm="0">
                                          <p:val>
                                            <p:fltVal val="0"/>
                                          </p:val>
                                        </p:tav>
                                        <p:tav tm="100000">
                                          <p:val>
                                            <p:strVal val="#ppt_w"/>
                                          </p:val>
                                        </p:tav>
                                      </p:tavLst>
                                    </p:anim>
                                    <p:anim calcmode="lin" valueType="num">
                                      <p:cBhvr>
                                        <p:cTn dur="350" fill="hold" id="44"/>
                                        <p:tgtEl>
                                          <p:spTgt spid="44"/>
                                        </p:tgtEl>
                                        <p:attrNameLst>
                                          <p:attrName>ppt_h</p:attrName>
                                        </p:attrNameLst>
                                      </p:cBhvr>
                                      <p:tavLst>
                                        <p:tav tm="0">
                                          <p:val>
                                            <p:fltVal val="0"/>
                                          </p:val>
                                        </p:tav>
                                        <p:tav tm="100000">
                                          <p:val>
                                            <p:strVal val="#ppt_h"/>
                                          </p:val>
                                        </p:tav>
                                      </p:tavLst>
                                    </p:anim>
                                    <p:animEffect filter="fade" transition="in">
                                      <p:cBhvr>
                                        <p:cTn dur="350" id="45"/>
                                        <p:tgtEl>
                                          <p:spTgt spid="44"/>
                                        </p:tgtEl>
                                      </p:cBhvr>
                                    </p:animEffect>
                                  </p:childTnLst>
                                </p:cTn>
                              </p:par>
                              <p:par>
                                <p:cTn fill="hold" id="46" nodeType="withEffect" presetClass="entr" presetID="22" presetSubtype="8">
                                  <p:stCondLst>
                                    <p:cond delay="4200"/>
                                  </p:stCondLst>
                                  <p:childTnLst>
                                    <p:set>
                                      <p:cBhvr>
                                        <p:cTn dur="1" fill="hold" id="47">
                                          <p:stCondLst>
                                            <p:cond delay="0"/>
                                          </p:stCondLst>
                                        </p:cTn>
                                        <p:tgtEl>
                                          <p:spTgt spid="28"/>
                                        </p:tgtEl>
                                        <p:attrNameLst>
                                          <p:attrName>style.visibility</p:attrName>
                                        </p:attrNameLst>
                                      </p:cBhvr>
                                      <p:to>
                                        <p:strVal val="visible"/>
                                      </p:to>
                                    </p:set>
                                    <p:animEffect filter="wipe(left)" transition="in">
                                      <p:cBhvr>
                                        <p:cTn dur="500" id="48"/>
                                        <p:tgtEl>
                                          <p:spTgt spid="28"/>
                                        </p:tgtEl>
                                      </p:cBhvr>
                                    </p:animEffect>
                                  </p:childTnLst>
                                </p:cTn>
                              </p:par>
                              <p:par>
                                <p:cTn fill="hold" id="49" nodeType="withEffect" presetClass="entr" presetID="22" presetSubtype="8">
                                  <p:stCondLst>
                                    <p:cond delay="5100"/>
                                  </p:stCondLst>
                                  <p:childTnLst>
                                    <p:set>
                                      <p:cBhvr>
                                        <p:cTn dur="1" fill="hold" id="50">
                                          <p:stCondLst>
                                            <p:cond delay="0"/>
                                          </p:stCondLst>
                                        </p:cTn>
                                        <p:tgtEl>
                                          <p:spTgt spid="32"/>
                                        </p:tgtEl>
                                        <p:attrNameLst>
                                          <p:attrName>style.visibility</p:attrName>
                                        </p:attrNameLst>
                                      </p:cBhvr>
                                      <p:to>
                                        <p:strVal val="visible"/>
                                      </p:to>
                                    </p:set>
                                    <p:animEffect filter="wipe(left)" transition="in">
                                      <p:cBhvr>
                                        <p:cTn dur="500" id="51"/>
                                        <p:tgtEl>
                                          <p:spTgt spid="32"/>
                                        </p:tgtEl>
                                      </p:cBhvr>
                                    </p:animEffect>
                                  </p:childTnLst>
                                </p:cTn>
                              </p:par>
                              <p:par>
                                <p:cTn fill="hold" grpId="0" id="52" nodeType="withEffect" presetClass="entr" presetID="22" presetSubtype="4">
                                  <p:stCondLst>
                                    <p:cond delay="6000"/>
                                  </p:stCondLst>
                                  <p:childTnLst>
                                    <p:set>
                                      <p:cBhvr>
                                        <p:cTn dur="1" fill="hold" id="53">
                                          <p:stCondLst>
                                            <p:cond delay="0"/>
                                          </p:stCondLst>
                                        </p:cTn>
                                        <p:tgtEl>
                                          <p:spTgt spid="60"/>
                                        </p:tgtEl>
                                        <p:attrNameLst>
                                          <p:attrName>style.visibility</p:attrName>
                                        </p:attrNameLst>
                                      </p:cBhvr>
                                      <p:to>
                                        <p:strVal val="visible"/>
                                      </p:to>
                                    </p:set>
                                    <p:animEffect filter="wipe(down)" transition="in">
                                      <p:cBhvr>
                                        <p:cTn dur="500" id="54"/>
                                        <p:tgtEl>
                                          <p:spTgt spid="60"/>
                                        </p:tgtEl>
                                      </p:cBhvr>
                                    </p:animEffect>
                                  </p:childTnLst>
                                </p:cTn>
                              </p:par>
                              <p:par>
                                <p:cTn fill="hold" grpId="0" id="55" nodeType="withEffect" presetClass="entr" presetID="22" presetSubtype="1">
                                  <p:stCondLst>
                                    <p:cond delay="6000"/>
                                  </p:stCondLst>
                                  <p:childTnLst>
                                    <p:set>
                                      <p:cBhvr>
                                        <p:cTn dur="1" fill="hold" id="56">
                                          <p:stCondLst>
                                            <p:cond delay="0"/>
                                          </p:stCondLst>
                                        </p:cTn>
                                        <p:tgtEl>
                                          <p:spTgt spid="61"/>
                                        </p:tgtEl>
                                        <p:attrNameLst>
                                          <p:attrName>style.visibility</p:attrName>
                                        </p:attrNameLst>
                                      </p:cBhvr>
                                      <p:to>
                                        <p:strVal val="visible"/>
                                      </p:to>
                                    </p:set>
                                    <p:animEffect filter="wipe(up)" transition="in">
                                      <p:cBhvr>
                                        <p:cTn dur="500" id="57"/>
                                        <p:tgtEl>
                                          <p:spTgt spid="61"/>
                                        </p:tgtEl>
                                      </p:cBhvr>
                                    </p:animEffect>
                                  </p:childTnLst>
                                </p:cTn>
                              </p:par>
                              <p:par>
                                <p:cTn fill="hold" id="58" nodeType="withEffect" presetClass="entr" presetID="16" presetSubtype="26">
                                  <p:stCondLst>
                                    <p:cond delay="6700"/>
                                  </p:stCondLst>
                                  <p:childTnLst>
                                    <p:set>
                                      <p:cBhvr>
                                        <p:cTn dur="1" fill="hold" id="59">
                                          <p:stCondLst>
                                            <p:cond delay="0"/>
                                          </p:stCondLst>
                                        </p:cTn>
                                        <p:tgtEl>
                                          <p:spTgt spid="17"/>
                                        </p:tgtEl>
                                        <p:attrNameLst>
                                          <p:attrName>style.visibility</p:attrName>
                                        </p:attrNameLst>
                                      </p:cBhvr>
                                      <p:to>
                                        <p:strVal val="visible"/>
                                      </p:to>
                                    </p:set>
                                    <p:animEffect filter="barn(inHorizontal)" transition="in">
                                      <p:cBhvr>
                                        <p:cTn dur="250" id="60"/>
                                        <p:tgtEl>
                                          <p:spTgt spid="17"/>
                                        </p:tgtEl>
                                      </p:cBhvr>
                                    </p:animEffect>
                                  </p:childTnLst>
                                </p:cTn>
                              </p:par>
                            </p:childTnLst>
                          </p:cTn>
                        </p:par>
                        <p:par>
                          <p:cTn fill="hold" id="61" nodeType="afterGroup">
                            <p:stCondLst>
                              <p:cond delay="8150"/>
                            </p:stCondLst>
                            <p:childTnLst>
                              <p:par>
                                <p:cTn fill="hold" grpId="0" id="62" nodeType="afterEffect" presetClass="entr" presetID="10" presetSubtype="0">
                                  <p:stCondLst>
                                    <p:cond delay="0"/>
                                  </p:stCondLst>
                                  <p:childTnLst>
                                    <p:set>
                                      <p:cBhvr>
                                        <p:cTn dur="1" fill="hold" id="63">
                                          <p:stCondLst>
                                            <p:cond delay="0"/>
                                          </p:stCondLst>
                                        </p:cTn>
                                        <p:tgtEl>
                                          <p:spTgt spid="52"/>
                                        </p:tgtEl>
                                        <p:attrNameLst>
                                          <p:attrName>style.visibility</p:attrName>
                                        </p:attrNameLst>
                                      </p:cBhvr>
                                      <p:to>
                                        <p:strVal val="visible"/>
                                      </p:to>
                                    </p:set>
                                    <p:animEffect filter="fade" transition="in">
                                      <p:cBhvr>
                                        <p:cTn dur="500" id="64"/>
                                        <p:tgtEl>
                                          <p:spTgt spid="52"/>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53"/>
                                        </p:tgtEl>
                                        <p:attrNameLst>
                                          <p:attrName>style.visibility</p:attrName>
                                        </p:attrNameLst>
                                      </p:cBhvr>
                                      <p:to>
                                        <p:strVal val="visible"/>
                                      </p:to>
                                    </p:set>
                                    <p:animEffect filter="fade" transition="in">
                                      <p:cBhvr>
                                        <p:cTn dur="500" id="67"/>
                                        <p:tgtEl>
                                          <p:spTgt spid="53"/>
                                        </p:tgtEl>
                                      </p:cBhvr>
                                    </p:animEffect>
                                  </p:childTnLst>
                                </p:cTn>
                              </p:par>
                            </p:childTnLst>
                          </p:cTn>
                        </p:par>
                        <p:par>
                          <p:cTn fill="hold" id="68" nodeType="afterGroup">
                            <p:stCondLst>
                              <p:cond delay="8650"/>
                            </p:stCondLst>
                            <p:childTnLst>
                              <p:par>
                                <p:cTn fill="hold" grpId="0" id="69" nodeType="afterEffect" presetClass="entr" presetID="10" presetSubtype="0">
                                  <p:stCondLst>
                                    <p:cond delay="500"/>
                                  </p:stCondLst>
                                  <p:childTnLst>
                                    <p:set>
                                      <p:cBhvr>
                                        <p:cTn dur="1" fill="hold" id="70">
                                          <p:stCondLst>
                                            <p:cond delay="0"/>
                                          </p:stCondLst>
                                        </p:cTn>
                                        <p:tgtEl>
                                          <p:spTgt spid="54"/>
                                        </p:tgtEl>
                                        <p:attrNameLst>
                                          <p:attrName>style.visibility</p:attrName>
                                        </p:attrNameLst>
                                      </p:cBhvr>
                                      <p:to>
                                        <p:strVal val="visible"/>
                                      </p:to>
                                    </p:set>
                                    <p:animEffect filter="fade" transition="in">
                                      <p:cBhvr>
                                        <p:cTn dur="500" id="71"/>
                                        <p:tgtEl>
                                          <p:spTgt spid="54"/>
                                        </p:tgtEl>
                                      </p:cBhvr>
                                    </p:animEffect>
                                  </p:childTnLst>
                                </p:cTn>
                              </p:par>
                              <p:par>
                                <p:cTn fill="hold" grpId="0" id="72" nodeType="withEffect" presetClass="entr" presetID="10" presetSubtype="0">
                                  <p:stCondLst>
                                    <p:cond delay="500"/>
                                  </p:stCondLst>
                                  <p:childTnLst>
                                    <p:set>
                                      <p:cBhvr>
                                        <p:cTn dur="1" fill="hold" id="73">
                                          <p:stCondLst>
                                            <p:cond delay="0"/>
                                          </p:stCondLst>
                                        </p:cTn>
                                        <p:tgtEl>
                                          <p:spTgt spid="55"/>
                                        </p:tgtEl>
                                        <p:attrNameLst>
                                          <p:attrName>style.visibility</p:attrName>
                                        </p:attrNameLst>
                                      </p:cBhvr>
                                      <p:to>
                                        <p:strVal val="visible"/>
                                      </p:to>
                                    </p:set>
                                    <p:animEffect filter="fade" transition="in">
                                      <p:cBhvr>
                                        <p:cTn dur="500" id="74"/>
                                        <p:tgtEl>
                                          <p:spTgt spid="55"/>
                                        </p:tgtEl>
                                      </p:cBhvr>
                                    </p:animEffect>
                                  </p:childTnLst>
                                </p:cTn>
                              </p:par>
                            </p:childTnLst>
                          </p:cTn>
                        </p:par>
                        <p:par>
                          <p:cTn fill="hold" id="75" nodeType="afterGroup">
                            <p:stCondLst>
                              <p:cond delay="9650"/>
                            </p:stCondLst>
                            <p:childTnLst>
                              <p:par>
                                <p:cTn fill="hold" grpId="0" id="76" nodeType="afterEffect" presetClass="entr" presetID="10" presetSubtype="0">
                                  <p:stCondLst>
                                    <p:cond delay="500"/>
                                  </p:stCondLst>
                                  <p:childTnLst>
                                    <p:set>
                                      <p:cBhvr>
                                        <p:cTn dur="1" fill="hold" id="77">
                                          <p:stCondLst>
                                            <p:cond delay="0"/>
                                          </p:stCondLst>
                                        </p:cTn>
                                        <p:tgtEl>
                                          <p:spTgt spid="56"/>
                                        </p:tgtEl>
                                        <p:attrNameLst>
                                          <p:attrName>style.visibility</p:attrName>
                                        </p:attrNameLst>
                                      </p:cBhvr>
                                      <p:to>
                                        <p:strVal val="visible"/>
                                      </p:to>
                                    </p:set>
                                    <p:animEffect filter="fade" transition="in">
                                      <p:cBhvr>
                                        <p:cTn dur="500" id="78"/>
                                        <p:tgtEl>
                                          <p:spTgt spid="56"/>
                                        </p:tgtEl>
                                      </p:cBhvr>
                                    </p:animEffect>
                                  </p:childTnLst>
                                </p:cTn>
                              </p:par>
                              <p:par>
                                <p:cTn fill="hold" grpId="0" id="79" nodeType="withEffect" presetClass="entr" presetID="10" presetSubtype="0">
                                  <p:stCondLst>
                                    <p:cond delay="500"/>
                                  </p:stCondLst>
                                  <p:childTnLst>
                                    <p:set>
                                      <p:cBhvr>
                                        <p:cTn dur="1" fill="hold" id="80">
                                          <p:stCondLst>
                                            <p:cond delay="0"/>
                                          </p:stCondLst>
                                        </p:cTn>
                                        <p:tgtEl>
                                          <p:spTgt spid="57"/>
                                        </p:tgtEl>
                                        <p:attrNameLst>
                                          <p:attrName>style.visibility</p:attrName>
                                        </p:attrNameLst>
                                      </p:cBhvr>
                                      <p:to>
                                        <p:strVal val="visible"/>
                                      </p:to>
                                    </p:set>
                                    <p:animEffect filter="fade" transition="in">
                                      <p:cBhvr>
                                        <p:cTn dur="500" id="81"/>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52"/>
      <p:bldP grpId="0" spid="53"/>
      <p:bldP grpId="0" spid="54"/>
      <p:bldP grpId="0" spid="55"/>
      <p:bldP grpId="0" spid="56"/>
      <p:bldP grpId="0" spid="57"/>
      <p:bldP grpId="0" spid="58"/>
      <p:bldP grpId="0" spid="59"/>
      <p:bldP grpId="0" spid="60"/>
      <p:bldP grpId="0" spid="6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E9710337-00E4-409A-88AD-8A7DD8C9E43E}" type="slidenum">
              <a:rPr altLang="en-US" lang="zh-CN" smtClean="0" sz="1400">
                <a:solidFill>
                  <a:schemeClr val="bg1"/>
                </a:solidFill>
              </a:rPr>
              <a:pPr algn="ctr"/>
              <a:t>13</a:t>
            </a:fld>
          </a:p>
        </p:txBody>
      </p:sp>
      <p:sp>
        <p:nvSpPr>
          <p:cNvPr id="17" name="Text Placeholder 3"/>
          <p:cNvSpPr txBox="1"/>
          <p:nvPr/>
        </p:nvSpPr>
        <p:spPr>
          <a:xfrm>
            <a:off x="2379361" y="3554707"/>
            <a:ext cx="952500" cy="2438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19170">
              <a:spcBef>
                <a:spcPct val="20000"/>
              </a:spcBef>
              <a:defRPr/>
            </a:pPr>
            <a:r>
              <a:rPr b="1" lang="en-US" smtClean="0" sz="1600">
                <a:solidFill>
                  <a:schemeClr val="tx1">
                    <a:lumMod val="75000"/>
                    <a:lumOff val="25000"/>
                  </a:schemeClr>
                </a:solidFill>
                <a:latin charset="-122" pitchFamily="34" typeface="微软雅黑"/>
                <a:ea charset="-122" pitchFamily="34" typeface="微软雅黑"/>
              </a:rPr>
              <a:t>399,834K</a:t>
            </a:r>
          </a:p>
        </p:txBody>
      </p:sp>
      <p:sp>
        <p:nvSpPr>
          <p:cNvPr id="18" name="Text Placeholder 3"/>
          <p:cNvSpPr txBox="1"/>
          <p:nvPr/>
        </p:nvSpPr>
        <p:spPr>
          <a:xfrm>
            <a:off x="4943320" y="3554707"/>
            <a:ext cx="1077912" cy="2438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19170">
              <a:spcBef>
                <a:spcPct val="20000"/>
              </a:spcBef>
              <a:defRPr/>
            </a:pPr>
            <a:r>
              <a:rPr b="1" lang="en-US" smtClean="0" sz="1600">
                <a:solidFill>
                  <a:srgbClr val="C00000"/>
                </a:solidFill>
                <a:latin charset="-122" pitchFamily="34" typeface="微软雅黑"/>
                <a:ea charset="-122" pitchFamily="34" typeface="微软雅黑"/>
              </a:rPr>
              <a:t>4873,834K</a:t>
            </a:r>
          </a:p>
        </p:txBody>
      </p:sp>
      <p:sp>
        <p:nvSpPr>
          <p:cNvPr id="19" name="Text Placeholder 3"/>
          <p:cNvSpPr txBox="1"/>
          <p:nvPr/>
        </p:nvSpPr>
        <p:spPr>
          <a:xfrm>
            <a:off x="7479368" y="3554707"/>
            <a:ext cx="1077912" cy="2438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19170">
              <a:spcBef>
                <a:spcPct val="20000"/>
              </a:spcBef>
              <a:defRPr/>
            </a:pPr>
            <a:r>
              <a:rPr b="1" lang="en-US" smtClean="0" sz="1600">
                <a:solidFill>
                  <a:schemeClr val="tx1">
                    <a:lumMod val="75000"/>
                    <a:lumOff val="25000"/>
                  </a:schemeClr>
                </a:solidFill>
                <a:latin charset="-122" pitchFamily="34" typeface="微软雅黑"/>
                <a:ea charset="-122" pitchFamily="34" typeface="微软雅黑"/>
              </a:rPr>
              <a:t>5258,487K</a:t>
            </a:r>
          </a:p>
        </p:txBody>
      </p:sp>
      <p:sp>
        <p:nvSpPr>
          <p:cNvPr id="20" name="Text Placeholder 3"/>
          <p:cNvSpPr txBox="1"/>
          <p:nvPr/>
        </p:nvSpPr>
        <p:spPr>
          <a:xfrm>
            <a:off x="10092689" y="3554707"/>
            <a:ext cx="952500" cy="2438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19170">
              <a:spcBef>
                <a:spcPct val="20000"/>
              </a:spcBef>
              <a:defRPr/>
            </a:pPr>
            <a:r>
              <a:rPr b="1" lang="en-US" smtClean="0" sz="1600">
                <a:solidFill>
                  <a:srgbClr val="C00000"/>
                </a:solidFill>
                <a:latin charset="-122" pitchFamily="34" typeface="微软雅黑"/>
                <a:ea charset="-122" pitchFamily="34" typeface="微软雅黑"/>
              </a:rPr>
              <a:t>258,487K</a:t>
            </a:r>
          </a:p>
        </p:txBody>
      </p:sp>
      <p:cxnSp>
        <p:nvCxnSpPr>
          <p:cNvPr id="21" name="Straight Connector 88"/>
          <p:cNvCxnSpPr/>
          <p:nvPr/>
        </p:nvCxnSpPr>
        <p:spPr>
          <a:xfrm flipH="1">
            <a:off x="1277330" y="3860753"/>
            <a:ext cx="9637341"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Oval 8"/>
          <p:cNvSpPr>
            <a:spLocks noChangeAspect="1"/>
          </p:cNvSpPr>
          <p:nvPr/>
        </p:nvSpPr>
        <p:spPr>
          <a:xfrm>
            <a:off x="1432528" y="1710016"/>
            <a:ext cx="1620000" cy="1620000"/>
          </a:xfrm>
          <a:prstGeom prst="ellipse">
            <a:avLst/>
          </a:prstGeom>
          <a:blipFill>
            <a:blip r:embed="rId5"/>
            <a:stretch>
              <a:fillRect/>
            </a:stretch>
          </a:blip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33">
              <a:solidFill>
                <a:schemeClr val="bg1"/>
              </a:solidFill>
            </a:endParaRPr>
          </a:p>
        </p:txBody>
      </p:sp>
      <p:grpSp>
        <p:nvGrpSpPr>
          <p:cNvPr id="23" name="Group 94"/>
          <p:cNvGrpSpPr/>
          <p:nvPr/>
        </p:nvGrpSpPr>
        <p:grpSpPr>
          <a:xfrm>
            <a:off x="2146167" y="3352517"/>
            <a:ext cx="192723" cy="948263"/>
            <a:chOff x="1690019" y="2064423"/>
            <a:chExt cx="144542" cy="711197"/>
          </a:xfrm>
        </p:grpSpPr>
        <p:cxnSp>
          <p:nvCxnSpPr>
            <p:cNvPr id="24"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sp>
        <p:nvSpPr>
          <p:cNvPr id="26" name="Oval 109"/>
          <p:cNvSpPr>
            <a:spLocks noChangeAspect="1"/>
          </p:cNvSpPr>
          <p:nvPr/>
        </p:nvSpPr>
        <p:spPr>
          <a:xfrm>
            <a:off x="3858754" y="1422016"/>
            <a:ext cx="1908000" cy="1908000"/>
          </a:xfrm>
          <a:prstGeom prst="ellipse">
            <a:avLst/>
          </a:prstGeom>
          <a:blipFill>
            <a:blip r:embed="rId6"/>
            <a:stretch>
              <a:fillRect/>
            </a:stretch>
          </a:blipFill>
          <a:ln w="571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33">
              <a:solidFill>
                <a:schemeClr val="bg1"/>
              </a:solidFill>
            </a:endParaRPr>
          </a:p>
        </p:txBody>
      </p:sp>
      <p:grpSp>
        <p:nvGrpSpPr>
          <p:cNvPr id="27" name="Group 110"/>
          <p:cNvGrpSpPr/>
          <p:nvPr/>
        </p:nvGrpSpPr>
        <p:grpSpPr>
          <a:xfrm>
            <a:off x="4716393" y="3352517"/>
            <a:ext cx="192723" cy="948263"/>
            <a:chOff x="1690019" y="2064423"/>
            <a:chExt cx="144542" cy="711197"/>
          </a:xfrm>
        </p:grpSpPr>
        <p:cxnSp>
          <p:nvCxnSpPr>
            <p:cNvPr id="28"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sp>
        <p:nvSpPr>
          <p:cNvPr id="30" name="Oval 127"/>
          <p:cNvSpPr>
            <a:spLocks noChangeAspect="1"/>
          </p:cNvSpPr>
          <p:nvPr/>
        </p:nvSpPr>
        <p:spPr>
          <a:xfrm>
            <a:off x="6429787" y="1422016"/>
            <a:ext cx="1908000" cy="1908000"/>
          </a:xfrm>
          <a:prstGeom prst="ellipse">
            <a:avLst/>
          </a:prstGeom>
          <a:blipFill>
            <a:blip r:embed="rId7"/>
            <a:stretch>
              <a:fillRect/>
            </a:stretch>
          </a:blip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33">
              <a:solidFill>
                <a:schemeClr val="bg1"/>
              </a:solidFill>
            </a:endParaRPr>
          </a:p>
        </p:txBody>
      </p:sp>
      <p:grpSp>
        <p:nvGrpSpPr>
          <p:cNvPr id="31" name="Group 128"/>
          <p:cNvGrpSpPr/>
          <p:nvPr/>
        </p:nvGrpSpPr>
        <p:grpSpPr>
          <a:xfrm>
            <a:off x="7286619" y="3352517"/>
            <a:ext cx="192723" cy="948263"/>
            <a:chOff x="1690019" y="2064423"/>
            <a:chExt cx="144542" cy="711197"/>
          </a:xfrm>
        </p:grpSpPr>
        <p:cxnSp>
          <p:nvCxnSpPr>
            <p:cNvPr id="32"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sp>
        <p:nvSpPr>
          <p:cNvPr id="34" name="Oval 145"/>
          <p:cNvSpPr>
            <a:spLocks noChangeAspect="1"/>
          </p:cNvSpPr>
          <p:nvPr/>
        </p:nvSpPr>
        <p:spPr>
          <a:xfrm>
            <a:off x="9143206" y="1710016"/>
            <a:ext cx="1620000" cy="1620000"/>
          </a:xfrm>
          <a:prstGeom prst="ellipse">
            <a:avLst/>
          </a:prstGeom>
          <a:blipFill>
            <a:blip r:embed="rId8"/>
            <a:stretch>
              <a:fillRect/>
            </a:stretch>
          </a:blipFill>
          <a:ln w="571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33">
              <a:solidFill>
                <a:schemeClr val="bg1"/>
              </a:solidFill>
            </a:endParaRPr>
          </a:p>
        </p:txBody>
      </p:sp>
      <p:grpSp>
        <p:nvGrpSpPr>
          <p:cNvPr id="35" name="Group 146"/>
          <p:cNvGrpSpPr/>
          <p:nvPr/>
        </p:nvGrpSpPr>
        <p:grpSpPr>
          <a:xfrm>
            <a:off x="9856845" y="3352517"/>
            <a:ext cx="192723" cy="948263"/>
            <a:chOff x="1690019" y="2064423"/>
            <a:chExt cx="144542" cy="711197"/>
          </a:xfrm>
        </p:grpSpPr>
        <p:cxnSp>
          <p:nvCxnSpPr>
            <p:cNvPr id="36"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sp>
        <p:nvSpPr>
          <p:cNvPr id="38" name="矩形 37"/>
          <p:cNvSpPr/>
          <p:nvPr/>
        </p:nvSpPr>
        <p:spPr>
          <a:xfrm>
            <a:off x="1452598" y="4418386"/>
            <a:ext cx="1579862" cy="426712"/>
          </a:xfrm>
          <a:prstGeom prst="rect">
            <a:avLst/>
          </a:prstGeom>
        </p:spPr>
        <p:txBody>
          <a:bodyPr bIns="45716" lIns="91431" rIns="91431" tIns="45716" wrap="none">
            <a:spAutoFit/>
          </a:bodyPr>
          <a:lstStyle/>
          <a:p>
            <a:pPr algn="ctr"/>
            <a:r>
              <a:rPr altLang="en-US" b="1" lang="zh-CN" smtClean="0" sz="2200">
                <a:solidFill>
                  <a:schemeClr val="tx1">
                    <a:lumMod val="75000"/>
                    <a:lumOff val="25000"/>
                  </a:schemeClr>
                </a:solidFill>
                <a:latin charset="-122" pitchFamily="34" typeface="微软雅黑"/>
                <a:ea charset="-122" pitchFamily="34" typeface="微软雅黑"/>
              </a:rPr>
              <a:t>主要业务一</a:t>
            </a:r>
          </a:p>
        </p:txBody>
      </p:sp>
      <p:sp>
        <p:nvSpPr>
          <p:cNvPr id="39" name="矩形 47"/>
          <p:cNvSpPr>
            <a:spLocks noChangeArrowheads="1"/>
          </p:cNvSpPr>
          <p:nvPr/>
        </p:nvSpPr>
        <p:spPr bwMode="auto">
          <a:xfrm>
            <a:off x="1128506" y="4912145"/>
            <a:ext cx="2228045" cy="1042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300">
                <a:solidFill>
                  <a:schemeClr val="tx1">
                    <a:lumMod val="75000"/>
                    <a:lumOff val="25000"/>
                  </a:schemeClr>
                </a:solidFill>
                <a:sym charset="-122" pitchFamily="34" typeface="微软雅黑"/>
              </a:rPr>
              <a:t>在此录入上述图表的综合描述说明，在此录入上述图表的描述说明，在此录入上述图表的描述说明。</a:t>
            </a:r>
          </a:p>
        </p:txBody>
      </p:sp>
      <p:sp>
        <p:nvSpPr>
          <p:cNvPr id="40" name="矩形 39"/>
          <p:cNvSpPr/>
          <p:nvPr/>
        </p:nvSpPr>
        <p:spPr>
          <a:xfrm>
            <a:off x="9163276" y="4418386"/>
            <a:ext cx="1579862" cy="426712"/>
          </a:xfrm>
          <a:prstGeom prst="rect">
            <a:avLst/>
          </a:prstGeom>
        </p:spPr>
        <p:txBody>
          <a:bodyPr bIns="45716" lIns="91431" rIns="91431" tIns="45716" wrap="none">
            <a:spAutoFit/>
          </a:bodyPr>
          <a:lstStyle/>
          <a:p>
            <a:pPr algn="ctr"/>
            <a:r>
              <a:rPr altLang="en-US" b="1" lang="zh-CN" smtClean="0" sz="2200">
                <a:solidFill>
                  <a:srgbClr val="C00000"/>
                </a:solidFill>
                <a:latin charset="-122" pitchFamily="34" typeface="微软雅黑"/>
                <a:ea charset="-122" pitchFamily="34" typeface="微软雅黑"/>
              </a:rPr>
              <a:t>主要业务四</a:t>
            </a:r>
          </a:p>
        </p:txBody>
      </p:sp>
      <p:sp>
        <p:nvSpPr>
          <p:cNvPr id="41" name="矩形 47"/>
          <p:cNvSpPr>
            <a:spLocks noChangeArrowheads="1"/>
          </p:cNvSpPr>
          <p:nvPr/>
        </p:nvSpPr>
        <p:spPr bwMode="auto">
          <a:xfrm>
            <a:off x="8839184" y="4912145"/>
            <a:ext cx="2228045" cy="1042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300">
                <a:solidFill>
                  <a:schemeClr val="tx1">
                    <a:lumMod val="75000"/>
                    <a:lumOff val="25000"/>
                  </a:schemeClr>
                </a:solidFill>
                <a:sym charset="-122" pitchFamily="34" typeface="微软雅黑"/>
              </a:rPr>
              <a:t>在此录入上述图表的综合描述说明，在此录入上述图表的描述说明，在此录入上述图表的描述说明。</a:t>
            </a:r>
          </a:p>
        </p:txBody>
      </p:sp>
      <p:sp>
        <p:nvSpPr>
          <p:cNvPr id="42" name="矩形 41"/>
          <p:cNvSpPr/>
          <p:nvPr/>
        </p:nvSpPr>
        <p:spPr>
          <a:xfrm>
            <a:off x="4022824" y="4418386"/>
            <a:ext cx="1579862" cy="426712"/>
          </a:xfrm>
          <a:prstGeom prst="rect">
            <a:avLst/>
          </a:prstGeom>
        </p:spPr>
        <p:txBody>
          <a:bodyPr bIns="45716" lIns="91431" rIns="91431" tIns="45716" wrap="none">
            <a:spAutoFit/>
          </a:bodyPr>
          <a:lstStyle/>
          <a:p>
            <a:pPr algn="ctr"/>
            <a:r>
              <a:rPr altLang="en-US" b="1" lang="zh-CN" smtClean="0" sz="2200">
                <a:solidFill>
                  <a:srgbClr val="C00000"/>
                </a:solidFill>
                <a:latin charset="-122" pitchFamily="34" typeface="微软雅黑"/>
                <a:ea charset="-122" pitchFamily="34" typeface="微软雅黑"/>
              </a:rPr>
              <a:t>主页业务二</a:t>
            </a:r>
          </a:p>
        </p:txBody>
      </p:sp>
      <p:sp>
        <p:nvSpPr>
          <p:cNvPr id="43" name="矩形 47"/>
          <p:cNvSpPr>
            <a:spLocks noChangeArrowheads="1"/>
          </p:cNvSpPr>
          <p:nvPr/>
        </p:nvSpPr>
        <p:spPr bwMode="auto">
          <a:xfrm>
            <a:off x="3698732" y="4912145"/>
            <a:ext cx="2228045" cy="1042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300">
                <a:solidFill>
                  <a:schemeClr val="tx1">
                    <a:lumMod val="75000"/>
                    <a:lumOff val="25000"/>
                  </a:schemeClr>
                </a:solidFill>
                <a:sym charset="-122" pitchFamily="34" typeface="微软雅黑"/>
              </a:rPr>
              <a:t>在此录入上述图表的综合描述说明，在此录入上述图表的描述说明，在此录入上述图表的描述说明。</a:t>
            </a:r>
          </a:p>
        </p:txBody>
      </p:sp>
      <p:sp>
        <p:nvSpPr>
          <p:cNvPr id="44" name="矩形 43"/>
          <p:cNvSpPr/>
          <p:nvPr/>
        </p:nvSpPr>
        <p:spPr>
          <a:xfrm>
            <a:off x="6593050" y="4418386"/>
            <a:ext cx="1579862" cy="426712"/>
          </a:xfrm>
          <a:prstGeom prst="rect">
            <a:avLst/>
          </a:prstGeom>
        </p:spPr>
        <p:txBody>
          <a:bodyPr bIns="45716" lIns="91431" rIns="91431" tIns="45716" wrap="none">
            <a:spAutoFit/>
          </a:bodyPr>
          <a:lstStyle/>
          <a:p>
            <a:pPr algn="ctr"/>
            <a:r>
              <a:rPr altLang="en-US" b="1" lang="zh-CN" smtClean="0" sz="2200">
                <a:solidFill>
                  <a:schemeClr val="tx1">
                    <a:lumMod val="75000"/>
                    <a:lumOff val="25000"/>
                  </a:schemeClr>
                </a:solidFill>
                <a:latin charset="-122" pitchFamily="34" typeface="微软雅黑"/>
                <a:ea charset="-122" pitchFamily="34" typeface="微软雅黑"/>
              </a:rPr>
              <a:t>主要业务三</a:t>
            </a:r>
          </a:p>
        </p:txBody>
      </p:sp>
      <p:sp>
        <p:nvSpPr>
          <p:cNvPr id="45" name="矩形 44"/>
          <p:cNvSpPr>
            <a:spLocks noChangeArrowheads="1"/>
          </p:cNvSpPr>
          <p:nvPr/>
        </p:nvSpPr>
        <p:spPr bwMode="auto">
          <a:xfrm>
            <a:off x="6269765" y="4912145"/>
            <a:ext cx="2228045" cy="1042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300">
                <a:solidFill>
                  <a:schemeClr val="tx1">
                    <a:lumMod val="75000"/>
                    <a:lumOff val="25000"/>
                  </a:schemeClr>
                </a:solidFill>
                <a:sym charset="-122" pitchFamily="34" typeface="微软雅黑"/>
              </a:rPr>
              <a:t>在此录入上述图表的综合描述说明，在此录入上述图表的描述说明，在此录入上述图表的描述说明。</a:t>
            </a:r>
          </a:p>
        </p:txBody>
      </p:sp>
    </p:spTree>
    <p:extLst>
      <p:ext uri="{BB962C8B-B14F-4D97-AF65-F5344CB8AC3E}">
        <p14:creationId val="263354946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18" presetSubtype="3">
                                  <p:stCondLst>
                                    <p:cond delay="0"/>
                                  </p:stCondLst>
                                  <p:childTnLst>
                                    <p:set>
                                      <p:cBhvr>
                                        <p:cTn dur="1" fill="hold" id="25">
                                          <p:stCondLst>
                                            <p:cond delay="0"/>
                                          </p:stCondLst>
                                        </p:cTn>
                                        <p:tgtEl>
                                          <p:spTgt spid="21"/>
                                        </p:tgtEl>
                                        <p:attrNameLst>
                                          <p:attrName>style.visibility</p:attrName>
                                        </p:attrNameLst>
                                      </p:cBhvr>
                                      <p:to>
                                        <p:strVal val="visible"/>
                                      </p:to>
                                    </p:set>
                                    <p:animEffect filter="strips(upRight)" transition="in">
                                      <p:cBhvr>
                                        <p:cTn dur="500" id="26"/>
                                        <p:tgtEl>
                                          <p:spTgt spid="21"/>
                                        </p:tgtEl>
                                      </p:cBhvr>
                                    </p:animEffect>
                                  </p:childTnLst>
                                </p:cTn>
                              </p:par>
                            </p:childTnLst>
                          </p:cTn>
                        </p:par>
                        <p:par>
                          <p:cTn fill="hold" id="27" nodeType="afterGroup">
                            <p:stCondLst>
                              <p:cond delay="1700"/>
                            </p:stCondLst>
                            <p:childTnLst>
                              <p:par>
                                <p:cTn fill="hold" grpId="0" id="28" nodeType="afterEffect" presetClass="entr" presetID="23" presetSubtype="16">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childTnLst>
                                </p:cTn>
                              </p:par>
                            </p:childTnLst>
                          </p:cTn>
                        </p:par>
                        <p:par>
                          <p:cTn fill="hold" id="32" nodeType="afterGroup">
                            <p:stCondLst>
                              <p:cond delay="2200"/>
                            </p:stCondLst>
                            <p:childTnLst>
                              <p:par>
                                <p:cTn fill="hold" id="33" nodeType="afterEffect" presetClass="entr" presetID="22" presetSubtype="1">
                                  <p:stCondLst>
                                    <p:cond delay="0"/>
                                  </p:stCondLst>
                                  <p:childTnLst>
                                    <p:set>
                                      <p:cBhvr>
                                        <p:cTn dur="1" fill="hold" id="34">
                                          <p:stCondLst>
                                            <p:cond delay="0"/>
                                          </p:stCondLst>
                                        </p:cTn>
                                        <p:tgtEl>
                                          <p:spTgt spid="23"/>
                                        </p:tgtEl>
                                        <p:attrNameLst>
                                          <p:attrName>style.visibility</p:attrName>
                                        </p:attrNameLst>
                                      </p:cBhvr>
                                      <p:to>
                                        <p:strVal val="visible"/>
                                      </p:to>
                                    </p:set>
                                    <p:animEffect filter="wipe(up)" transition="in">
                                      <p:cBhvr>
                                        <p:cTn dur="500" id="35"/>
                                        <p:tgtEl>
                                          <p:spTgt spid="23"/>
                                        </p:tgtEl>
                                      </p:cBhvr>
                                    </p:animEffect>
                                  </p:childTnLst>
                                </p:cTn>
                              </p:par>
                            </p:childTnLst>
                          </p:cTn>
                        </p:par>
                        <p:par>
                          <p:cTn fill="hold" id="36" nodeType="afterGroup">
                            <p:stCondLst>
                              <p:cond delay="2700"/>
                            </p:stCondLst>
                            <p:childTnLst>
                              <p:par>
                                <p:cTn fill="hold" grpId="0" id="37" nodeType="afterEffect" presetClass="entr" presetID="2" presetSubtype="4">
                                  <p:stCondLst>
                                    <p:cond delay="0"/>
                                  </p:stCondLst>
                                  <p:childTnLst>
                                    <p:set>
                                      <p:cBhvr>
                                        <p:cTn dur="1" fill="hold" id="38">
                                          <p:stCondLst>
                                            <p:cond delay="0"/>
                                          </p:stCondLst>
                                        </p:cTn>
                                        <p:tgtEl>
                                          <p:spTgt spid="38"/>
                                        </p:tgtEl>
                                        <p:attrNameLst>
                                          <p:attrName>style.visibility</p:attrName>
                                        </p:attrNameLst>
                                      </p:cBhvr>
                                      <p:to>
                                        <p:strVal val="visible"/>
                                      </p:to>
                                    </p:set>
                                    <p:anim calcmode="lin" valueType="num">
                                      <p:cBhvr additive="base">
                                        <p:cTn dur="350" fill="hold" id="39"/>
                                        <p:tgtEl>
                                          <p:spTgt spid="38"/>
                                        </p:tgtEl>
                                        <p:attrNameLst>
                                          <p:attrName>ppt_x</p:attrName>
                                        </p:attrNameLst>
                                      </p:cBhvr>
                                      <p:tavLst>
                                        <p:tav tm="0">
                                          <p:val>
                                            <p:strVal val="#ppt_x"/>
                                          </p:val>
                                        </p:tav>
                                        <p:tav tm="100000">
                                          <p:val>
                                            <p:strVal val="#ppt_x"/>
                                          </p:val>
                                        </p:tav>
                                      </p:tavLst>
                                    </p:anim>
                                    <p:anim calcmode="lin" valueType="num">
                                      <p:cBhvr additive="base">
                                        <p:cTn dur="350" fill="hold" id="40"/>
                                        <p:tgtEl>
                                          <p:spTgt spid="3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additive="base">
                                        <p:cTn dur="350" fill="hold" id="43"/>
                                        <p:tgtEl>
                                          <p:spTgt spid="39"/>
                                        </p:tgtEl>
                                        <p:attrNameLst>
                                          <p:attrName>ppt_x</p:attrName>
                                        </p:attrNameLst>
                                      </p:cBhvr>
                                      <p:tavLst>
                                        <p:tav tm="0">
                                          <p:val>
                                            <p:strVal val="#ppt_x"/>
                                          </p:val>
                                        </p:tav>
                                        <p:tav tm="100000">
                                          <p:val>
                                            <p:strVal val="#ppt_x"/>
                                          </p:val>
                                        </p:tav>
                                      </p:tavLst>
                                    </p:anim>
                                    <p:anim calcmode="lin" valueType="num">
                                      <p:cBhvr additive="base">
                                        <p:cTn dur="350" fill="hold" id="44"/>
                                        <p:tgtEl>
                                          <p:spTgt spid="39"/>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3050"/>
                            </p:stCondLst>
                            <p:childTnLst>
                              <p:par>
                                <p:cTn fill="hold" grpId="0" id="46" nodeType="afterEffect" presetClass="entr" presetID="12" presetSubtype="2">
                                  <p:stCondLst>
                                    <p:cond delay="0"/>
                                  </p:stCondLst>
                                  <p:childTnLst>
                                    <p:set>
                                      <p:cBhvr>
                                        <p:cTn dur="1" fill="hold" id="47">
                                          <p:stCondLst>
                                            <p:cond delay="0"/>
                                          </p:stCondLst>
                                        </p:cTn>
                                        <p:tgtEl>
                                          <p:spTgt spid="17"/>
                                        </p:tgtEl>
                                        <p:attrNameLst>
                                          <p:attrName>style.visibility</p:attrName>
                                        </p:attrNameLst>
                                      </p:cBhvr>
                                      <p:to>
                                        <p:strVal val="visible"/>
                                      </p:to>
                                    </p:set>
                                    <p:animEffect filter="slide(fromRight)" transition="in">
                                      <p:cBhvr>
                                        <p:cTn dur="500" id="48"/>
                                        <p:tgtEl>
                                          <p:spTgt spid="17"/>
                                        </p:tgtEl>
                                      </p:cBhvr>
                                    </p:animEffect>
                                  </p:childTnLst>
                                </p:cTn>
                              </p:par>
                            </p:childTnLst>
                          </p:cTn>
                        </p:par>
                        <p:par>
                          <p:cTn fill="hold" id="49" nodeType="afterGroup">
                            <p:stCondLst>
                              <p:cond delay="3550"/>
                            </p:stCondLst>
                            <p:childTnLst>
                              <p:par>
                                <p:cTn fill="hold" grpId="0" id="50" nodeType="afterEffect" presetClass="entr" presetID="23" presetSubtype="16">
                                  <p:stCondLst>
                                    <p:cond delay="0"/>
                                  </p:stCondLst>
                                  <p:childTnLst>
                                    <p:set>
                                      <p:cBhvr>
                                        <p:cTn dur="1" fill="hold" id="51">
                                          <p:stCondLst>
                                            <p:cond delay="0"/>
                                          </p:stCondLst>
                                        </p:cTn>
                                        <p:tgtEl>
                                          <p:spTgt spid="26"/>
                                        </p:tgtEl>
                                        <p:attrNameLst>
                                          <p:attrName>style.visibility</p:attrName>
                                        </p:attrNameLst>
                                      </p:cBhvr>
                                      <p:to>
                                        <p:strVal val="visible"/>
                                      </p:to>
                                    </p:set>
                                    <p:anim calcmode="lin" valueType="num">
                                      <p:cBhvr>
                                        <p:cTn dur="500" fill="hold" id="52"/>
                                        <p:tgtEl>
                                          <p:spTgt spid="26"/>
                                        </p:tgtEl>
                                        <p:attrNameLst>
                                          <p:attrName>ppt_w</p:attrName>
                                        </p:attrNameLst>
                                      </p:cBhvr>
                                      <p:tavLst>
                                        <p:tav tm="0">
                                          <p:val>
                                            <p:fltVal val="0"/>
                                          </p:val>
                                        </p:tav>
                                        <p:tav tm="100000">
                                          <p:val>
                                            <p:strVal val="#ppt_w"/>
                                          </p:val>
                                        </p:tav>
                                      </p:tavLst>
                                    </p:anim>
                                    <p:anim calcmode="lin" valueType="num">
                                      <p:cBhvr>
                                        <p:cTn dur="500" fill="hold" id="53"/>
                                        <p:tgtEl>
                                          <p:spTgt spid="26"/>
                                        </p:tgtEl>
                                        <p:attrNameLst>
                                          <p:attrName>ppt_h</p:attrName>
                                        </p:attrNameLst>
                                      </p:cBhvr>
                                      <p:tavLst>
                                        <p:tav tm="0">
                                          <p:val>
                                            <p:fltVal val="0"/>
                                          </p:val>
                                        </p:tav>
                                        <p:tav tm="100000">
                                          <p:val>
                                            <p:strVal val="#ppt_h"/>
                                          </p:val>
                                        </p:tav>
                                      </p:tavLst>
                                    </p:anim>
                                  </p:childTnLst>
                                </p:cTn>
                              </p:par>
                            </p:childTnLst>
                          </p:cTn>
                        </p:par>
                        <p:par>
                          <p:cTn fill="hold" id="54" nodeType="afterGroup">
                            <p:stCondLst>
                              <p:cond delay="4050"/>
                            </p:stCondLst>
                            <p:childTnLst>
                              <p:par>
                                <p:cTn fill="hold" id="55" nodeType="afterEffect" presetClass="entr" presetID="22" presetSubtype="1">
                                  <p:stCondLst>
                                    <p:cond delay="0"/>
                                  </p:stCondLst>
                                  <p:childTnLst>
                                    <p:set>
                                      <p:cBhvr>
                                        <p:cTn dur="1" fill="hold" id="56">
                                          <p:stCondLst>
                                            <p:cond delay="0"/>
                                          </p:stCondLst>
                                        </p:cTn>
                                        <p:tgtEl>
                                          <p:spTgt spid="27"/>
                                        </p:tgtEl>
                                        <p:attrNameLst>
                                          <p:attrName>style.visibility</p:attrName>
                                        </p:attrNameLst>
                                      </p:cBhvr>
                                      <p:to>
                                        <p:strVal val="visible"/>
                                      </p:to>
                                    </p:set>
                                    <p:animEffect filter="wipe(up)" transition="in">
                                      <p:cBhvr>
                                        <p:cTn dur="500" id="57"/>
                                        <p:tgtEl>
                                          <p:spTgt spid="27"/>
                                        </p:tgtEl>
                                      </p:cBhvr>
                                    </p:animEffect>
                                  </p:childTnLst>
                                </p:cTn>
                              </p:par>
                            </p:childTnLst>
                          </p:cTn>
                        </p:par>
                        <p:par>
                          <p:cTn fill="hold" id="58" nodeType="afterGroup">
                            <p:stCondLst>
                              <p:cond delay="4550"/>
                            </p:stCondLst>
                            <p:childTnLst>
                              <p:par>
                                <p:cTn fill="hold" grpId="0" id="59" nodeType="afterEffect" presetClass="entr" presetID="2" presetSubtype="4">
                                  <p:stCondLst>
                                    <p:cond delay="0"/>
                                  </p:stCondLst>
                                  <p:childTnLst>
                                    <p:set>
                                      <p:cBhvr>
                                        <p:cTn dur="1" fill="hold" id="60">
                                          <p:stCondLst>
                                            <p:cond delay="0"/>
                                          </p:stCondLst>
                                        </p:cTn>
                                        <p:tgtEl>
                                          <p:spTgt spid="42"/>
                                        </p:tgtEl>
                                        <p:attrNameLst>
                                          <p:attrName>style.visibility</p:attrName>
                                        </p:attrNameLst>
                                      </p:cBhvr>
                                      <p:to>
                                        <p:strVal val="visible"/>
                                      </p:to>
                                    </p:set>
                                    <p:anim calcmode="lin" valueType="num">
                                      <p:cBhvr additive="base">
                                        <p:cTn dur="350" fill="hold" id="61"/>
                                        <p:tgtEl>
                                          <p:spTgt spid="42"/>
                                        </p:tgtEl>
                                        <p:attrNameLst>
                                          <p:attrName>ppt_x</p:attrName>
                                        </p:attrNameLst>
                                      </p:cBhvr>
                                      <p:tavLst>
                                        <p:tav tm="0">
                                          <p:val>
                                            <p:strVal val="#ppt_x"/>
                                          </p:val>
                                        </p:tav>
                                        <p:tav tm="100000">
                                          <p:val>
                                            <p:strVal val="#ppt_x"/>
                                          </p:val>
                                        </p:tav>
                                      </p:tavLst>
                                    </p:anim>
                                    <p:anim calcmode="lin" valueType="num">
                                      <p:cBhvr additive="base">
                                        <p:cTn dur="350" fill="hold" id="62"/>
                                        <p:tgtEl>
                                          <p:spTgt spid="42"/>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4">
                                  <p:stCondLst>
                                    <p:cond delay="0"/>
                                  </p:stCondLst>
                                  <p:childTnLst>
                                    <p:set>
                                      <p:cBhvr>
                                        <p:cTn dur="1" fill="hold" id="64">
                                          <p:stCondLst>
                                            <p:cond delay="0"/>
                                          </p:stCondLst>
                                        </p:cTn>
                                        <p:tgtEl>
                                          <p:spTgt spid="43"/>
                                        </p:tgtEl>
                                        <p:attrNameLst>
                                          <p:attrName>style.visibility</p:attrName>
                                        </p:attrNameLst>
                                      </p:cBhvr>
                                      <p:to>
                                        <p:strVal val="visible"/>
                                      </p:to>
                                    </p:set>
                                    <p:anim calcmode="lin" valueType="num">
                                      <p:cBhvr additive="base">
                                        <p:cTn dur="350" fill="hold" id="65"/>
                                        <p:tgtEl>
                                          <p:spTgt spid="43"/>
                                        </p:tgtEl>
                                        <p:attrNameLst>
                                          <p:attrName>ppt_x</p:attrName>
                                        </p:attrNameLst>
                                      </p:cBhvr>
                                      <p:tavLst>
                                        <p:tav tm="0">
                                          <p:val>
                                            <p:strVal val="#ppt_x"/>
                                          </p:val>
                                        </p:tav>
                                        <p:tav tm="100000">
                                          <p:val>
                                            <p:strVal val="#ppt_x"/>
                                          </p:val>
                                        </p:tav>
                                      </p:tavLst>
                                    </p:anim>
                                    <p:anim calcmode="lin" valueType="num">
                                      <p:cBhvr additive="base">
                                        <p:cTn dur="350" fill="hold" id="66"/>
                                        <p:tgtEl>
                                          <p:spTgt spid="43"/>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4900"/>
                            </p:stCondLst>
                            <p:childTnLst>
                              <p:par>
                                <p:cTn fill="hold" grpId="0" id="68" nodeType="afterEffect" presetClass="entr" presetID="12" presetSubtype="2">
                                  <p:stCondLst>
                                    <p:cond delay="0"/>
                                  </p:stCondLst>
                                  <p:childTnLst>
                                    <p:set>
                                      <p:cBhvr>
                                        <p:cTn dur="1" fill="hold" id="69">
                                          <p:stCondLst>
                                            <p:cond delay="0"/>
                                          </p:stCondLst>
                                        </p:cTn>
                                        <p:tgtEl>
                                          <p:spTgt spid="18"/>
                                        </p:tgtEl>
                                        <p:attrNameLst>
                                          <p:attrName>style.visibility</p:attrName>
                                        </p:attrNameLst>
                                      </p:cBhvr>
                                      <p:to>
                                        <p:strVal val="visible"/>
                                      </p:to>
                                    </p:set>
                                    <p:animEffect filter="slide(fromRight)" transition="in">
                                      <p:cBhvr>
                                        <p:cTn dur="500" id="70"/>
                                        <p:tgtEl>
                                          <p:spTgt spid="18"/>
                                        </p:tgtEl>
                                      </p:cBhvr>
                                    </p:animEffect>
                                  </p:childTnLst>
                                </p:cTn>
                              </p:par>
                            </p:childTnLst>
                          </p:cTn>
                        </p:par>
                        <p:par>
                          <p:cTn fill="hold" id="71" nodeType="afterGroup">
                            <p:stCondLst>
                              <p:cond delay="5400"/>
                            </p:stCondLst>
                            <p:childTnLst>
                              <p:par>
                                <p:cTn fill="hold" grpId="0" id="72" nodeType="afterEffect" presetClass="entr" presetID="23" presetSubtype="16">
                                  <p:stCondLst>
                                    <p:cond delay="0"/>
                                  </p:stCondLst>
                                  <p:childTnLst>
                                    <p:set>
                                      <p:cBhvr>
                                        <p:cTn dur="1" fill="hold" id="73">
                                          <p:stCondLst>
                                            <p:cond delay="0"/>
                                          </p:stCondLst>
                                        </p:cTn>
                                        <p:tgtEl>
                                          <p:spTgt spid="30"/>
                                        </p:tgtEl>
                                        <p:attrNameLst>
                                          <p:attrName>style.visibility</p:attrName>
                                        </p:attrNameLst>
                                      </p:cBhvr>
                                      <p:to>
                                        <p:strVal val="visible"/>
                                      </p:to>
                                    </p:set>
                                    <p:anim calcmode="lin" valueType="num">
                                      <p:cBhvr>
                                        <p:cTn dur="500" fill="hold" id="74"/>
                                        <p:tgtEl>
                                          <p:spTgt spid="30"/>
                                        </p:tgtEl>
                                        <p:attrNameLst>
                                          <p:attrName>ppt_w</p:attrName>
                                        </p:attrNameLst>
                                      </p:cBhvr>
                                      <p:tavLst>
                                        <p:tav tm="0">
                                          <p:val>
                                            <p:fltVal val="0"/>
                                          </p:val>
                                        </p:tav>
                                        <p:tav tm="100000">
                                          <p:val>
                                            <p:strVal val="#ppt_w"/>
                                          </p:val>
                                        </p:tav>
                                      </p:tavLst>
                                    </p:anim>
                                    <p:anim calcmode="lin" valueType="num">
                                      <p:cBhvr>
                                        <p:cTn dur="500" fill="hold" id="75"/>
                                        <p:tgtEl>
                                          <p:spTgt spid="30"/>
                                        </p:tgtEl>
                                        <p:attrNameLst>
                                          <p:attrName>ppt_h</p:attrName>
                                        </p:attrNameLst>
                                      </p:cBhvr>
                                      <p:tavLst>
                                        <p:tav tm="0">
                                          <p:val>
                                            <p:fltVal val="0"/>
                                          </p:val>
                                        </p:tav>
                                        <p:tav tm="100000">
                                          <p:val>
                                            <p:strVal val="#ppt_h"/>
                                          </p:val>
                                        </p:tav>
                                      </p:tavLst>
                                    </p:anim>
                                  </p:childTnLst>
                                </p:cTn>
                              </p:par>
                            </p:childTnLst>
                          </p:cTn>
                        </p:par>
                        <p:par>
                          <p:cTn fill="hold" id="76" nodeType="afterGroup">
                            <p:stCondLst>
                              <p:cond delay="5900"/>
                            </p:stCondLst>
                            <p:childTnLst>
                              <p:par>
                                <p:cTn fill="hold" id="77" nodeType="afterEffect" presetClass="entr" presetID="22" presetSubtype="1">
                                  <p:stCondLst>
                                    <p:cond delay="0"/>
                                  </p:stCondLst>
                                  <p:childTnLst>
                                    <p:set>
                                      <p:cBhvr>
                                        <p:cTn dur="1" fill="hold" id="78">
                                          <p:stCondLst>
                                            <p:cond delay="0"/>
                                          </p:stCondLst>
                                        </p:cTn>
                                        <p:tgtEl>
                                          <p:spTgt spid="31"/>
                                        </p:tgtEl>
                                        <p:attrNameLst>
                                          <p:attrName>style.visibility</p:attrName>
                                        </p:attrNameLst>
                                      </p:cBhvr>
                                      <p:to>
                                        <p:strVal val="visible"/>
                                      </p:to>
                                    </p:set>
                                    <p:animEffect filter="wipe(up)" transition="in">
                                      <p:cBhvr>
                                        <p:cTn dur="500" id="79"/>
                                        <p:tgtEl>
                                          <p:spTgt spid="31"/>
                                        </p:tgtEl>
                                      </p:cBhvr>
                                    </p:animEffect>
                                  </p:childTnLst>
                                </p:cTn>
                              </p:par>
                            </p:childTnLst>
                          </p:cTn>
                        </p:par>
                        <p:par>
                          <p:cTn fill="hold" id="80" nodeType="afterGroup">
                            <p:stCondLst>
                              <p:cond delay="6400"/>
                            </p:stCondLst>
                            <p:childTnLst>
                              <p:par>
                                <p:cTn fill="hold" grpId="0" id="81" nodeType="afterEffect" presetClass="entr" presetID="2" presetSubtype="4">
                                  <p:stCondLst>
                                    <p:cond delay="0"/>
                                  </p:stCondLst>
                                  <p:childTnLst>
                                    <p:set>
                                      <p:cBhvr>
                                        <p:cTn dur="1" fill="hold" id="82">
                                          <p:stCondLst>
                                            <p:cond delay="0"/>
                                          </p:stCondLst>
                                        </p:cTn>
                                        <p:tgtEl>
                                          <p:spTgt spid="44"/>
                                        </p:tgtEl>
                                        <p:attrNameLst>
                                          <p:attrName>style.visibility</p:attrName>
                                        </p:attrNameLst>
                                      </p:cBhvr>
                                      <p:to>
                                        <p:strVal val="visible"/>
                                      </p:to>
                                    </p:set>
                                    <p:anim calcmode="lin" valueType="num">
                                      <p:cBhvr additive="base">
                                        <p:cTn dur="350" fill="hold" id="83"/>
                                        <p:tgtEl>
                                          <p:spTgt spid="44"/>
                                        </p:tgtEl>
                                        <p:attrNameLst>
                                          <p:attrName>ppt_x</p:attrName>
                                        </p:attrNameLst>
                                      </p:cBhvr>
                                      <p:tavLst>
                                        <p:tav tm="0">
                                          <p:val>
                                            <p:strVal val="#ppt_x"/>
                                          </p:val>
                                        </p:tav>
                                        <p:tav tm="100000">
                                          <p:val>
                                            <p:strVal val="#ppt_x"/>
                                          </p:val>
                                        </p:tav>
                                      </p:tavLst>
                                    </p:anim>
                                    <p:anim calcmode="lin" valueType="num">
                                      <p:cBhvr additive="base">
                                        <p:cTn dur="350" fill="hold" id="84"/>
                                        <p:tgtEl>
                                          <p:spTgt spid="44"/>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45"/>
                                        </p:tgtEl>
                                        <p:attrNameLst>
                                          <p:attrName>style.visibility</p:attrName>
                                        </p:attrNameLst>
                                      </p:cBhvr>
                                      <p:to>
                                        <p:strVal val="visible"/>
                                      </p:to>
                                    </p:set>
                                    <p:anim calcmode="lin" valueType="num">
                                      <p:cBhvr additive="base">
                                        <p:cTn dur="350" fill="hold" id="87"/>
                                        <p:tgtEl>
                                          <p:spTgt spid="45"/>
                                        </p:tgtEl>
                                        <p:attrNameLst>
                                          <p:attrName>ppt_x</p:attrName>
                                        </p:attrNameLst>
                                      </p:cBhvr>
                                      <p:tavLst>
                                        <p:tav tm="0">
                                          <p:val>
                                            <p:strVal val="#ppt_x"/>
                                          </p:val>
                                        </p:tav>
                                        <p:tav tm="100000">
                                          <p:val>
                                            <p:strVal val="#ppt_x"/>
                                          </p:val>
                                        </p:tav>
                                      </p:tavLst>
                                    </p:anim>
                                    <p:anim calcmode="lin" valueType="num">
                                      <p:cBhvr additive="base">
                                        <p:cTn dur="350" fill="hold" id="88"/>
                                        <p:tgtEl>
                                          <p:spTgt spid="45"/>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6750"/>
                            </p:stCondLst>
                            <p:childTnLst>
                              <p:par>
                                <p:cTn fill="hold" grpId="0" id="90" nodeType="afterEffect" presetClass="entr" presetID="12" presetSubtype="2">
                                  <p:stCondLst>
                                    <p:cond delay="0"/>
                                  </p:stCondLst>
                                  <p:childTnLst>
                                    <p:set>
                                      <p:cBhvr>
                                        <p:cTn dur="1" fill="hold" id="91">
                                          <p:stCondLst>
                                            <p:cond delay="0"/>
                                          </p:stCondLst>
                                        </p:cTn>
                                        <p:tgtEl>
                                          <p:spTgt spid="19"/>
                                        </p:tgtEl>
                                        <p:attrNameLst>
                                          <p:attrName>style.visibility</p:attrName>
                                        </p:attrNameLst>
                                      </p:cBhvr>
                                      <p:to>
                                        <p:strVal val="visible"/>
                                      </p:to>
                                    </p:set>
                                    <p:animEffect filter="slide(fromRight)" transition="in">
                                      <p:cBhvr>
                                        <p:cTn dur="500" id="92"/>
                                        <p:tgtEl>
                                          <p:spTgt spid="19"/>
                                        </p:tgtEl>
                                      </p:cBhvr>
                                    </p:animEffect>
                                  </p:childTnLst>
                                </p:cTn>
                              </p:par>
                            </p:childTnLst>
                          </p:cTn>
                        </p:par>
                        <p:par>
                          <p:cTn fill="hold" id="93" nodeType="afterGroup">
                            <p:stCondLst>
                              <p:cond delay="7250"/>
                            </p:stCondLst>
                            <p:childTnLst>
                              <p:par>
                                <p:cTn fill="hold" grpId="0" id="94" nodeType="afterEffect" presetClass="entr" presetID="23" presetSubtype="16">
                                  <p:stCondLst>
                                    <p:cond delay="0"/>
                                  </p:stCondLst>
                                  <p:childTnLst>
                                    <p:set>
                                      <p:cBhvr>
                                        <p:cTn dur="1" fill="hold" id="95">
                                          <p:stCondLst>
                                            <p:cond delay="0"/>
                                          </p:stCondLst>
                                        </p:cTn>
                                        <p:tgtEl>
                                          <p:spTgt spid="34"/>
                                        </p:tgtEl>
                                        <p:attrNameLst>
                                          <p:attrName>style.visibility</p:attrName>
                                        </p:attrNameLst>
                                      </p:cBhvr>
                                      <p:to>
                                        <p:strVal val="visible"/>
                                      </p:to>
                                    </p:set>
                                    <p:anim calcmode="lin" valueType="num">
                                      <p:cBhvr>
                                        <p:cTn dur="500" fill="hold" id="96"/>
                                        <p:tgtEl>
                                          <p:spTgt spid="34"/>
                                        </p:tgtEl>
                                        <p:attrNameLst>
                                          <p:attrName>ppt_w</p:attrName>
                                        </p:attrNameLst>
                                      </p:cBhvr>
                                      <p:tavLst>
                                        <p:tav tm="0">
                                          <p:val>
                                            <p:fltVal val="0"/>
                                          </p:val>
                                        </p:tav>
                                        <p:tav tm="100000">
                                          <p:val>
                                            <p:strVal val="#ppt_w"/>
                                          </p:val>
                                        </p:tav>
                                      </p:tavLst>
                                    </p:anim>
                                    <p:anim calcmode="lin" valueType="num">
                                      <p:cBhvr>
                                        <p:cTn dur="500" fill="hold" id="97"/>
                                        <p:tgtEl>
                                          <p:spTgt spid="34"/>
                                        </p:tgtEl>
                                        <p:attrNameLst>
                                          <p:attrName>ppt_h</p:attrName>
                                        </p:attrNameLst>
                                      </p:cBhvr>
                                      <p:tavLst>
                                        <p:tav tm="0">
                                          <p:val>
                                            <p:fltVal val="0"/>
                                          </p:val>
                                        </p:tav>
                                        <p:tav tm="100000">
                                          <p:val>
                                            <p:strVal val="#ppt_h"/>
                                          </p:val>
                                        </p:tav>
                                      </p:tavLst>
                                    </p:anim>
                                  </p:childTnLst>
                                </p:cTn>
                              </p:par>
                            </p:childTnLst>
                          </p:cTn>
                        </p:par>
                        <p:par>
                          <p:cTn fill="hold" id="98" nodeType="afterGroup">
                            <p:stCondLst>
                              <p:cond delay="7750"/>
                            </p:stCondLst>
                            <p:childTnLst>
                              <p:par>
                                <p:cTn fill="hold" id="99" nodeType="afterEffect" presetClass="entr" presetID="22" presetSubtype="1">
                                  <p:stCondLst>
                                    <p:cond delay="0"/>
                                  </p:stCondLst>
                                  <p:childTnLst>
                                    <p:set>
                                      <p:cBhvr>
                                        <p:cTn dur="1" fill="hold" id="100">
                                          <p:stCondLst>
                                            <p:cond delay="0"/>
                                          </p:stCondLst>
                                        </p:cTn>
                                        <p:tgtEl>
                                          <p:spTgt spid="35"/>
                                        </p:tgtEl>
                                        <p:attrNameLst>
                                          <p:attrName>style.visibility</p:attrName>
                                        </p:attrNameLst>
                                      </p:cBhvr>
                                      <p:to>
                                        <p:strVal val="visible"/>
                                      </p:to>
                                    </p:set>
                                    <p:animEffect filter="wipe(up)" transition="in">
                                      <p:cBhvr>
                                        <p:cTn dur="500" id="101"/>
                                        <p:tgtEl>
                                          <p:spTgt spid="35"/>
                                        </p:tgtEl>
                                      </p:cBhvr>
                                    </p:animEffect>
                                  </p:childTnLst>
                                </p:cTn>
                              </p:par>
                            </p:childTnLst>
                          </p:cTn>
                        </p:par>
                        <p:par>
                          <p:cTn fill="hold" id="102" nodeType="afterGroup">
                            <p:stCondLst>
                              <p:cond delay="8250"/>
                            </p:stCondLst>
                            <p:childTnLst>
                              <p:par>
                                <p:cTn fill="hold" grpId="0" id="103" nodeType="afterEffect" presetClass="entr" presetID="2" presetSubtype="4">
                                  <p:stCondLst>
                                    <p:cond delay="0"/>
                                  </p:stCondLst>
                                  <p:childTnLst>
                                    <p:set>
                                      <p:cBhvr>
                                        <p:cTn dur="1" fill="hold" id="104">
                                          <p:stCondLst>
                                            <p:cond delay="0"/>
                                          </p:stCondLst>
                                        </p:cTn>
                                        <p:tgtEl>
                                          <p:spTgt spid="40"/>
                                        </p:tgtEl>
                                        <p:attrNameLst>
                                          <p:attrName>style.visibility</p:attrName>
                                        </p:attrNameLst>
                                      </p:cBhvr>
                                      <p:to>
                                        <p:strVal val="visible"/>
                                      </p:to>
                                    </p:set>
                                    <p:anim calcmode="lin" valueType="num">
                                      <p:cBhvr additive="base">
                                        <p:cTn dur="350" fill="hold" id="105"/>
                                        <p:tgtEl>
                                          <p:spTgt spid="40"/>
                                        </p:tgtEl>
                                        <p:attrNameLst>
                                          <p:attrName>ppt_x</p:attrName>
                                        </p:attrNameLst>
                                      </p:cBhvr>
                                      <p:tavLst>
                                        <p:tav tm="0">
                                          <p:val>
                                            <p:strVal val="#ppt_x"/>
                                          </p:val>
                                        </p:tav>
                                        <p:tav tm="100000">
                                          <p:val>
                                            <p:strVal val="#ppt_x"/>
                                          </p:val>
                                        </p:tav>
                                      </p:tavLst>
                                    </p:anim>
                                    <p:anim calcmode="lin" valueType="num">
                                      <p:cBhvr additive="base">
                                        <p:cTn dur="350" fill="hold" id="106"/>
                                        <p:tgtEl>
                                          <p:spTgt spid="40"/>
                                        </p:tgtEl>
                                        <p:attrNameLst>
                                          <p:attrName>ppt_y</p:attrName>
                                        </p:attrNameLst>
                                      </p:cBhvr>
                                      <p:tavLst>
                                        <p:tav tm="0">
                                          <p:val>
                                            <p:strVal val="1+#ppt_h/2"/>
                                          </p:val>
                                        </p:tav>
                                        <p:tav tm="100000">
                                          <p:val>
                                            <p:strVal val="#ppt_y"/>
                                          </p:val>
                                        </p:tav>
                                      </p:tavLst>
                                    </p:anim>
                                  </p:childTnLst>
                                </p:cTn>
                              </p:par>
                              <p:par>
                                <p:cTn fill="hold" grpId="0" id="107" nodeType="withEffect" presetClass="entr" presetID="2" presetSubtype="4">
                                  <p:stCondLst>
                                    <p:cond delay="0"/>
                                  </p:stCondLst>
                                  <p:childTnLst>
                                    <p:set>
                                      <p:cBhvr>
                                        <p:cTn dur="1" fill="hold" id="108">
                                          <p:stCondLst>
                                            <p:cond delay="0"/>
                                          </p:stCondLst>
                                        </p:cTn>
                                        <p:tgtEl>
                                          <p:spTgt spid="41"/>
                                        </p:tgtEl>
                                        <p:attrNameLst>
                                          <p:attrName>style.visibility</p:attrName>
                                        </p:attrNameLst>
                                      </p:cBhvr>
                                      <p:to>
                                        <p:strVal val="visible"/>
                                      </p:to>
                                    </p:set>
                                    <p:anim calcmode="lin" valueType="num">
                                      <p:cBhvr additive="base">
                                        <p:cTn dur="350" fill="hold" id="109"/>
                                        <p:tgtEl>
                                          <p:spTgt spid="41"/>
                                        </p:tgtEl>
                                        <p:attrNameLst>
                                          <p:attrName>ppt_x</p:attrName>
                                        </p:attrNameLst>
                                      </p:cBhvr>
                                      <p:tavLst>
                                        <p:tav tm="0">
                                          <p:val>
                                            <p:strVal val="#ppt_x"/>
                                          </p:val>
                                        </p:tav>
                                        <p:tav tm="100000">
                                          <p:val>
                                            <p:strVal val="#ppt_x"/>
                                          </p:val>
                                        </p:tav>
                                      </p:tavLst>
                                    </p:anim>
                                    <p:anim calcmode="lin" valueType="num">
                                      <p:cBhvr additive="base">
                                        <p:cTn dur="350" fill="hold" id="110"/>
                                        <p:tgtEl>
                                          <p:spTgt spid="41"/>
                                        </p:tgtEl>
                                        <p:attrNameLst>
                                          <p:attrName>ppt_y</p:attrName>
                                        </p:attrNameLst>
                                      </p:cBhvr>
                                      <p:tavLst>
                                        <p:tav tm="0">
                                          <p:val>
                                            <p:strVal val="1+#ppt_h/2"/>
                                          </p:val>
                                        </p:tav>
                                        <p:tav tm="100000">
                                          <p:val>
                                            <p:strVal val="#ppt_y"/>
                                          </p:val>
                                        </p:tav>
                                      </p:tavLst>
                                    </p:anim>
                                  </p:childTnLst>
                                </p:cTn>
                              </p:par>
                            </p:childTnLst>
                          </p:cTn>
                        </p:par>
                        <p:par>
                          <p:cTn fill="hold" id="111" nodeType="afterGroup">
                            <p:stCondLst>
                              <p:cond delay="8600"/>
                            </p:stCondLst>
                            <p:childTnLst>
                              <p:par>
                                <p:cTn fill="hold" grpId="0" id="112" nodeType="afterEffect" presetClass="entr" presetID="12" presetSubtype="2">
                                  <p:stCondLst>
                                    <p:cond delay="0"/>
                                  </p:stCondLst>
                                  <p:childTnLst>
                                    <p:set>
                                      <p:cBhvr>
                                        <p:cTn dur="1" fill="hold" id="113">
                                          <p:stCondLst>
                                            <p:cond delay="0"/>
                                          </p:stCondLst>
                                        </p:cTn>
                                        <p:tgtEl>
                                          <p:spTgt spid="20"/>
                                        </p:tgtEl>
                                        <p:attrNameLst>
                                          <p:attrName>style.visibility</p:attrName>
                                        </p:attrNameLst>
                                      </p:cBhvr>
                                      <p:to>
                                        <p:strVal val="visible"/>
                                      </p:to>
                                    </p:set>
                                    <p:animEffect filter="slide(fromRight)" transition="in">
                                      <p:cBhvr>
                                        <p:cTn dur="500" id="11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0"/>
      <p:bldP grpId="0" spid="22"/>
      <p:bldP grpId="0" spid="26"/>
      <p:bldP grpId="0" spid="30"/>
      <p:bldP grpId="0" spid="34"/>
      <p:bldP grpId="0" spid="38"/>
      <p:bldP grpId="0" spid="39"/>
      <p:bldP grpId="0" spid="40"/>
      <p:bldP grpId="0" spid="41"/>
      <p:bldP grpId="0" spid="42"/>
      <p:bldP grpId="0" spid="43"/>
      <p:bldP grpId="0" spid="44"/>
      <p:bldP grpId="0" spid="4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CB5DE331-9653-4555-8EE9-CA5D33CF92A0}" type="slidenum">
              <a:rPr altLang="en-US" lang="zh-CN" smtClean="0" sz="1400">
                <a:solidFill>
                  <a:schemeClr val="bg1"/>
                </a:solidFill>
              </a:rPr>
              <a:pPr algn="ctr"/>
              <a:t>14</a:t>
            </a:fld>
          </a:p>
        </p:txBody>
      </p:sp>
      <p:grpSp>
        <p:nvGrpSpPr>
          <p:cNvPr id="17" name="组合 16"/>
          <p:cNvGrpSpPr/>
          <p:nvPr/>
        </p:nvGrpSpPr>
        <p:grpSpPr>
          <a:xfrm>
            <a:off x="6092825" y="1584707"/>
            <a:ext cx="2556406" cy="3595219"/>
            <a:chOff x="6092825" y="1584707"/>
            <a:chExt cx="2556406" cy="3595219"/>
          </a:xfrm>
        </p:grpSpPr>
        <p:sp>
          <p:nvSpPr>
            <p:cNvPr id="18" name="Shape 294"/>
            <p:cNvSpPr/>
            <p:nvPr/>
          </p:nvSpPr>
          <p:spPr>
            <a:xfrm>
              <a:off x="6092825" y="1584707"/>
              <a:ext cx="2556406" cy="3595219"/>
            </a:xfrm>
            <a:prstGeom prst="upArrow">
              <a:avLst>
                <a:gd fmla="val 69872" name="adj1"/>
                <a:gd fmla="val 45564" name="adj2"/>
              </a:avLst>
            </a:prstGeom>
            <a:solidFill>
              <a:srgbClr val="C00000"/>
            </a:solidFill>
            <a:ln>
              <a:noFill/>
            </a:ln>
          </p:spPr>
          <p:txBody>
            <a:bodyPr anchor="ctr" anchorCtr="0" bIns="22850" lIns="45713" rIns="45713" tIns="22850">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1800" u="none">
                <a:ln>
                  <a:noFill/>
                </a:ln>
                <a:solidFill>
                  <a:prstClr val="white"/>
                </a:solidFill>
                <a:effectLst/>
                <a:uLnTx/>
                <a:uFillTx/>
                <a:latin typeface="微软雅黑"/>
                <a:ea typeface="微软雅黑"/>
                <a:cs typeface="Lato"/>
                <a:sym panose="020f0502020204030203" typeface="Lato"/>
              </a:endParaRPr>
            </a:p>
          </p:txBody>
        </p:sp>
        <p:sp>
          <p:nvSpPr>
            <p:cNvPr id="19" name="Shape 301"/>
            <p:cNvSpPr txBox="1"/>
            <p:nvPr/>
          </p:nvSpPr>
          <p:spPr>
            <a:xfrm>
              <a:off x="6504394" y="3041771"/>
              <a:ext cx="1734855" cy="462983"/>
            </a:xfrm>
            <a:prstGeom prst="rect">
              <a:avLst/>
            </a:prstGeom>
            <a:noFill/>
            <a:ln>
              <a:noFill/>
            </a:ln>
          </p:spPr>
          <p:txBody>
            <a:bodyPr anchor="t" anchorCtr="0" bIns="22850" lIns="45713" rIns="45713" tIns="22850">
              <a:noAutofit/>
            </a:bodyPr>
            <a:lstStyle/>
            <a:p>
              <a:pPr algn="ctr" defTabSz="914400" eaLnBrk="1" fontAlgn="auto" hangingPunct="1" indent="0" latinLnBrk="0" lvl="0" marL="0" marR="0">
                <a:lnSpc>
                  <a:spcPct val="100000"/>
                </a:lnSpc>
                <a:spcBef>
                  <a:spcPct val="0"/>
                </a:spcBef>
                <a:spcAft>
                  <a:spcPct val="0"/>
                </a:spcAft>
                <a:buClrTx/>
                <a:buSzPct val="25000"/>
                <a:buFontTx/>
                <a:buNone/>
                <a:defRPr/>
              </a:pPr>
              <a:r>
                <a:rPr altLang="en-US" b="1" baseline="0" cap="none" i="0" kern="0" kumimoji="0" lang="zh-CN" noProof="0" normalizeH="0" smtClean="0" spc="0" strike="noStrike" sz="2200" u="none">
                  <a:ln>
                    <a:noFill/>
                  </a:ln>
                  <a:solidFill>
                    <a:srgbClr val="FFFFFF"/>
                  </a:solidFill>
                  <a:effectLst/>
                  <a:uLnTx/>
                  <a:uFillTx/>
                  <a:latin typeface="微软雅黑"/>
                  <a:ea typeface="微软雅黑"/>
                  <a:cs typeface="Lato"/>
                  <a:sym panose="020f0502020204030203" typeface="Lato"/>
                </a:rPr>
                <a:t>添加标题</a:t>
              </a:r>
            </a:p>
          </p:txBody>
        </p:sp>
        <p:sp>
          <p:nvSpPr>
            <p:cNvPr id="20" name="Shape 302"/>
            <p:cNvSpPr txBox="1"/>
            <p:nvPr/>
          </p:nvSpPr>
          <p:spPr>
            <a:xfrm>
              <a:off x="6669495" y="3597927"/>
              <a:ext cx="1481009" cy="846386"/>
            </a:xfrm>
            <a:prstGeom prst="rect">
              <a:avLst/>
            </a:prstGeom>
            <a:noFill/>
            <a:ln>
              <a:noFill/>
            </a:ln>
          </p:spPr>
          <p:txBody>
            <a:bodyPr anchor="t" anchorCtr="0" bIns="22850" lIns="45713" rIns="45713" tIns="22850">
              <a:no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prstClr val="white"/>
                  </a:solidFill>
                  <a:effectLst/>
                  <a:uLnTx/>
                  <a:uFillTx/>
                  <a:latin typeface="微软雅黑"/>
                  <a:ea typeface="微软雅黑"/>
                </a:rPr>
                <a:t>点击输入本栏的具体文字，简明扼要的说明分项内容，请根据您的具体内容酌情修改。</a:t>
              </a:r>
            </a:p>
          </p:txBody>
        </p:sp>
        <p:sp>
          <p:nvSpPr>
            <p:cNvPr id="21" name="Shape 306"/>
            <p:cNvSpPr/>
            <p:nvPr/>
          </p:nvSpPr>
          <p:spPr>
            <a:xfrm>
              <a:off x="7173332" y="2338140"/>
              <a:ext cx="548151" cy="593597"/>
            </a:xfrm>
            <a:custGeom>
              <a:rect b="0" l="0" r="0" t="0"/>
              <a:pathLst>
                <a:path extrusionOk="0" h="119999" w="119999">
                  <a:moveTo>
                    <a:pt x="92112" y="48311"/>
                  </a:moveTo>
                  <a:lnTo>
                    <a:pt x="92112" y="48311"/>
                  </a:lnTo>
                  <a:cubicBezTo>
                    <a:pt x="77183" y="16363"/>
                    <a:pt x="67042" y="4675"/>
                    <a:pt x="42253" y="4675"/>
                  </a:cubicBezTo>
                  <a:cubicBezTo>
                    <a:pt x="32112" y="4675"/>
                    <a:pt x="34647" y="0"/>
                    <a:pt x="27323" y="2597"/>
                  </a:cubicBezTo>
                  <a:cubicBezTo>
                    <a:pt x="19718" y="4675"/>
                    <a:pt x="27323" y="7012"/>
                    <a:pt x="19718" y="14025"/>
                  </a:cubicBezTo>
                  <a:cubicBezTo>
                    <a:pt x="0" y="27792"/>
                    <a:pt x="2253" y="43896"/>
                    <a:pt x="9859" y="76103"/>
                  </a:cubicBezTo>
                  <a:cubicBezTo>
                    <a:pt x="14929" y="89870"/>
                    <a:pt x="2253" y="91948"/>
                    <a:pt x="7323" y="105974"/>
                  </a:cubicBezTo>
                  <a:cubicBezTo>
                    <a:pt x="9859" y="115324"/>
                    <a:pt x="39718" y="119740"/>
                    <a:pt x="69859" y="108311"/>
                  </a:cubicBezTo>
                  <a:cubicBezTo>
                    <a:pt x="99718" y="99220"/>
                    <a:pt x="119718" y="78181"/>
                    <a:pt x="114647" y="69090"/>
                  </a:cubicBezTo>
                  <a:cubicBezTo>
                    <a:pt x="109577" y="55324"/>
                    <a:pt x="99718" y="62077"/>
                    <a:pt x="92112" y="48311"/>
                  </a:cubicBezTo>
                  <a:close/>
                  <a:moveTo>
                    <a:pt x="67042" y="101558"/>
                  </a:moveTo>
                  <a:lnTo>
                    <a:pt x="67042" y="101558"/>
                  </a:lnTo>
                  <a:cubicBezTo>
                    <a:pt x="39718" y="110649"/>
                    <a:pt x="17183" y="103636"/>
                    <a:pt x="14929" y="101558"/>
                  </a:cubicBezTo>
                  <a:cubicBezTo>
                    <a:pt x="14929" y="99220"/>
                    <a:pt x="24788" y="82857"/>
                    <a:pt x="54647" y="73766"/>
                  </a:cubicBezTo>
                  <a:cubicBezTo>
                    <a:pt x="87323" y="62077"/>
                    <a:pt x="104788" y="66753"/>
                    <a:pt x="104788" y="71428"/>
                  </a:cubicBezTo>
                  <a:cubicBezTo>
                    <a:pt x="107042" y="73766"/>
                    <a:pt x="94647" y="91948"/>
                    <a:pt x="67042" y="101558"/>
                  </a:cubicBezTo>
                  <a:close/>
                  <a:moveTo>
                    <a:pt x="57183" y="78181"/>
                  </a:moveTo>
                  <a:lnTo>
                    <a:pt x="57183" y="78181"/>
                  </a:lnTo>
                  <a:cubicBezTo>
                    <a:pt x="42253" y="82857"/>
                    <a:pt x="34647" y="87532"/>
                    <a:pt x="27323" y="94285"/>
                  </a:cubicBezTo>
                  <a:cubicBezTo>
                    <a:pt x="32112" y="96883"/>
                    <a:pt x="39718" y="99220"/>
                    <a:pt x="47042" y="94285"/>
                  </a:cubicBezTo>
                  <a:cubicBezTo>
                    <a:pt x="59718" y="91948"/>
                    <a:pt x="64788" y="82857"/>
                    <a:pt x="62253" y="76103"/>
                  </a:cubicBezTo>
                  <a:lnTo>
                    <a:pt x="62253" y="76103"/>
                  </a:lnTo>
                  <a:cubicBezTo>
                    <a:pt x="62253" y="76103"/>
                    <a:pt x="59718" y="78181"/>
                    <a:pt x="57183" y="78181"/>
                  </a:cubicBezTo>
                  <a:close/>
                </a:path>
              </a:pathLst>
            </a:custGeom>
            <a:solidFill>
              <a:sysClr lastClr="FFFFFF" val="window"/>
            </a:solidFill>
            <a:ln>
              <a:noFill/>
            </a:ln>
          </p:spPr>
          <p:txBody>
            <a:bodyPr anchor="ctr" anchorCtr="0" bIns="22850" lIns="45713" rIns="45713" tIns="22850">
              <a:noAutofit/>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1800" u="none">
                <a:ln>
                  <a:noFill/>
                </a:ln>
                <a:solidFill>
                  <a:prstClr val="black"/>
                </a:solidFill>
                <a:effectLst/>
                <a:uLnTx/>
                <a:uFillTx/>
                <a:latin typeface="微软雅黑"/>
                <a:ea typeface="微软雅黑"/>
                <a:cs typeface="Lato"/>
                <a:sym panose="020f0502020204030203" typeface="Lato"/>
              </a:endParaRPr>
            </a:p>
          </p:txBody>
        </p:sp>
      </p:grpSp>
      <p:grpSp>
        <p:nvGrpSpPr>
          <p:cNvPr id="22" name="组合 21"/>
          <p:cNvGrpSpPr/>
          <p:nvPr/>
        </p:nvGrpSpPr>
        <p:grpSpPr>
          <a:xfrm>
            <a:off x="3535326" y="1584707"/>
            <a:ext cx="2556406" cy="3595219"/>
            <a:chOff x="3535327" y="1584707"/>
            <a:chExt cx="2556406" cy="3595219"/>
          </a:xfrm>
        </p:grpSpPr>
        <p:sp>
          <p:nvSpPr>
            <p:cNvPr id="23" name="Shape 293"/>
            <p:cNvSpPr/>
            <p:nvPr/>
          </p:nvSpPr>
          <p:spPr>
            <a:xfrm>
              <a:off x="3535327" y="1584707"/>
              <a:ext cx="2556406" cy="3595219"/>
            </a:xfrm>
            <a:prstGeom prst="upArrow">
              <a:avLst>
                <a:gd fmla="val 69872" name="adj1"/>
                <a:gd fmla="val 45564" name="adj2"/>
              </a:avLst>
            </a:prstGeom>
            <a:solidFill>
              <a:schemeClr val="tx1">
                <a:lumMod val="50000"/>
                <a:lumOff val="50000"/>
              </a:schemeClr>
            </a:solidFill>
            <a:ln>
              <a:noFill/>
            </a:ln>
          </p:spPr>
          <p:txBody>
            <a:bodyPr anchor="ctr" anchorCtr="0" bIns="22850" lIns="45713" rIns="45713" tIns="22850">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1800" u="none">
                <a:ln>
                  <a:noFill/>
                </a:ln>
                <a:solidFill>
                  <a:prstClr val="white"/>
                </a:solidFill>
                <a:effectLst/>
                <a:uLnTx/>
                <a:uFillTx/>
                <a:latin typeface="微软雅黑"/>
                <a:ea typeface="微软雅黑"/>
                <a:cs typeface="Lato"/>
                <a:sym panose="020f0502020204030203" typeface="Lato"/>
              </a:endParaRPr>
            </a:p>
          </p:txBody>
        </p:sp>
        <p:sp>
          <p:nvSpPr>
            <p:cNvPr id="24" name="Shape 299"/>
            <p:cNvSpPr txBox="1"/>
            <p:nvPr/>
          </p:nvSpPr>
          <p:spPr>
            <a:xfrm>
              <a:off x="3950208" y="3041771"/>
              <a:ext cx="1734855" cy="462983"/>
            </a:xfrm>
            <a:prstGeom prst="rect">
              <a:avLst/>
            </a:prstGeom>
            <a:noFill/>
            <a:ln>
              <a:noFill/>
            </a:ln>
          </p:spPr>
          <p:txBody>
            <a:bodyPr anchor="t" anchorCtr="0" bIns="22850" lIns="45713" rIns="45713" tIns="22850">
              <a:noAutofit/>
            </a:bodyPr>
            <a:lstStyle/>
            <a:p>
              <a:pPr algn="ctr" defTabSz="914400" eaLnBrk="1" fontAlgn="auto" hangingPunct="1" indent="0" latinLnBrk="0" lvl="0" marL="0" marR="0">
                <a:lnSpc>
                  <a:spcPct val="100000"/>
                </a:lnSpc>
                <a:spcBef>
                  <a:spcPct val="0"/>
                </a:spcBef>
                <a:spcAft>
                  <a:spcPct val="0"/>
                </a:spcAft>
                <a:buClrTx/>
                <a:buSzPct val="25000"/>
                <a:buFontTx/>
                <a:buNone/>
                <a:defRPr/>
              </a:pPr>
              <a:r>
                <a:rPr altLang="en-US" b="1" baseline="0" cap="none" i="0" kern="0" kumimoji="0" lang="zh-CN" noProof="0" normalizeH="0" smtClean="0" spc="0" strike="noStrike" sz="2200" u="none">
                  <a:ln>
                    <a:noFill/>
                  </a:ln>
                  <a:solidFill>
                    <a:srgbClr val="FFFFFF"/>
                  </a:solidFill>
                  <a:effectLst/>
                  <a:uLnTx/>
                  <a:uFillTx/>
                  <a:latin typeface="微软雅黑"/>
                  <a:ea typeface="微软雅黑"/>
                  <a:cs typeface="Lato"/>
                  <a:sym panose="020f0502020204030203" typeface="Lato"/>
                </a:rPr>
                <a:t>添加标题</a:t>
              </a:r>
            </a:p>
          </p:txBody>
        </p:sp>
        <p:sp>
          <p:nvSpPr>
            <p:cNvPr id="25" name="Shape 300"/>
            <p:cNvSpPr txBox="1"/>
            <p:nvPr/>
          </p:nvSpPr>
          <p:spPr>
            <a:xfrm>
              <a:off x="4115309" y="3597927"/>
              <a:ext cx="1481009" cy="846386"/>
            </a:xfrm>
            <a:prstGeom prst="rect">
              <a:avLst/>
            </a:prstGeom>
            <a:noFill/>
            <a:ln>
              <a:noFill/>
            </a:ln>
          </p:spPr>
          <p:txBody>
            <a:bodyPr anchor="t" anchorCtr="0" bIns="22850" lIns="45713" rIns="45713" tIns="22850">
              <a:no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prstClr val="white"/>
                  </a:solidFill>
                  <a:effectLst/>
                  <a:uLnTx/>
                  <a:uFillTx/>
                  <a:latin typeface="微软雅黑"/>
                  <a:ea typeface="微软雅黑"/>
                </a:rPr>
                <a:t>点击输入本栏的具体文字，简明扼要的说明分项内容，请根据您的具体内容酌情修改。</a:t>
              </a:r>
            </a:p>
          </p:txBody>
        </p:sp>
        <p:sp>
          <p:nvSpPr>
            <p:cNvPr id="26" name="Shape 307"/>
            <p:cNvSpPr/>
            <p:nvPr/>
          </p:nvSpPr>
          <p:spPr>
            <a:xfrm>
              <a:off x="4505127" y="2338140"/>
              <a:ext cx="638570" cy="570984"/>
            </a:xfrm>
            <a:custGeom>
              <a:rect b="0" l="0" r="0" t="0"/>
              <a:pathLst>
                <a:path extrusionOk="0" h="119999" w="119999">
                  <a:moveTo>
                    <a:pt x="106961" y="0"/>
                  </a:moveTo>
                  <a:lnTo>
                    <a:pt x="106961" y="0"/>
                  </a:lnTo>
                  <a:cubicBezTo>
                    <a:pt x="12796" y="0"/>
                    <a:pt x="12796" y="0"/>
                    <a:pt x="12796" y="0"/>
                  </a:cubicBezTo>
                  <a:cubicBezTo>
                    <a:pt x="4104" y="0"/>
                    <a:pt x="0" y="7027"/>
                    <a:pt x="0" y="14324"/>
                  </a:cubicBezTo>
                  <a:cubicBezTo>
                    <a:pt x="0" y="93243"/>
                    <a:pt x="0" y="93243"/>
                    <a:pt x="0" y="93243"/>
                  </a:cubicBezTo>
                  <a:cubicBezTo>
                    <a:pt x="0" y="100810"/>
                    <a:pt x="4104" y="107837"/>
                    <a:pt x="12796" y="107837"/>
                  </a:cubicBezTo>
                  <a:cubicBezTo>
                    <a:pt x="36458" y="107837"/>
                    <a:pt x="36458" y="107837"/>
                    <a:pt x="36458" y="107837"/>
                  </a:cubicBezTo>
                  <a:cubicBezTo>
                    <a:pt x="36458" y="93243"/>
                    <a:pt x="36458" y="93243"/>
                    <a:pt x="36458" y="93243"/>
                  </a:cubicBezTo>
                  <a:cubicBezTo>
                    <a:pt x="10623" y="93243"/>
                    <a:pt x="10623" y="93243"/>
                    <a:pt x="10623" y="93243"/>
                  </a:cubicBezTo>
                  <a:cubicBezTo>
                    <a:pt x="10623" y="33513"/>
                    <a:pt x="10623" y="33513"/>
                    <a:pt x="10623" y="33513"/>
                  </a:cubicBezTo>
                  <a:cubicBezTo>
                    <a:pt x="106961" y="33513"/>
                    <a:pt x="106961" y="33513"/>
                    <a:pt x="106961" y="33513"/>
                  </a:cubicBezTo>
                  <a:cubicBezTo>
                    <a:pt x="106961" y="93243"/>
                    <a:pt x="106961" y="93243"/>
                    <a:pt x="106961" y="93243"/>
                  </a:cubicBezTo>
                  <a:cubicBezTo>
                    <a:pt x="83299" y="93243"/>
                    <a:pt x="83299" y="93243"/>
                    <a:pt x="83299" y="93243"/>
                  </a:cubicBezTo>
                  <a:cubicBezTo>
                    <a:pt x="83299" y="107837"/>
                    <a:pt x="83299" y="107837"/>
                    <a:pt x="83299" y="107837"/>
                  </a:cubicBezTo>
                  <a:cubicBezTo>
                    <a:pt x="106961" y="107837"/>
                    <a:pt x="106961" y="107837"/>
                    <a:pt x="106961" y="107837"/>
                  </a:cubicBezTo>
                  <a:cubicBezTo>
                    <a:pt x="113480" y="107837"/>
                    <a:pt x="119758" y="100810"/>
                    <a:pt x="119758" y="93243"/>
                  </a:cubicBezTo>
                  <a:cubicBezTo>
                    <a:pt x="119758" y="14324"/>
                    <a:pt x="119758" y="14324"/>
                    <a:pt x="119758" y="14324"/>
                  </a:cubicBezTo>
                  <a:cubicBezTo>
                    <a:pt x="119758" y="7027"/>
                    <a:pt x="113480" y="0"/>
                    <a:pt x="106961" y="0"/>
                  </a:cubicBezTo>
                  <a:close/>
                  <a:moveTo>
                    <a:pt x="14969" y="21621"/>
                  </a:moveTo>
                  <a:lnTo>
                    <a:pt x="14969" y="21621"/>
                  </a:lnTo>
                  <a:cubicBezTo>
                    <a:pt x="12796" y="21621"/>
                    <a:pt x="10623" y="19189"/>
                    <a:pt x="10623" y="16756"/>
                  </a:cubicBezTo>
                  <a:cubicBezTo>
                    <a:pt x="10623" y="14324"/>
                    <a:pt x="12796" y="12162"/>
                    <a:pt x="14969" y="12162"/>
                  </a:cubicBezTo>
                  <a:cubicBezTo>
                    <a:pt x="17142" y="12162"/>
                    <a:pt x="19074" y="14324"/>
                    <a:pt x="19074" y="16756"/>
                  </a:cubicBezTo>
                  <a:cubicBezTo>
                    <a:pt x="19074" y="19189"/>
                    <a:pt x="17142" y="21621"/>
                    <a:pt x="14969" y="21621"/>
                  </a:cubicBezTo>
                  <a:close/>
                  <a:moveTo>
                    <a:pt x="28008" y="21621"/>
                  </a:moveTo>
                  <a:lnTo>
                    <a:pt x="28008" y="21621"/>
                  </a:lnTo>
                  <a:cubicBezTo>
                    <a:pt x="25835" y="21621"/>
                    <a:pt x="23420" y="19189"/>
                    <a:pt x="23420" y="16756"/>
                  </a:cubicBezTo>
                  <a:cubicBezTo>
                    <a:pt x="23420" y="14324"/>
                    <a:pt x="25835" y="12162"/>
                    <a:pt x="28008" y="12162"/>
                  </a:cubicBezTo>
                  <a:cubicBezTo>
                    <a:pt x="29939" y="12162"/>
                    <a:pt x="31871" y="14324"/>
                    <a:pt x="31871" y="16756"/>
                  </a:cubicBezTo>
                  <a:cubicBezTo>
                    <a:pt x="31871" y="19189"/>
                    <a:pt x="29939" y="21621"/>
                    <a:pt x="28008" y="21621"/>
                  </a:cubicBezTo>
                  <a:close/>
                  <a:moveTo>
                    <a:pt x="106961" y="21621"/>
                  </a:moveTo>
                  <a:lnTo>
                    <a:pt x="106961" y="21621"/>
                  </a:lnTo>
                  <a:cubicBezTo>
                    <a:pt x="36458" y="21621"/>
                    <a:pt x="36458" y="21621"/>
                    <a:pt x="36458" y="21621"/>
                  </a:cubicBezTo>
                  <a:cubicBezTo>
                    <a:pt x="36458" y="14324"/>
                    <a:pt x="36458" y="14324"/>
                    <a:pt x="36458" y="14324"/>
                  </a:cubicBezTo>
                  <a:cubicBezTo>
                    <a:pt x="106961" y="14324"/>
                    <a:pt x="106961" y="14324"/>
                    <a:pt x="106961" y="14324"/>
                  </a:cubicBezTo>
                  <a:lnTo>
                    <a:pt x="106961" y="21621"/>
                  </a:lnTo>
                  <a:close/>
                  <a:moveTo>
                    <a:pt x="59879" y="47837"/>
                  </a:moveTo>
                  <a:lnTo>
                    <a:pt x="59879" y="47837"/>
                  </a:lnTo>
                  <a:cubicBezTo>
                    <a:pt x="29939" y="81351"/>
                    <a:pt x="29939" y="81351"/>
                    <a:pt x="29939" y="81351"/>
                  </a:cubicBezTo>
                  <a:cubicBezTo>
                    <a:pt x="49255" y="81351"/>
                    <a:pt x="49255" y="81351"/>
                    <a:pt x="49255" y="81351"/>
                  </a:cubicBezTo>
                  <a:cubicBezTo>
                    <a:pt x="49255" y="119729"/>
                    <a:pt x="49255" y="119729"/>
                    <a:pt x="49255" y="119729"/>
                  </a:cubicBezTo>
                  <a:cubicBezTo>
                    <a:pt x="70503" y="119729"/>
                    <a:pt x="70503" y="119729"/>
                    <a:pt x="70503" y="119729"/>
                  </a:cubicBezTo>
                  <a:cubicBezTo>
                    <a:pt x="70503" y="81351"/>
                    <a:pt x="70503" y="81351"/>
                    <a:pt x="70503" y="81351"/>
                  </a:cubicBezTo>
                  <a:cubicBezTo>
                    <a:pt x="87645" y="81351"/>
                    <a:pt x="87645" y="81351"/>
                    <a:pt x="87645" y="81351"/>
                  </a:cubicBezTo>
                  <a:lnTo>
                    <a:pt x="59879" y="47837"/>
                  </a:lnTo>
                  <a:close/>
                </a:path>
              </a:pathLst>
            </a:custGeom>
            <a:solidFill>
              <a:sysClr lastClr="FFFFFF" val="window"/>
            </a:solidFill>
            <a:ln>
              <a:noFill/>
            </a:ln>
          </p:spPr>
          <p:txBody>
            <a:bodyPr anchor="ctr" anchorCtr="0" bIns="22850" lIns="45713" rIns="45713" tIns="22850">
              <a:noAutofit/>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1800" u="none">
                <a:ln>
                  <a:noFill/>
                </a:ln>
                <a:solidFill>
                  <a:prstClr val="black"/>
                </a:solidFill>
                <a:effectLst/>
                <a:uLnTx/>
                <a:uFillTx/>
                <a:latin typeface="微软雅黑"/>
                <a:ea typeface="微软雅黑"/>
                <a:cs typeface="Lato"/>
                <a:sym panose="020f0502020204030203" typeface="Lato"/>
              </a:endParaRPr>
            </a:p>
          </p:txBody>
        </p:sp>
      </p:grpSp>
      <p:grpSp>
        <p:nvGrpSpPr>
          <p:cNvPr id="27" name="组合 26"/>
          <p:cNvGrpSpPr/>
          <p:nvPr/>
        </p:nvGrpSpPr>
        <p:grpSpPr>
          <a:xfrm>
            <a:off x="8649231" y="1584707"/>
            <a:ext cx="2556406" cy="3595219"/>
            <a:chOff x="8649231" y="1584707"/>
            <a:chExt cx="2556406" cy="3595219"/>
          </a:xfrm>
        </p:grpSpPr>
        <p:sp>
          <p:nvSpPr>
            <p:cNvPr id="28" name="Shape 295"/>
            <p:cNvSpPr/>
            <p:nvPr/>
          </p:nvSpPr>
          <p:spPr>
            <a:xfrm>
              <a:off x="8649231" y="1584707"/>
              <a:ext cx="2556406" cy="3595219"/>
            </a:xfrm>
            <a:prstGeom prst="upArrow">
              <a:avLst>
                <a:gd fmla="val 69872" name="adj1"/>
                <a:gd fmla="val 45564" name="adj2"/>
              </a:avLst>
            </a:prstGeom>
            <a:solidFill>
              <a:schemeClr val="tx1">
                <a:lumMod val="50000"/>
                <a:lumOff val="50000"/>
              </a:schemeClr>
            </a:solidFill>
            <a:ln>
              <a:noFill/>
            </a:ln>
          </p:spPr>
          <p:txBody>
            <a:bodyPr anchor="ctr" anchorCtr="0" bIns="22850" lIns="45713" rIns="45713" tIns="22850">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1800" u="none">
                <a:ln>
                  <a:noFill/>
                </a:ln>
                <a:solidFill>
                  <a:prstClr val="white"/>
                </a:solidFill>
                <a:effectLst/>
                <a:uLnTx/>
                <a:uFillTx/>
                <a:latin typeface="微软雅黑"/>
                <a:ea typeface="微软雅黑"/>
                <a:cs typeface="Lato"/>
                <a:sym panose="020f0502020204030203" typeface="Lato"/>
              </a:endParaRPr>
            </a:p>
          </p:txBody>
        </p:sp>
        <p:sp>
          <p:nvSpPr>
            <p:cNvPr id="29" name="Shape 303"/>
            <p:cNvSpPr txBox="1"/>
            <p:nvPr/>
          </p:nvSpPr>
          <p:spPr>
            <a:xfrm>
              <a:off x="9072690" y="3041771"/>
              <a:ext cx="1734855" cy="462983"/>
            </a:xfrm>
            <a:prstGeom prst="rect">
              <a:avLst/>
            </a:prstGeom>
            <a:noFill/>
            <a:ln>
              <a:noFill/>
            </a:ln>
          </p:spPr>
          <p:txBody>
            <a:bodyPr anchor="t" anchorCtr="0" bIns="22850" lIns="45713" rIns="45713" tIns="22850">
              <a:noAutofit/>
            </a:bodyPr>
            <a:lstStyle/>
            <a:p>
              <a:pPr algn="ctr" defTabSz="914400" eaLnBrk="1" fontAlgn="auto" hangingPunct="1" indent="0" latinLnBrk="0" lvl="0" marL="0" marR="0">
                <a:lnSpc>
                  <a:spcPct val="100000"/>
                </a:lnSpc>
                <a:spcBef>
                  <a:spcPct val="0"/>
                </a:spcBef>
                <a:spcAft>
                  <a:spcPct val="0"/>
                </a:spcAft>
                <a:buClrTx/>
                <a:buSzPct val="25000"/>
                <a:buFontTx/>
                <a:buNone/>
                <a:defRPr/>
              </a:pPr>
              <a:r>
                <a:rPr altLang="en-US" b="1" baseline="0" cap="none" i="0" kern="0" kumimoji="0" lang="zh-CN" noProof="0" normalizeH="0" smtClean="0" spc="0" strike="noStrike" sz="2200" u="none">
                  <a:ln>
                    <a:noFill/>
                  </a:ln>
                  <a:solidFill>
                    <a:srgbClr val="FFFFFF"/>
                  </a:solidFill>
                  <a:effectLst/>
                  <a:uLnTx/>
                  <a:uFillTx/>
                  <a:latin typeface="微软雅黑"/>
                  <a:ea typeface="微软雅黑"/>
                  <a:cs typeface="Lato"/>
                  <a:sym panose="020f0502020204030203" typeface="Lato"/>
                </a:rPr>
                <a:t>添加标题</a:t>
              </a:r>
            </a:p>
          </p:txBody>
        </p:sp>
        <p:sp>
          <p:nvSpPr>
            <p:cNvPr id="30" name="Shape 304"/>
            <p:cNvSpPr txBox="1"/>
            <p:nvPr/>
          </p:nvSpPr>
          <p:spPr>
            <a:xfrm>
              <a:off x="9237791" y="3597927"/>
              <a:ext cx="1481009" cy="846386"/>
            </a:xfrm>
            <a:prstGeom prst="rect">
              <a:avLst/>
            </a:prstGeom>
            <a:noFill/>
            <a:ln>
              <a:noFill/>
            </a:ln>
          </p:spPr>
          <p:txBody>
            <a:bodyPr anchor="t" anchorCtr="0" bIns="22850" lIns="45713" rIns="45713" tIns="22850">
              <a:no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prstClr val="white"/>
                  </a:solidFill>
                  <a:effectLst/>
                  <a:uLnTx/>
                  <a:uFillTx/>
                  <a:latin typeface="微软雅黑"/>
                  <a:ea typeface="微软雅黑"/>
                </a:rPr>
                <a:t>点击输入本栏的具体文字，简明扼要的说明分项内容，请根据您的具体内容酌情修改。</a:t>
              </a:r>
            </a:p>
          </p:txBody>
        </p:sp>
        <p:sp>
          <p:nvSpPr>
            <p:cNvPr id="31" name="Shape 308"/>
            <p:cNvSpPr/>
            <p:nvPr/>
          </p:nvSpPr>
          <p:spPr>
            <a:xfrm>
              <a:off x="9608864" y="2338140"/>
              <a:ext cx="638570" cy="491833"/>
            </a:xfrm>
            <a:custGeom>
              <a:rect b="0" l="0" r="0" t="0"/>
              <a:pathLst>
                <a:path extrusionOk="0" h="119999" w="119999">
                  <a:moveTo>
                    <a:pt x="19315" y="77905"/>
                  </a:moveTo>
                  <a:lnTo>
                    <a:pt x="19315" y="77905"/>
                  </a:lnTo>
                  <a:cubicBezTo>
                    <a:pt x="23420" y="92041"/>
                    <a:pt x="25593" y="97696"/>
                    <a:pt x="38390" y="103036"/>
                  </a:cubicBezTo>
                  <a:cubicBezTo>
                    <a:pt x="49014" y="111518"/>
                    <a:pt x="55533" y="119685"/>
                    <a:pt x="59879" y="119685"/>
                  </a:cubicBezTo>
                  <a:cubicBezTo>
                    <a:pt x="64225" y="119685"/>
                    <a:pt x="70744" y="111518"/>
                    <a:pt x="81368" y="105863"/>
                  </a:cubicBezTo>
                  <a:cubicBezTo>
                    <a:pt x="94164" y="97696"/>
                    <a:pt x="89818" y="97696"/>
                    <a:pt x="94164" y="81047"/>
                  </a:cubicBezTo>
                  <a:cubicBezTo>
                    <a:pt x="59879" y="103036"/>
                    <a:pt x="59879" y="103036"/>
                    <a:pt x="59879" y="103036"/>
                  </a:cubicBezTo>
                  <a:lnTo>
                    <a:pt x="19315" y="77905"/>
                  </a:lnTo>
                  <a:close/>
                  <a:moveTo>
                    <a:pt x="117585" y="38952"/>
                  </a:moveTo>
                  <a:lnTo>
                    <a:pt x="117585" y="38952"/>
                  </a:lnTo>
                  <a:cubicBezTo>
                    <a:pt x="66156" y="2827"/>
                    <a:pt x="66156" y="2827"/>
                    <a:pt x="66156" y="2827"/>
                  </a:cubicBezTo>
                  <a:cubicBezTo>
                    <a:pt x="64225" y="0"/>
                    <a:pt x="57706" y="0"/>
                    <a:pt x="53360" y="2827"/>
                  </a:cubicBezTo>
                  <a:cubicBezTo>
                    <a:pt x="2173" y="38952"/>
                    <a:pt x="2173" y="38952"/>
                    <a:pt x="2173" y="38952"/>
                  </a:cubicBezTo>
                  <a:cubicBezTo>
                    <a:pt x="0" y="41780"/>
                    <a:pt x="0" y="44607"/>
                    <a:pt x="2173" y="50261"/>
                  </a:cubicBezTo>
                  <a:cubicBezTo>
                    <a:pt x="53360" y="86387"/>
                    <a:pt x="53360" y="86387"/>
                    <a:pt x="53360" y="86387"/>
                  </a:cubicBezTo>
                  <a:cubicBezTo>
                    <a:pt x="57706" y="89214"/>
                    <a:pt x="64225" y="89214"/>
                    <a:pt x="66156" y="86387"/>
                  </a:cubicBezTo>
                  <a:cubicBezTo>
                    <a:pt x="98511" y="61256"/>
                    <a:pt x="98511" y="61256"/>
                    <a:pt x="98511" y="61256"/>
                  </a:cubicBezTo>
                  <a:cubicBezTo>
                    <a:pt x="64225" y="50261"/>
                    <a:pt x="64225" y="50261"/>
                    <a:pt x="64225" y="50261"/>
                  </a:cubicBezTo>
                  <a:cubicBezTo>
                    <a:pt x="62052" y="50261"/>
                    <a:pt x="62052" y="52774"/>
                    <a:pt x="59879" y="52774"/>
                  </a:cubicBezTo>
                  <a:cubicBezTo>
                    <a:pt x="53360" y="52774"/>
                    <a:pt x="49014" y="47434"/>
                    <a:pt x="49014" y="41780"/>
                  </a:cubicBezTo>
                  <a:cubicBezTo>
                    <a:pt x="49014" y="38952"/>
                    <a:pt x="53360" y="33612"/>
                    <a:pt x="59879" y="33612"/>
                  </a:cubicBezTo>
                  <a:cubicBezTo>
                    <a:pt x="64225" y="33612"/>
                    <a:pt x="68571" y="36125"/>
                    <a:pt x="70744" y="38952"/>
                  </a:cubicBezTo>
                  <a:cubicBezTo>
                    <a:pt x="106961" y="55602"/>
                    <a:pt x="106961" y="55602"/>
                    <a:pt x="106961" y="55602"/>
                  </a:cubicBezTo>
                  <a:cubicBezTo>
                    <a:pt x="117585" y="50261"/>
                    <a:pt x="117585" y="50261"/>
                    <a:pt x="117585" y="50261"/>
                  </a:cubicBezTo>
                  <a:cubicBezTo>
                    <a:pt x="119758" y="44607"/>
                    <a:pt x="119758" y="41780"/>
                    <a:pt x="117585" y="38952"/>
                  </a:cubicBezTo>
                  <a:close/>
                  <a:moveTo>
                    <a:pt x="102615" y="108691"/>
                  </a:moveTo>
                  <a:lnTo>
                    <a:pt x="102615" y="108691"/>
                  </a:lnTo>
                  <a:cubicBezTo>
                    <a:pt x="100442" y="111518"/>
                    <a:pt x="109134" y="114345"/>
                    <a:pt x="111307" y="105863"/>
                  </a:cubicBezTo>
                  <a:cubicBezTo>
                    <a:pt x="113239" y="66910"/>
                    <a:pt x="106961" y="55602"/>
                    <a:pt x="106961" y="55602"/>
                  </a:cubicBezTo>
                  <a:cubicBezTo>
                    <a:pt x="98511" y="61256"/>
                    <a:pt x="98511" y="61256"/>
                    <a:pt x="98511" y="61256"/>
                  </a:cubicBezTo>
                  <a:cubicBezTo>
                    <a:pt x="98511" y="61256"/>
                    <a:pt x="106961" y="69738"/>
                    <a:pt x="102615" y="108691"/>
                  </a:cubicBezTo>
                  <a:close/>
                </a:path>
              </a:pathLst>
            </a:custGeom>
            <a:solidFill>
              <a:sysClr lastClr="FFFFFF" val="window"/>
            </a:solidFill>
            <a:ln>
              <a:noFill/>
            </a:ln>
          </p:spPr>
          <p:txBody>
            <a:bodyPr anchor="ctr" anchorCtr="0" bIns="22850" lIns="45713" rIns="45713" tIns="22850">
              <a:noAutofit/>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1800" u="none">
                <a:ln>
                  <a:noFill/>
                </a:ln>
                <a:solidFill>
                  <a:prstClr val="black"/>
                </a:solidFill>
                <a:effectLst/>
                <a:uLnTx/>
                <a:uFillTx/>
                <a:latin typeface="微软雅黑"/>
                <a:ea typeface="微软雅黑"/>
                <a:cs typeface="Lato"/>
                <a:sym panose="020f0502020204030203" typeface="Lato"/>
              </a:endParaRPr>
            </a:p>
          </p:txBody>
        </p:sp>
      </p:grpSp>
      <p:grpSp>
        <p:nvGrpSpPr>
          <p:cNvPr id="32" name="组合 31"/>
          <p:cNvGrpSpPr/>
          <p:nvPr/>
        </p:nvGrpSpPr>
        <p:grpSpPr>
          <a:xfrm>
            <a:off x="978920" y="1584707"/>
            <a:ext cx="2556406" cy="3595219"/>
            <a:chOff x="978920" y="1584707"/>
            <a:chExt cx="2556406" cy="3595219"/>
          </a:xfrm>
        </p:grpSpPr>
        <p:sp>
          <p:nvSpPr>
            <p:cNvPr id="33" name="Shape 296"/>
            <p:cNvSpPr/>
            <p:nvPr/>
          </p:nvSpPr>
          <p:spPr>
            <a:xfrm>
              <a:off x="978920" y="1584707"/>
              <a:ext cx="2556406" cy="3595219"/>
            </a:xfrm>
            <a:prstGeom prst="upArrow">
              <a:avLst>
                <a:gd fmla="val 69872" name="adj1"/>
                <a:gd fmla="val 45564" name="adj2"/>
              </a:avLst>
            </a:prstGeom>
            <a:solidFill>
              <a:srgbClr val="C00000"/>
            </a:solidFill>
            <a:ln>
              <a:noFill/>
            </a:ln>
          </p:spPr>
          <p:txBody>
            <a:bodyPr anchor="ctr" anchorCtr="0" bIns="22850" lIns="45713" rIns="45713" tIns="22850">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1800" u="none">
                <a:ln>
                  <a:noFill/>
                </a:ln>
                <a:solidFill>
                  <a:prstClr val="white"/>
                </a:solidFill>
                <a:effectLst/>
                <a:uLnTx/>
                <a:uFillTx/>
                <a:latin typeface="微软雅黑"/>
                <a:ea typeface="微软雅黑"/>
                <a:cs typeface="Lato"/>
                <a:sym panose="020f0502020204030203" typeface="Lato"/>
              </a:endParaRPr>
            </a:p>
          </p:txBody>
        </p:sp>
        <p:sp>
          <p:nvSpPr>
            <p:cNvPr id="34" name="Shape 297"/>
            <p:cNvSpPr txBox="1"/>
            <p:nvPr/>
          </p:nvSpPr>
          <p:spPr>
            <a:xfrm>
              <a:off x="1381912" y="3041772"/>
              <a:ext cx="1734855" cy="462982"/>
            </a:xfrm>
            <a:prstGeom prst="rect">
              <a:avLst/>
            </a:prstGeom>
            <a:noFill/>
            <a:ln>
              <a:noFill/>
            </a:ln>
          </p:spPr>
          <p:txBody>
            <a:bodyPr anchor="t" anchorCtr="0" bIns="22850" lIns="45713" rIns="45713" tIns="22850">
              <a:noAutofit/>
            </a:bodyPr>
            <a:lstStyle/>
            <a:p>
              <a:pPr algn="ctr" defTabSz="914400" eaLnBrk="1" fontAlgn="auto" hangingPunct="1" indent="0" latinLnBrk="0" lvl="0" marL="0" marR="0">
                <a:lnSpc>
                  <a:spcPct val="100000"/>
                </a:lnSpc>
                <a:spcBef>
                  <a:spcPct val="0"/>
                </a:spcBef>
                <a:spcAft>
                  <a:spcPct val="0"/>
                </a:spcAft>
                <a:buClrTx/>
                <a:buSzPct val="25000"/>
                <a:buFontTx/>
                <a:buNone/>
                <a:defRPr/>
              </a:pPr>
              <a:r>
                <a:rPr altLang="en-US" b="1" baseline="0" cap="none" i="0" kern="0" kumimoji="0" lang="zh-CN" noProof="0" normalizeH="0" smtClean="0" spc="0" strike="noStrike" sz="2200" u="none">
                  <a:ln>
                    <a:noFill/>
                  </a:ln>
                  <a:solidFill>
                    <a:srgbClr val="FFFFFF"/>
                  </a:solidFill>
                  <a:effectLst/>
                  <a:uLnTx/>
                  <a:uFillTx/>
                  <a:latin typeface="微软雅黑"/>
                  <a:ea typeface="微软雅黑"/>
                  <a:cs typeface="Lato"/>
                  <a:sym panose="020f0502020204030203" typeface="Lato"/>
                </a:rPr>
                <a:t>添加标题</a:t>
              </a:r>
            </a:p>
          </p:txBody>
        </p:sp>
        <p:sp>
          <p:nvSpPr>
            <p:cNvPr id="35" name="Shape 298"/>
            <p:cNvSpPr txBox="1"/>
            <p:nvPr/>
          </p:nvSpPr>
          <p:spPr>
            <a:xfrm>
              <a:off x="1547013" y="3597927"/>
              <a:ext cx="1481009" cy="846386"/>
            </a:xfrm>
            <a:prstGeom prst="rect">
              <a:avLst/>
            </a:prstGeom>
            <a:noFill/>
            <a:ln>
              <a:noFill/>
            </a:ln>
          </p:spPr>
          <p:txBody>
            <a:bodyPr anchor="t" anchorCtr="0" bIns="22850" lIns="45713" rIns="45713" tIns="22850">
              <a:no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prstClr val="white"/>
                  </a:solidFill>
                  <a:effectLst/>
                  <a:uLnTx/>
                  <a:uFillTx/>
                  <a:latin typeface="微软雅黑"/>
                  <a:ea typeface="微软雅黑"/>
                </a:rPr>
                <a:t>点击输入本栏的具体文字，简明扼要的说明分项内容，请根据您的具体内容酌情修改。</a:t>
              </a:r>
            </a:p>
          </p:txBody>
        </p:sp>
        <p:sp>
          <p:nvSpPr>
            <p:cNvPr id="36" name="Shape 309"/>
            <p:cNvSpPr/>
            <p:nvPr/>
          </p:nvSpPr>
          <p:spPr>
            <a:xfrm>
              <a:off x="1812725" y="2353907"/>
              <a:ext cx="638573" cy="570980"/>
            </a:xfrm>
            <a:custGeom>
              <a:rect b="0" l="0" r="0" t="0"/>
              <a:pathLst>
                <a:path extrusionOk="0" h="119999" w="119999">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ysClr lastClr="FFFFFF" val="window"/>
            </a:solidFill>
            <a:ln>
              <a:noFill/>
            </a:ln>
          </p:spPr>
          <p:txBody>
            <a:bodyPr anchor="ctr" anchorCtr="0" bIns="22850" lIns="45713" rIns="45713" tIns="22850">
              <a:noAutofit/>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1800" u="none">
                <a:ln>
                  <a:noFill/>
                </a:ln>
                <a:solidFill>
                  <a:prstClr val="black"/>
                </a:solidFill>
                <a:effectLst/>
                <a:uLnTx/>
                <a:uFillTx/>
                <a:latin typeface="微软雅黑"/>
                <a:ea typeface="微软雅黑"/>
                <a:cs typeface="Lato"/>
                <a:sym panose="020f0502020204030203" typeface="Lato"/>
              </a:endParaRPr>
            </a:p>
          </p:txBody>
        </p:sp>
      </p:grpSp>
      <p:sp>
        <p:nvSpPr>
          <p:cNvPr id="37" name="Shape 325"/>
          <p:cNvSpPr txBox="1"/>
          <p:nvPr/>
        </p:nvSpPr>
        <p:spPr>
          <a:xfrm>
            <a:off x="1371600" y="5365373"/>
            <a:ext cx="9461500" cy="825615"/>
          </a:xfrm>
          <a:prstGeom prst="rect">
            <a:avLst/>
          </a:prstGeom>
          <a:noFill/>
          <a:ln>
            <a:noFill/>
          </a:ln>
        </p:spPr>
        <p:txBody>
          <a:bodyPr anchor="t" anchorCtr="0" bIns="45700" lIns="91413" rIns="91413" tIns="45700">
            <a:noAutofit/>
          </a:bodyPr>
          <a:lstStyle/>
          <a:p>
            <a:pPr fontAlgn="base">
              <a:lnSpc>
                <a:spcPct val="150000"/>
              </a:lnSpc>
              <a:spcBef>
                <a:spcPct val="0"/>
              </a:spcBef>
              <a:spcAft>
                <a:spcPct val="0"/>
              </a:spcAft>
            </a:pPr>
            <a:r>
              <a:rPr altLang="en-US" lang="zh-CN" sz="14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此处添加详细文本描述，建议与标题相关并符合整体语言风格，语言描述尽量简洁生动。尽量将每页幻灯片的字数控制在  200字以内，据统计每页幻灯片的最好控制在5分钟之内。</a:t>
            </a:r>
          </a:p>
        </p:txBody>
      </p:sp>
    </p:spTree>
    <p:extLst>
      <p:ext uri="{BB962C8B-B14F-4D97-AF65-F5344CB8AC3E}">
        <p14:creationId val="63808404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42" presetSubtype="0">
                                  <p:stCondLst>
                                    <p:cond delay="0"/>
                                  </p:stCondLst>
                                  <p:childTnLst>
                                    <p:set>
                                      <p:cBhvr>
                                        <p:cTn dur="1" fill="hold" id="25">
                                          <p:stCondLst>
                                            <p:cond delay="0"/>
                                          </p:stCondLst>
                                        </p:cTn>
                                        <p:tgtEl>
                                          <p:spTgt spid="32"/>
                                        </p:tgtEl>
                                        <p:attrNameLst>
                                          <p:attrName>style.visibility</p:attrName>
                                        </p:attrNameLst>
                                      </p:cBhvr>
                                      <p:to>
                                        <p:strVal val="visible"/>
                                      </p:to>
                                    </p:set>
                                    <p:animEffect filter="fade" transition="in">
                                      <p:cBhvr>
                                        <p:cTn dur="1000" id="26"/>
                                        <p:tgtEl>
                                          <p:spTgt spid="32"/>
                                        </p:tgtEl>
                                      </p:cBhvr>
                                    </p:animEffect>
                                    <p:anim calcmode="lin" valueType="num">
                                      <p:cBhvr>
                                        <p:cTn dur="1000" fill="hold" id="27"/>
                                        <p:tgtEl>
                                          <p:spTgt spid="32"/>
                                        </p:tgtEl>
                                        <p:attrNameLst>
                                          <p:attrName>ppt_x</p:attrName>
                                        </p:attrNameLst>
                                      </p:cBhvr>
                                      <p:tavLst>
                                        <p:tav tm="0">
                                          <p:val>
                                            <p:strVal val="#ppt_x"/>
                                          </p:val>
                                        </p:tav>
                                        <p:tav tm="100000">
                                          <p:val>
                                            <p:strVal val="#ppt_x"/>
                                          </p:val>
                                        </p:tav>
                                      </p:tavLst>
                                    </p:anim>
                                    <p:anim calcmode="lin" valueType="num">
                                      <p:cBhvr>
                                        <p:cTn dur="1000" fill="hold" id="28"/>
                                        <p:tgtEl>
                                          <p:spTgt spid="32"/>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200"/>
                            </p:stCondLst>
                            <p:childTnLst>
                              <p:par>
                                <p:cTn fill="hold" id="30" nodeType="afterEffect" presetClass="entr" presetID="42" presetSubtype="0">
                                  <p:stCondLst>
                                    <p:cond delay="0"/>
                                  </p:stCondLst>
                                  <p:childTnLst>
                                    <p:set>
                                      <p:cBhvr>
                                        <p:cTn dur="1" fill="hold" id="31">
                                          <p:stCondLst>
                                            <p:cond delay="0"/>
                                          </p:stCondLst>
                                        </p:cTn>
                                        <p:tgtEl>
                                          <p:spTgt spid="22"/>
                                        </p:tgtEl>
                                        <p:attrNameLst>
                                          <p:attrName>style.visibility</p:attrName>
                                        </p:attrNameLst>
                                      </p:cBhvr>
                                      <p:to>
                                        <p:strVal val="visible"/>
                                      </p:to>
                                    </p:set>
                                    <p:animEffect filter="fade" transition="in">
                                      <p:cBhvr>
                                        <p:cTn dur="1000" id="32"/>
                                        <p:tgtEl>
                                          <p:spTgt spid="22"/>
                                        </p:tgtEl>
                                      </p:cBhvr>
                                    </p:animEffect>
                                    <p:anim calcmode="lin" valueType="num">
                                      <p:cBhvr>
                                        <p:cTn dur="1000" fill="hold" id="33"/>
                                        <p:tgtEl>
                                          <p:spTgt spid="22"/>
                                        </p:tgtEl>
                                        <p:attrNameLst>
                                          <p:attrName>ppt_x</p:attrName>
                                        </p:attrNameLst>
                                      </p:cBhvr>
                                      <p:tavLst>
                                        <p:tav tm="0">
                                          <p:val>
                                            <p:strVal val="#ppt_x"/>
                                          </p:val>
                                        </p:tav>
                                        <p:tav tm="100000">
                                          <p:val>
                                            <p:strVal val="#ppt_x"/>
                                          </p:val>
                                        </p:tav>
                                      </p:tavLst>
                                    </p:anim>
                                    <p:anim calcmode="lin" valueType="num">
                                      <p:cBhvr>
                                        <p:cTn dur="1000" fill="hold" id="34"/>
                                        <p:tgtEl>
                                          <p:spTgt spid="22"/>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200"/>
                            </p:stCondLst>
                            <p:childTnLst>
                              <p:par>
                                <p:cTn fill="hold" id="36" nodeType="afterEffect" presetClass="entr" presetID="42" presetSubtype="0">
                                  <p:stCondLst>
                                    <p:cond delay="0"/>
                                  </p:stCondLst>
                                  <p:childTnLst>
                                    <p:set>
                                      <p:cBhvr>
                                        <p:cTn dur="1" fill="hold" id="37">
                                          <p:stCondLst>
                                            <p:cond delay="0"/>
                                          </p:stCondLst>
                                        </p:cTn>
                                        <p:tgtEl>
                                          <p:spTgt spid="17"/>
                                        </p:tgtEl>
                                        <p:attrNameLst>
                                          <p:attrName>style.visibility</p:attrName>
                                        </p:attrNameLst>
                                      </p:cBhvr>
                                      <p:to>
                                        <p:strVal val="visible"/>
                                      </p:to>
                                    </p:set>
                                    <p:animEffect filter="fade" transition="in">
                                      <p:cBhvr>
                                        <p:cTn dur="1000" id="38"/>
                                        <p:tgtEl>
                                          <p:spTgt spid="17"/>
                                        </p:tgtEl>
                                      </p:cBhvr>
                                    </p:animEffect>
                                    <p:anim calcmode="lin" valueType="num">
                                      <p:cBhvr>
                                        <p:cTn dur="1000" fill="hold" id="39"/>
                                        <p:tgtEl>
                                          <p:spTgt spid="17"/>
                                        </p:tgtEl>
                                        <p:attrNameLst>
                                          <p:attrName>ppt_x</p:attrName>
                                        </p:attrNameLst>
                                      </p:cBhvr>
                                      <p:tavLst>
                                        <p:tav tm="0">
                                          <p:val>
                                            <p:strVal val="#ppt_x"/>
                                          </p:val>
                                        </p:tav>
                                        <p:tav tm="100000">
                                          <p:val>
                                            <p:strVal val="#ppt_x"/>
                                          </p:val>
                                        </p:tav>
                                      </p:tavLst>
                                    </p:anim>
                                    <p:anim calcmode="lin" valueType="num">
                                      <p:cBhvr>
                                        <p:cTn dur="1000" fill="hold" id="40"/>
                                        <p:tgtEl>
                                          <p:spTgt spid="1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200"/>
                            </p:stCondLst>
                            <p:childTnLst>
                              <p:par>
                                <p:cTn fill="hold" id="42" nodeType="afterEffect" presetClass="entr" presetID="42" presetSubtype="0">
                                  <p:stCondLst>
                                    <p:cond delay="0"/>
                                  </p:stCondLst>
                                  <p:childTnLst>
                                    <p:set>
                                      <p:cBhvr>
                                        <p:cTn dur="1" fill="hold" id="43">
                                          <p:stCondLst>
                                            <p:cond delay="0"/>
                                          </p:stCondLst>
                                        </p:cTn>
                                        <p:tgtEl>
                                          <p:spTgt spid="27"/>
                                        </p:tgtEl>
                                        <p:attrNameLst>
                                          <p:attrName>style.visibility</p:attrName>
                                        </p:attrNameLst>
                                      </p:cBhvr>
                                      <p:to>
                                        <p:strVal val="visible"/>
                                      </p:to>
                                    </p:set>
                                    <p:animEffect filter="fade" transition="in">
                                      <p:cBhvr>
                                        <p:cTn dur="1000" id="44"/>
                                        <p:tgtEl>
                                          <p:spTgt spid="27"/>
                                        </p:tgtEl>
                                      </p:cBhvr>
                                    </p:animEffect>
                                    <p:anim calcmode="lin" valueType="num">
                                      <p:cBhvr>
                                        <p:cTn dur="1000" fill="hold" id="45"/>
                                        <p:tgtEl>
                                          <p:spTgt spid="27"/>
                                        </p:tgtEl>
                                        <p:attrNameLst>
                                          <p:attrName>ppt_x</p:attrName>
                                        </p:attrNameLst>
                                      </p:cBhvr>
                                      <p:tavLst>
                                        <p:tav tm="0">
                                          <p:val>
                                            <p:strVal val="#ppt_x"/>
                                          </p:val>
                                        </p:tav>
                                        <p:tav tm="100000">
                                          <p:val>
                                            <p:strVal val="#ppt_x"/>
                                          </p:val>
                                        </p:tav>
                                      </p:tavLst>
                                    </p:anim>
                                    <p:anim calcmode="lin" valueType="num">
                                      <p:cBhvr>
                                        <p:cTn dur="1000" fill="hold" id="46"/>
                                        <p:tgtEl>
                                          <p:spTgt spid="27"/>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5200"/>
                            </p:stCondLst>
                            <p:childTnLst>
                              <p:par>
                                <p:cTn fill="hold" grpId="0" id="48" nodeType="afterEffect" presetClass="entr" presetID="53" presetSubtype="0">
                                  <p:stCondLst>
                                    <p:cond delay="0"/>
                                  </p:stCondLst>
                                  <p:iterate type="lt">
                                    <p:tmPct val="5000"/>
                                  </p:iterate>
                                  <p:childTnLst>
                                    <p:set>
                                      <p:cBhvr>
                                        <p:cTn dur="1" fill="hold" id="49">
                                          <p:stCondLst>
                                            <p:cond delay="0"/>
                                          </p:stCondLst>
                                        </p:cTn>
                                        <p:tgtEl>
                                          <p:spTgt spid="37"/>
                                        </p:tgtEl>
                                        <p:attrNameLst>
                                          <p:attrName>style.visibility</p:attrName>
                                        </p:attrNameLst>
                                      </p:cBhvr>
                                      <p:to>
                                        <p:strVal val="visible"/>
                                      </p:to>
                                    </p:set>
                                    <p:anim calcmode="lin" valueType="num">
                                      <p:cBhvr>
                                        <p:cTn dur="500" fill="hold" id="50"/>
                                        <p:tgtEl>
                                          <p:spTgt spid="37"/>
                                        </p:tgtEl>
                                        <p:attrNameLst>
                                          <p:attrName>ppt_w</p:attrName>
                                        </p:attrNameLst>
                                      </p:cBhvr>
                                      <p:tavLst>
                                        <p:tav tm="0">
                                          <p:val>
                                            <p:fltVal val="0"/>
                                          </p:val>
                                        </p:tav>
                                        <p:tav tm="100000">
                                          <p:val>
                                            <p:strVal val="#ppt_w"/>
                                          </p:val>
                                        </p:tav>
                                      </p:tavLst>
                                    </p:anim>
                                    <p:anim calcmode="lin" valueType="num">
                                      <p:cBhvr>
                                        <p:cTn dur="500" fill="hold" id="51"/>
                                        <p:tgtEl>
                                          <p:spTgt spid="37"/>
                                        </p:tgtEl>
                                        <p:attrNameLst>
                                          <p:attrName>ppt_h</p:attrName>
                                        </p:attrNameLst>
                                      </p:cBhvr>
                                      <p:tavLst>
                                        <p:tav tm="0">
                                          <p:val>
                                            <p:fltVal val="0"/>
                                          </p:val>
                                        </p:tav>
                                        <p:tav tm="100000">
                                          <p:val>
                                            <p:strVal val="#ppt_h"/>
                                          </p:val>
                                        </p:tav>
                                      </p:tavLst>
                                    </p:anim>
                                    <p:animEffect filter="fade" transition="in">
                                      <p:cBhvr>
                                        <p:cTn dur="500" id="52"/>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3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E8677741-F51D-4449-8430-99CDEB10FAAF}" type="slidenum">
              <a:rPr altLang="en-US" lang="zh-CN" smtClean="0" sz="1400">
                <a:solidFill>
                  <a:schemeClr val="bg1"/>
                </a:solidFill>
              </a:rPr>
              <a:pPr algn="ctr"/>
              <a:t>15</a:t>
            </a:fld>
          </a:p>
        </p:txBody>
      </p:sp>
      <p:grpSp>
        <p:nvGrpSpPr>
          <p:cNvPr id="17" name="组合 16"/>
          <p:cNvGrpSpPr/>
          <p:nvPr/>
        </p:nvGrpSpPr>
        <p:grpSpPr>
          <a:xfrm>
            <a:off x="1326291" y="1504249"/>
            <a:ext cx="9545963" cy="1392714"/>
            <a:chOff x="2954339" y="1292764"/>
            <a:chExt cx="7162269" cy="1044567"/>
          </a:xfrm>
        </p:grpSpPr>
        <p:sp>
          <p:nvSpPr>
            <p:cNvPr id="18" name="矩形 17"/>
            <p:cNvSpPr>
              <a:spLocks noChangeArrowheads="1"/>
            </p:cNvSpPr>
            <p:nvPr/>
          </p:nvSpPr>
          <p:spPr bwMode="auto">
            <a:xfrm>
              <a:off x="2954340" y="1637888"/>
              <a:ext cx="7162269" cy="6926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30000"/>
                </a:lnSpc>
              </a:pPr>
              <a:r>
                <a:rPr altLang="en-US" lang="zh-CN" sz="14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您的内容打在这里，或者通过复制您的文本后您的内容打在这里。</a:t>
              </a:r>
            </a:p>
          </p:txBody>
        </p:sp>
        <p:sp>
          <p:nvSpPr>
            <p:cNvPr id="19" name="矩形 18"/>
            <p:cNvSpPr/>
            <p:nvPr/>
          </p:nvSpPr>
          <p:spPr>
            <a:xfrm>
              <a:off x="2963100" y="1292764"/>
              <a:ext cx="951919" cy="312391"/>
            </a:xfrm>
            <a:prstGeom prst="rect">
              <a:avLst/>
            </a:prstGeom>
          </p:spPr>
          <p:txBody>
            <a:bodyPr wrap="none">
              <a:spAutoFit/>
            </a:bodyPr>
            <a:lstStyle/>
            <a:p>
              <a:r>
                <a:rPr altLang="en-US" lang="zh-CN" smtClean="0" sz="2133">
                  <a:solidFill>
                    <a:schemeClr val="tx1">
                      <a:lumMod val="65000"/>
                      <a:lumOff val="35000"/>
                    </a:schemeClr>
                  </a:solidFill>
                  <a:latin charset="-122" pitchFamily="34" typeface="微软雅黑"/>
                  <a:ea charset="-122" pitchFamily="34" typeface="微软雅黑"/>
                </a:rPr>
                <a:t>添加标题</a:t>
              </a:r>
            </a:p>
          </p:txBody>
        </p:sp>
      </p:grpSp>
      <p:sp>
        <p:nvSpPr>
          <p:cNvPr id="20" name="矩形 19"/>
          <p:cNvSpPr/>
          <p:nvPr/>
        </p:nvSpPr>
        <p:spPr>
          <a:xfrm>
            <a:off x="1549938" y="3366715"/>
            <a:ext cx="9117452" cy="2373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87"/>
          </a:p>
        </p:txBody>
      </p:sp>
      <p:sp>
        <p:nvSpPr>
          <p:cNvPr id="21" name="矩形 20"/>
          <p:cNvSpPr>
            <a:spLocks noChangeArrowheads="1"/>
          </p:cNvSpPr>
          <p:nvPr/>
        </p:nvSpPr>
        <p:spPr bwMode="auto">
          <a:xfrm>
            <a:off x="2016628" y="3699489"/>
            <a:ext cx="7115931" cy="1691616"/>
          </a:xfrm>
          <a:prstGeom prst="rect">
            <a:avLst/>
          </a:prstGeom>
          <a:noFill/>
          <a:ln>
            <a:noFill/>
          </a:ln>
          <a:extLst>
            <a:ext uri="{91240B29-F687-4F45-9708-019B960494DF}">
              <a14:hiddenLine w="9525">
                <a:solidFill>
                  <a:srgbClr val="000000"/>
                </a:solidFill>
                <a:miter lim="800000"/>
                <a:headEnd/>
                <a:tailEnd/>
              </a14:hiddenLine>
            </a:ext>
          </a:extLst>
        </p:spPr>
        <p:txBody>
          <a:bodyPr bIns="45708" lIns="91416" rIns="91416" tIns="45708" wrap="square">
            <a:spAutoFit/>
          </a:bodyPr>
          <a:lstStyle/>
          <a:p>
            <a:pPr algn="just">
              <a:lnSpc>
                <a:spcPct val="150000"/>
              </a:lnSpc>
            </a:pPr>
            <a:r>
              <a:rPr altLang="en-US" lang="zh-CN" sz="14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a:t>
            </a:r>
          </a:p>
        </p:txBody>
      </p:sp>
      <p:grpSp>
        <p:nvGrpSpPr>
          <p:cNvPr id="22" name="组合 21"/>
          <p:cNvGrpSpPr/>
          <p:nvPr/>
        </p:nvGrpSpPr>
        <p:grpSpPr>
          <a:xfrm>
            <a:off x="8873837" y="3287491"/>
            <a:ext cx="1889155" cy="1812872"/>
            <a:chOff x="8876147" y="3192042"/>
            <a:chExt cx="1889647" cy="1813344"/>
          </a:xfrm>
        </p:grpSpPr>
        <p:sp>
          <p:nvSpPr>
            <p:cNvPr id="23" name="任意多边形 22"/>
            <p:cNvSpPr/>
            <p:nvPr/>
          </p:nvSpPr>
          <p:spPr>
            <a:xfrm>
              <a:off x="10622170" y="4830722"/>
              <a:ext cx="136506" cy="174664"/>
            </a:xfrm>
            <a:custGeom>
              <a:gdLst>
                <a:gd fmla="*/ 102393 w 102393" name="connsiteX0"/>
                <a:gd fmla="*/ 130968 h 130968" name="connsiteY0"/>
                <a:gd fmla="*/ 0 w 102393" name="connsiteX1"/>
                <a:gd fmla="*/ 130968 h 130968" name="connsiteY1"/>
                <a:gd fmla="*/ 0 w 102393" name="connsiteX2"/>
                <a:gd fmla="*/ 0 h 130968" name="connsiteY2"/>
                <a:gd fmla="*/ 102393 w 102393" name="connsiteX3"/>
                <a:gd fmla="*/ 130968 h 130968" name="connsiteY3"/>
              </a:gdLst>
              <a:cxnLst>
                <a:cxn ang="0">
                  <a:pos x="connsiteX0" y="connsiteY0"/>
                </a:cxn>
                <a:cxn ang="0">
                  <a:pos x="connsiteX1" y="connsiteY1"/>
                </a:cxn>
                <a:cxn ang="0">
                  <a:pos x="connsiteX2" y="connsiteY2"/>
                </a:cxn>
                <a:cxn ang="0">
                  <a:pos x="connsiteX3" y="connsiteY3"/>
                </a:cxn>
              </a:cxnLst>
              <a:rect b="b" l="l" r="r" t="t"/>
              <a:pathLst>
                <a:path h="130968" w="102393">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7">
                <a:solidFill>
                  <a:schemeClr val="tx1">
                    <a:lumMod val="85000"/>
                    <a:lumOff val="15000"/>
                  </a:schemeClr>
                </a:solidFill>
              </a:endParaRPr>
            </a:p>
          </p:txBody>
        </p:sp>
        <p:sp>
          <p:nvSpPr>
            <p:cNvPr id="24" name="任意多边形 23"/>
            <p:cNvSpPr/>
            <p:nvPr/>
          </p:nvSpPr>
          <p:spPr>
            <a:xfrm>
              <a:off x="8876147" y="3192042"/>
              <a:ext cx="152380" cy="95271"/>
            </a:xfrm>
            <a:custGeom>
              <a:gdLst>
                <a:gd fmla="*/ 19050 w 114300" name="connsiteX0"/>
                <a:gd fmla="*/ 0 h 71437" name="connsiteY0"/>
                <a:gd fmla="*/ 0 w 114300" name="connsiteX1"/>
                <a:gd fmla="*/ 71437 h 71437" name="connsiteY1"/>
                <a:gd fmla="*/ 114300 w 114300" name="connsiteX2"/>
                <a:gd fmla="*/ 71437 h 71437" name="connsiteY2"/>
                <a:gd fmla="*/ 19050 w 114300" name="connsiteX3"/>
                <a:gd fmla="*/ 0 h 71437" name="connsiteY3"/>
              </a:gdLst>
              <a:cxnLst>
                <a:cxn ang="0">
                  <a:pos x="connsiteX0" y="connsiteY0"/>
                </a:cxn>
                <a:cxn ang="0">
                  <a:pos x="connsiteX1" y="connsiteY1"/>
                </a:cxn>
                <a:cxn ang="0">
                  <a:pos x="connsiteX2" y="connsiteY2"/>
                </a:cxn>
                <a:cxn ang="0">
                  <a:pos x="connsiteX3" y="connsiteY3"/>
                </a:cxn>
              </a:cxnLst>
              <a:rect b="b" l="l" r="r" t="t"/>
              <a:pathLst>
                <a:path h="71437" w="114300">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7"/>
            </a:p>
          </p:txBody>
        </p:sp>
        <p:grpSp>
          <p:nvGrpSpPr>
            <p:cNvPr id="25" name="组合 24"/>
            <p:cNvGrpSpPr/>
            <p:nvPr/>
          </p:nvGrpSpPr>
          <p:grpSpPr>
            <a:xfrm>
              <a:off x="8903430" y="3192042"/>
              <a:ext cx="1862364" cy="1812286"/>
              <a:chOff x="6950444" y="2300288"/>
              <a:chExt cx="1396955" cy="1358900"/>
            </a:xfrm>
            <a:solidFill>
              <a:srgbClr val="92D050"/>
            </a:solidFill>
          </p:grpSpPr>
          <p:sp>
            <p:nvSpPr>
              <p:cNvPr id="26" name="任意多边形 25"/>
              <p:cNvSpPr/>
              <p:nvPr/>
            </p:nvSpPr>
            <p:spPr>
              <a:xfrm>
                <a:off x="6950444" y="2300288"/>
                <a:ext cx="1396955" cy="1358900"/>
              </a:xfrm>
              <a:custGeom>
                <a:gdLst>
                  <a:gd fmla="*/ 0 w 1333635" name="connsiteX0"/>
                  <a:gd fmla="*/ 1225 h 1299210" name="connsiteY0"/>
                  <a:gd fmla="*/ 1333635 w 1333635" name="connsiteX1"/>
                  <a:gd fmla="*/ 1299210 h 1299210" name="connsiteY1"/>
                  <a:gd fmla="*/ 1333635 w 1333635" name="connsiteX2"/>
                  <a:gd fmla="*/ 397873 h 1299210" name="connsiteY2"/>
                  <a:gd fmla="*/ 922700 w 1333635" name="connsiteX3"/>
                  <a:gd fmla="*/ 0 h 1299210" name="connsiteY3"/>
                  <a:gd fmla="*/ 0 w 1333635" name="connsiteX4"/>
                  <a:gd fmla="*/ 1225 h 12992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99210" w="1333635">
                    <a:moveTo>
                      <a:pt x="0" y="1225"/>
                    </a:moveTo>
                    <a:lnTo>
                      <a:pt x="1333635" y="1299210"/>
                    </a:lnTo>
                    <a:lnTo>
                      <a:pt x="1333635" y="397873"/>
                    </a:lnTo>
                    <a:lnTo>
                      <a:pt x="922700" y="0"/>
                    </a:lnTo>
                    <a:lnTo>
                      <a:pt x="0" y="122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7">
                  <a:solidFill>
                    <a:srgbClr val="444455"/>
                  </a:solidFill>
                </a:endParaRPr>
              </a:p>
            </p:txBody>
          </p:sp>
          <p:sp>
            <p:nvSpPr>
              <p:cNvPr id="27" name="矩形 26"/>
              <p:cNvSpPr/>
              <p:nvPr/>
            </p:nvSpPr>
            <p:spPr>
              <a:xfrm rot="2637414">
                <a:off x="7353558" y="2614676"/>
                <a:ext cx="899511" cy="297189"/>
              </a:xfrm>
              <a:prstGeom prst="rect">
                <a:avLst/>
              </a:prstGeom>
              <a:noFill/>
            </p:spPr>
            <p:txBody>
              <a:bodyPr wrap="none">
                <a:spAutoFit/>
              </a:bodyPr>
              <a:lstStyle/>
              <a:p>
                <a:r>
                  <a:rPr altLang="en-US" lang="zh-CN" sz="2000">
                    <a:solidFill>
                      <a:schemeClr val="bg1"/>
                    </a:solidFill>
                    <a:latin charset="-122" pitchFamily="34" typeface="微软雅黑"/>
                    <a:ea charset="-122" pitchFamily="34" typeface="微软雅黑"/>
                  </a:rPr>
                  <a:t>添加标题</a:t>
                </a:r>
              </a:p>
            </p:txBody>
          </p:sp>
        </p:grpSp>
      </p:grpSp>
    </p:spTree>
    <p:extLst>
      <p:ext uri="{BB962C8B-B14F-4D97-AF65-F5344CB8AC3E}">
        <p14:creationId val="63808404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18" presetSubtype="6">
                                  <p:stCondLst>
                                    <p:cond delay="0"/>
                                  </p:stCondLst>
                                  <p:childTnLst>
                                    <p:set>
                                      <p:cBhvr>
                                        <p:cTn dur="1" fill="hold" id="25">
                                          <p:stCondLst>
                                            <p:cond delay="0"/>
                                          </p:stCondLst>
                                        </p:cTn>
                                        <p:tgtEl>
                                          <p:spTgt spid="17"/>
                                        </p:tgtEl>
                                        <p:attrNameLst>
                                          <p:attrName>style.visibility</p:attrName>
                                        </p:attrNameLst>
                                      </p:cBhvr>
                                      <p:to>
                                        <p:strVal val="visible"/>
                                      </p:to>
                                    </p:set>
                                    <p:animEffect filter="strips(downRight)" transition="in">
                                      <p:cBhvr>
                                        <p:cTn dur="1000" id="26"/>
                                        <p:tgtEl>
                                          <p:spTgt spid="17"/>
                                        </p:tgtEl>
                                      </p:cBhvr>
                                    </p:animEffect>
                                  </p:childTnLst>
                                </p:cTn>
                              </p:par>
                            </p:childTnLst>
                          </p:cTn>
                        </p:par>
                        <p:par>
                          <p:cTn fill="hold" id="27" nodeType="afterGroup">
                            <p:stCondLst>
                              <p:cond delay="2200"/>
                            </p:stCondLst>
                            <p:childTnLst>
                              <p:par>
                                <p:cTn fill="hold" grpId="0"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fill="hold" id="32" nodeType="withEffect" presetClass="entr" presetID="2" presetSubtype="3">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additive="base">
                                        <p:cTn dur="500" fill="hold" id="34"/>
                                        <p:tgtEl>
                                          <p:spTgt spid="22"/>
                                        </p:tgtEl>
                                        <p:attrNameLst>
                                          <p:attrName>ppt_x</p:attrName>
                                        </p:attrNameLst>
                                      </p:cBhvr>
                                      <p:tavLst>
                                        <p:tav tm="0">
                                          <p:val>
                                            <p:strVal val="1+#ppt_w/2"/>
                                          </p:val>
                                        </p:tav>
                                        <p:tav tm="100000">
                                          <p:val>
                                            <p:strVal val="#ppt_x"/>
                                          </p:val>
                                        </p:tav>
                                      </p:tavLst>
                                    </p:anim>
                                    <p:anim calcmode="lin" valueType="num">
                                      <p:cBhvr additive="base">
                                        <p:cTn dur="500" fill="hold" id="35"/>
                                        <p:tgtEl>
                                          <p:spTgt spid="22"/>
                                        </p:tgtEl>
                                        <p:attrNameLst>
                                          <p:attrName>ppt_y</p:attrName>
                                        </p:attrNameLst>
                                      </p:cBhvr>
                                      <p:tavLst>
                                        <p:tav tm="0">
                                          <p:val>
                                            <p:strVal val="0-#ppt_h/2"/>
                                          </p:val>
                                        </p:tav>
                                        <p:tav tm="100000">
                                          <p:val>
                                            <p:strVal val="#ppt_y"/>
                                          </p:val>
                                        </p:tav>
                                      </p:tavLst>
                                    </p:anim>
                                  </p:childTnLst>
                                </p:cTn>
                              </p:par>
                            </p:childTnLst>
                          </p:cTn>
                        </p:par>
                        <p:par>
                          <p:cTn fill="hold" id="36" nodeType="afterGroup">
                            <p:stCondLst>
                              <p:cond delay="2700"/>
                            </p:stCondLst>
                            <p:childTnLst>
                              <p:par>
                                <p:cTn fill="hold" grpId="0" id="37" nodeType="afterEffect" presetClass="entr" presetID="22" presetSubtype="1">
                                  <p:stCondLst>
                                    <p:cond delay="0"/>
                                  </p:stCondLst>
                                  <p:childTnLst>
                                    <p:set>
                                      <p:cBhvr>
                                        <p:cTn dur="1" fill="hold" id="38">
                                          <p:stCondLst>
                                            <p:cond delay="0"/>
                                          </p:stCondLst>
                                        </p:cTn>
                                        <p:tgtEl>
                                          <p:spTgt spid="21"/>
                                        </p:tgtEl>
                                        <p:attrNameLst>
                                          <p:attrName>style.visibility</p:attrName>
                                        </p:attrNameLst>
                                      </p:cBhvr>
                                      <p:to>
                                        <p:strVal val="visible"/>
                                      </p:to>
                                    </p:set>
                                    <p:animEffect filter="wipe(up)" transition="in">
                                      <p:cBhvr>
                                        <p:cTn dur="1000" id="3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FCB4EC8A-546C-4CCC-8DF6-D13F3DE6831E}" type="slidenum">
              <a:rPr altLang="en-US" lang="zh-CN" smtClean="0" sz="1400">
                <a:solidFill>
                  <a:schemeClr val="bg1"/>
                </a:solidFill>
              </a:rPr>
              <a:pPr algn="ctr"/>
              <a:t>16</a:t>
            </a:fld>
          </a:p>
        </p:txBody>
      </p:sp>
      <p:grpSp>
        <p:nvGrpSpPr>
          <p:cNvPr id="17" name="组合 16"/>
          <p:cNvGrpSpPr/>
          <p:nvPr/>
        </p:nvGrpSpPr>
        <p:grpSpPr>
          <a:xfrm>
            <a:off x="1882772" y="1441836"/>
            <a:ext cx="1045829" cy="933433"/>
            <a:chOff x="3342359" y="1161598"/>
            <a:chExt cx="2123116" cy="1895135"/>
          </a:xfrm>
        </p:grpSpPr>
        <p:sp>
          <p:nvSpPr>
            <p:cNvPr id="18" name="任意多边形 17"/>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r="2700000" dist="63500">
                <a:prstClr val="black">
                  <a:alpha val="50000"/>
                </a:prstClr>
              </a:innerShdw>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endParaRPr>
            </a:p>
          </p:txBody>
        </p:sp>
        <p:sp>
          <p:nvSpPr>
            <p:cNvPr id="19" name="Freeform 5"/>
            <p:cNvSpPr/>
            <p:nvPr/>
          </p:nvSpPr>
          <p:spPr bwMode="auto">
            <a:xfrm rot="10800000">
              <a:off x="3656172" y="1456205"/>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6">
                <a:lumMod val="75000"/>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20" name="组合 19"/>
          <p:cNvGrpSpPr/>
          <p:nvPr/>
        </p:nvGrpSpPr>
        <p:grpSpPr>
          <a:xfrm>
            <a:off x="1999153" y="3737873"/>
            <a:ext cx="1045829" cy="933433"/>
            <a:chOff x="3342359" y="1161598"/>
            <a:chExt cx="2123116" cy="1895135"/>
          </a:xfrm>
        </p:grpSpPr>
        <p:sp>
          <p:nvSpPr>
            <p:cNvPr id="21" name="任意多边形 20"/>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tx1">
                <a:lumMod val="65000"/>
                <a:lumOff val="35000"/>
              </a:schemeClr>
            </a:solidFill>
            <a:ln w="19050">
              <a:noFill/>
            </a:ln>
            <a:effectLst>
              <a:innerShdw blurRad="63500" dir="2700000" dist="63500">
                <a:prstClr val="black">
                  <a:alpha val="50000"/>
                </a:prstClr>
              </a:innerShdw>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endParaRPr>
            </a:p>
          </p:txBody>
        </p:sp>
        <p:sp>
          <p:nvSpPr>
            <p:cNvPr id="22" name="Freeform 5"/>
            <p:cNvSpPr/>
            <p:nvPr/>
          </p:nvSpPr>
          <p:spPr bwMode="auto">
            <a:xfrm rot="10800000">
              <a:off x="3656172" y="1456205"/>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23" name="Group 8"/>
          <p:cNvGrpSpPr>
            <a:grpSpLocks noChangeAspect="1"/>
          </p:cNvGrpSpPr>
          <p:nvPr/>
        </p:nvGrpSpPr>
        <p:grpSpPr>
          <a:xfrm>
            <a:off x="2240210" y="1714444"/>
            <a:ext cx="330940" cy="362581"/>
            <a:chOff x="3437" y="2282"/>
            <a:chExt cx="679" cy="744"/>
          </a:xfrm>
          <a:solidFill>
            <a:srgbClr val="C00000"/>
          </a:solidFill>
        </p:grpSpPr>
        <p:sp>
          <p:nvSpPr>
            <p:cNvPr id="24"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6" name="Group 26"/>
          <p:cNvGrpSpPr>
            <a:grpSpLocks noChangeAspect="1"/>
          </p:cNvGrpSpPr>
          <p:nvPr/>
        </p:nvGrpSpPr>
        <p:grpSpPr>
          <a:xfrm>
            <a:off x="2283892" y="4092229"/>
            <a:ext cx="487828" cy="241821"/>
            <a:chOff x="5676" y="2597"/>
            <a:chExt cx="1061" cy="526"/>
          </a:xfrm>
          <a:solidFill>
            <a:schemeClr val="tx1">
              <a:lumMod val="65000"/>
              <a:lumOff val="35000"/>
            </a:schemeClr>
          </a:solidFill>
        </p:grpSpPr>
        <p:sp>
          <p:nvSpPr>
            <p:cNvPr id="27"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2" name="组合 41"/>
          <p:cNvGrpSpPr/>
          <p:nvPr/>
        </p:nvGrpSpPr>
        <p:grpSpPr>
          <a:xfrm>
            <a:off x="863089" y="2513310"/>
            <a:ext cx="2763936" cy="1199102"/>
            <a:chOff x="2288549" y="3730337"/>
            <a:chExt cx="2764297" cy="1199379"/>
          </a:xfrm>
        </p:grpSpPr>
        <p:sp>
          <p:nvSpPr>
            <p:cNvPr id="43" name="文本框 145"/>
            <p:cNvSpPr txBox="1"/>
            <p:nvPr/>
          </p:nvSpPr>
          <p:spPr>
            <a:xfrm>
              <a:off x="2882495" y="3730337"/>
              <a:ext cx="1882282" cy="396332"/>
            </a:xfrm>
            <a:prstGeom prst="rect">
              <a:avLst/>
            </a:prstGeom>
            <a:noFill/>
          </p:spPr>
          <p:txBody>
            <a:bodyPr rtlCol="0" wrap="square">
              <a:spAutoFit/>
            </a:bodyPr>
            <a:lstStyle/>
            <a:p>
              <a:r>
                <a:rPr altLang="en-US" lang="zh-CN" smtClean="0" sz="2000">
                  <a:solidFill>
                    <a:schemeClr val="tx1">
                      <a:lumMod val="50000"/>
                    </a:schemeClr>
                  </a:solidFill>
                  <a:latin charset="-122" pitchFamily="34" typeface="微软雅黑"/>
                  <a:ea charset="-122" pitchFamily="34" typeface="微软雅黑"/>
                </a:rPr>
                <a:t>在此添加标题</a:t>
              </a:r>
            </a:p>
          </p:txBody>
        </p:sp>
        <p:sp>
          <p:nvSpPr>
            <p:cNvPr id="44" name="文本框 146"/>
            <p:cNvSpPr txBox="1"/>
            <p:nvPr/>
          </p:nvSpPr>
          <p:spPr>
            <a:xfrm>
              <a:off x="2288549" y="4098527"/>
              <a:ext cx="2764297" cy="823150"/>
            </a:xfrm>
            <a:prstGeom prst="rect">
              <a:avLst/>
            </a:prstGeom>
            <a:noFill/>
          </p:spPr>
          <p:txBody>
            <a:bodyPr rtlCol="0" wrap="square">
              <a:spAutoFit/>
            </a:bodyPr>
            <a:lstStyle/>
            <a:p>
              <a:r>
                <a:rPr altLang="en-US" lang="zh-CN" sz="1600">
                  <a:solidFill>
                    <a:schemeClr val="tx1">
                      <a:lumMod val="65000"/>
                      <a:lumOff val="35000"/>
                    </a:schemeClr>
                  </a:solidFill>
                  <a:latin charset="-122" pitchFamily="34" typeface="微软雅黑"/>
                  <a:ea charset="-122" pitchFamily="34" typeface="微软雅黑"/>
                  <a:cs charset="0" pitchFamily="34" typeface="Open Sans"/>
                  <a:sym charset="0" panose="020b0604020202020204" pitchFamily="34" typeface="Arial"/>
                </a:rPr>
                <a:t>在此录入上述图表的描述说明，在此录入上述图表的描述说明。</a:t>
              </a:r>
            </a:p>
          </p:txBody>
        </p:sp>
      </p:grpSp>
      <p:grpSp>
        <p:nvGrpSpPr>
          <p:cNvPr id="45" name="组合 44"/>
          <p:cNvGrpSpPr/>
          <p:nvPr/>
        </p:nvGrpSpPr>
        <p:grpSpPr>
          <a:xfrm>
            <a:off x="935097" y="4810237"/>
            <a:ext cx="2763936" cy="1199102"/>
            <a:chOff x="2288549" y="3730337"/>
            <a:chExt cx="2764297" cy="1199379"/>
          </a:xfrm>
        </p:grpSpPr>
        <p:sp>
          <p:nvSpPr>
            <p:cNvPr id="46" name="文本框 145"/>
            <p:cNvSpPr txBox="1"/>
            <p:nvPr/>
          </p:nvSpPr>
          <p:spPr>
            <a:xfrm>
              <a:off x="2882495" y="3730337"/>
              <a:ext cx="1882282" cy="396332"/>
            </a:xfrm>
            <a:prstGeom prst="rect">
              <a:avLst/>
            </a:prstGeom>
            <a:noFill/>
          </p:spPr>
          <p:txBody>
            <a:bodyPr rtlCol="0" wrap="square">
              <a:spAutoFit/>
            </a:bodyPr>
            <a:lstStyle/>
            <a:p>
              <a:r>
                <a:rPr altLang="en-US" lang="zh-CN" smtClean="0" sz="2000">
                  <a:solidFill>
                    <a:schemeClr val="tx1">
                      <a:lumMod val="50000"/>
                    </a:schemeClr>
                  </a:solidFill>
                  <a:latin charset="-122" pitchFamily="34" typeface="微软雅黑"/>
                  <a:ea charset="-122" pitchFamily="34" typeface="微软雅黑"/>
                </a:rPr>
                <a:t>在此添加标题</a:t>
              </a:r>
            </a:p>
          </p:txBody>
        </p:sp>
        <p:sp>
          <p:nvSpPr>
            <p:cNvPr id="47" name="文本框 146"/>
            <p:cNvSpPr txBox="1"/>
            <p:nvPr/>
          </p:nvSpPr>
          <p:spPr>
            <a:xfrm>
              <a:off x="2288549" y="4098526"/>
              <a:ext cx="2764297" cy="823150"/>
            </a:xfrm>
            <a:prstGeom prst="rect">
              <a:avLst/>
            </a:prstGeom>
            <a:noFill/>
          </p:spPr>
          <p:txBody>
            <a:bodyPr rtlCol="0" wrap="square">
              <a:spAutoFit/>
            </a:bodyPr>
            <a:lstStyle/>
            <a:p>
              <a:r>
                <a:rPr altLang="en-US" lang="zh-CN" sz="1600">
                  <a:solidFill>
                    <a:schemeClr val="tx1">
                      <a:lumMod val="65000"/>
                      <a:lumOff val="35000"/>
                    </a:schemeClr>
                  </a:solidFill>
                  <a:latin charset="-122" pitchFamily="34" typeface="微软雅黑"/>
                  <a:ea charset="-122" pitchFamily="34" typeface="微软雅黑"/>
                  <a:cs charset="0" pitchFamily="34" typeface="Open Sans"/>
                  <a:sym charset="0" panose="020b0604020202020204" pitchFamily="34" typeface="Arial"/>
                </a:rPr>
                <a:t>在此录入上述图表的描述说明，在此录入上述图表的描述说明。</a:t>
              </a:r>
            </a:p>
          </p:txBody>
        </p:sp>
      </p:grpSp>
      <p:grpSp>
        <p:nvGrpSpPr>
          <p:cNvPr id="48" name="组合 47"/>
          <p:cNvGrpSpPr/>
          <p:nvPr/>
        </p:nvGrpSpPr>
        <p:grpSpPr>
          <a:xfrm>
            <a:off x="7358292" y="947028"/>
            <a:ext cx="3528392" cy="2259992"/>
            <a:chOff x="1558702" y="1056765"/>
            <a:chExt cx="3229305" cy="2118463"/>
          </a:xfrm>
          <a:effectLst>
            <a:outerShdw algn="ctr" blurRad="63500" rotWithShape="0" sx="102000" sy="102000">
              <a:prstClr val="black">
                <a:alpha val="40000"/>
              </a:prstClr>
            </a:outerShdw>
          </a:effectLst>
        </p:grpSpPr>
        <p:pic>
          <p:nvPicPr>
            <p:cNvPr descr="相片3" id="49" name="Picture 40"/>
            <p:cNvPicPr>
              <a:picLocks noChangeArrowheads="1" noChangeAspect="1"/>
            </p:cNvPicPr>
            <p:nvPr/>
          </p:nvPicPr>
          <p:blipFill>
            <a:blip r:embed="rId5">
              <a:extLst>
                <a:ext uri="{28A0092B-C50C-407E-A947-70E740481C1C}">
                  <a14:useLocalDpi val="0"/>
                </a:ext>
              </a:extLst>
            </a:blip>
            <a:stretch>
              <a:fillRect/>
            </a:stretch>
          </p:blipFill>
          <p:spPr bwMode="auto">
            <a:xfrm>
              <a:off x="1558702" y="1056765"/>
              <a:ext cx="3229305" cy="2118463"/>
            </a:xfrm>
            <a:prstGeom prst="rect">
              <a:avLst/>
            </a:prstGeom>
            <a:noFill/>
            <a:extLst>
              <a:ext uri="{909E8E84-426E-40DD-AFC4-6F175D3DCCD1}">
                <a14:hiddenFill>
                  <a:solidFill>
                    <a:srgbClr val="FFFFFF"/>
                  </a:solidFill>
                </a14:hiddenFill>
              </a:ext>
            </a:extLst>
          </p:spPr>
        </p:pic>
        <p:pic>
          <p:nvPicPr>
            <p:cNvPr id="50" name="Picture 2"/>
            <p:cNvPicPr>
              <a:picLocks noChangeArrowheads="1" noChangeAspect="1"/>
            </p:cNvPicPr>
            <p:nvPr/>
          </p:nvPicPr>
          <p:blipFill>
            <a:blip r:embed="rId6">
              <a:extLst>
                <a:ext uri="{28A0092B-C50C-407E-A947-70E740481C1C}">
                  <a14:useLocalDpi val="0"/>
                </a:ext>
              </a:extLst>
            </a:blip>
            <a:stretch>
              <a:fillRect/>
            </a:stretch>
          </p:blipFill>
          <p:spPr bwMode="auto">
            <a:xfrm>
              <a:off x="1995832" y="1360288"/>
              <a:ext cx="2379307" cy="1553988"/>
            </a:xfrm>
            <a:prstGeom prst="rect">
              <a:avLst/>
            </a:prstGeom>
            <a:noFill/>
            <a:ln>
              <a:noFill/>
            </a:ln>
            <a:extLst>
              <a:ext uri="{909E8E84-426E-40DD-AFC4-6F175D3DCCD1}">
                <a14:hiddenFill>
                  <a:solidFill>
                    <a:srgbClr val="FFFFFF"/>
                  </a:solidFill>
                </a14:hiddenFill>
              </a:ext>
            </a:extLst>
          </p:spPr>
        </p:pic>
      </p:grpSp>
      <p:grpSp>
        <p:nvGrpSpPr>
          <p:cNvPr id="51" name="组合 50"/>
          <p:cNvGrpSpPr/>
          <p:nvPr/>
        </p:nvGrpSpPr>
        <p:grpSpPr>
          <a:xfrm>
            <a:off x="7369622" y="3616714"/>
            <a:ext cx="3528392" cy="2259992"/>
            <a:chOff x="1558702" y="1056765"/>
            <a:chExt cx="3229305" cy="2118463"/>
          </a:xfrm>
          <a:effectLst>
            <a:outerShdw algn="ctr" blurRad="63500" rotWithShape="0" sx="102000" sy="102000">
              <a:prstClr val="black">
                <a:alpha val="40000"/>
              </a:prstClr>
            </a:outerShdw>
          </a:effectLst>
        </p:grpSpPr>
        <p:pic>
          <p:nvPicPr>
            <p:cNvPr descr="相片3" id="52" name="Picture 40"/>
            <p:cNvPicPr>
              <a:picLocks noChangeArrowheads="1" noChangeAspect="1"/>
            </p:cNvPicPr>
            <p:nvPr/>
          </p:nvPicPr>
          <p:blipFill>
            <a:blip r:embed="rId5">
              <a:extLst>
                <a:ext uri="{28A0092B-C50C-407E-A947-70E740481C1C}">
                  <a14:useLocalDpi val="0"/>
                </a:ext>
              </a:extLst>
            </a:blip>
            <a:stretch>
              <a:fillRect/>
            </a:stretch>
          </p:blipFill>
          <p:spPr bwMode="auto">
            <a:xfrm>
              <a:off x="1558702" y="1056765"/>
              <a:ext cx="3229305" cy="2118463"/>
            </a:xfrm>
            <a:prstGeom prst="rect">
              <a:avLst/>
            </a:prstGeom>
            <a:noFill/>
            <a:extLst>
              <a:ext uri="{909E8E84-426E-40DD-AFC4-6F175D3DCCD1}">
                <a14:hiddenFill>
                  <a:solidFill>
                    <a:srgbClr val="FFFFFF"/>
                  </a:solidFill>
                </a14:hiddenFill>
              </a:ext>
            </a:extLst>
          </p:spPr>
        </p:pic>
        <p:pic>
          <p:nvPicPr>
            <p:cNvPr id="53" name="Picture 2"/>
            <p:cNvPicPr>
              <a:picLocks noChangeArrowheads="1" noChangeAspect="1"/>
            </p:cNvPicPr>
            <p:nvPr/>
          </p:nvPicPr>
          <p:blipFill>
            <a:blip r:embed="rId7">
              <a:extLst>
                <a:ext uri="{28A0092B-C50C-407E-A947-70E740481C1C}">
                  <a14:useLocalDpi val="0"/>
                </a:ext>
              </a:extLst>
            </a:blip>
            <a:stretch>
              <a:fillRect/>
            </a:stretch>
          </p:blipFill>
          <p:spPr bwMode="auto">
            <a:xfrm>
              <a:off x="1980733" y="1366381"/>
              <a:ext cx="2384036" cy="1535159"/>
            </a:xfrm>
            <a:prstGeom prst="rect">
              <a:avLst/>
            </a:prstGeom>
            <a:noFill/>
            <a:ln>
              <a:noFill/>
            </a:ln>
            <a:extLst>
              <a:ext uri="{909E8E84-426E-40DD-AFC4-6F175D3DCCD1}">
                <a14:hiddenFill>
                  <a:solidFill>
                    <a:srgbClr val="FFFFFF"/>
                  </a:solidFill>
                </a14:hiddenFill>
              </a:ext>
            </a:extLst>
          </p:spPr>
        </p:pic>
      </p:grpSp>
      <p:grpSp>
        <p:nvGrpSpPr>
          <p:cNvPr id="54" name="组合 53"/>
          <p:cNvGrpSpPr/>
          <p:nvPr/>
        </p:nvGrpSpPr>
        <p:grpSpPr>
          <a:xfrm>
            <a:off x="5170839" y="1369844"/>
            <a:ext cx="1045828" cy="933433"/>
            <a:chOff x="3342359" y="1161598"/>
            <a:chExt cx="2123116" cy="1895135"/>
          </a:xfrm>
        </p:grpSpPr>
        <p:sp>
          <p:nvSpPr>
            <p:cNvPr id="55" name="任意多边形 54"/>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tx1">
                <a:lumMod val="65000"/>
                <a:lumOff val="35000"/>
              </a:schemeClr>
            </a:solidFill>
            <a:ln w="19050">
              <a:noFill/>
            </a:ln>
            <a:effectLst>
              <a:innerShdw blurRad="63500" dir="2700000" dist="63500">
                <a:prstClr val="black">
                  <a:alpha val="50000"/>
                </a:prstClr>
              </a:innerShdw>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endParaRPr>
            </a:p>
          </p:txBody>
        </p:sp>
        <p:sp>
          <p:nvSpPr>
            <p:cNvPr id="56" name="Freeform 5"/>
            <p:cNvSpPr/>
            <p:nvPr/>
          </p:nvSpPr>
          <p:spPr bwMode="auto">
            <a:xfrm rot="10800000">
              <a:off x="3656172" y="1456205"/>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57" name="组合 56"/>
          <p:cNvGrpSpPr/>
          <p:nvPr/>
        </p:nvGrpSpPr>
        <p:grpSpPr>
          <a:xfrm>
            <a:off x="5259597" y="3744671"/>
            <a:ext cx="1045829" cy="933433"/>
            <a:chOff x="3342359" y="1161598"/>
            <a:chExt cx="2123116" cy="1895135"/>
          </a:xfrm>
        </p:grpSpPr>
        <p:sp>
          <p:nvSpPr>
            <p:cNvPr id="58" name="任意多边形 57"/>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r="2700000" dist="63500">
                <a:prstClr val="black">
                  <a:alpha val="50000"/>
                </a:prstClr>
              </a:innerShdw>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endParaRPr>
            </a:p>
          </p:txBody>
        </p:sp>
        <p:sp>
          <p:nvSpPr>
            <p:cNvPr id="59" name="Freeform 5"/>
            <p:cNvSpPr/>
            <p:nvPr/>
          </p:nvSpPr>
          <p:spPr bwMode="auto">
            <a:xfrm rot="10800000">
              <a:off x="3656172" y="1456205"/>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60" name="Group 13"/>
          <p:cNvGrpSpPr>
            <a:grpSpLocks noChangeAspect="1"/>
          </p:cNvGrpSpPr>
          <p:nvPr/>
        </p:nvGrpSpPr>
        <p:grpSpPr>
          <a:xfrm>
            <a:off x="5512304" y="1674408"/>
            <a:ext cx="362898" cy="367145"/>
            <a:chOff x="2426" y="2781"/>
            <a:chExt cx="593" cy="600"/>
          </a:xfrm>
          <a:solidFill>
            <a:schemeClr val="tx1">
              <a:lumMod val="65000"/>
              <a:lumOff val="35000"/>
            </a:schemeClr>
          </a:solidFill>
        </p:grpSpPr>
        <p:sp>
          <p:nvSpPr>
            <p:cNvPr id="61"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3" name="组合 62"/>
          <p:cNvGrpSpPr/>
          <p:nvPr/>
        </p:nvGrpSpPr>
        <p:grpSpPr>
          <a:xfrm>
            <a:off x="5612723" y="4066690"/>
            <a:ext cx="313255" cy="340860"/>
            <a:chOff x="4873626" y="1965325"/>
            <a:chExt cx="269876" cy="293688"/>
          </a:xfrm>
          <a:solidFill>
            <a:srgbClr val="C00000"/>
          </a:solidFill>
        </p:grpSpPr>
        <p:sp>
          <p:nvSpPr>
            <p:cNvPr id="64" name="Freeform 502"/>
            <p:cNvSpPr/>
            <p:nvPr/>
          </p:nvSpPr>
          <p:spPr bwMode="auto">
            <a:xfrm>
              <a:off x="4873626"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503"/>
            <p:cNvSpPr/>
            <p:nvPr/>
          </p:nvSpPr>
          <p:spPr bwMode="auto">
            <a:xfrm>
              <a:off x="4884739"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504"/>
            <p:cNvSpPr/>
            <p:nvPr/>
          </p:nvSpPr>
          <p:spPr bwMode="auto">
            <a:xfrm>
              <a:off x="4940301"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8" name="组合 67"/>
          <p:cNvGrpSpPr/>
          <p:nvPr/>
        </p:nvGrpSpPr>
        <p:grpSpPr>
          <a:xfrm>
            <a:off x="4230721" y="2441318"/>
            <a:ext cx="2763936" cy="1199102"/>
            <a:chOff x="2288549" y="3730337"/>
            <a:chExt cx="2764297" cy="1199379"/>
          </a:xfrm>
        </p:grpSpPr>
        <p:sp>
          <p:nvSpPr>
            <p:cNvPr id="69" name="文本框 145"/>
            <p:cNvSpPr txBox="1"/>
            <p:nvPr/>
          </p:nvSpPr>
          <p:spPr>
            <a:xfrm>
              <a:off x="2882494" y="3730337"/>
              <a:ext cx="1882282" cy="396332"/>
            </a:xfrm>
            <a:prstGeom prst="rect">
              <a:avLst/>
            </a:prstGeom>
            <a:noFill/>
          </p:spPr>
          <p:txBody>
            <a:bodyPr rtlCol="0" wrap="square">
              <a:spAutoFit/>
            </a:bodyPr>
            <a:lstStyle/>
            <a:p>
              <a:r>
                <a:rPr altLang="en-US" lang="zh-CN" smtClean="0" sz="2000">
                  <a:solidFill>
                    <a:schemeClr val="tx1">
                      <a:lumMod val="50000"/>
                    </a:schemeClr>
                  </a:solidFill>
                  <a:latin charset="-122" pitchFamily="34" typeface="微软雅黑"/>
                  <a:ea charset="-122" pitchFamily="34" typeface="微软雅黑"/>
                </a:rPr>
                <a:t>在此添加标题</a:t>
              </a:r>
            </a:p>
          </p:txBody>
        </p:sp>
        <p:sp>
          <p:nvSpPr>
            <p:cNvPr id="70" name="文本框 146"/>
            <p:cNvSpPr txBox="1"/>
            <p:nvPr/>
          </p:nvSpPr>
          <p:spPr>
            <a:xfrm>
              <a:off x="2288550" y="4098527"/>
              <a:ext cx="2764297" cy="823150"/>
            </a:xfrm>
            <a:prstGeom prst="rect">
              <a:avLst/>
            </a:prstGeom>
            <a:noFill/>
          </p:spPr>
          <p:txBody>
            <a:bodyPr rtlCol="0" wrap="square">
              <a:spAutoFit/>
            </a:bodyPr>
            <a:lstStyle/>
            <a:p>
              <a:r>
                <a:rPr altLang="en-US" lang="zh-CN" sz="1600">
                  <a:solidFill>
                    <a:schemeClr val="tx1">
                      <a:lumMod val="65000"/>
                      <a:lumOff val="35000"/>
                    </a:schemeClr>
                  </a:solidFill>
                  <a:latin charset="-122" pitchFamily="34" typeface="微软雅黑"/>
                  <a:ea charset="-122" pitchFamily="34" typeface="微软雅黑"/>
                  <a:cs charset="0" pitchFamily="34" typeface="Open Sans"/>
                  <a:sym charset="0" panose="020b0604020202020204" pitchFamily="34" typeface="Arial"/>
                </a:rPr>
                <a:t>在此录入上述图表的描述说明，在此录入上述图表的描述说明。</a:t>
              </a:r>
            </a:p>
          </p:txBody>
        </p:sp>
      </p:grpSp>
      <p:grpSp>
        <p:nvGrpSpPr>
          <p:cNvPr id="71" name="组合 70"/>
          <p:cNvGrpSpPr/>
          <p:nvPr/>
        </p:nvGrpSpPr>
        <p:grpSpPr>
          <a:xfrm>
            <a:off x="4275097" y="4817035"/>
            <a:ext cx="2763936" cy="1199102"/>
            <a:chOff x="2288549" y="3730337"/>
            <a:chExt cx="2764297" cy="1199379"/>
          </a:xfrm>
        </p:grpSpPr>
        <p:sp>
          <p:nvSpPr>
            <p:cNvPr id="72" name="文本框 145"/>
            <p:cNvSpPr txBox="1"/>
            <p:nvPr/>
          </p:nvSpPr>
          <p:spPr>
            <a:xfrm>
              <a:off x="2882494" y="3730337"/>
              <a:ext cx="1882282" cy="396332"/>
            </a:xfrm>
            <a:prstGeom prst="rect">
              <a:avLst/>
            </a:prstGeom>
            <a:noFill/>
          </p:spPr>
          <p:txBody>
            <a:bodyPr rtlCol="0" wrap="square">
              <a:spAutoFit/>
            </a:bodyPr>
            <a:lstStyle/>
            <a:p>
              <a:r>
                <a:rPr altLang="en-US" lang="zh-CN" smtClean="0" sz="2000">
                  <a:solidFill>
                    <a:schemeClr val="tx1">
                      <a:lumMod val="50000"/>
                    </a:schemeClr>
                  </a:solidFill>
                  <a:latin charset="-122" pitchFamily="34" typeface="微软雅黑"/>
                  <a:ea charset="-122" pitchFamily="34" typeface="微软雅黑"/>
                </a:rPr>
                <a:t>在此添加标题</a:t>
              </a:r>
            </a:p>
          </p:txBody>
        </p:sp>
        <p:sp>
          <p:nvSpPr>
            <p:cNvPr id="73" name="文本框 146"/>
            <p:cNvSpPr txBox="1"/>
            <p:nvPr/>
          </p:nvSpPr>
          <p:spPr>
            <a:xfrm>
              <a:off x="2288549" y="4098526"/>
              <a:ext cx="2764297" cy="823150"/>
            </a:xfrm>
            <a:prstGeom prst="rect">
              <a:avLst/>
            </a:prstGeom>
            <a:noFill/>
          </p:spPr>
          <p:txBody>
            <a:bodyPr rtlCol="0" wrap="square">
              <a:spAutoFit/>
            </a:bodyPr>
            <a:lstStyle/>
            <a:p>
              <a:r>
                <a:rPr altLang="en-US" lang="zh-CN" sz="1600">
                  <a:solidFill>
                    <a:schemeClr val="tx1">
                      <a:lumMod val="65000"/>
                      <a:lumOff val="35000"/>
                    </a:schemeClr>
                  </a:solidFill>
                  <a:latin charset="-122" pitchFamily="34" typeface="微软雅黑"/>
                  <a:ea charset="-122" pitchFamily="34" typeface="微软雅黑"/>
                  <a:cs charset="0" pitchFamily="34" typeface="Open Sans"/>
                  <a:sym charset="0" panose="020b0604020202020204" pitchFamily="34" typeface="Arial"/>
                </a:rPr>
                <a:t>在此录入上述图表的描述说明，在此录入上述图表的描述说明。</a:t>
              </a:r>
            </a:p>
          </p:txBody>
        </p:sp>
      </p:grpSp>
    </p:spTree>
    <p:extLst>
      <p:ext uri="{BB962C8B-B14F-4D97-AF65-F5344CB8AC3E}">
        <p14:creationId val="329842073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2" presetSubtype="2">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additive="base">
                                        <p:cTn dur="500" fill="hold" id="26"/>
                                        <p:tgtEl>
                                          <p:spTgt spid="48"/>
                                        </p:tgtEl>
                                        <p:attrNameLst>
                                          <p:attrName>ppt_x</p:attrName>
                                        </p:attrNameLst>
                                      </p:cBhvr>
                                      <p:tavLst>
                                        <p:tav tm="0">
                                          <p:val>
                                            <p:strVal val="1+#ppt_w/2"/>
                                          </p:val>
                                        </p:tav>
                                        <p:tav tm="100000">
                                          <p:val>
                                            <p:strVal val="#ppt_x"/>
                                          </p:val>
                                        </p:tav>
                                      </p:tavLst>
                                    </p:anim>
                                    <p:anim calcmode="lin" valueType="num">
                                      <p:cBhvr additive="base">
                                        <p:cTn dur="500" fill="hold" id="27"/>
                                        <p:tgtEl>
                                          <p:spTgt spid="4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700"/>
                            </p:stCondLst>
                            <p:childTnLst>
                              <p:par>
                                <p:cTn fill="hold" id="29" nodeType="afterEffect" presetClass="emph" presetID="26" presetSubtype="0">
                                  <p:stCondLst>
                                    <p:cond delay="0"/>
                                  </p:stCondLst>
                                  <p:childTnLst>
                                    <p:animEffect filter="fade" transition="out">
                                      <p:cBhvr>
                                        <p:cTn dur="250" id="30" tmFilter="0, 0; .2, .5; .8, .5; 1, 0"/>
                                        <p:tgtEl>
                                          <p:spTgt spid="48"/>
                                        </p:tgtEl>
                                      </p:cBhvr>
                                    </p:animEffect>
                                    <p:animScale>
                                      <p:cBhvr>
                                        <p:cTn autoRev="1" dur="125" fill="hold" id="31"/>
                                        <p:tgtEl>
                                          <p:spTgt spid="48"/>
                                        </p:tgtEl>
                                      </p:cBhvr>
                                      <p:by x="105000" y="105000"/>
                                    </p:animScale>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2" presetSubtype="2">
                                  <p:stCondLst>
                                    <p:cond delay="0"/>
                                  </p:stCondLst>
                                  <p:childTnLst>
                                    <p:set>
                                      <p:cBhvr>
                                        <p:cTn dur="1" fill="hold" id="35">
                                          <p:stCondLst>
                                            <p:cond delay="0"/>
                                          </p:stCondLst>
                                        </p:cTn>
                                        <p:tgtEl>
                                          <p:spTgt spid="51"/>
                                        </p:tgtEl>
                                        <p:attrNameLst>
                                          <p:attrName>style.visibility</p:attrName>
                                        </p:attrNameLst>
                                      </p:cBhvr>
                                      <p:to>
                                        <p:strVal val="visible"/>
                                      </p:to>
                                    </p:set>
                                    <p:anim calcmode="lin" valueType="num">
                                      <p:cBhvr additive="base">
                                        <p:cTn dur="500" fill="hold" id="36"/>
                                        <p:tgtEl>
                                          <p:spTgt spid="51"/>
                                        </p:tgtEl>
                                        <p:attrNameLst>
                                          <p:attrName>ppt_x</p:attrName>
                                        </p:attrNameLst>
                                      </p:cBhvr>
                                      <p:tavLst>
                                        <p:tav tm="0">
                                          <p:val>
                                            <p:strVal val="1+#ppt_w/2"/>
                                          </p:val>
                                        </p:tav>
                                        <p:tav tm="100000">
                                          <p:val>
                                            <p:strVal val="#ppt_x"/>
                                          </p:val>
                                        </p:tav>
                                      </p:tavLst>
                                    </p:anim>
                                    <p:anim calcmode="lin" valueType="num">
                                      <p:cBhvr additive="base">
                                        <p:cTn dur="500" fill="hold" id="37"/>
                                        <p:tgtEl>
                                          <p:spTgt spid="51"/>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500"/>
                            </p:stCondLst>
                            <p:childTnLst>
                              <p:par>
                                <p:cTn fill="hold" id="39" nodeType="afterEffect" presetClass="emph" presetID="26" presetSubtype="0">
                                  <p:stCondLst>
                                    <p:cond delay="0"/>
                                  </p:stCondLst>
                                  <p:childTnLst>
                                    <p:animEffect filter="fade" transition="out">
                                      <p:cBhvr>
                                        <p:cTn dur="250" id="40" tmFilter="0, 0; .2, .5; .8, .5; 1, 0"/>
                                        <p:tgtEl>
                                          <p:spTgt spid="51"/>
                                        </p:tgtEl>
                                      </p:cBhvr>
                                    </p:animEffect>
                                    <p:animScale>
                                      <p:cBhvr>
                                        <p:cTn autoRev="1" dur="125" fill="hold" id="41"/>
                                        <p:tgtEl>
                                          <p:spTgt spid="51"/>
                                        </p:tgtEl>
                                      </p:cBhvr>
                                      <p:by x="105000" y="105000"/>
                                    </p:animScale>
                                  </p:childTnLst>
                                </p:cTn>
                              </p:par>
                            </p:childTnLst>
                          </p:cTn>
                        </p:par>
                        <p:par>
                          <p:cTn fill="hold" id="42" nodeType="afterGroup">
                            <p:stCondLst>
                              <p:cond delay="750"/>
                            </p:stCondLst>
                            <p:childTnLst>
                              <p:par>
                                <p:cTn fill="hold" id="43" nodeType="afterEffect" presetClass="entr" presetID="42" presetSubtype="0">
                                  <p:stCondLst>
                                    <p:cond delay="0"/>
                                  </p:stCondLst>
                                  <p:childTnLst>
                                    <p:set>
                                      <p:cBhvr>
                                        <p:cTn dur="1" fill="hold" id="44">
                                          <p:stCondLst>
                                            <p:cond delay="0"/>
                                          </p:stCondLst>
                                        </p:cTn>
                                        <p:tgtEl>
                                          <p:spTgt spid="17"/>
                                        </p:tgtEl>
                                        <p:attrNameLst>
                                          <p:attrName>style.visibility</p:attrName>
                                        </p:attrNameLst>
                                      </p:cBhvr>
                                      <p:to>
                                        <p:strVal val="visible"/>
                                      </p:to>
                                    </p:set>
                                    <p:animEffect filter="fade" transition="in">
                                      <p:cBhvr>
                                        <p:cTn dur="250" id="45"/>
                                        <p:tgtEl>
                                          <p:spTgt spid="17"/>
                                        </p:tgtEl>
                                      </p:cBhvr>
                                    </p:animEffect>
                                    <p:anim calcmode="lin" valueType="num">
                                      <p:cBhvr>
                                        <p:cTn dur="250" fill="hold" id="46"/>
                                        <p:tgtEl>
                                          <p:spTgt spid="17"/>
                                        </p:tgtEl>
                                        <p:attrNameLst>
                                          <p:attrName>ppt_x</p:attrName>
                                        </p:attrNameLst>
                                      </p:cBhvr>
                                      <p:tavLst>
                                        <p:tav tm="0">
                                          <p:val>
                                            <p:strVal val="#ppt_x"/>
                                          </p:val>
                                        </p:tav>
                                        <p:tav tm="100000">
                                          <p:val>
                                            <p:strVal val="#ppt_x"/>
                                          </p:val>
                                        </p:tav>
                                      </p:tavLst>
                                    </p:anim>
                                    <p:anim calcmode="lin" valueType="num">
                                      <p:cBhvr>
                                        <p:cTn dur="250" fill="hold" id="47"/>
                                        <p:tgtEl>
                                          <p:spTgt spid="17"/>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1000"/>
                            </p:stCondLst>
                            <p:childTnLst>
                              <p:par>
                                <p:cTn fill="hold" id="49" nodeType="afterEffect" presetClass="entr" presetID="42"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250" id="51"/>
                                        <p:tgtEl>
                                          <p:spTgt spid="23"/>
                                        </p:tgtEl>
                                      </p:cBhvr>
                                    </p:animEffect>
                                    <p:anim calcmode="lin" valueType="num">
                                      <p:cBhvr>
                                        <p:cTn dur="250" fill="hold" id="52"/>
                                        <p:tgtEl>
                                          <p:spTgt spid="23"/>
                                        </p:tgtEl>
                                        <p:attrNameLst>
                                          <p:attrName>ppt_x</p:attrName>
                                        </p:attrNameLst>
                                      </p:cBhvr>
                                      <p:tavLst>
                                        <p:tav tm="0">
                                          <p:val>
                                            <p:strVal val="#ppt_x"/>
                                          </p:val>
                                        </p:tav>
                                        <p:tav tm="100000">
                                          <p:val>
                                            <p:strVal val="#ppt_x"/>
                                          </p:val>
                                        </p:tav>
                                      </p:tavLst>
                                    </p:anim>
                                    <p:anim calcmode="lin" valueType="num">
                                      <p:cBhvr>
                                        <p:cTn dur="250" fill="hold" id="5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id="56" nodeType="clickEffect" presetClass="entr" presetID="42" presetSubtype="0">
                                  <p:stCondLst>
                                    <p:cond delay="0"/>
                                  </p:stCondLst>
                                  <p:childTnLst>
                                    <p:set>
                                      <p:cBhvr>
                                        <p:cTn dur="1" fill="hold" id="57">
                                          <p:stCondLst>
                                            <p:cond delay="0"/>
                                          </p:stCondLst>
                                        </p:cTn>
                                        <p:tgtEl>
                                          <p:spTgt spid="42"/>
                                        </p:tgtEl>
                                        <p:attrNameLst>
                                          <p:attrName>style.visibility</p:attrName>
                                        </p:attrNameLst>
                                      </p:cBhvr>
                                      <p:to>
                                        <p:strVal val="visible"/>
                                      </p:to>
                                    </p:set>
                                    <p:animEffect filter="fade" transition="in">
                                      <p:cBhvr>
                                        <p:cTn dur="500" id="58"/>
                                        <p:tgtEl>
                                          <p:spTgt spid="42"/>
                                        </p:tgtEl>
                                      </p:cBhvr>
                                    </p:animEffect>
                                    <p:anim calcmode="lin" valueType="num">
                                      <p:cBhvr>
                                        <p:cTn dur="500" fill="hold" id="59"/>
                                        <p:tgtEl>
                                          <p:spTgt spid="42"/>
                                        </p:tgtEl>
                                        <p:attrNameLst>
                                          <p:attrName>ppt_x</p:attrName>
                                        </p:attrNameLst>
                                      </p:cBhvr>
                                      <p:tavLst>
                                        <p:tav tm="0">
                                          <p:val>
                                            <p:strVal val="#ppt_x"/>
                                          </p:val>
                                        </p:tav>
                                        <p:tav tm="100000">
                                          <p:val>
                                            <p:strVal val="#ppt_x"/>
                                          </p:val>
                                        </p:tav>
                                      </p:tavLst>
                                    </p:anim>
                                    <p:anim calcmode="lin" valueType="num">
                                      <p:cBhvr>
                                        <p:cTn dur="500" fill="hold" id="60"/>
                                        <p:tgtEl>
                                          <p:spTgt spid="42"/>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00"/>
                            </p:stCondLst>
                            <p:childTnLst>
                              <p:par>
                                <p:cTn fill="hold" id="62" nodeType="afterEffect" presetClass="entr" presetID="42" presetSubtype="0">
                                  <p:stCondLst>
                                    <p:cond delay="0"/>
                                  </p:stCondLst>
                                  <p:childTnLst>
                                    <p:set>
                                      <p:cBhvr>
                                        <p:cTn dur="1" fill="hold" id="63">
                                          <p:stCondLst>
                                            <p:cond delay="0"/>
                                          </p:stCondLst>
                                        </p:cTn>
                                        <p:tgtEl>
                                          <p:spTgt spid="20"/>
                                        </p:tgtEl>
                                        <p:attrNameLst>
                                          <p:attrName>style.visibility</p:attrName>
                                        </p:attrNameLst>
                                      </p:cBhvr>
                                      <p:to>
                                        <p:strVal val="visible"/>
                                      </p:to>
                                    </p:set>
                                    <p:animEffect filter="fade" transition="in">
                                      <p:cBhvr>
                                        <p:cTn dur="250" id="64"/>
                                        <p:tgtEl>
                                          <p:spTgt spid="20"/>
                                        </p:tgtEl>
                                      </p:cBhvr>
                                    </p:animEffect>
                                    <p:anim calcmode="lin" valueType="num">
                                      <p:cBhvr>
                                        <p:cTn dur="250" fill="hold" id="65"/>
                                        <p:tgtEl>
                                          <p:spTgt spid="20"/>
                                        </p:tgtEl>
                                        <p:attrNameLst>
                                          <p:attrName>ppt_x</p:attrName>
                                        </p:attrNameLst>
                                      </p:cBhvr>
                                      <p:tavLst>
                                        <p:tav tm="0">
                                          <p:val>
                                            <p:strVal val="#ppt_x"/>
                                          </p:val>
                                        </p:tav>
                                        <p:tav tm="100000">
                                          <p:val>
                                            <p:strVal val="#ppt_x"/>
                                          </p:val>
                                        </p:tav>
                                      </p:tavLst>
                                    </p:anim>
                                    <p:anim calcmode="lin" valueType="num">
                                      <p:cBhvr>
                                        <p:cTn dur="250" fill="hold" id="66"/>
                                        <p:tgtEl>
                                          <p:spTgt spid="20"/>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750"/>
                            </p:stCondLst>
                            <p:childTnLst>
                              <p:par>
                                <p:cTn fill="hold" id="68" nodeType="afterEffect" presetClass="entr" presetID="42" presetSubtype="0">
                                  <p:stCondLst>
                                    <p:cond delay="0"/>
                                  </p:stCondLst>
                                  <p:childTnLst>
                                    <p:set>
                                      <p:cBhvr>
                                        <p:cTn dur="1" fill="hold" id="69">
                                          <p:stCondLst>
                                            <p:cond delay="0"/>
                                          </p:stCondLst>
                                        </p:cTn>
                                        <p:tgtEl>
                                          <p:spTgt spid="26"/>
                                        </p:tgtEl>
                                        <p:attrNameLst>
                                          <p:attrName>style.visibility</p:attrName>
                                        </p:attrNameLst>
                                      </p:cBhvr>
                                      <p:to>
                                        <p:strVal val="visible"/>
                                      </p:to>
                                    </p:set>
                                    <p:animEffect filter="fade" transition="in">
                                      <p:cBhvr>
                                        <p:cTn dur="250" id="70"/>
                                        <p:tgtEl>
                                          <p:spTgt spid="26"/>
                                        </p:tgtEl>
                                      </p:cBhvr>
                                    </p:animEffect>
                                    <p:anim calcmode="lin" valueType="num">
                                      <p:cBhvr>
                                        <p:cTn dur="250" fill="hold" id="71"/>
                                        <p:tgtEl>
                                          <p:spTgt spid="26"/>
                                        </p:tgtEl>
                                        <p:attrNameLst>
                                          <p:attrName>ppt_x</p:attrName>
                                        </p:attrNameLst>
                                      </p:cBhvr>
                                      <p:tavLst>
                                        <p:tav tm="0">
                                          <p:val>
                                            <p:strVal val="#ppt_x"/>
                                          </p:val>
                                        </p:tav>
                                        <p:tav tm="100000">
                                          <p:val>
                                            <p:strVal val="#ppt_x"/>
                                          </p:val>
                                        </p:tav>
                                      </p:tavLst>
                                    </p:anim>
                                    <p:anim calcmode="lin" valueType="num">
                                      <p:cBhvr>
                                        <p:cTn dur="250" fill="hold" id="72"/>
                                        <p:tgtEl>
                                          <p:spTgt spid="26"/>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1000"/>
                            </p:stCondLst>
                            <p:childTnLst>
                              <p:par>
                                <p:cTn fill="hold" id="74" nodeType="afterEffect" presetClass="entr" presetID="42" presetSubtype="0">
                                  <p:stCondLst>
                                    <p:cond delay="0"/>
                                  </p:stCondLst>
                                  <p:childTnLst>
                                    <p:set>
                                      <p:cBhvr>
                                        <p:cTn dur="1" fill="hold" id="75">
                                          <p:stCondLst>
                                            <p:cond delay="0"/>
                                          </p:stCondLst>
                                        </p:cTn>
                                        <p:tgtEl>
                                          <p:spTgt spid="45"/>
                                        </p:tgtEl>
                                        <p:attrNameLst>
                                          <p:attrName>style.visibility</p:attrName>
                                        </p:attrNameLst>
                                      </p:cBhvr>
                                      <p:to>
                                        <p:strVal val="visible"/>
                                      </p:to>
                                    </p:set>
                                    <p:animEffect filter="fade" transition="in">
                                      <p:cBhvr>
                                        <p:cTn dur="500" id="76"/>
                                        <p:tgtEl>
                                          <p:spTgt spid="45"/>
                                        </p:tgtEl>
                                      </p:cBhvr>
                                    </p:animEffect>
                                    <p:anim calcmode="lin" valueType="num">
                                      <p:cBhvr>
                                        <p:cTn dur="500" fill="hold" id="77"/>
                                        <p:tgtEl>
                                          <p:spTgt spid="45"/>
                                        </p:tgtEl>
                                        <p:attrNameLst>
                                          <p:attrName>ppt_x</p:attrName>
                                        </p:attrNameLst>
                                      </p:cBhvr>
                                      <p:tavLst>
                                        <p:tav tm="0">
                                          <p:val>
                                            <p:strVal val="#ppt_x"/>
                                          </p:val>
                                        </p:tav>
                                        <p:tav tm="100000">
                                          <p:val>
                                            <p:strVal val="#ppt_x"/>
                                          </p:val>
                                        </p:tav>
                                      </p:tavLst>
                                    </p:anim>
                                    <p:anim calcmode="lin" valueType="num">
                                      <p:cBhvr>
                                        <p:cTn dur="500" fill="hold" id="78"/>
                                        <p:tgtEl>
                                          <p:spTgt spid="45"/>
                                        </p:tgtEl>
                                        <p:attrNameLst>
                                          <p:attrName>ppt_y</p:attrName>
                                        </p:attrNameLst>
                                      </p:cBhvr>
                                      <p:tavLst>
                                        <p:tav tm="0">
                                          <p:val>
                                            <p:strVal val="#ppt_y+.1"/>
                                          </p:val>
                                        </p:tav>
                                        <p:tav tm="100000">
                                          <p:val>
                                            <p:strVal val="#ppt_y"/>
                                          </p:val>
                                        </p:tav>
                                      </p:tavLst>
                                    </p:anim>
                                  </p:childTnLst>
                                </p:cTn>
                              </p:par>
                            </p:childTnLst>
                          </p:cTn>
                        </p:par>
                      </p:childTnLst>
                    </p:cTn>
                  </p:par>
                  <p:par>
                    <p:cTn fill="hold" id="79" nodeType="clickPar">
                      <p:stCondLst>
                        <p:cond delay="indefinite"/>
                        <p:cond delay="0" evt="onBegin">
                          <p:tn val="78"/>
                        </p:cond>
                      </p:stCondLst>
                      <p:childTnLst>
                        <p:par>
                          <p:cTn fill="hold" id="80" nodeType="afterGroup">
                            <p:stCondLst>
                              <p:cond delay="0"/>
                            </p:stCondLst>
                            <p:childTnLst>
                              <p:par>
                                <p:cTn fill="hold" id="81" nodeType="clickEffect" presetClass="entr" presetID="42" presetSubtype="0">
                                  <p:stCondLst>
                                    <p:cond delay="0"/>
                                  </p:stCondLst>
                                  <p:childTnLst>
                                    <p:set>
                                      <p:cBhvr>
                                        <p:cTn dur="1" fill="hold" id="82">
                                          <p:stCondLst>
                                            <p:cond delay="0"/>
                                          </p:stCondLst>
                                        </p:cTn>
                                        <p:tgtEl>
                                          <p:spTgt spid="54"/>
                                        </p:tgtEl>
                                        <p:attrNameLst>
                                          <p:attrName>style.visibility</p:attrName>
                                        </p:attrNameLst>
                                      </p:cBhvr>
                                      <p:to>
                                        <p:strVal val="visible"/>
                                      </p:to>
                                    </p:set>
                                    <p:animEffect filter="fade" transition="in">
                                      <p:cBhvr>
                                        <p:cTn dur="250" id="83"/>
                                        <p:tgtEl>
                                          <p:spTgt spid="54"/>
                                        </p:tgtEl>
                                      </p:cBhvr>
                                    </p:animEffect>
                                    <p:anim calcmode="lin" valueType="num">
                                      <p:cBhvr>
                                        <p:cTn dur="250" fill="hold" id="84"/>
                                        <p:tgtEl>
                                          <p:spTgt spid="54"/>
                                        </p:tgtEl>
                                        <p:attrNameLst>
                                          <p:attrName>ppt_x</p:attrName>
                                        </p:attrNameLst>
                                      </p:cBhvr>
                                      <p:tavLst>
                                        <p:tav tm="0">
                                          <p:val>
                                            <p:strVal val="#ppt_x"/>
                                          </p:val>
                                        </p:tav>
                                        <p:tav tm="100000">
                                          <p:val>
                                            <p:strVal val="#ppt_x"/>
                                          </p:val>
                                        </p:tav>
                                      </p:tavLst>
                                    </p:anim>
                                    <p:anim calcmode="lin" valueType="num">
                                      <p:cBhvr>
                                        <p:cTn dur="250" fill="hold" id="85"/>
                                        <p:tgtEl>
                                          <p:spTgt spid="54"/>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250"/>
                            </p:stCondLst>
                            <p:childTnLst>
                              <p:par>
                                <p:cTn fill="hold" id="87" nodeType="afterEffect" presetClass="entr" presetID="42" presetSubtype="0">
                                  <p:stCondLst>
                                    <p:cond delay="0"/>
                                  </p:stCondLst>
                                  <p:childTnLst>
                                    <p:set>
                                      <p:cBhvr>
                                        <p:cTn dur="1" fill="hold" id="88">
                                          <p:stCondLst>
                                            <p:cond delay="0"/>
                                          </p:stCondLst>
                                        </p:cTn>
                                        <p:tgtEl>
                                          <p:spTgt spid="60"/>
                                        </p:tgtEl>
                                        <p:attrNameLst>
                                          <p:attrName>style.visibility</p:attrName>
                                        </p:attrNameLst>
                                      </p:cBhvr>
                                      <p:to>
                                        <p:strVal val="visible"/>
                                      </p:to>
                                    </p:set>
                                    <p:animEffect filter="fade" transition="in">
                                      <p:cBhvr>
                                        <p:cTn dur="250" id="89"/>
                                        <p:tgtEl>
                                          <p:spTgt spid="60"/>
                                        </p:tgtEl>
                                      </p:cBhvr>
                                    </p:animEffect>
                                    <p:anim calcmode="lin" valueType="num">
                                      <p:cBhvr>
                                        <p:cTn dur="250" fill="hold" id="90"/>
                                        <p:tgtEl>
                                          <p:spTgt spid="60"/>
                                        </p:tgtEl>
                                        <p:attrNameLst>
                                          <p:attrName>ppt_x</p:attrName>
                                        </p:attrNameLst>
                                      </p:cBhvr>
                                      <p:tavLst>
                                        <p:tav tm="0">
                                          <p:val>
                                            <p:strVal val="#ppt_x"/>
                                          </p:val>
                                        </p:tav>
                                        <p:tav tm="100000">
                                          <p:val>
                                            <p:strVal val="#ppt_x"/>
                                          </p:val>
                                        </p:tav>
                                      </p:tavLst>
                                    </p:anim>
                                    <p:anim calcmode="lin" valueType="num">
                                      <p:cBhvr>
                                        <p:cTn dur="250" fill="hold" id="91"/>
                                        <p:tgtEl>
                                          <p:spTgt spid="60"/>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500"/>
                            </p:stCondLst>
                            <p:childTnLst>
                              <p:par>
                                <p:cTn fill="hold" id="93" nodeType="afterEffect" presetClass="entr" presetID="42" presetSubtype="0">
                                  <p:stCondLst>
                                    <p:cond delay="0"/>
                                  </p:stCondLst>
                                  <p:childTnLst>
                                    <p:set>
                                      <p:cBhvr>
                                        <p:cTn dur="1" fill="hold" id="94">
                                          <p:stCondLst>
                                            <p:cond delay="0"/>
                                          </p:stCondLst>
                                        </p:cTn>
                                        <p:tgtEl>
                                          <p:spTgt spid="68"/>
                                        </p:tgtEl>
                                        <p:attrNameLst>
                                          <p:attrName>style.visibility</p:attrName>
                                        </p:attrNameLst>
                                      </p:cBhvr>
                                      <p:to>
                                        <p:strVal val="visible"/>
                                      </p:to>
                                    </p:set>
                                    <p:animEffect filter="fade" transition="in">
                                      <p:cBhvr>
                                        <p:cTn dur="500" id="95"/>
                                        <p:tgtEl>
                                          <p:spTgt spid="68"/>
                                        </p:tgtEl>
                                      </p:cBhvr>
                                    </p:animEffect>
                                    <p:anim calcmode="lin" valueType="num">
                                      <p:cBhvr>
                                        <p:cTn dur="500" fill="hold" id="96"/>
                                        <p:tgtEl>
                                          <p:spTgt spid="68"/>
                                        </p:tgtEl>
                                        <p:attrNameLst>
                                          <p:attrName>ppt_x</p:attrName>
                                        </p:attrNameLst>
                                      </p:cBhvr>
                                      <p:tavLst>
                                        <p:tav tm="0">
                                          <p:val>
                                            <p:strVal val="#ppt_x"/>
                                          </p:val>
                                        </p:tav>
                                        <p:tav tm="100000">
                                          <p:val>
                                            <p:strVal val="#ppt_x"/>
                                          </p:val>
                                        </p:tav>
                                      </p:tavLst>
                                    </p:anim>
                                    <p:anim calcmode="lin" valueType="num">
                                      <p:cBhvr>
                                        <p:cTn dur="500" fill="hold" id="97"/>
                                        <p:tgtEl>
                                          <p:spTgt spid="68"/>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1000"/>
                            </p:stCondLst>
                            <p:childTnLst>
                              <p:par>
                                <p:cTn fill="hold" id="99" nodeType="afterEffect" presetClass="entr" presetID="42" presetSubtype="0">
                                  <p:stCondLst>
                                    <p:cond delay="0"/>
                                  </p:stCondLst>
                                  <p:childTnLst>
                                    <p:set>
                                      <p:cBhvr>
                                        <p:cTn dur="1" fill="hold" id="100">
                                          <p:stCondLst>
                                            <p:cond delay="0"/>
                                          </p:stCondLst>
                                        </p:cTn>
                                        <p:tgtEl>
                                          <p:spTgt spid="57"/>
                                        </p:tgtEl>
                                        <p:attrNameLst>
                                          <p:attrName>style.visibility</p:attrName>
                                        </p:attrNameLst>
                                      </p:cBhvr>
                                      <p:to>
                                        <p:strVal val="visible"/>
                                      </p:to>
                                    </p:set>
                                    <p:animEffect filter="fade" transition="in">
                                      <p:cBhvr>
                                        <p:cTn dur="250" id="101"/>
                                        <p:tgtEl>
                                          <p:spTgt spid="57"/>
                                        </p:tgtEl>
                                      </p:cBhvr>
                                    </p:animEffect>
                                    <p:anim calcmode="lin" valueType="num">
                                      <p:cBhvr>
                                        <p:cTn dur="250" fill="hold" id="102"/>
                                        <p:tgtEl>
                                          <p:spTgt spid="57"/>
                                        </p:tgtEl>
                                        <p:attrNameLst>
                                          <p:attrName>ppt_x</p:attrName>
                                        </p:attrNameLst>
                                      </p:cBhvr>
                                      <p:tavLst>
                                        <p:tav tm="0">
                                          <p:val>
                                            <p:strVal val="#ppt_x"/>
                                          </p:val>
                                        </p:tav>
                                        <p:tav tm="100000">
                                          <p:val>
                                            <p:strVal val="#ppt_x"/>
                                          </p:val>
                                        </p:tav>
                                      </p:tavLst>
                                    </p:anim>
                                    <p:anim calcmode="lin" valueType="num">
                                      <p:cBhvr>
                                        <p:cTn dur="250" fill="hold" id="103"/>
                                        <p:tgtEl>
                                          <p:spTgt spid="57"/>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1250"/>
                            </p:stCondLst>
                            <p:childTnLst>
                              <p:par>
                                <p:cTn fill="hold" id="105" nodeType="afterEffect" presetClass="entr" presetID="42" presetSubtype="0">
                                  <p:stCondLst>
                                    <p:cond delay="0"/>
                                  </p:stCondLst>
                                  <p:childTnLst>
                                    <p:set>
                                      <p:cBhvr>
                                        <p:cTn dur="1" fill="hold" id="106">
                                          <p:stCondLst>
                                            <p:cond delay="0"/>
                                          </p:stCondLst>
                                        </p:cTn>
                                        <p:tgtEl>
                                          <p:spTgt spid="63"/>
                                        </p:tgtEl>
                                        <p:attrNameLst>
                                          <p:attrName>style.visibility</p:attrName>
                                        </p:attrNameLst>
                                      </p:cBhvr>
                                      <p:to>
                                        <p:strVal val="visible"/>
                                      </p:to>
                                    </p:set>
                                    <p:animEffect filter="fade" transition="in">
                                      <p:cBhvr>
                                        <p:cTn dur="250" id="107"/>
                                        <p:tgtEl>
                                          <p:spTgt spid="63"/>
                                        </p:tgtEl>
                                      </p:cBhvr>
                                    </p:animEffect>
                                    <p:anim calcmode="lin" valueType="num">
                                      <p:cBhvr>
                                        <p:cTn dur="250" fill="hold" id="108"/>
                                        <p:tgtEl>
                                          <p:spTgt spid="63"/>
                                        </p:tgtEl>
                                        <p:attrNameLst>
                                          <p:attrName>ppt_x</p:attrName>
                                        </p:attrNameLst>
                                      </p:cBhvr>
                                      <p:tavLst>
                                        <p:tav tm="0">
                                          <p:val>
                                            <p:strVal val="#ppt_x"/>
                                          </p:val>
                                        </p:tav>
                                        <p:tav tm="100000">
                                          <p:val>
                                            <p:strVal val="#ppt_x"/>
                                          </p:val>
                                        </p:tav>
                                      </p:tavLst>
                                    </p:anim>
                                    <p:anim calcmode="lin" valueType="num">
                                      <p:cBhvr>
                                        <p:cTn dur="250" fill="hold" id="109"/>
                                        <p:tgtEl>
                                          <p:spTgt spid="63"/>
                                        </p:tgtEl>
                                        <p:attrNameLst>
                                          <p:attrName>ppt_y</p:attrName>
                                        </p:attrNameLst>
                                      </p:cBhvr>
                                      <p:tavLst>
                                        <p:tav tm="0">
                                          <p:val>
                                            <p:strVal val="#ppt_y+.1"/>
                                          </p:val>
                                        </p:tav>
                                        <p:tav tm="100000">
                                          <p:val>
                                            <p:strVal val="#ppt_y"/>
                                          </p:val>
                                        </p:tav>
                                      </p:tavLst>
                                    </p:anim>
                                  </p:childTnLst>
                                </p:cTn>
                              </p:par>
                            </p:childTnLst>
                          </p:cTn>
                        </p:par>
                        <p:par>
                          <p:cTn fill="hold" id="110" nodeType="afterGroup">
                            <p:stCondLst>
                              <p:cond delay="1500"/>
                            </p:stCondLst>
                            <p:childTnLst>
                              <p:par>
                                <p:cTn fill="hold" id="111" nodeType="afterEffect" presetClass="entr" presetID="42" presetSubtype="0">
                                  <p:stCondLst>
                                    <p:cond delay="0"/>
                                  </p:stCondLst>
                                  <p:childTnLst>
                                    <p:set>
                                      <p:cBhvr>
                                        <p:cTn dur="1" fill="hold" id="112">
                                          <p:stCondLst>
                                            <p:cond delay="0"/>
                                          </p:stCondLst>
                                        </p:cTn>
                                        <p:tgtEl>
                                          <p:spTgt spid="71"/>
                                        </p:tgtEl>
                                        <p:attrNameLst>
                                          <p:attrName>style.visibility</p:attrName>
                                        </p:attrNameLst>
                                      </p:cBhvr>
                                      <p:to>
                                        <p:strVal val="visible"/>
                                      </p:to>
                                    </p:set>
                                    <p:animEffect filter="fade" transition="in">
                                      <p:cBhvr>
                                        <p:cTn dur="500" id="113"/>
                                        <p:tgtEl>
                                          <p:spTgt spid="71"/>
                                        </p:tgtEl>
                                      </p:cBhvr>
                                    </p:animEffect>
                                    <p:anim calcmode="lin" valueType="num">
                                      <p:cBhvr>
                                        <p:cTn dur="500" fill="hold" id="114"/>
                                        <p:tgtEl>
                                          <p:spTgt spid="71"/>
                                        </p:tgtEl>
                                        <p:attrNameLst>
                                          <p:attrName>ppt_x</p:attrName>
                                        </p:attrNameLst>
                                      </p:cBhvr>
                                      <p:tavLst>
                                        <p:tav tm="0">
                                          <p:val>
                                            <p:strVal val="#ppt_x"/>
                                          </p:val>
                                        </p:tav>
                                        <p:tav tm="100000">
                                          <p:val>
                                            <p:strVal val="#ppt_x"/>
                                          </p:val>
                                        </p:tav>
                                      </p:tavLst>
                                    </p:anim>
                                    <p:anim calcmode="lin" valueType="num">
                                      <p:cBhvr>
                                        <p:cTn dur="500" fill="hold" id="115"/>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1CDA5925-1093-4DF5-846D-C801E1AAA13B}" type="slidenum">
              <a:rPr altLang="en-US" lang="zh-CN" smtClean="0" sz="1400">
                <a:solidFill>
                  <a:schemeClr val="bg1"/>
                </a:solidFill>
              </a:rPr>
              <a:pPr algn="ctr"/>
              <a:t>17</a:t>
            </a:fld>
          </a:p>
        </p:txBody>
      </p:sp>
      <p:sp>
        <p:nvSpPr>
          <p:cNvPr id="17" name="Sev01"/>
          <p:cNvSpPr/>
          <p:nvPr/>
        </p:nvSpPr>
        <p:spPr>
          <a:xfrm>
            <a:off x="1267883" y="2147823"/>
            <a:ext cx="1612996" cy="161299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5333">
              <a:solidFill>
                <a:schemeClr val="bg1"/>
              </a:solidFill>
              <a:latin charset="0" panose="020b0604020202020204" pitchFamily="34" typeface="Arial"/>
              <a:ea charset="-122" pitchFamily="34" typeface="微软雅黑"/>
              <a:sym charset="0" panose="020b0604020202020204" pitchFamily="34" typeface="Arial"/>
            </a:endParaRPr>
          </a:p>
        </p:txBody>
      </p:sp>
      <p:sp>
        <p:nvSpPr>
          <p:cNvPr id="18" name="Sev02"/>
          <p:cNvSpPr/>
          <p:nvPr/>
        </p:nvSpPr>
        <p:spPr>
          <a:xfrm>
            <a:off x="3950475" y="2147823"/>
            <a:ext cx="1612996" cy="161299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0">
              <a:solidFill>
                <a:schemeClr val="bg1"/>
              </a:solidFill>
              <a:latin charset="0" panose="020b0604020202020204" pitchFamily="34" typeface="Arial"/>
              <a:ea charset="-122" pitchFamily="34" typeface="微软雅黑"/>
              <a:sym charset="0" panose="020b0604020202020204" pitchFamily="34" typeface="Arial"/>
            </a:endParaRPr>
          </a:p>
        </p:txBody>
      </p:sp>
      <p:sp>
        <p:nvSpPr>
          <p:cNvPr id="19" name="Sev03"/>
          <p:cNvSpPr/>
          <p:nvPr/>
        </p:nvSpPr>
        <p:spPr>
          <a:xfrm>
            <a:off x="6633067" y="2147823"/>
            <a:ext cx="1612996" cy="161299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5333">
              <a:solidFill>
                <a:schemeClr val="bg1"/>
              </a:solidFill>
              <a:latin charset="0" panose="020b0604020202020204" pitchFamily="34" typeface="Arial"/>
              <a:ea charset="-122" pitchFamily="34" typeface="微软雅黑"/>
              <a:sym charset="0" panose="020b0604020202020204" pitchFamily="34" typeface="Arial"/>
            </a:endParaRPr>
          </a:p>
        </p:txBody>
      </p:sp>
      <p:sp>
        <p:nvSpPr>
          <p:cNvPr id="20" name="Sev04"/>
          <p:cNvSpPr/>
          <p:nvPr/>
        </p:nvSpPr>
        <p:spPr>
          <a:xfrm>
            <a:off x="9315659" y="2147823"/>
            <a:ext cx="1612996" cy="161299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5333">
              <a:solidFill>
                <a:schemeClr val="bg1"/>
              </a:solidFill>
              <a:latin charset="0" panose="020b0604020202020204" pitchFamily="34" typeface="Arial"/>
              <a:ea charset="-122" pitchFamily="34" typeface="微软雅黑"/>
              <a:sym charset="0" panose="020b0604020202020204" pitchFamily="34" typeface="Arial"/>
            </a:endParaRPr>
          </a:p>
        </p:txBody>
      </p:sp>
      <p:sp>
        <p:nvSpPr>
          <p:cNvPr id="21" name="Half Frame 26"/>
          <p:cNvSpPr/>
          <p:nvPr/>
        </p:nvSpPr>
        <p:spPr>
          <a:xfrm rot="5400000">
            <a:off x="2025410" y="1960298"/>
            <a:ext cx="1086201" cy="1086201"/>
          </a:xfrm>
          <a:prstGeom prst="halfFrame">
            <a:avLst>
              <a:gd fmla="val 4570" name="adj1"/>
              <a:gd fmla="val 3947" name="adj2"/>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latin charset="0" panose="020b0604020202020204" pitchFamily="34" typeface="Arial"/>
              <a:ea charset="-122" pitchFamily="34" typeface="微软雅黑"/>
              <a:sym charset="0" panose="020b0604020202020204" pitchFamily="34" typeface="Arial"/>
            </a:endParaRPr>
          </a:p>
        </p:txBody>
      </p:sp>
      <p:sp>
        <p:nvSpPr>
          <p:cNvPr id="22" name="Half Frame 27"/>
          <p:cNvSpPr/>
          <p:nvPr/>
        </p:nvSpPr>
        <p:spPr>
          <a:xfrm rot="5400000">
            <a:off x="4708002" y="1960298"/>
            <a:ext cx="1086201" cy="1086201"/>
          </a:xfrm>
          <a:prstGeom prst="halfFrame">
            <a:avLst>
              <a:gd fmla="val 4570" name="adj1"/>
              <a:gd fmla="val 3947" name="adj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latin charset="0" panose="020b0604020202020204" pitchFamily="34" typeface="Arial"/>
              <a:ea charset="-122" pitchFamily="34" typeface="微软雅黑"/>
              <a:sym charset="0" panose="020b0604020202020204" pitchFamily="34" typeface="Arial"/>
            </a:endParaRPr>
          </a:p>
        </p:txBody>
      </p:sp>
      <p:sp>
        <p:nvSpPr>
          <p:cNvPr id="23" name="Half Frame 30"/>
          <p:cNvSpPr/>
          <p:nvPr/>
        </p:nvSpPr>
        <p:spPr>
          <a:xfrm rot="5400000">
            <a:off x="7390594" y="1960298"/>
            <a:ext cx="1086201" cy="1086201"/>
          </a:xfrm>
          <a:prstGeom prst="halfFrame">
            <a:avLst>
              <a:gd fmla="val 4570" name="adj1"/>
              <a:gd fmla="val 3947" name="adj2"/>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latin charset="0" panose="020b0604020202020204" pitchFamily="34" typeface="Arial"/>
              <a:ea charset="-122" pitchFamily="34" typeface="微软雅黑"/>
              <a:sym charset="0" panose="020b0604020202020204" pitchFamily="34" typeface="Arial"/>
            </a:endParaRPr>
          </a:p>
        </p:txBody>
      </p:sp>
      <p:sp>
        <p:nvSpPr>
          <p:cNvPr id="24" name="Half Frame 31"/>
          <p:cNvSpPr/>
          <p:nvPr/>
        </p:nvSpPr>
        <p:spPr>
          <a:xfrm rot="5400000">
            <a:off x="10073186" y="1960298"/>
            <a:ext cx="1086201" cy="1086201"/>
          </a:xfrm>
          <a:prstGeom prst="halfFrame">
            <a:avLst>
              <a:gd fmla="val 4570" name="adj1"/>
              <a:gd fmla="val 3947" name="adj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latin charset="0" panose="020b0604020202020204" pitchFamily="34" typeface="Arial"/>
              <a:ea charset="-122" pitchFamily="34" typeface="微软雅黑"/>
              <a:sym charset="0" panose="020b0604020202020204" pitchFamily="34" typeface="Arial"/>
            </a:endParaRPr>
          </a:p>
        </p:txBody>
      </p:sp>
      <p:sp>
        <p:nvSpPr>
          <p:cNvPr id="25" name="Freeform 52"/>
          <p:cNvSpPr>
            <a:spLocks noEditPoints="1"/>
          </p:cNvSpPr>
          <p:nvPr/>
        </p:nvSpPr>
        <p:spPr bwMode="auto">
          <a:xfrm>
            <a:off x="9825661" y="2634186"/>
            <a:ext cx="617591" cy="664441"/>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sp>
        <p:nvSpPr>
          <p:cNvPr id="26" name="Freeform 42"/>
          <p:cNvSpPr>
            <a:spLocks noEditPoints="1"/>
          </p:cNvSpPr>
          <p:nvPr/>
        </p:nvSpPr>
        <p:spPr bwMode="auto">
          <a:xfrm>
            <a:off x="1733460" y="2676778"/>
            <a:ext cx="672960" cy="579257"/>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sp>
        <p:nvSpPr>
          <p:cNvPr id="27" name="Freeform 178"/>
          <p:cNvSpPr>
            <a:spLocks noEditPoints="1"/>
          </p:cNvSpPr>
          <p:nvPr/>
        </p:nvSpPr>
        <p:spPr bwMode="auto">
          <a:xfrm>
            <a:off x="7148208" y="2712980"/>
            <a:ext cx="672960" cy="506851"/>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sp>
        <p:nvSpPr>
          <p:cNvPr id="28" name="Freeform 86"/>
          <p:cNvSpPr>
            <a:spLocks noEditPoints="1"/>
          </p:cNvSpPr>
          <p:nvPr/>
        </p:nvSpPr>
        <p:spPr bwMode="auto">
          <a:xfrm>
            <a:off x="4538652" y="2578705"/>
            <a:ext cx="460856" cy="775404"/>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sp>
        <p:nvSpPr>
          <p:cNvPr id="29" name="Rectangle 8"/>
          <p:cNvSpPr/>
          <p:nvPr/>
        </p:nvSpPr>
        <p:spPr>
          <a:xfrm>
            <a:off x="915211" y="4023420"/>
            <a:ext cx="2438400" cy="2103120"/>
          </a:xfrm>
          <a:prstGeom prst="rect">
            <a:avLst/>
          </a:prstGeom>
        </p:spPr>
        <p:txBody>
          <a:bodyPr wrap="square">
            <a:spAutoFit/>
          </a:bodyPr>
          <a:lstStyle/>
          <a:p>
            <a:pPr algn="ctr"/>
            <a:r>
              <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添加标题</a:t>
            </a:r>
          </a:p>
          <a:p>
            <a:pPr algn="ctr"/>
            <a:endPar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endParaRPr>
          </a:p>
          <a:p>
            <a:pPr algn="ctr"/>
            <a:r>
              <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在此录入上述图表的描述说明，在此录入上述图表的描述说明。</a:t>
            </a:r>
          </a:p>
        </p:txBody>
      </p:sp>
      <p:sp>
        <p:nvSpPr>
          <p:cNvPr id="30" name="Rectangle 8"/>
          <p:cNvSpPr/>
          <p:nvPr/>
        </p:nvSpPr>
        <p:spPr>
          <a:xfrm>
            <a:off x="3574391" y="4023420"/>
            <a:ext cx="2438400" cy="2103120"/>
          </a:xfrm>
          <a:prstGeom prst="rect">
            <a:avLst/>
          </a:prstGeom>
        </p:spPr>
        <p:txBody>
          <a:bodyPr wrap="square">
            <a:spAutoFit/>
          </a:bodyPr>
          <a:lstStyle/>
          <a:p>
            <a:pPr algn="ctr"/>
            <a:r>
              <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添加标题</a:t>
            </a:r>
          </a:p>
          <a:p>
            <a:pPr algn="ctr"/>
            <a:endPar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endParaRPr>
          </a:p>
          <a:p>
            <a:pPr algn="ctr"/>
            <a:r>
              <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在此录入上述图表的描述说明，在此录入上述图表的描述说明。</a:t>
            </a:r>
          </a:p>
        </p:txBody>
      </p:sp>
      <p:sp>
        <p:nvSpPr>
          <p:cNvPr id="31" name="Rectangle 8"/>
          <p:cNvSpPr/>
          <p:nvPr/>
        </p:nvSpPr>
        <p:spPr>
          <a:xfrm>
            <a:off x="6306360" y="4023420"/>
            <a:ext cx="2438400" cy="2103120"/>
          </a:xfrm>
          <a:prstGeom prst="rect">
            <a:avLst/>
          </a:prstGeom>
        </p:spPr>
        <p:txBody>
          <a:bodyPr wrap="square">
            <a:spAutoFit/>
          </a:bodyPr>
          <a:lstStyle/>
          <a:p>
            <a:pPr algn="ctr"/>
            <a:r>
              <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添加标题</a:t>
            </a:r>
          </a:p>
          <a:p>
            <a:pPr algn="ctr"/>
            <a:endPar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endParaRPr>
          </a:p>
          <a:p>
            <a:pPr algn="ctr"/>
            <a:r>
              <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在此录入上述图表的描述说明，在此录入上述图表的描述说明。</a:t>
            </a:r>
          </a:p>
        </p:txBody>
      </p:sp>
      <p:sp>
        <p:nvSpPr>
          <p:cNvPr id="32" name="Rectangle 8"/>
          <p:cNvSpPr/>
          <p:nvPr/>
        </p:nvSpPr>
        <p:spPr>
          <a:xfrm>
            <a:off x="9157377" y="4023420"/>
            <a:ext cx="2438400" cy="2103120"/>
          </a:xfrm>
          <a:prstGeom prst="rect">
            <a:avLst/>
          </a:prstGeom>
        </p:spPr>
        <p:txBody>
          <a:bodyPr wrap="square">
            <a:spAutoFit/>
          </a:bodyPr>
          <a:lstStyle/>
          <a:p>
            <a:pPr algn="ctr"/>
            <a:r>
              <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添加标题</a:t>
            </a:r>
          </a:p>
          <a:p>
            <a:pPr algn="ctr"/>
            <a:endPar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endParaRPr>
          </a:p>
          <a:p>
            <a:pPr algn="ctr"/>
            <a:r>
              <a:rPr altLang="en-US" b="1" lang="zh-CN" smtClean="0" sz="22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在此录入上述图表的描述说明，在此录入上述图表的描述说明。</a:t>
            </a:r>
          </a:p>
        </p:txBody>
      </p:sp>
    </p:spTree>
    <p:extLst>
      <p:ext uri="{BB962C8B-B14F-4D97-AF65-F5344CB8AC3E}">
        <p14:creationId val="63808404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42" presetSubtype="0">
                                  <p:stCondLst>
                                    <p:cond delay="0"/>
                                  </p:stCondLst>
                                  <p:childTnLst>
                                    <p:set>
                                      <p:cBhvr>
                                        <p:cTn dur="1" fill="hold" id="25">
                                          <p:stCondLst>
                                            <p:cond delay="0"/>
                                          </p:stCondLst>
                                        </p:cTn>
                                        <p:tgtEl>
                                          <p:spTgt spid="21"/>
                                        </p:tgtEl>
                                        <p:attrNameLst>
                                          <p:attrName>style.visibility</p:attrName>
                                        </p:attrNameLst>
                                      </p:cBhvr>
                                      <p:to>
                                        <p:strVal val="visible"/>
                                      </p:to>
                                    </p:set>
                                    <p:animEffect filter="fade" transition="in">
                                      <p:cBhvr>
                                        <p:cTn dur="500" id="26"/>
                                        <p:tgtEl>
                                          <p:spTgt spid="21"/>
                                        </p:tgtEl>
                                      </p:cBhvr>
                                    </p:animEffect>
                                    <p:anim calcmode="lin" valueType="num">
                                      <p:cBhvr>
                                        <p:cTn dur="500" fill="hold" id="27"/>
                                        <p:tgtEl>
                                          <p:spTgt spid="21"/>
                                        </p:tgtEl>
                                        <p:attrNameLst>
                                          <p:attrName>ppt_x</p:attrName>
                                        </p:attrNameLst>
                                      </p:cBhvr>
                                      <p:tavLst>
                                        <p:tav tm="0">
                                          <p:val>
                                            <p:strVal val="#ppt_x"/>
                                          </p:val>
                                        </p:tav>
                                        <p:tav tm="100000">
                                          <p:val>
                                            <p:strVal val="#ppt_x"/>
                                          </p:val>
                                        </p:tav>
                                      </p:tavLst>
                                    </p:anim>
                                    <p:anim calcmode="lin" valueType="num">
                                      <p:cBhvr>
                                        <p:cTn dur="500" fill="hold" id="28"/>
                                        <p:tgtEl>
                                          <p:spTgt spid="21"/>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700"/>
                            </p:stCondLst>
                            <p:childTnLst>
                              <p:par>
                                <p:cTn fill="hold" grpId="0" id="30" nodeType="afterEffect" presetClass="entr" presetID="45" presetSubtype="0">
                                  <p:stCondLst>
                                    <p:cond delay="0"/>
                                  </p:stCondLst>
                                  <p:iterate type="lt">
                                    <p:tmPct val="10000"/>
                                  </p:iterate>
                                  <p:childTnLst>
                                    <p:set>
                                      <p:cBhvr>
                                        <p:cTn dur="1" fill="hold" id="31">
                                          <p:stCondLst>
                                            <p:cond delay="0"/>
                                          </p:stCondLst>
                                        </p:cTn>
                                        <p:tgtEl>
                                          <p:spTgt spid="17"/>
                                        </p:tgtEl>
                                        <p:attrNameLst>
                                          <p:attrName>style.visibility</p:attrName>
                                        </p:attrNameLst>
                                      </p:cBhvr>
                                      <p:to>
                                        <p:strVal val="visible"/>
                                      </p:to>
                                    </p:set>
                                    <p:animEffect filter="fade" transition="in">
                                      <p:cBhvr>
                                        <p:cTn dur="1000" id="32"/>
                                        <p:tgtEl>
                                          <p:spTgt spid="17"/>
                                        </p:tgtEl>
                                      </p:cBhvr>
                                    </p:animEffect>
                                    <p:anim calcmode="lin" valueType="num">
                                      <p:cBhvr>
                                        <p:cTn dur="1000" fill="hold" id="33"/>
                                        <p:tgtEl>
                                          <p:spTgt spid="17"/>
                                        </p:tgtEl>
                                        <p:attrNameLst>
                                          <p:attrName>ppt_w</p:attrName>
                                        </p:attrNameLst>
                                      </p:cBhvr>
                                      <p:tavLst>
                                        <p:tav fmla="#ppt_w*sin(2.5*pi*$)" tm="0">
                                          <p:val>
                                            <p:fltVal val="0"/>
                                          </p:val>
                                        </p:tav>
                                        <p:tav tm="100000">
                                          <p:val>
                                            <p:fltVal val="1"/>
                                          </p:val>
                                        </p:tav>
                                      </p:tavLst>
                                    </p:anim>
                                    <p:anim calcmode="lin" valueType="num">
                                      <p:cBhvr>
                                        <p:cTn dur="1000" fill="hold" id="34"/>
                                        <p:tgtEl>
                                          <p:spTgt spid="17"/>
                                        </p:tgtEl>
                                        <p:attrNameLst>
                                          <p:attrName>ppt_h</p:attrName>
                                        </p:attrNameLst>
                                      </p:cBhvr>
                                      <p:tavLst>
                                        <p:tav tm="0">
                                          <p:val>
                                            <p:strVal val="#ppt_h"/>
                                          </p:val>
                                        </p:tav>
                                        <p:tav tm="100000">
                                          <p:val>
                                            <p:strVal val="#ppt_h"/>
                                          </p:val>
                                        </p:tav>
                                      </p:tavLst>
                                    </p:anim>
                                  </p:childTnLst>
                                </p:cTn>
                              </p:par>
                            </p:childTnLst>
                          </p:cTn>
                        </p:par>
                        <p:par>
                          <p:cTn fill="hold" id="35" nodeType="afterGroup">
                            <p:stCondLst>
                              <p:cond delay="2700"/>
                            </p:stCondLst>
                            <p:childTnLst>
                              <p:par>
                                <p:cTn fill="hold" grpId="0" id="36" nodeType="afterEffect" presetClass="entr" presetID="53" presetSubtype="0">
                                  <p:stCondLst>
                                    <p:cond delay="0"/>
                                  </p:stCondLst>
                                  <p:childTnLst>
                                    <p:set>
                                      <p:cBhvr>
                                        <p:cTn dur="1" fill="hold" id="37">
                                          <p:stCondLst>
                                            <p:cond delay="0"/>
                                          </p:stCondLst>
                                        </p:cTn>
                                        <p:tgtEl>
                                          <p:spTgt spid="26"/>
                                        </p:tgtEl>
                                        <p:attrNameLst>
                                          <p:attrName>style.visibility</p:attrName>
                                        </p:attrNameLst>
                                      </p:cBhvr>
                                      <p:to>
                                        <p:strVal val="visible"/>
                                      </p:to>
                                    </p:set>
                                    <p:anim calcmode="lin" valueType="num">
                                      <p:cBhvr>
                                        <p:cTn dur="500" fill="hold" id="38"/>
                                        <p:tgtEl>
                                          <p:spTgt spid="26"/>
                                        </p:tgtEl>
                                        <p:attrNameLst>
                                          <p:attrName>ppt_w</p:attrName>
                                        </p:attrNameLst>
                                      </p:cBhvr>
                                      <p:tavLst>
                                        <p:tav tm="0">
                                          <p:val>
                                            <p:fltVal val="0"/>
                                          </p:val>
                                        </p:tav>
                                        <p:tav tm="100000">
                                          <p:val>
                                            <p:strVal val="#ppt_w"/>
                                          </p:val>
                                        </p:tav>
                                      </p:tavLst>
                                    </p:anim>
                                    <p:anim calcmode="lin" valueType="num">
                                      <p:cBhvr>
                                        <p:cTn dur="500" fill="hold" id="39"/>
                                        <p:tgtEl>
                                          <p:spTgt spid="26"/>
                                        </p:tgtEl>
                                        <p:attrNameLst>
                                          <p:attrName>ppt_h</p:attrName>
                                        </p:attrNameLst>
                                      </p:cBhvr>
                                      <p:tavLst>
                                        <p:tav tm="0">
                                          <p:val>
                                            <p:fltVal val="0"/>
                                          </p:val>
                                        </p:tav>
                                        <p:tav tm="100000">
                                          <p:val>
                                            <p:strVal val="#ppt_h"/>
                                          </p:val>
                                        </p:tav>
                                      </p:tavLst>
                                    </p:anim>
                                    <p:animEffect filter="fade" transition="in">
                                      <p:cBhvr>
                                        <p:cTn dur="500" id="40"/>
                                        <p:tgtEl>
                                          <p:spTgt spid="26"/>
                                        </p:tgtEl>
                                      </p:cBhvr>
                                    </p:animEffect>
                                  </p:childTnLst>
                                </p:cTn>
                              </p:par>
                              <p:par>
                                <p:cTn accel="50000" decel="50000" fill="hold" grpId="0" id="41" nodeType="withEffect" presetClass="entr" presetID="2" presetSubtype="4">
                                  <p:stCondLst>
                                    <p:cond delay="0"/>
                                  </p:stCondLst>
                                  <p:childTnLst>
                                    <p:set>
                                      <p:cBhvr>
                                        <p:cTn dur="1" fill="hold" id="42">
                                          <p:stCondLst>
                                            <p:cond delay="0"/>
                                          </p:stCondLst>
                                        </p:cTn>
                                        <p:tgtEl>
                                          <p:spTgt spid="29"/>
                                        </p:tgtEl>
                                        <p:attrNameLst>
                                          <p:attrName>style.visibility</p:attrName>
                                        </p:attrNameLst>
                                      </p:cBhvr>
                                      <p:to>
                                        <p:strVal val="visible"/>
                                      </p:to>
                                    </p:set>
                                    <p:anim calcmode="lin" valueType="num">
                                      <p:cBhvr additive="base">
                                        <p:cTn dur="1000" fill="hold" id="43"/>
                                        <p:tgtEl>
                                          <p:spTgt spid="29"/>
                                        </p:tgtEl>
                                        <p:attrNameLst>
                                          <p:attrName>ppt_x</p:attrName>
                                        </p:attrNameLst>
                                      </p:cBhvr>
                                      <p:tavLst>
                                        <p:tav tm="0">
                                          <p:val>
                                            <p:strVal val="#ppt_x"/>
                                          </p:val>
                                        </p:tav>
                                        <p:tav tm="100000">
                                          <p:val>
                                            <p:strVal val="#ppt_x"/>
                                          </p:val>
                                        </p:tav>
                                      </p:tavLst>
                                    </p:anim>
                                    <p:anim calcmode="lin" valueType="num">
                                      <p:cBhvr additive="base">
                                        <p:cTn dur="1000" fill="hold" id="44"/>
                                        <p:tgtEl>
                                          <p:spTgt spid="29"/>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3700"/>
                            </p:stCondLst>
                            <p:childTnLst>
                              <p:par>
                                <p:cTn fill="hold" grpId="0" id="46" nodeType="afterEffect" presetClass="entr" presetID="42" presetSubtype="0">
                                  <p:stCondLst>
                                    <p:cond delay="0"/>
                                  </p:stCondLst>
                                  <p:childTnLst>
                                    <p:set>
                                      <p:cBhvr>
                                        <p:cTn dur="1" fill="hold" id="47">
                                          <p:stCondLst>
                                            <p:cond delay="0"/>
                                          </p:stCondLst>
                                        </p:cTn>
                                        <p:tgtEl>
                                          <p:spTgt spid="22"/>
                                        </p:tgtEl>
                                        <p:attrNameLst>
                                          <p:attrName>style.visibility</p:attrName>
                                        </p:attrNameLst>
                                      </p:cBhvr>
                                      <p:to>
                                        <p:strVal val="visible"/>
                                      </p:to>
                                    </p:set>
                                    <p:animEffect filter="fade" transition="in">
                                      <p:cBhvr>
                                        <p:cTn dur="500" id="48"/>
                                        <p:tgtEl>
                                          <p:spTgt spid="22"/>
                                        </p:tgtEl>
                                      </p:cBhvr>
                                    </p:animEffect>
                                    <p:anim calcmode="lin" valueType="num">
                                      <p:cBhvr>
                                        <p:cTn dur="500" fill="hold" id="49"/>
                                        <p:tgtEl>
                                          <p:spTgt spid="22"/>
                                        </p:tgtEl>
                                        <p:attrNameLst>
                                          <p:attrName>ppt_x</p:attrName>
                                        </p:attrNameLst>
                                      </p:cBhvr>
                                      <p:tavLst>
                                        <p:tav tm="0">
                                          <p:val>
                                            <p:strVal val="#ppt_x"/>
                                          </p:val>
                                        </p:tav>
                                        <p:tav tm="100000">
                                          <p:val>
                                            <p:strVal val="#ppt_x"/>
                                          </p:val>
                                        </p:tav>
                                      </p:tavLst>
                                    </p:anim>
                                    <p:anim calcmode="lin" valueType="num">
                                      <p:cBhvr>
                                        <p:cTn dur="500" fill="hold" id="50"/>
                                        <p:tgtEl>
                                          <p:spTgt spid="22"/>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4200"/>
                            </p:stCondLst>
                            <p:childTnLst>
                              <p:par>
                                <p:cTn fill="hold" grpId="0" id="52" nodeType="afterEffect" presetClass="entr" presetID="45" presetSubtype="0">
                                  <p:stCondLst>
                                    <p:cond delay="0"/>
                                  </p:stCondLst>
                                  <p:iterate type="lt">
                                    <p:tmPct val="10000"/>
                                  </p:iterate>
                                  <p:childTnLst>
                                    <p:set>
                                      <p:cBhvr>
                                        <p:cTn dur="1" fill="hold" id="53">
                                          <p:stCondLst>
                                            <p:cond delay="0"/>
                                          </p:stCondLst>
                                        </p:cTn>
                                        <p:tgtEl>
                                          <p:spTgt spid="18"/>
                                        </p:tgtEl>
                                        <p:attrNameLst>
                                          <p:attrName>style.visibility</p:attrName>
                                        </p:attrNameLst>
                                      </p:cBhvr>
                                      <p:to>
                                        <p:strVal val="visible"/>
                                      </p:to>
                                    </p:set>
                                    <p:animEffect filter="fade" transition="in">
                                      <p:cBhvr>
                                        <p:cTn dur="1000" id="54"/>
                                        <p:tgtEl>
                                          <p:spTgt spid="18"/>
                                        </p:tgtEl>
                                      </p:cBhvr>
                                    </p:animEffect>
                                    <p:anim calcmode="lin" valueType="num">
                                      <p:cBhvr>
                                        <p:cTn dur="1000" fill="hold" id="55"/>
                                        <p:tgtEl>
                                          <p:spTgt spid="18"/>
                                        </p:tgtEl>
                                        <p:attrNameLst>
                                          <p:attrName>ppt_w</p:attrName>
                                        </p:attrNameLst>
                                      </p:cBhvr>
                                      <p:tavLst>
                                        <p:tav fmla="#ppt_w*sin(2.5*pi*$)" tm="0">
                                          <p:val>
                                            <p:fltVal val="0"/>
                                          </p:val>
                                        </p:tav>
                                        <p:tav tm="100000">
                                          <p:val>
                                            <p:fltVal val="1"/>
                                          </p:val>
                                        </p:tav>
                                      </p:tavLst>
                                    </p:anim>
                                    <p:anim calcmode="lin" valueType="num">
                                      <p:cBhvr>
                                        <p:cTn dur="1000" fill="hold" id="56"/>
                                        <p:tgtEl>
                                          <p:spTgt spid="18"/>
                                        </p:tgtEl>
                                        <p:attrNameLst>
                                          <p:attrName>ppt_h</p:attrName>
                                        </p:attrNameLst>
                                      </p:cBhvr>
                                      <p:tavLst>
                                        <p:tav tm="0">
                                          <p:val>
                                            <p:strVal val="#ppt_h"/>
                                          </p:val>
                                        </p:tav>
                                        <p:tav tm="100000">
                                          <p:val>
                                            <p:strVal val="#ppt_h"/>
                                          </p:val>
                                        </p:tav>
                                      </p:tavLst>
                                    </p:anim>
                                  </p:childTnLst>
                                </p:cTn>
                              </p:par>
                            </p:childTnLst>
                          </p:cTn>
                        </p:par>
                        <p:par>
                          <p:cTn fill="hold" id="57" nodeType="afterGroup">
                            <p:stCondLst>
                              <p:cond delay="5200"/>
                            </p:stCondLst>
                            <p:childTnLst>
                              <p:par>
                                <p:cTn fill="hold" grpId="0" id="58" nodeType="afterEffect" presetClass="entr" presetID="53" presetSubtype="0">
                                  <p:stCondLst>
                                    <p:cond delay="0"/>
                                  </p:stCondLst>
                                  <p:childTnLst>
                                    <p:set>
                                      <p:cBhvr>
                                        <p:cTn dur="1" fill="hold" id="59">
                                          <p:stCondLst>
                                            <p:cond delay="0"/>
                                          </p:stCondLst>
                                        </p:cTn>
                                        <p:tgtEl>
                                          <p:spTgt spid="28"/>
                                        </p:tgtEl>
                                        <p:attrNameLst>
                                          <p:attrName>style.visibility</p:attrName>
                                        </p:attrNameLst>
                                      </p:cBhvr>
                                      <p:to>
                                        <p:strVal val="visible"/>
                                      </p:to>
                                    </p:set>
                                    <p:anim calcmode="lin" valueType="num">
                                      <p:cBhvr>
                                        <p:cTn dur="500" fill="hold" id="60"/>
                                        <p:tgtEl>
                                          <p:spTgt spid="28"/>
                                        </p:tgtEl>
                                        <p:attrNameLst>
                                          <p:attrName>ppt_w</p:attrName>
                                        </p:attrNameLst>
                                      </p:cBhvr>
                                      <p:tavLst>
                                        <p:tav tm="0">
                                          <p:val>
                                            <p:fltVal val="0"/>
                                          </p:val>
                                        </p:tav>
                                        <p:tav tm="100000">
                                          <p:val>
                                            <p:strVal val="#ppt_w"/>
                                          </p:val>
                                        </p:tav>
                                      </p:tavLst>
                                    </p:anim>
                                    <p:anim calcmode="lin" valueType="num">
                                      <p:cBhvr>
                                        <p:cTn dur="500" fill="hold" id="61"/>
                                        <p:tgtEl>
                                          <p:spTgt spid="28"/>
                                        </p:tgtEl>
                                        <p:attrNameLst>
                                          <p:attrName>ppt_h</p:attrName>
                                        </p:attrNameLst>
                                      </p:cBhvr>
                                      <p:tavLst>
                                        <p:tav tm="0">
                                          <p:val>
                                            <p:fltVal val="0"/>
                                          </p:val>
                                        </p:tav>
                                        <p:tav tm="100000">
                                          <p:val>
                                            <p:strVal val="#ppt_h"/>
                                          </p:val>
                                        </p:tav>
                                      </p:tavLst>
                                    </p:anim>
                                    <p:animEffect filter="fade" transition="in">
                                      <p:cBhvr>
                                        <p:cTn dur="500" id="62"/>
                                        <p:tgtEl>
                                          <p:spTgt spid="28"/>
                                        </p:tgtEl>
                                      </p:cBhvr>
                                    </p:animEffect>
                                  </p:childTnLst>
                                </p:cTn>
                              </p:par>
                              <p:par>
                                <p:cTn accel="50000" decel="50000" fill="hold" grpId="0" id="63" nodeType="withEffect" presetClass="entr" presetID="2" presetSubtype="4">
                                  <p:stCondLst>
                                    <p:cond delay="0"/>
                                  </p:stCondLst>
                                  <p:childTnLst>
                                    <p:set>
                                      <p:cBhvr>
                                        <p:cTn dur="1" fill="hold" id="64">
                                          <p:stCondLst>
                                            <p:cond delay="0"/>
                                          </p:stCondLst>
                                        </p:cTn>
                                        <p:tgtEl>
                                          <p:spTgt spid="30"/>
                                        </p:tgtEl>
                                        <p:attrNameLst>
                                          <p:attrName>style.visibility</p:attrName>
                                        </p:attrNameLst>
                                      </p:cBhvr>
                                      <p:to>
                                        <p:strVal val="visible"/>
                                      </p:to>
                                    </p:set>
                                    <p:anim calcmode="lin" valueType="num">
                                      <p:cBhvr additive="base">
                                        <p:cTn dur="1000" fill="hold" id="65"/>
                                        <p:tgtEl>
                                          <p:spTgt spid="30"/>
                                        </p:tgtEl>
                                        <p:attrNameLst>
                                          <p:attrName>ppt_x</p:attrName>
                                        </p:attrNameLst>
                                      </p:cBhvr>
                                      <p:tavLst>
                                        <p:tav tm="0">
                                          <p:val>
                                            <p:strVal val="#ppt_x"/>
                                          </p:val>
                                        </p:tav>
                                        <p:tav tm="100000">
                                          <p:val>
                                            <p:strVal val="#ppt_x"/>
                                          </p:val>
                                        </p:tav>
                                      </p:tavLst>
                                    </p:anim>
                                    <p:anim calcmode="lin" valueType="num">
                                      <p:cBhvr additive="base">
                                        <p:cTn dur="1000" fill="hold" id="66"/>
                                        <p:tgtEl>
                                          <p:spTgt spid="30"/>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6200"/>
                            </p:stCondLst>
                            <p:childTnLst>
                              <p:par>
                                <p:cTn fill="hold" grpId="0" id="68" nodeType="afterEffect" presetClass="entr" presetID="42" presetSubtype="0">
                                  <p:stCondLst>
                                    <p:cond delay="0"/>
                                  </p:stCondLst>
                                  <p:childTnLst>
                                    <p:set>
                                      <p:cBhvr>
                                        <p:cTn dur="1" fill="hold" id="69">
                                          <p:stCondLst>
                                            <p:cond delay="0"/>
                                          </p:stCondLst>
                                        </p:cTn>
                                        <p:tgtEl>
                                          <p:spTgt spid="23"/>
                                        </p:tgtEl>
                                        <p:attrNameLst>
                                          <p:attrName>style.visibility</p:attrName>
                                        </p:attrNameLst>
                                      </p:cBhvr>
                                      <p:to>
                                        <p:strVal val="visible"/>
                                      </p:to>
                                    </p:set>
                                    <p:animEffect filter="fade" transition="in">
                                      <p:cBhvr>
                                        <p:cTn dur="500" id="70"/>
                                        <p:tgtEl>
                                          <p:spTgt spid="23"/>
                                        </p:tgtEl>
                                      </p:cBhvr>
                                    </p:animEffect>
                                    <p:anim calcmode="lin" valueType="num">
                                      <p:cBhvr>
                                        <p:cTn dur="500" fill="hold" id="71"/>
                                        <p:tgtEl>
                                          <p:spTgt spid="23"/>
                                        </p:tgtEl>
                                        <p:attrNameLst>
                                          <p:attrName>ppt_x</p:attrName>
                                        </p:attrNameLst>
                                      </p:cBhvr>
                                      <p:tavLst>
                                        <p:tav tm="0">
                                          <p:val>
                                            <p:strVal val="#ppt_x"/>
                                          </p:val>
                                        </p:tav>
                                        <p:tav tm="100000">
                                          <p:val>
                                            <p:strVal val="#ppt_x"/>
                                          </p:val>
                                        </p:tav>
                                      </p:tavLst>
                                    </p:anim>
                                    <p:anim calcmode="lin" valueType="num">
                                      <p:cBhvr>
                                        <p:cTn dur="500" fill="hold" id="72"/>
                                        <p:tgtEl>
                                          <p:spTgt spid="23"/>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6700"/>
                            </p:stCondLst>
                            <p:childTnLst>
                              <p:par>
                                <p:cTn fill="hold" grpId="0" id="74" nodeType="afterEffect" presetClass="entr" presetID="45" presetSubtype="0">
                                  <p:stCondLst>
                                    <p:cond delay="0"/>
                                  </p:stCondLst>
                                  <p:iterate type="lt">
                                    <p:tmPct val="10000"/>
                                  </p:iterate>
                                  <p:childTnLst>
                                    <p:set>
                                      <p:cBhvr>
                                        <p:cTn dur="1" fill="hold" id="75">
                                          <p:stCondLst>
                                            <p:cond delay="0"/>
                                          </p:stCondLst>
                                        </p:cTn>
                                        <p:tgtEl>
                                          <p:spTgt spid="19"/>
                                        </p:tgtEl>
                                        <p:attrNameLst>
                                          <p:attrName>style.visibility</p:attrName>
                                        </p:attrNameLst>
                                      </p:cBhvr>
                                      <p:to>
                                        <p:strVal val="visible"/>
                                      </p:to>
                                    </p:set>
                                    <p:animEffect filter="fade" transition="in">
                                      <p:cBhvr>
                                        <p:cTn dur="1000" id="76"/>
                                        <p:tgtEl>
                                          <p:spTgt spid="19"/>
                                        </p:tgtEl>
                                      </p:cBhvr>
                                    </p:animEffect>
                                    <p:anim calcmode="lin" valueType="num">
                                      <p:cBhvr>
                                        <p:cTn dur="1000" fill="hold" id="77"/>
                                        <p:tgtEl>
                                          <p:spTgt spid="19"/>
                                        </p:tgtEl>
                                        <p:attrNameLst>
                                          <p:attrName>ppt_w</p:attrName>
                                        </p:attrNameLst>
                                      </p:cBhvr>
                                      <p:tavLst>
                                        <p:tav fmla="#ppt_w*sin(2.5*pi*$)" tm="0">
                                          <p:val>
                                            <p:fltVal val="0"/>
                                          </p:val>
                                        </p:tav>
                                        <p:tav tm="100000">
                                          <p:val>
                                            <p:fltVal val="1"/>
                                          </p:val>
                                        </p:tav>
                                      </p:tavLst>
                                    </p:anim>
                                    <p:anim calcmode="lin" valueType="num">
                                      <p:cBhvr>
                                        <p:cTn dur="1000" fill="hold" id="78"/>
                                        <p:tgtEl>
                                          <p:spTgt spid="19"/>
                                        </p:tgtEl>
                                        <p:attrNameLst>
                                          <p:attrName>ppt_h</p:attrName>
                                        </p:attrNameLst>
                                      </p:cBhvr>
                                      <p:tavLst>
                                        <p:tav tm="0">
                                          <p:val>
                                            <p:strVal val="#ppt_h"/>
                                          </p:val>
                                        </p:tav>
                                        <p:tav tm="100000">
                                          <p:val>
                                            <p:strVal val="#ppt_h"/>
                                          </p:val>
                                        </p:tav>
                                      </p:tavLst>
                                    </p:anim>
                                  </p:childTnLst>
                                </p:cTn>
                              </p:par>
                            </p:childTnLst>
                          </p:cTn>
                        </p:par>
                        <p:par>
                          <p:cTn fill="hold" id="79" nodeType="afterGroup">
                            <p:stCondLst>
                              <p:cond delay="7700"/>
                            </p:stCondLst>
                            <p:childTnLst>
                              <p:par>
                                <p:cTn fill="hold" grpId="0" id="80" nodeType="afterEffect" presetClass="entr" presetID="53" presetSubtype="0">
                                  <p:stCondLst>
                                    <p:cond delay="0"/>
                                  </p:stCondLst>
                                  <p:childTnLst>
                                    <p:set>
                                      <p:cBhvr>
                                        <p:cTn dur="1" fill="hold" id="81">
                                          <p:stCondLst>
                                            <p:cond delay="0"/>
                                          </p:stCondLst>
                                        </p:cTn>
                                        <p:tgtEl>
                                          <p:spTgt spid="27"/>
                                        </p:tgtEl>
                                        <p:attrNameLst>
                                          <p:attrName>style.visibility</p:attrName>
                                        </p:attrNameLst>
                                      </p:cBhvr>
                                      <p:to>
                                        <p:strVal val="visible"/>
                                      </p:to>
                                    </p:set>
                                    <p:anim calcmode="lin" valueType="num">
                                      <p:cBhvr>
                                        <p:cTn dur="500" fill="hold" id="82"/>
                                        <p:tgtEl>
                                          <p:spTgt spid="27"/>
                                        </p:tgtEl>
                                        <p:attrNameLst>
                                          <p:attrName>ppt_w</p:attrName>
                                        </p:attrNameLst>
                                      </p:cBhvr>
                                      <p:tavLst>
                                        <p:tav tm="0">
                                          <p:val>
                                            <p:fltVal val="0"/>
                                          </p:val>
                                        </p:tav>
                                        <p:tav tm="100000">
                                          <p:val>
                                            <p:strVal val="#ppt_w"/>
                                          </p:val>
                                        </p:tav>
                                      </p:tavLst>
                                    </p:anim>
                                    <p:anim calcmode="lin" valueType="num">
                                      <p:cBhvr>
                                        <p:cTn dur="500" fill="hold" id="83"/>
                                        <p:tgtEl>
                                          <p:spTgt spid="27"/>
                                        </p:tgtEl>
                                        <p:attrNameLst>
                                          <p:attrName>ppt_h</p:attrName>
                                        </p:attrNameLst>
                                      </p:cBhvr>
                                      <p:tavLst>
                                        <p:tav tm="0">
                                          <p:val>
                                            <p:fltVal val="0"/>
                                          </p:val>
                                        </p:tav>
                                        <p:tav tm="100000">
                                          <p:val>
                                            <p:strVal val="#ppt_h"/>
                                          </p:val>
                                        </p:tav>
                                      </p:tavLst>
                                    </p:anim>
                                    <p:animEffect filter="fade" transition="in">
                                      <p:cBhvr>
                                        <p:cTn dur="500" id="84"/>
                                        <p:tgtEl>
                                          <p:spTgt spid="27"/>
                                        </p:tgtEl>
                                      </p:cBhvr>
                                    </p:animEffect>
                                  </p:childTnLst>
                                </p:cTn>
                              </p:par>
                              <p:par>
                                <p:cTn accel="50000" decel="50000" fill="hold" grpId="0" id="85" nodeType="withEffect" presetClass="entr" presetID="2" presetSubtype="4">
                                  <p:stCondLst>
                                    <p:cond delay="0"/>
                                  </p:stCondLst>
                                  <p:childTnLst>
                                    <p:set>
                                      <p:cBhvr>
                                        <p:cTn dur="1" fill="hold" id="86">
                                          <p:stCondLst>
                                            <p:cond delay="0"/>
                                          </p:stCondLst>
                                        </p:cTn>
                                        <p:tgtEl>
                                          <p:spTgt spid="31"/>
                                        </p:tgtEl>
                                        <p:attrNameLst>
                                          <p:attrName>style.visibility</p:attrName>
                                        </p:attrNameLst>
                                      </p:cBhvr>
                                      <p:to>
                                        <p:strVal val="visible"/>
                                      </p:to>
                                    </p:set>
                                    <p:anim calcmode="lin" valueType="num">
                                      <p:cBhvr additive="base">
                                        <p:cTn dur="1000" fill="hold" id="87"/>
                                        <p:tgtEl>
                                          <p:spTgt spid="31"/>
                                        </p:tgtEl>
                                        <p:attrNameLst>
                                          <p:attrName>ppt_x</p:attrName>
                                        </p:attrNameLst>
                                      </p:cBhvr>
                                      <p:tavLst>
                                        <p:tav tm="0">
                                          <p:val>
                                            <p:strVal val="#ppt_x"/>
                                          </p:val>
                                        </p:tav>
                                        <p:tav tm="100000">
                                          <p:val>
                                            <p:strVal val="#ppt_x"/>
                                          </p:val>
                                        </p:tav>
                                      </p:tavLst>
                                    </p:anim>
                                    <p:anim calcmode="lin" valueType="num">
                                      <p:cBhvr additive="base">
                                        <p:cTn dur="1000" fill="hold" id="88"/>
                                        <p:tgtEl>
                                          <p:spTgt spid="31"/>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8700"/>
                            </p:stCondLst>
                            <p:childTnLst>
                              <p:par>
                                <p:cTn fill="hold" grpId="0" id="90" nodeType="afterEffect" presetClass="entr" presetID="42" presetSubtype="0">
                                  <p:stCondLst>
                                    <p:cond delay="0"/>
                                  </p:stCondLst>
                                  <p:childTnLst>
                                    <p:set>
                                      <p:cBhvr>
                                        <p:cTn dur="1" fill="hold" id="91">
                                          <p:stCondLst>
                                            <p:cond delay="0"/>
                                          </p:stCondLst>
                                        </p:cTn>
                                        <p:tgtEl>
                                          <p:spTgt spid="24"/>
                                        </p:tgtEl>
                                        <p:attrNameLst>
                                          <p:attrName>style.visibility</p:attrName>
                                        </p:attrNameLst>
                                      </p:cBhvr>
                                      <p:to>
                                        <p:strVal val="visible"/>
                                      </p:to>
                                    </p:set>
                                    <p:animEffect filter="fade" transition="in">
                                      <p:cBhvr>
                                        <p:cTn dur="500" id="92"/>
                                        <p:tgtEl>
                                          <p:spTgt spid="24"/>
                                        </p:tgtEl>
                                      </p:cBhvr>
                                    </p:animEffect>
                                    <p:anim calcmode="lin" valueType="num">
                                      <p:cBhvr>
                                        <p:cTn dur="500" fill="hold" id="93"/>
                                        <p:tgtEl>
                                          <p:spTgt spid="24"/>
                                        </p:tgtEl>
                                        <p:attrNameLst>
                                          <p:attrName>ppt_x</p:attrName>
                                        </p:attrNameLst>
                                      </p:cBhvr>
                                      <p:tavLst>
                                        <p:tav tm="0">
                                          <p:val>
                                            <p:strVal val="#ppt_x"/>
                                          </p:val>
                                        </p:tav>
                                        <p:tav tm="100000">
                                          <p:val>
                                            <p:strVal val="#ppt_x"/>
                                          </p:val>
                                        </p:tav>
                                      </p:tavLst>
                                    </p:anim>
                                    <p:anim calcmode="lin" valueType="num">
                                      <p:cBhvr>
                                        <p:cTn dur="500" fill="hold" id="94"/>
                                        <p:tgtEl>
                                          <p:spTgt spid="24"/>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9200"/>
                            </p:stCondLst>
                            <p:childTnLst>
                              <p:par>
                                <p:cTn fill="hold" grpId="0" id="96" nodeType="afterEffect" presetClass="entr" presetID="45" presetSubtype="0">
                                  <p:stCondLst>
                                    <p:cond delay="0"/>
                                  </p:stCondLst>
                                  <p:iterate type="lt">
                                    <p:tmPct val="10000"/>
                                  </p:iterate>
                                  <p:childTnLst>
                                    <p:set>
                                      <p:cBhvr>
                                        <p:cTn dur="1" fill="hold" id="97">
                                          <p:stCondLst>
                                            <p:cond delay="0"/>
                                          </p:stCondLst>
                                        </p:cTn>
                                        <p:tgtEl>
                                          <p:spTgt spid="20"/>
                                        </p:tgtEl>
                                        <p:attrNameLst>
                                          <p:attrName>style.visibility</p:attrName>
                                        </p:attrNameLst>
                                      </p:cBhvr>
                                      <p:to>
                                        <p:strVal val="visible"/>
                                      </p:to>
                                    </p:set>
                                    <p:animEffect filter="fade" transition="in">
                                      <p:cBhvr>
                                        <p:cTn dur="1000" id="98"/>
                                        <p:tgtEl>
                                          <p:spTgt spid="20"/>
                                        </p:tgtEl>
                                      </p:cBhvr>
                                    </p:animEffect>
                                    <p:anim calcmode="lin" valueType="num">
                                      <p:cBhvr>
                                        <p:cTn dur="1000" fill="hold" id="99"/>
                                        <p:tgtEl>
                                          <p:spTgt spid="20"/>
                                        </p:tgtEl>
                                        <p:attrNameLst>
                                          <p:attrName>ppt_w</p:attrName>
                                        </p:attrNameLst>
                                      </p:cBhvr>
                                      <p:tavLst>
                                        <p:tav fmla="#ppt_w*sin(2.5*pi*$)" tm="0">
                                          <p:val>
                                            <p:fltVal val="0"/>
                                          </p:val>
                                        </p:tav>
                                        <p:tav tm="100000">
                                          <p:val>
                                            <p:fltVal val="1"/>
                                          </p:val>
                                        </p:tav>
                                      </p:tavLst>
                                    </p:anim>
                                    <p:anim calcmode="lin" valueType="num">
                                      <p:cBhvr>
                                        <p:cTn dur="1000" fill="hold" id="100"/>
                                        <p:tgtEl>
                                          <p:spTgt spid="20"/>
                                        </p:tgtEl>
                                        <p:attrNameLst>
                                          <p:attrName>ppt_h</p:attrName>
                                        </p:attrNameLst>
                                      </p:cBhvr>
                                      <p:tavLst>
                                        <p:tav tm="0">
                                          <p:val>
                                            <p:strVal val="#ppt_h"/>
                                          </p:val>
                                        </p:tav>
                                        <p:tav tm="100000">
                                          <p:val>
                                            <p:strVal val="#ppt_h"/>
                                          </p:val>
                                        </p:tav>
                                      </p:tavLst>
                                    </p:anim>
                                  </p:childTnLst>
                                </p:cTn>
                              </p:par>
                            </p:childTnLst>
                          </p:cTn>
                        </p:par>
                        <p:par>
                          <p:cTn fill="hold" id="101" nodeType="afterGroup">
                            <p:stCondLst>
                              <p:cond delay="10200"/>
                            </p:stCondLst>
                            <p:childTnLst>
                              <p:par>
                                <p:cTn fill="hold" grpId="0" id="102" nodeType="afterEffect" presetClass="entr" presetID="53" presetSubtype="0">
                                  <p:stCondLst>
                                    <p:cond delay="0"/>
                                  </p:stCondLst>
                                  <p:childTnLst>
                                    <p:set>
                                      <p:cBhvr>
                                        <p:cTn dur="1" fill="hold" id="103">
                                          <p:stCondLst>
                                            <p:cond delay="0"/>
                                          </p:stCondLst>
                                        </p:cTn>
                                        <p:tgtEl>
                                          <p:spTgt spid="25"/>
                                        </p:tgtEl>
                                        <p:attrNameLst>
                                          <p:attrName>style.visibility</p:attrName>
                                        </p:attrNameLst>
                                      </p:cBhvr>
                                      <p:to>
                                        <p:strVal val="visible"/>
                                      </p:to>
                                    </p:set>
                                    <p:anim calcmode="lin" valueType="num">
                                      <p:cBhvr>
                                        <p:cTn dur="500" fill="hold" id="104"/>
                                        <p:tgtEl>
                                          <p:spTgt spid="25"/>
                                        </p:tgtEl>
                                        <p:attrNameLst>
                                          <p:attrName>ppt_w</p:attrName>
                                        </p:attrNameLst>
                                      </p:cBhvr>
                                      <p:tavLst>
                                        <p:tav tm="0">
                                          <p:val>
                                            <p:fltVal val="0"/>
                                          </p:val>
                                        </p:tav>
                                        <p:tav tm="100000">
                                          <p:val>
                                            <p:strVal val="#ppt_w"/>
                                          </p:val>
                                        </p:tav>
                                      </p:tavLst>
                                    </p:anim>
                                    <p:anim calcmode="lin" valueType="num">
                                      <p:cBhvr>
                                        <p:cTn dur="500" fill="hold" id="105"/>
                                        <p:tgtEl>
                                          <p:spTgt spid="25"/>
                                        </p:tgtEl>
                                        <p:attrNameLst>
                                          <p:attrName>ppt_h</p:attrName>
                                        </p:attrNameLst>
                                      </p:cBhvr>
                                      <p:tavLst>
                                        <p:tav tm="0">
                                          <p:val>
                                            <p:fltVal val="0"/>
                                          </p:val>
                                        </p:tav>
                                        <p:tav tm="100000">
                                          <p:val>
                                            <p:strVal val="#ppt_h"/>
                                          </p:val>
                                        </p:tav>
                                      </p:tavLst>
                                    </p:anim>
                                    <p:animEffect filter="fade" transition="in">
                                      <p:cBhvr>
                                        <p:cTn dur="500" id="106"/>
                                        <p:tgtEl>
                                          <p:spTgt spid="25"/>
                                        </p:tgtEl>
                                      </p:cBhvr>
                                    </p:animEffect>
                                  </p:childTnLst>
                                </p:cTn>
                              </p:par>
                              <p:par>
                                <p:cTn accel="50000" decel="50000" fill="hold" grpId="0" id="107" nodeType="withEffect" presetClass="entr" presetID="2" presetSubtype="4">
                                  <p:stCondLst>
                                    <p:cond delay="0"/>
                                  </p:stCondLst>
                                  <p:childTnLst>
                                    <p:set>
                                      <p:cBhvr>
                                        <p:cTn dur="1" fill="hold" id="108">
                                          <p:stCondLst>
                                            <p:cond delay="0"/>
                                          </p:stCondLst>
                                        </p:cTn>
                                        <p:tgtEl>
                                          <p:spTgt spid="32"/>
                                        </p:tgtEl>
                                        <p:attrNameLst>
                                          <p:attrName>style.visibility</p:attrName>
                                        </p:attrNameLst>
                                      </p:cBhvr>
                                      <p:to>
                                        <p:strVal val="visible"/>
                                      </p:to>
                                    </p:set>
                                    <p:anim calcmode="lin" valueType="num">
                                      <p:cBhvr additive="base">
                                        <p:cTn dur="1000" fill="hold" id="109"/>
                                        <p:tgtEl>
                                          <p:spTgt spid="32"/>
                                        </p:tgtEl>
                                        <p:attrNameLst>
                                          <p:attrName>ppt_x</p:attrName>
                                        </p:attrNameLst>
                                      </p:cBhvr>
                                      <p:tavLst>
                                        <p:tav tm="0">
                                          <p:val>
                                            <p:strVal val="#ppt_x"/>
                                          </p:val>
                                        </p:tav>
                                        <p:tav tm="100000">
                                          <p:val>
                                            <p:strVal val="#ppt_x"/>
                                          </p:val>
                                        </p:tav>
                                      </p:tavLst>
                                    </p:anim>
                                    <p:anim calcmode="lin" valueType="num">
                                      <p:cBhvr additive="base">
                                        <p:cTn dur="1000" fill="hold" id="110"/>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0" y="1781309"/>
            <a:ext cx="12188296" cy="3278443"/>
          </a:xfrm>
          <a:custGeom>
            <a:rect b="b" l="l" r="r" t="t"/>
            <a:pathLst>
              <a:path h="869444" w="144016">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5" lIns="121890" rIns="121890" rtlCol="0" tIns="60945"/>
          <a:lstStyle/>
          <a:p>
            <a:pPr algn="ctr"/>
            <a:endParaRPr altLang="en-US" lang="zh-CN"/>
          </a:p>
        </p:txBody>
      </p:sp>
      <p:sp>
        <p:nvSpPr>
          <p:cNvPr id="2" name="文本框 6"/>
          <p:cNvSpPr txBox="1"/>
          <p:nvPr/>
        </p:nvSpPr>
        <p:spPr>
          <a:xfrm>
            <a:off x="4190145" y="2085749"/>
            <a:ext cx="4221401" cy="1131540"/>
          </a:xfrm>
          <a:prstGeom prst="rect">
            <a:avLst/>
          </a:prstGeom>
          <a:noFill/>
        </p:spPr>
        <p:txBody>
          <a:bodyPr bIns="60945" lIns="121890" rIns="121890" rtlCol="0" tIns="60945" wrap="square">
            <a:spAutoFit/>
          </a:bodyPr>
          <a:lstStyle/>
          <a:p>
            <a:pPr>
              <a:lnSpc>
                <a:spcPct val="125000"/>
              </a:lnSpc>
            </a:pPr>
            <a:r>
              <a:rPr altLang="en-US" b="1" lang="zh-CN" smtClean="0" sz="5300">
                <a:solidFill>
                  <a:schemeClr val="bg1"/>
                </a:solidFill>
                <a:latin charset="-122" pitchFamily="34" typeface="微软雅黑"/>
                <a:ea charset="-122" pitchFamily="34" typeface="微软雅黑"/>
              </a:rPr>
              <a:t>第三章</a:t>
            </a:r>
          </a:p>
        </p:txBody>
      </p:sp>
      <p:sp>
        <p:nvSpPr>
          <p:cNvPr id="3" name="矩形 9"/>
          <p:cNvSpPr/>
          <p:nvPr/>
        </p:nvSpPr>
        <p:spPr>
          <a:xfrm>
            <a:off x="0" y="5216419"/>
            <a:ext cx="12188296" cy="1667509"/>
          </a:xfrm>
          <a:custGeom>
            <a:rect b="b" l="l" r="r" t="t"/>
            <a:pathLst>
              <a:path h="869444" w="144016">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5" lIns="121890" rIns="121890" rtlCol="0" tIns="60945"/>
          <a:lstStyle/>
          <a:p>
            <a:pPr algn="ctr"/>
            <a:endParaRPr altLang="en-US" lang="zh-CN"/>
          </a:p>
        </p:txBody>
      </p:sp>
      <p:sp>
        <p:nvSpPr>
          <p:cNvPr id="4" name="文本框 6"/>
          <p:cNvSpPr txBox="1"/>
          <p:nvPr/>
        </p:nvSpPr>
        <p:spPr>
          <a:xfrm>
            <a:off x="4200233" y="3168964"/>
            <a:ext cx="4910309" cy="826740"/>
          </a:xfrm>
          <a:prstGeom prst="rect">
            <a:avLst/>
          </a:prstGeom>
          <a:noFill/>
        </p:spPr>
        <p:txBody>
          <a:bodyPr bIns="60945" lIns="121890" rIns="121890" rtlCol="0" tIns="60945" wrap="square">
            <a:spAutoFit/>
          </a:bodyPr>
          <a:lstStyle/>
          <a:p>
            <a:pPr>
              <a:lnSpc>
                <a:spcPct val="125000"/>
              </a:lnSpc>
            </a:pPr>
            <a:r>
              <a:rPr altLang="en-US" b="1" lang="zh-CN" smtClean="0" sz="3700">
                <a:solidFill>
                  <a:srgbClr val="FFFFFF"/>
                </a:solidFill>
                <a:latin charset="-122" pitchFamily="34" typeface="微软雅黑"/>
                <a:ea charset="-122" pitchFamily="34" typeface="微软雅黑"/>
              </a:rPr>
              <a:t>这里输入党课的标题</a:t>
            </a:r>
          </a:p>
        </p:txBody>
      </p:sp>
      <p:pic>
        <p:nvPicPr>
          <p:cNvPr id="5" name="Picture 2"/>
          <p:cNvPicPr>
            <a:picLocks noChangeArrowheads="1" noChangeAspect="1"/>
          </p:cNvPicPr>
          <p:nvPr/>
        </p:nvPicPr>
        <p:blipFill>
          <a:blip r:embed="rId3">
            <a:extLst>
              <a:ext uri="{28A0092B-C50C-407E-A947-70E740481C1C}">
                <a14:useLocalDpi val="0"/>
              </a:ext>
            </a:extLst>
          </a:blip>
          <a:stretch>
            <a:fillRect/>
          </a:stretch>
        </p:blipFill>
        <p:spPr bwMode="auto">
          <a:xfrm>
            <a:off x="896308" y="2123988"/>
            <a:ext cx="2524200" cy="2553848"/>
          </a:xfrm>
          <a:prstGeom prst="rect">
            <a:avLst/>
          </a:prstGeom>
          <a:noFill/>
          <a:extLst>
            <a:ext uri="{909E8E84-426E-40DD-AFC4-6F175D3DCCD1}">
              <a14:hiddenFill>
                <a:solidFill>
                  <a:srgbClr val="FFFFFF"/>
                </a:solidFill>
              </a14:hiddenFill>
            </a:ext>
          </a:extLst>
        </p:spPr>
      </p:pic>
      <p:sp>
        <p:nvSpPr>
          <p:cNvPr id="6" name="矩形 5"/>
          <p:cNvSpPr/>
          <p:nvPr/>
        </p:nvSpPr>
        <p:spPr>
          <a:xfrm>
            <a:off x="4247735" y="4034459"/>
            <a:ext cx="4815780" cy="396210"/>
          </a:xfrm>
          <a:prstGeom prst="rect">
            <a:avLst/>
          </a:prstGeom>
        </p:spPr>
        <p:txBody>
          <a:bodyPr bIns="60945" lIns="121890" rIns="121890" tIns="60945" wrap="none">
            <a:spAutoFit/>
          </a:bodyPr>
          <a:lstStyle/>
          <a:p>
            <a:pPr fontAlgn="auto">
              <a:spcBef>
                <a:spcPct val="0"/>
              </a:spcBef>
              <a:spcAft>
                <a:spcPct val="0"/>
              </a:spcAft>
              <a:defRPr/>
            </a:pPr>
            <a:r>
              <a:rPr altLang="en-US" lang="zh-CN">
                <a:solidFill>
                  <a:schemeClr val="bg1"/>
                </a:solidFill>
                <a:latin charset="-122" pitchFamily="34" typeface="微软雅黑"/>
                <a:ea charset="-122" pitchFamily="34" typeface="微软雅黑"/>
              </a:rPr>
              <a:t>践行“立党为公，执政为民”，推进作风建设</a:t>
            </a:r>
          </a:p>
        </p:txBody>
      </p:sp>
      <p:pic>
        <p:nvPicPr>
          <p:cNvPr descr="红带1" id="11" name="Picture 29"/>
          <p:cNvPicPr>
            <a:picLocks noChangeArrowheads="1" noChangeAspect="1"/>
          </p:cNvPicPr>
          <p:nvPr/>
        </p:nvPicPr>
        <p:blipFill>
          <a:blip r:embed="rId4">
            <a:extLst>
              <a:ext uri="{BEBA8EAE-BF5A-486C-A8C5-ECC9F3942E4B}">
                <a14:imgProps>
                  <a14:imgLayer xmlns:d3p1="http://schemas.openxmlformats.org/officeDocument/2006/relationships" d3p1:embed="">
                    <a14:imgEffect>
                      <a14:sharpenSoften amount="50000"/>
                    </a14:imgEffect>
                    <a14:imgEffect>
                      <a14:saturation sat="400000"/>
                    </a14:imgEffect>
                  </a14:imgLayer>
                </a14:imgProps>
              </a:ext>
              <a:ext uri="{28A0092B-C50C-407E-A947-70E740481C1C}">
                <a14:useLocalDpi val="0"/>
              </a:ext>
            </a:extLst>
          </a:blip>
          <a:srcRect r="43538" t="65160"/>
          <a:stretch>
            <a:fillRect/>
          </a:stretch>
        </p:blipFill>
        <p:spPr bwMode="auto">
          <a:xfrm>
            <a:off x="0" y="5312399"/>
            <a:ext cx="8089512" cy="1590073"/>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id="13" name="图片 12"/>
          <p:cNvPicPr>
            <a:picLocks noChangeAspect="1"/>
          </p:cNvPicPr>
          <p:nvPr/>
        </p:nvPicPr>
        <p:blipFill>
          <a:blip r:embed="rId5">
            <a:extLst>
              <a:ext uri="{28A0092B-C50C-407E-A947-70E740481C1C}">
                <a14:useLocalDpi val="0"/>
              </a:ext>
            </a:extLst>
          </a:blip>
          <a:srcRect b="9741"/>
          <a:stretch>
            <a:fillRect/>
          </a:stretch>
        </p:blipFill>
        <p:spPr>
          <a:xfrm>
            <a:off x="9250610" y="712519"/>
            <a:ext cx="2941390" cy="6189953"/>
          </a:xfrm>
          <a:prstGeom prst="rect">
            <a:avLst/>
          </a:prstGeom>
        </p:spPr>
      </p:pic>
    </p:spTree>
    <p:extLst>
      <p:ext uri="{BB962C8B-B14F-4D97-AF65-F5344CB8AC3E}">
        <p14:creationId val="380734919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ipe(up)"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par>
                                <p:cTn fill="hold" grpId="0" id="14" nodeType="withEffect" presetClass="entr" presetID="22" presetSubtype="4">
                                  <p:stCondLst>
                                    <p:cond delay="0"/>
                                  </p:stCondLst>
                                  <p:childTnLst>
                                    <p:set>
                                      <p:cBhvr>
                                        <p:cTn dur="1" fill="hold" id="15">
                                          <p:stCondLst>
                                            <p:cond delay="0"/>
                                          </p:stCondLst>
                                        </p:cTn>
                                        <p:tgtEl>
                                          <p:spTgt spid="3"/>
                                        </p:tgtEl>
                                        <p:attrNameLst>
                                          <p:attrName>style.visibility</p:attrName>
                                        </p:attrNameLst>
                                      </p:cBhvr>
                                      <p:to>
                                        <p:strVal val="visible"/>
                                      </p:to>
                                    </p:set>
                                    <p:animEffect filter="wipe(down)" transition="in">
                                      <p:cBhvr>
                                        <p:cTn dur="500" id="16"/>
                                        <p:tgtEl>
                                          <p:spTgt spid="3"/>
                                        </p:tgtEl>
                                      </p:cBhvr>
                                    </p:animEffect>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childTnLst>
                          </p:cTn>
                        </p:par>
                        <p:par>
                          <p:cTn fill="hold" id="23" nodeType="afterGroup">
                            <p:stCondLst>
                              <p:cond delay="2500"/>
                            </p:stCondLst>
                            <p:childTnLst>
                              <p:par>
                                <p:cTn fill="hold" grpId="0" id="24" nodeType="afterEffect" presetClass="entr" presetID="2" presetSubtype="2">
                                  <p:stCondLst>
                                    <p:cond delay="0"/>
                                  </p:stCondLst>
                                  <p:iterate type="lt">
                                    <p:tmPct val="15000"/>
                                  </p:iterate>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1+#ppt_w/2"/>
                                          </p:val>
                                        </p:tav>
                                        <p:tav tm="100000">
                                          <p:val>
                                            <p:strVal val="#ppt_x"/>
                                          </p:val>
                                        </p:tav>
                                      </p:tavLst>
                                    </p:anim>
                                    <p:anim calcmode="lin" valueType="num">
                                      <p:cBhvr additive="base">
                                        <p:cTn dur="500" fill="hold" id="27"/>
                                        <p:tgtEl>
                                          <p:spTgt spid="2"/>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4"/>
                                        </p:tgtEl>
                                        <p:attrNameLst>
                                          <p:attrName>style.visibility</p:attrName>
                                        </p:attrNameLst>
                                      </p:cBhvr>
                                      <p:to>
                                        <p:strVal val="visible"/>
                                      </p:to>
                                    </p:set>
                                    <p:animEffect filter="wipe(left)" transition="in">
                                      <p:cBhvr>
                                        <p:cTn dur="2150" id="31"/>
                                        <p:tgtEl>
                                          <p:spTgt spid="4"/>
                                        </p:tgtEl>
                                      </p:cBhvr>
                                    </p:animEffect>
                                  </p:childTnLst>
                                </p:cTn>
                              </p:par>
                            </p:childTnLst>
                          </p:cTn>
                        </p:par>
                        <p:par>
                          <p:cTn fill="hold" id="32" nodeType="afterGroup">
                            <p:stCondLst>
                              <p:cond delay="5150"/>
                            </p:stCondLst>
                            <p:childTnLst>
                              <p:par>
                                <p:cTn fill="hold" grpId="0" id="33" nodeType="afterEffect" presetClass="entr" presetID="42"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0" id="35"/>
                                        <p:tgtEl>
                                          <p:spTgt spid="6"/>
                                        </p:tgtEl>
                                      </p:cBhvr>
                                    </p:animEffect>
                                    <p:anim calcmode="lin" valueType="num">
                                      <p:cBhvr>
                                        <p:cTn dur="1000" fill="hold" id="36"/>
                                        <p:tgtEl>
                                          <p:spTgt spid="6"/>
                                        </p:tgtEl>
                                        <p:attrNameLst>
                                          <p:attrName>ppt_x</p:attrName>
                                        </p:attrNameLst>
                                      </p:cBhvr>
                                      <p:tavLst>
                                        <p:tav tm="0">
                                          <p:val>
                                            <p:strVal val="#ppt_x"/>
                                          </p:val>
                                        </p:tav>
                                        <p:tav tm="100000">
                                          <p:val>
                                            <p:strVal val="#ppt_x"/>
                                          </p:val>
                                        </p:tav>
                                      </p:tavLst>
                                    </p:anim>
                                    <p:anim calcmode="lin" valueType="num">
                                      <p:cBhvr>
                                        <p:cTn dur="1000" fill="hold" id="37"/>
                                        <p:tgtEl>
                                          <p:spTgt spid="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150"/>
                            </p:stCondLst>
                            <p:childTnLst>
                              <p:par>
                                <p:cTn fill="hold" id="39" nodeType="afterEffect" presetClass="entr" presetID="2" presetSubtype="8">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0-#ppt_w/2"/>
                                          </p:val>
                                        </p:tav>
                                        <p:tav tm="100000">
                                          <p:val>
                                            <p:strVal val="#ppt_x"/>
                                          </p:val>
                                        </p:tav>
                                      </p:tavLst>
                                    </p:anim>
                                    <p:anim calcmode="lin" valueType="num">
                                      <p:cBhvr additive="base">
                                        <p:cTn dur="500" fill="hold" id="42"/>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4"/>
      <p:bldP grpId="0" spid="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2605D4E9-5606-4BF6-BA89-4BB9EBC45A91}" type="slidenum">
              <a:rPr altLang="en-US" lang="zh-CN" smtClean="0" sz="1400">
                <a:solidFill>
                  <a:schemeClr val="bg1"/>
                </a:solidFill>
              </a:rPr>
              <a:pPr algn="ctr"/>
              <a:t>19</a:t>
            </a:fld>
          </a:p>
        </p:txBody>
      </p:sp>
      <p:sp>
        <p:nvSpPr>
          <p:cNvPr id="17" name="Freeform 7"/>
          <p:cNvSpPr/>
          <p:nvPr/>
        </p:nvSpPr>
        <p:spPr bwMode="auto">
          <a:xfrm rot="18900000">
            <a:off x="7261473" y="1697725"/>
            <a:ext cx="1745851" cy="1746988"/>
          </a:xfrm>
          <a:custGeom>
            <a:gdLst>
              <a:gd fmla="*/ 720 w 720" name="T0"/>
              <a:gd fmla="*/ 275 h 720" name="T1"/>
              <a:gd fmla="*/ 643 w 720" name="T2"/>
              <a:gd fmla="*/ 352 h 720" name="T3"/>
              <a:gd fmla="*/ 643 w 720" name="T4"/>
              <a:gd fmla="*/ 352 h 720" name="T5"/>
              <a:gd fmla="*/ 603 w 720" name="T6"/>
              <a:gd fmla="*/ 336 h 720" name="T7"/>
              <a:gd fmla="*/ 569 w 720" name="T8"/>
              <a:gd fmla="*/ 313 h 720" name="T9"/>
              <a:gd fmla="*/ 543 w 720" name="T10"/>
              <a:gd fmla="*/ 356 h 720" name="T11"/>
              <a:gd fmla="*/ 542 w 720" name="T12"/>
              <a:gd fmla="*/ 365 h 720" name="T13"/>
              <a:gd fmla="*/ 542 w 720" name="T14"/>
              <a:gd fmla="*/ 542 h 720" name="T15"/>
              <a:gd fmla="*/ 542 w 720" name="T16"/>
              <a:gd fmla="*/ 542 h 720" name="T17"/>
              <a:gd fmla="*/ 356 w 720" name="T18"/>
              <a:gd fmla="*/ 542 h 720" name="T19"/>
              <a:gd fmla="*/ 345 w 720" name="T20"/>
              <a:gd fmla="*/ 543 h 720" name="T21"/>
              <a:gd fmla="*/ 296 w 720" name="T22"/>
              <a:gd fmla="*/ 572 h 720" name="T23"/>
              <a:gd fmla="*/ 314 w 720" name="T24"/>
              <a:gd fmla="*/ 610 h 720" name="T25"/>
              <a:gd fmla="*/ 320 w 720" name="T26"/>
              <a:gd fmla="*/ 617 h 720" name="T27"/>
              <a:gd fmla="*/ 335 w 720" name="T28"/>
              <a:gd fmla="*/ 652 h 720" name="T29"/>
              <a:gd fmla="*/ 266 w 720" name="T30"/>
              <a:gd fmla="*/ 720 h 720" name="T31"/>
              <a:gd fmla="*/ 198 w 720" name="T32"/>
              <a:gd fmla="*/ 652 h 720" name="T33"/>
              <a:gd fmla="*/ 198 w 720" name="T34"/>
              <a:gd fmla="*/ 652 h 720" name="T35"/>
              <a:gd fmla="*/ 212 w 720" name="T36"/>
              <a:gd fmla="*/ 617 h 720" name="T37"/>
              <a:gd fmla="*/ 219 w 720" name="T38"/>
              <a:gd fmla="*/ 610 h 720" name="T39"/>
              <a:gd fmla="*/ 237 w 720" name="T40"/>
              <a:gd fmla="*/ 572 h 720" name="T41"/>
              <a:gd fmla="*/ 187 w 720" name="T42"/>
              <a:gd fmla="*/ 543 h 720" name="T43"/>
              <a:gd fmla="*/ 177 w 720" name="T44"/>
              <a:gd fmla="*/ 542 h 720" name="T45"/>
              <a:gd fmla="*/ 0 w 720" name="T46"/>
              <a:gd fmla="*/ 542 h 720" name="T47"/>
              <a:gd fmla="*/ 0 w 720" name="T48"/>
              <a:gd fmla="*/ 365 h 720" name="T49"/>
              <a:gd fmla="*/ 1 w 720" name="T50"/>
              <a:gd fmla="*/ 358 h 720" name="T51"/>
              <a:gd fmla="*/ 19 w 720" name="T52"/>
              <a:gd fmla="*/ 321 h 720" name="T53"/>
              <a:gd fmla="*/ 40 w 720" name="T54"/>
              <a:gd fmla="*/ 335 h 720" name="T55"/>
              <a:gd fmla="*/ 47 w 720" name="T56"/>
              <a:gd fmla="*/ 342 h 720" name="T57"/>
              <a:gd fmla="*/ 92 w 720" name="T58"/>
              <a:gd fmla="*/ 360 h 720" name="T59"/>
              <a:gd fmla="*/ 93 w 720" name="T60"/>
              <a:gd fmla="*/ 360 h 720" name="T61"/>
              <a:gd fmla="*/ 178 w 720" name="T62"/>
              <a:gd fmla="*/ 275 h 720" name="T63"/>
              <a:gd fmla="*/ 93 w 720" name="T64"/>
              <a:gd fmla="*/ 190 h 720" name="T65"/>
              <a:gd fmla="*/ 92 w 720" name="T66"/>
              <a:gd fmla="*/ 190 h 720" name="T67"/>
              <a:gd fmla="*/ 47 w 720" name="T68"/>
              <a:gd fmla="*/ 209 h 720" name="T69"/>
              <a:gd fmla="*/ 40 w 720" name="T70"/>
              <a:gd fmla="*/ 215 h 720" name="T71"/>
              <a:gd fmla="*/ 19 w 720" name="T72"/>
              <a:gd fmla="*/ 230 h 720" name="T73"/>
              <a:gd fmla="*/ 1 w 720" name="T74"/>
              <a:gd fmla="*/ 193 h 720" name="T75"/>
              <a:gd fmla="*/ 0 w 720" name="T76"/>
              <a:gd fmla="*/ 186 h 720" name="T77"/>
              <a:gd fmla="*/ 0 w 720" name="T78"/>
              <a:gd fmla="*/ 0 h 720" name="T79"/>
              <a:gd fmla="*/ 177 w 720" name="T80"/>
              <a:gd fmla="*/ 0 h 720" name="T81"/>
              <a:gd fmla="*/ 186 w 720" name="T82"/>
              <a:gd fmla="*/ 1 h 720" name="T83"/>
              <a:gd fmla="*/ 206 w 720" name="T84"/>
              <a:gd fmla="*/ 61 h 720" name="T85"/>
              <a:gd fmla="*/ 190 w 720" name="T86"/>
              <a:gd fmla="*/ 102 h 720" name="T87"/>
              <a:gd fmla="*/ 266 w 720" name="T88"/>
              <a:gd fmla="*/ 179 h 720" name="T89"/>
              <a:gd fmla="*/ 343 w 720" name="T90"/>
              <a:gd fmla="*/ 102 h 720" name="T91"/>
              <a:gd fmla="*/ 327 w 720" name="T92"/>
              <a:gd fmla="*/ 61 h 720" name="T93"/>
              <a:gd fmla="*/ 347 w 720" name="T94"/>
              <a:gd fmla="*/ 1 h 720" name="T95"/>
              <a:gd fmla="*/ 356 w 720" name="T96"/>
              <a:gd fmla="*/ 0 h 720" name="T97"/>
              <a:gd fmla="*/ 542 w 720" name="T98"/>
              <a:gd fmla="*/ 0 h 720" name="T99"/>
              <a:gd fmla="*/ 542 w 720" name="T100"/>
              <a:gd fmla="*/ 186 h 720" name="T101"/>
              <a:gd fmla="*/ 543 w 720" name="T102"/>
              <a:gd fmla="*/ 194 h 720" name="T103"/>
              <a:gd fmla="*/ 569 w 720" name="T104"/>
              <a:gd fmla="*/ 238 h 720" name="T105"/>
              <a:gd fmla="*/ 603 w 720" name="T106"/>
              <a:gd fmla="*/ 215 h 720" name="T107"/>
              <a:gd fmla="*/ 642 w 720" name="T108"/>
              <a:gd fmla="*/ 199 h 720" name="T109"/>
              <a:gd fmla="*/ 643 w 720" name="T110"/>
              <a:gd fmla="*/ 199 h 720" name="T111"/>
              <a:gd fmla="*/ 720 w 720" name="T112"/>
              <a:gd fmla="*/ 275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DB263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itchFamily="34" typeface="微软雅黑"/>
            </a:endParaRPr>
          </a:p>
        </p:txBody>
      </p:sp>
      <p:sp>
        <p:nvSpPr>
          <p:cNvPr id="18" name="Freeform 6"/>
          <p:cNvSpPr/>
          <p:nvPr/>
        </p:nvSpPr>
        <p:spPr bwMode="auto">
          <a:xfrm rot="18900000">
            <a:off x="7912379" y="2962757"/>
            <a:ext cx="1748962" cy="1746988"/>
          </a:xfrm>
          <a:custGeom>
            <a:gdLst>
              <a:gd fmla="*/ 720 w 721" name="T0"/>
              <a:gd fmla="*/ 356 h 720" name="T1"/>
              <a:gd fmla="*/ 721 w 721" name="T2"/>
              <a:gd fmla="*/ 542 h 720" name="T3"/>
              <a:gd fmla="*/ 535 w 721" name="T4"/>
              <a:gd fmla="*/ 542 h 720" name="T5"/>
              <a:gd fmla="*/ 526 w 721" name="T6"/>
              <a:gd fmla="*/ 543 h 720" name="T7"/>
              <a:gd fmla="*/ 506 w 721" name="T8"/>
              <a:gd fmla="*/ 603 h 720" name="T9"/>
              <a:gd fmla="*/ 522 w 721" name="T10"/>
              <a:gd fmla="*/ 643 h 720" name="T11"/>
              <a:gd fmla="*/ 445 w 721" name="T12"/>
              <a:gd fmla="*/ 720 h 720" name="T13"/>
              <a:gd fmla="*/ 369 w 721" name="T14"/>
              <a:gd fmla="*/ 643 h 720" name="T15"/>
              <a:gd fmla="*/ 385 w 721" name="T16"/>
              <a:gd fmla="*/ 603 h 720" name="T17"/>
              <a:gd fmla="*/ 365 w 721" name="T18"/>
              <a:gd fmla="*/ 543 h 720" name="T19"/>
              <a:gd fmla="*/ 356 w 721" name="T20"/>
              <a:gd fmla="*/ 542 h 720" name="T21"/>
              <a:gd fmla="*/ 179 w 721" name="T22"/>
              <a:gd fmla="*/ 542 h 720" name="T23"/>
              <a:gd fmla="*/ 179 w 721" name="T24"/>
              <a:gd fmla="*/ 356 h 720" name="T25"/>
              <a:gd fmla="*/ 177 w 721" name="T26"/>
              <a:gd fmla="*/ 346 h 720" name="T27"/>
              <a:gd fmla="*/ 143 w 721" name="T28"/>
              <a:gd fmla="*/ 296 h 720" name="T29"/>
              <a:gd fmla="*/ 110 w 721" name="T30"/>
              <a:gd fmla="*/ 314 h 720" name="T31"/>
              <a:gd fmla="*/ 104 w 721" name="T32"/>
              <a:gd fmla="*/ 321 h 720" name="T33"/>
              <a:gd fmla="*/ 69 w 721" name="T34"/>
              <a:gd fmla="*/ 335 h 720" name="T35"/>
              <a:gd fmla="*/ 68 w 721" name="T36"/>
              <a:gd fmla="*/ 335 h 720" name="T37"/>
              <a:gd fmla="*/ 0 w 721" name="T38"/>
              <a:gd fmla="*/ 267 h 720" name="T39"/>
              <a:gd fmla="*/ 68 w 721" name="T40"/>
              <a:gd fmla="*/ 198 h 720" name="T41"/>
              <a:gd fmla="*/ 69 w 721" name="T42"/>
              <a:gd fmla="*/ 198 h 720" name="T43"/>
              <a:gd fmla="*/ 82 w 721" name="T44"/>
              <a:gd fmla="*/ 200 h 720" name="T45"/>
              <a:gd fmla="*/ 104 w 721" name="T46"/>
              <a:gd fmla="*/ 213 h 720" name="T47"/>
              <a:gd fmla="*/ 110 w 721" name="T48"/>
              <a:gd fmla="*/ 219 h 720" name="T49"/>
              <a:gd fmla="*/ 143 w 721" name="T50"/>
              <a:gd fmla="*/ 238 h 720" name="T51"/>
              <a:gd fmla="*/ 177 w 721" name="T52"/>
              <a:gd fmla="*/ 188 h 720" name="T53"/>
              <a:gd fmla="*/ 179 w 721" name="T54"/>
              <a:gd fmla="*/ 177 h 720" name="T55"/>
              <a:gd fmla="*/ 179 w 721" name="T56"/>
              <a:gd fmla="*/ 0 h 720" name="T57"/>
              <a:gd fmla="*/ 179 w 721" name="T58"/>
              <a:gd fmla="*/ 0 h 720" name="T59"/>
              <a:gd fmla="*/ 179 w 721" name="T60"/>
              <a:gd fmla="*/ 0 h 720" name="T61"/>
              <a:gd fmla="*/ 356 w 721" name="T62"/>
              <a:gd fmla="*/ 0 h 720" name="T63"/>
              <a:gd fmla="*/ 363 w 721" name="T64"/>
              <a:gd fmla="*/ 1 h 720" name="T65"/>
              <a:gd fmla="*/ 400 w 721" name="T66"/>
              <a:gd fmla="*/ 18 h 720" name="T67"/>
              <a:gd fmla="*/ 386 w 721" name="T68"/>
              <a:gd fmla="*/ 40 h 720" name="T69"/>
              <a:gd fmla="*/ 379 w 721" name="T70"/>
              <a:gd fmla="*/ 47 h 720" name="T71"/>
              <a:gd fmla="*/ 360 w 721" name="T72"/>
              <a:gd fmla="*/ 93 h 720" name="T73"/>
              <a:gd fmla="*/ 445 w 721" name="T74"/>
              <a:gd fmla="*/ 178 h 720" name="T75"/>
              <a:gd fmla="*/ 530 w 721" name="T76"/>
              <a:gd fmla="*/ 93 h 720" name="T77"/>
              <a:gd fmla="*/ 512 w 721" name="T78"/>
              <a:gd fmla="*/ 47 h 720" name="T79"/>
              <a:gd fmla="*/ 505 w 721" name="T80"/>
              <a:gd fmla="*/ 40 h 720" name="T81"/>
              <a:gd fmla="*/ 491 w 721" name="T82"/>
              <a:gd fmla="*/ 18 h 720" name="T83"/>
              <a:gd fmla="*/ 528 w 721" name="T84"/>
              <a:gd fmla="*/ 1 h 720" name="T85"/>
              <a:gd fmla="*/ 535 w 721" name="T86"/>
              <a:gd fmla="*/ 0 h 720" name="T87"/>
              <a:gd fmla="*/ 721 w 721" name="T88"/>
              <a:gd fmla="*/ 0 h 720" name="T89"/>
              <a:gd fmla="*/ 720 w 721" name="T90"/>
              <a:gd fmla="*/ 177 h 720" name="T91"/>
              <a:gd fmla="*/ 719 w 721" name="T92"/>
              <a:gd fmla="*/ 186 h 720" name="T93"/>
              <a:gd fmla="*/ 693 w 721" name="T94"/>
              <a:gd fmla="*/ 229 h 720" name="T95"/>
              <a:gd fmla="*/ 659 w 721" name="T96"/>
              <a:gd fmla="*/ 206 h 720" name="T97"/>
              <a:gd fmla="*/ 620 w 721" name="T98"/>
              <a:gd fmla="*/ 190 h 720" name="T99"/>
              <a:gd fmla="*/ 619 w 721" name="T100"/>
              <a:gd fmla="*/ 190 h 720" name="T101"/>
              <a:gd fmla="*/ 542 w 721" name="T102"/>
              <a:gd fmla="*/ 267 h 720" name="T103"/>
              <a:gd fmla="*/ 619 w 721" name="T104"/>
              <a:gd fmla="*/ 343 h 720" name="T105"/>
              <a:gd fmla="*/ 620 w 721" name="T106"/>
              <a:gd fmla="*/ 343 h 720" name="T107"/>
              <a:gd fmla="*/ 659 w 721" name="T108"/>
              <a:gd fmla="*/ 327 h 720" name="T109"/>
              <a:gd fmla="*/ 693 w 721" name="T110"/>
              <a:gd fmla="*/ 304 h 720" name="T111"/>
              <a:gd fmla="*/ 719 w 721" name="T112"/>
              <a:gd fmla="*/ 348 h 720" name="T113"/>
              <a:gd fmla="*/ 720 w 721" name="T114"/>
              <a:gd fmla="*/ 356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1">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itchFamily="34" typeface="微软雅黑"/>
            </a:endParaRPr>
          </a:p>
        </p:txBody>
      </p:sp>
      <p:sp>
        <p:nvSpPr>
          <p:cNvPr id="19" name="Freeform 5"/>
          <p:cNvSpPr/>
          <p:nvPr/>
        </p:nvSpPr>
        <p:spPr bwMode="auto">
          <a:xfrm rot="18900000">
            <a:off x="6650824" y="3616744"/>
            <a:ext cx="1745851" cy="1746988"/>
          </a:xfrm>
          <a:custGeom>
            <a:gdLst>
              <a:gd fmla="*/ 720 w 720" name="T0"/>
              <a:gd fmla="*/ 534 h 720" name="T1"/>
              <a:gd fmla="*/ 720 w 720" name="T2"/>
              <a:gd fmla="*/ 720 h 720" name="T3"/>
              <a:gd fmla="*/ 720 w 720" name="T4"/>
              <a:gd fmla="*/ 720 h 720" name="T5"/>
              <a:gd fmla="*/ 543 w 720" name="T6"/>
              <a:gd fmla="*/ 720 h 720" name="T7"/>
              <a:gd fmla="*/ 534 w 720" name="T8"/>
              <a:gd fmla="*/ 719 h 720" name="T9"/>
              <a:gd fmla="*/ 513 w 720" name="T10"/>
              <a:gd fmla="*/ 659 h 720" name="T11"/>
              <a:gd fmla="*/ 530 w 720" name="T12"/>
              <a:gd fmla="*/ 618 h 720" name="T13"/>
              <a:gd fmla="*/ 453 w 720" name="T14"/>
              <a:gd fmla="*/ 541 h 720" name="T15"/>
              <a:gd fmla="*/ 376 w 720" name="T16"/>
              <a:gd fmla="*/ 618 h 720" name="T17"/>
              <a:gd fmla="*/ 393 w 720" name="T18"/>
              <a:gd fmla="*/ 659 h 720" name="T19"/>
              <a:gd fmla="*/ 372 w 720" name="T20"/>
              <a:gd fmla="*/ 719 h 720" name="T21"/>
              <a:gd fmla="*/ 363 w 720" name="T22"/>
              <a:gd fmla="*/ 720 h 720" name="T23"/>
              <a:gd fmla="*/ 178 w 720" name="T24"/>
              <a:gd fmla="*/ 720 h 720" name="T25"/>
              <a:gd fmla="*/ 178 w 720" name="T26"/>
              <a:gd fmla="*/ 534 h 720" name="T27"/>
              <a:gd fmla="*/ 177 w 720" name="T28"/>
              <a:gd fmla="*/ 526 h 720" name="T29"/>
              <a:gd fmla="*/ 150 w 720" name="T30"/>
              <a:gd fmla="*/ 482 h 720" name="T31"/>
              <a:gd fmla="*/ 117 w 720" name="T32"/>
              <a:gd fmla="*/ 505 h 720" name="T33"/>
              <a:gd fmla="*/ 77 w 720" name="T34"/>
              <a:gd fmla="*/ 521 h 720" name="T35"/>
              <a:gd fmla="*/ 76 w 720" name="T36"/>
              <a:gd fmla="*/ 521 h 720" name="T37"/>
              <a:gd fmla="*/ 0 w 720" name="T38"/>
              <a:gd fmla="*/ 445 h 720" name="T39"/>
              <a:gd fmla="*/ 76 w 720" name="T40"/>
              <a:gd fmla="*/ 368 h 720" name="T41"/>
              <a:gd fmla="*/ 77 w 720" name="T42"/>
              <a:gd fmla="*/ 368 h 720" name="T43"/>
              <a:gd fmla="*/ 117 w 720" name="T44"/>
              <a:gd fmla="*/ 384 h 720" name="T45"/>
              <a:gd fmla="*/ 150 w 720" name="T46"/>
              <a:gd fmla="*/ 407 h 720" name="T47"/>
              <a:gd fmla="*/ 177 w 720" name="T48"/>
              <a:gd fmla="*/ 364 h 720" name="T49"/>
              <a:gd fmla="*/ 178 w 720" name="T50"/>
              <a:gd fmla="*/ 355 h 720" name="T51"/>
              <a:gd fmla="*/ 178 w 720" name="T52"/>
              <a:gd fmla="*/ 178 h 720" name="T53"/>
              <a:gd fmla="*/ 363 w 720" name="T54"/>
              <a:gd fmla="*/ 178 h 720" name="T55"/>
              <a:gd fmla="*/ 374 w 720" name="T56"/>
              <a:gd fmla="*/ 177 h 720" name="T57"/>
              <a:gd fmla="*/ 423 w 720" name="T58"/>
              <a:gd fmla="*/ 148 h 720" name="T59"/>
              <a:gd fmla="*/ 405 w 720" name="T60"/>
              <a:gd fmla="*/ 110 h 720" name="T61"/>
              <a:gd fmla="*/ 399 w 720" name="T62"/>
              <a:gd fmla="*/ 103 h 720" name="T63"/>
              <a:gd fmla="*/ 385 w 720" name="T64"/>
              <a:gd fmla="*/ 68 h 720" name="T65"/>
              <a:gd fmla="*/ 453 w 720" name="T66"/>
              <a:gd fmla="*/ 0 h 720" name="T67"/>
              <a:gd fmla="*/ 521 w 720" name="T68"/>
              <a:gd fmla="*/ 68 h 720" name="T69"/>
              <a:gd fmla="*/ 521 w 720" name="T70"/>
              <a:gd fmla="*/ 68 h 720" name="T71"/>
              <a:gd fmla="*/ 507 w 720" name="T72"/>
              <a:gd fmla="*/ 103 h 720" name="T73"/>
              <a:gd fmla="*/ 501 w 720" name="T74"/>
              <a:gd fmla="*/ 110 h 720" name="T75"/>
              <a:gd fmla="*/ 483 w 720" name="T76"/>
              <a:gd fmla="*/ 148 h 720" name="T77"/>
              <a:gd fmla="*/ 532 w 720" name="T78"/>
              <a:gd fmla="*/ 177 h 720" name="T79"/>
              <a:gd fmla="*/ 543 w 720" name="T80"/>
              <a:gd fmla="*/ 178 h 720" name="T81"/>
              <a:gd fmla="*/ 720 w 720" name="T82"/>
              <a:gd fmla="*/ 178 h 720" name="T83"/>
              <a:gd fmla="*/ 720 w 720" name="T84"/>
              <a:gd fmla="*/ 355 h 720" name="T85"/>
              <a:gd fmla="*/ 719 w 720" name="T86"/>
              <a:gd fmla="*/ 362 h 720" name="T87"/>
              <a:gd fmla="*/ 701 w 720" name="T88"/>
              <a:gd fmla="*/ 399 h 720" name="T89"/>
              <a:gd fmla="*/ 680 w 720" name="T90"/>
              <a:gd fmla="*/ 385 h 720" name="T91"/>
              <a:gd fmla="*/ 672 w 720" name="T92"/>
              <a:gd fmla="*/ 378 h 720" name="T93"/>
              <a:gd fmla="*/ 627 w 720" name="T94"/>
              <a:gd fmla="*/ 360 h 720" name="T95"/>
              <a:gd fmla="*/ 626 w 720" name="T96"/>
              <a:gd fmla="*/ 360 h 720" name="T97"/>
              <a:gd fmla="*/ 541 w 720" name="T98"/>
              <a:gd fmla="*/ 445 h 720" name="T99"/>
              <a:gd fmla="*/ 626 w 720" name="T100"/>
              <a:gd fmla="*/ 530 h 720" name="T101"/>
              <a:gd fmla="*/ 627 w 720" name="T102"/>
              <a:gd fmla="*/ 530 h 720" name="T103"/>
              <a:gd fmla="*/ 673 w 720" name="T104"/>
              <a:gd fmla="*/ 511 h 720" name="T105"/>
              <a:gd fmla="*/ 680 w 720" name="T106"/>
              <a:gd fmla="*/ 505 h 720" name="T107"/>
              <a:gd fmla="*/ 701 w 720" name="T108"/>
              <a:gd fmla="*/ 490 h 720" name="T109"/>
              <a:gd fmla="*/ 719 w 720" name="T110"/>
              <a:gd fmla="*/ 527 h 720" name="T111"/>
              <a:gd fmla="*/ 720 w 720" name="T112"/>
              <a:gd fmla="*/ 534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DB263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itchFamily="34" typeface="微软雅黑"/>
            </a:endParaRPr>
          </a:p>
        </p:txBody>
      </p:sp>
      <p:sp>
        <p:nvSpPr>
          <p:cNvPr id="20" name="Freeform 8"/>
          <p:cNvSpPr/>
          <p:nvPr/>
        </p:nvSpPr>
        <p:spPr bwMode="auto">
          <a:xfrm rot="18900000">
            <a:off x="5998364" y="2351709"/>
            <a:ext cx="1745851" cy="1746988"/>
          </a:xfrm>
          <a:custGeom>
            <a:gdLst>
              <a:gd fmla="*/ 720 w 720" name="T0"/>
              <a:gd fmla="*/ 453 h 720" name="T1"/>
              <a:gd fmla="*/ 652 w 720" name="T2"/>
              <a:gd fmla="*/ 522 h 720" name="T3"/>
              <a:gd fmla="*/ 652 w 720" name="T4"/>
              <a:gd fmla="*/ 522 h 720" name="T5"/>
              <a:gd fmla="*/ 639 w 720" name="T6"/>
              <a:gd fmla="*/ 520 h 720" name="T7"/>
              <a:gd fmla="*/ 617 w 720" name="T8"/>
              <a:gd fmla="*/ 507 h 720" name="T9"/>
              <a:gd fmla="*/ 610 w 720" name="T10"/>
              <a:gd fmla="*/ 501 h 720" name="T11"/>
              <a:gd fmla="*/ 578 w 720" name="T12"/>
              <a:gd fmla="*/ 482 h 720" name="T13"/>
              <a:gd fmla="*/ 543 w 720" name="T14"/>
              <a:gd fmla="*/ 532 h 720" name="T15"/>
              <a:gd fmla="*/ 542 w 720" name="T16"/>
              <a:gd fmla="*/ 543 h 720" name="T17"/>
              <a:gd fmla="*/ 542 w 720" name="T18"/>
              <a:gd fmla="*/ 720 h 720" name="T19"/>
              <a:gd fmla="*/ 542 w 720" name="T20"/>
              <a:gd fmla="*/ 720 h 720" name="T21"/>
              <a:gd fmla="*/ 542 w 720" name="T22"/>
              <a:gd fmla="*/ 720 h 720" name="T23"/>
              <a:gd fmla="*/ 365 w 720" name="T24"/>
              <a:gd fmla="*/ 720 h 720" name="T25"/>
              <a:gd fmla="*/ 358 w 720" name="T26"/>
              <a:gd fmla="*/ 719 h 720" name="T27"/>
              <a:gd fmla="*/ 321 w 720" name="T28"/>
              <a:gd fmla="*/ 702 h 720" name="T29"/>
              <a:gd fmla="*/ 335 w 720" name="T30"/>
              <a:gd fmla="*/ 680 h 720" name="T31"/>
              <a:gd fmla="*/ 342 w 720" name="T32"/>
              <a:gd fmla="*/ 673 h 720" name="T33"/>
              <a:gd fmla="*/ 360 w 720" name="T34"/>
              <a:gd fmla="*/ 627 h 720" name="T35"/>
              <a:gd fmla="*/ 275 w 720" name="T36"/>
              <a:gd fmla="*/ 542 h 720" name="T37"/>
              <a:gd fmla="*/ 190 w 720" name="T38"/>
              <a:gd fmla="*/ 627 h 720" name="T39"/>
              <a:gd fmla="*/ 208 w 720" name="T40"/>
              <a:gd fmla="*/ 673 h 720" name="T41"/>
              <a:gd fmla="*/ 215 w 720" name="T42"/>
              <a:gd fmla="*/ 680 h 720" name="T43"/>
              <a:gd fmla="*/ 229 w 720" name="T44"/>
              <a:gd fmla="*/ 702 h 720" name="T45"/>
              <a:gd fmla="*/ 192 w 720" name="T46"/>
              <a:gd fmla="*/ 719 h 720" name="T47"/>
              <a:gd fmla="*/ 185 w 720" name="T48"/>
              <a:gd fmla="*/ 720 h 720" name="T49"/>
              <a:gd fmla="*/ 0 w 720" name="T50"/>
              <a:gd fmla="*/ 720 h 720" name="T51"/>
              <a:gd fmla="*/ 0 w 720" name="T52"/>
              <a:gd fmla="*/ 543 h 720" name="T53"/>
              <a:gd fmla="*/ 1 w 720" name="T54"/>
              <a:gd fmla="*/ 534 h 720" name="T55"/>
              <a:gd fmla="*/ 28 w 720" name="T56"/>
              <a:gd fmla="*/ 491 h 720" name="T57"/>
              <a:gd fmla="*/ 61 w 720" name="T58"/>
              <a:gd fmla="*/ 514 h 720" name="T59"/>
              <a:gd fmla="*/ 101 w 720" name="T60"/>
              <a:gd fmla="*/ 530 h 720" name="T61"/>
              <a:gd fmla="*/ 102 w 720" name="T62"/>
              <a:gd fmla="*/ 530 h 720" name="T63"/>
              <a:gd fmla="*/ 178 w 720" name="T64"/>
              <a:gd fmla="*/ 453 h 720" name="T65"/>
              <a:gd fmla="*/ 102 w 720" name="T66"/>
              <a:gd fmla="*/ 377 h 720" name="T67"/>
              <a:gd fmla="*/ 101 w 720" name="T68"/>
              <a:gd fmla="*/ 377 h 720" name="T69"/>
              <a:gd fmla="*/ 61 w 720" name="T70"/>
              <a:gd fmla="*/ 393 h 720" name="T71"/>
              <a:gd fmla="*/ 28 w 720" name="T72"/>
              <a:gd fmla="*/ 416 h 720" name="T73"/>
              <a:gd fmla="*/ 1 w 720" name="T74"/>
              <a:gd fmla="*/ 373 h 720" name="T75"/>
              <a:gd fmla="*/ 0 w 720" name="T76"/>
              <a:gd fmla="*/ 364 h 720" name="T77"/>
              <a:gd fmla="*/ 0 w 720" name="T78"/>
              <a:gd fmla="*/ 178 h 720" name="T79"/>
              <a:gd fmla="*/ 185 w 720" name="T80"/>
              <a:gd fmla="*/ 178 h 720" name="T81"/>
              <a:gd fmla="*/ 194 w 720" name="T82"/>
              <a:gd fmla="*/ 177 h 720" name="T83"/>
              <a:gd fmla="*/ 215 w 720" name="T84"/>
              <a:gd fmla="*/ 117 h 720" name="T85"/>
              <a:gd fmla="*/ 198 w 720" name="T86"/>
              <a:gd fmla="*/ 77 h 720" name="T87"/>
              <a:gd fmla="*/ 275 w 720" name="T88"/>
              <a:gd fmla="*/ 0 h 720" name="T89"/>
              <a:gd fmla="*/ 352 w 720" name="T90"/>
              <a:gd fmla="*/ 77 h 720" name="T91"/>
              <a:gd fmla="*/ 335 w 720" name="T92"/>
              <a:gd fmla="*/ 117 h 720" name="T93"/>
              <a:gd fmla="*/ 356 w 720" name="T94"/>
              <a:gd fmla="*/ 177 h 720" name="T95"/>
              <a:gd fmla="*/ 365 w 720" name="T96"/>
              <a:gd fmla="*/ 178 h 720" name="T97"/>
              <a:gd fmla="*/ 542 w 720" name="T98"/>
              <a:gd fmla="*/ 178 h 720" name="T99"/>
              <a:gd fmla="*/ 542 w 720" name="T100"/>
              <a:gd fmla="*/ 364 h 720" name="T101"/>
              <a:gd fmla="*/ 543 w 720" name="T102"/>
              <a:gd fmla="*/ 374 h 720" name="T103"/>
              <a:gd fmla="*/ 578 w 720" name="T104"/>
              <a:gd fmla="*/ 424 h 720" name="T105"/>
              <a:gd fmla="*/ 610 w 720" name="T106"/>
              <a:gd fmla="*/ 406 h 720" name="T107"/>
              <a:gd fmla="*/ 617 w 720" name="T108"/>
              <a:gd fmla="*/ 399 h 720" name="T109"/>
              <a:gd fmla="*/ 651 w 720" name="T110"/>
              <a:gd fmla="*/ 385 h 720" name="T111"/>
              <a:gd fmla="*/ 652 w 720" name="T112"/>
              <a:gd fmla="*/ 385 h 720" name="T113"/>
              <a:gd fmla="*/ 720 w 720" name="T114"/>
              <a:gd fmla="*/ 453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itchFamily="34" typeface="微软雅黑"/>
            </a:endParaRPr>
          </a:p>
        </p:txBody>
      </p:sp>
      <p:cxnSp>
        <p:nvCxnSpPr>
          <p:cNvPr id="21"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2"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3"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4"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5" name="Text Placeholder 8"/>
          <p:cNvSpPr txBox="1"/>
          <p:nvPr/>
        </p:nvSpPr>
        <p:spPr>
          <a:xfrm>
            <a:off x="482237" y="2319646"/>
            <a:ext cx="3099874" cy="2752610"/>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fontAlgn="base">
              <a:lnSpc>
                <a:spcPct val="150000"/>
              </a:lnSpc>
              <a:spcBef>
                <a:spcPct val="0"/>
              </a:spcBef>
              <a:spcAft>
                <a:spcPct val="0"/>
              </a:spcAft>
            </a:pPr>
            <a:r>
              <a:rPr altLang="en-US" lang="zh-CN" sz="1600">
                <a:solidFill>
                  <a:schemeClr val="tx1">
                    <a:lumMod val="75000"/>
                    <a:lumOff val="25000"/>
                  </a:schemeClr>
                </a:solidFill>
                <a:latin charset="-122" pitchFamily="34" typeface="微软雅黑"/>
                <a:ea charset="-122" pitchFamily="34" typeface="微软雅黑"/>
                <a:sym charset="0" typeface="Gill Sans"/>
              </a:rPr>
              <a:t>此处添加详细文本描述，建议与标题相关并符合整体语言风格，语言描述尽量简洁生动。尽量将每页幻灯片的字数控制在  200字以内，据统计每页幻灯片的最好控制在5分钟之内。</a:t>
            </a:r>
          </a:p>
        </p:txBody>
      </p:sp>
      <p:cxnSp>
        <p:nvCxnSpPr>
          <p:cNvPr id="26" name="Straight Connector 59"/>
          <p:cNvCxnSpPr/>
          <p:nvPr/>
        </p:nvCxnSpPr>
        <p:spPr>
          <a:xfrm flipH="1"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27" name="矩形 10"/>
          <p:cNvSpPr>
            <a:spLocks noChangeArrowheads="1"/>
          </p:cNvSpPr>
          <p:nvPr/>
        </p:nvSpPr>
        <p:spPr bwMode="auto">
          <a:xfrm>
            <a:off x="4343658" y="2649878"/>
            <a:ext cx="1097280" cy="640080"/>
          </a:xfrm>
          <a:prstGeom prst="rect">
            <a:avLst/>
          </a:prstGeom>
          <a:noFill/>
          <a:ln w="9525">
            <a:noFill/>
            <a:miter lim="800000"/>
          </a:ln>
        </p:spPr>
        <p:txBody>
          <a:bodyPr wrap="none">
            <a:spAutoFit/>
          </a:bodyPr>
          <a:lstStyle/>
          <a:p>
            <a:r>
              <a:rPr altLang="en-US" lang="zh-CN" sz="1800">
                <a:solidFill>
                  <a:srgbClr val="414455"/>
                </a:solidFill>
                <a:latin charset="-122" pitchFamily="34" typeface="微软雅黑"/>
                <a:ea charset="-122" pitchFamily="34" typeface="微软雅黑"/>
              </a:rPr>
              <a:t>点击此处</a:t>
            </a:r>
          </a:p>
          <a:p>
            <a:r>
              <a:rPr altLang="en-US" lang="zh-CN" sz="1800">
                <a:solidFill>
                  <a:srgbClr val="414455"/>
                </a:solidFill>
                <a:latin charset="-122" pitchFamily="34" typeface="微软雅黑"/>
                <a:ea charset="-122" pitchFamily="34" typeface="微软雅黑"/>
              </a:rPr>
              <a:t>添加内容</a:t>
            </a:r>
          </a:p>
        </p:txBody>
      </p:sp>
      <p:sp>
        <p:nvSpPr>
          <p:cNvPr id="28" name="矩形 10"/>
          <p:cNvSpPr>
            <a:spLocks noChangeArrowheads="1"/>
          </p:cNvSpPr>
          <p:nvPr/>
        </p:nvSpPr>
        <p:spPr bwMode="auto">
          <a:xfrm>
            <a:off x="10288643" y="1666730"/>
            <a:ext cx="1097280" cy="640080"/>
          </a:xfrm>
          <a:prstGeom prst="rect">
            <a:avLst/>
          </a:prstGeom>
          <a:noFill/>
          <a:ln w="9525">
            <a:noFill/>
            <a:miter lim="800000"/>
          </a:ln>
        </p:spPr>
        <p:txBody>
          <a:bodyPr wrap="none">
            <a:spAutoFit/>
          </a:bodyPr>
          <a:lstStyle/>
          <a:p>
            <a:r>
              <a:rPr altLang="en-US" lang="zh-CN" sz="1800">
                <a:solidFill>
                  <a:srgbClr val="414455"/>
                </a:solidFill>
                <a:latin charset="-122" pitchFamily="34" typeface="微软雅黑"/>
                <a:ea charset="-122" pitchFamily="34" typeface="微软雅黑"/>
              </a:rPr>
              <a:t>点击此处</a:t>
            </a:r>
          </a:p>
          <a:p>
            <a:r>
              <a:rPr altLang="en-US" lang="zh-CN" sz="1800">
                <a:solidFill>
                  <a:srgbClr val="414455"/>
                </a:solidFill>
                <a:latin charset="-122" pitchFamily="34" typeface="微软雅黑"/>
                <a:ea charset="-122" pitchFamily="34" typeface="微软雅黑"/>
              </a:rPr>
              <a:t>添加内容</a:t>
            </a:r>
          </a:p>
        </p:txBody>
      </p:sp>
      <p:sp>
        <p:nvSpPr>
          <p:cNvPr id="29" name="矩形 10"/>
          <p:cNvSpPr>
            <a:spLocks noChangeArrowheads="1"/>
          </p:cNvSpPr>
          <p:nvPr/>
        </p:nvSpPr>
        <p:spPr bwMode="auto">
          <a:xfrm>
            <a:off x="4420291" y="4795150"/>
            <a:ext cx="1097280" cy="640080"/>
          </a:xfrm>
          <a:prstGeom prst="rect">
            <a:avLst/>
          </a:prstGeom>
          <a:noFill/>
          <a:ln w="9525">
            <a:noFill/>
            <a:miter lim="800000"/>
          </a:ln>
        </p:spPr>
        <p:txBody>
          <a:bodyPr wrap="none">
            <a:spAutoFit/>
          </a:bodyPr>
          <a:lstStyle/>
          <a:p>
            <a:r>
              <a:rPr altLang="en-US" lang="zh-CN" sz="1800">
                <a:solidFill>
                  <a:srgbClr val="414455"/>
                </a:solidFill>
                <a:latin charset="-122" pitchFamily="34" typeface="微软雅黑"/>
                <a:ea charset="-122" pitchFamily="34" typeface="微软雅黑"/>
              </a:rPr>
              <a:t>点击此处</a:t>
            </a:r>
          </a:p>
          <a:p>
            <a:r>
              <a:rPr altLang="en-US" lang="zh-CN" sz="1800">
                <a:solidFill>
                  <a:srgbClr val="414455"/>
                </a:solidFill>
                <a:latin charset="-122" pitchFamily="34" typeface="微软雅黑"/>
                <a:ea charset="-122" pitchFamily="34" typeface="微软雅黑"/>
              </a:rPr>
              <a:t>添加内容</a:t>
            </a:r>
          </a:p>
        </p:txBody>
      </p:sp>
      <p:sp>
        <p:nvSpPr>
          <p:cNvPr id="30" name="矩形 10"/>
          <p:cNvSpPr>
            <a:spLocks noChangeArrowheads="1"/>
          </p:cNvSpPr>
          <p:nvPr/>
        </p:nvSpPr>
        <p:spPr bwMode="auto">
          <a:xfrm>
            <a:off x="10356345" y="3935713"/>
            <a:ext cx="1097280" cy="640080"/>
          </a:xfrm>
          <a:prstGeom prst="rect">
            <a:avLst/>
          </a:prstGeom>
          <a:noFill/>
          <a:ln w="9525">
            <a:noFill/>
            <a:miter lim="800000"/>
          </a:ln>
        </p:spPr>
        <p:txBody>
          <a:bodyPr wrap="none">
            <a:spAutoFit/>
          </a:bodyPr>
          <a:lstStyle/>
          <a:p>
            <a:r>
              <a:rPr altLang="en-US" lang="zh-CN" sz="1800">
                <a:solidFill>
                  <a:srgbClr val="414455"/>
                </a:solidFill>
                <a:latin charset="-122" pitchFamily="34" typeface="微软雅黑"/>
                <a:ea charset="-122" pitchFamily="34" typeface="微软雅黑"/>
              </a:rPr>
              <a:t>点击此处</a:t>
            </a:r>
          </a:p>
          <a:p>
            <a:r>
              <a:rPr altLang="en-US" lang="zh-CN" sz="1800">
                <a:solidFill>
                  <a:srgbClr val="414455"/>
                </a:solidFill>
                <a:latin charset="-122" pitchFamily="34" typeface="微软雅黑"/>
                <a:ea charset="-122" pitchFamily="34" typeface="微软雅黑"/>
              </a:rPr>
              <a:t>添加内容</a:t>
            </a:r>
          </a:p>
        </p:txBody>
      </p:sp>
    </p:spTree>
    <p:extLst>
      <p:ext uri="{BB962C8B-B14F-4D97-AF65-F5344CB8AC3E}">
        <p14:creationId val="32547727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decel="100000" fill="hold" grpId="0" id="24" nodeType="afterEffect" presetClass="entr" presetID="49"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 calcmode="lin" valueType="num">
                                      <p:cBhvr>
                                        <p:cTn dur="500" fill="hold" id="28"/>
                                        <p:tgtEl>
                                          <p:spTgt spid="17"/>
                                        </p:tgtEl>
                                        <p:attrNameLst>
                                          <p:attrName>style.rotation</p:attrName>
                                        </p:attrNameLst>
                                      </p:cBhvr>
                                      <p:tavLst>
                                        <p:tav tm="0">
                                          <p:val>
                                            <p:fltVal val="360"/>
                                          </p:val>
                                        </p:tav>
                                        <p:tav tm="100000">
                                          <p:val>
                                            <p:fltVal val="0"/>
                                          </p:val>
                                        </p:tav>
                                      </p:tavLst>
                                    </p:anim>
                                    <p:animEffect filter="fade" transition="in">
                                      <p:cBhvr>
                                        <p:cTn dur="500" id="29"/>
                                        <p:tgtEl>
                                          <p:spTgt spid="17"/>
                                        </p:tgtEl>
                                      </p:cBhvr>
                                    </p:animEffect>
                                  </p:childTnLst>
                                </p:cTn>
                              </p:par>
                            </p:childTnLst>
                          </p:cTn>
                        </p:par>
                        <p:par>
                          <p:cTn fill="hold" id="30" nodeType="afterGroup">
                            <p:stCondLst>
                              <p:cond delay="1700"/>
                            </p:stCondLst>
                            <p:childTnLst>
                              <p:par>
                                <p:cTn fill="hold" id="31" nodeType="afterEffect" presetClass="entr" presetID="22" presetSubtype="8">
                                  <p:stCondLst>
                                    <p:cond delay="0"/>
                                  </p:stCondLst>
                                  <p:childTnLst>
                                    <p:set>
                                      <p:cBhvr>
                                        <p:cTn dur="1" fill="hold" id="32">
                                          <p:stCondLst>
                                            <p:cond delay="0"/>
                                          </p:stCondLst>
                                        </p:cTn>
                                        <p:tgtEl>
                                          <p:spTgt spid="23"/>
                                        </p:tgtEl>
                                        <p:attrNameLst>
                                          <p:attrName>style.visibility</p:attrName>
                                        </p:attrNameLst>
                                      </p:cBhvr>
                                      <p:to>
                                        <p:strVal val="visible"/>
                                      </p:to>
                                    </p:set>
                                    <p:animEffect filter="wipe(left)" transition="in">
                                      <p:cBhvr>
                                        <p:cTn dur="500" id="33"/>
                                        <p:tgtEl>
                                          <p:spTgt spid="23"/>
                                        </p:tgtEl>
                                      </p:cBhvr>
                                    </p:animEffect>
                                  </p:childTnLst>
                                </p:cTn>
                              </p:par>
                            </p:childTnLst>
                          </p:cTn>
                        </p:par>
                        <p:par>
                          <p:cTn fill="hold" id="34" nodeType="afterGroup">
                            <p:stCondLst>
                              <p:cond delay="2200"/>
                            </p:stCondLst>
                            <p:childTnLst>
                              <p:par>
                                <p:cTn fill="hold" grpId="0" id="35" nodeType="afterEffect" presetClass="entr" presetID="22" presetSubtype="4">
                                  <p:stCondLst>
                                    <p:cond delay="0"/>
                                  </p:stCondLst>
                                  <p:childTnLst>
                                    <p:set>
                                      <p:cBhvr>
                                        <p:cTn dur="1" fill="hold" id="36">
                                          <p:stCondLst>
                                            <p:cond delay="0"/>
                                          </p:stCondLst>
                                        </p:cTn>
                                        <p:tgtEl>
                                          <p:spTgt spid="28"/>
                                        </p:tgtEl>
                                        <p:attrNameLst>
                                          <p:attrName>style.visibility</p:attrName>
                                        </p:attrNameLst>
                                      </p:cBhvr>
                                      <p:to>
                                        <p:strVal val="visible"/>
                                      </p:to>
                                    </p:set>
                                    <p:animEffect filter="wipe(down)" transition="in">
                                      <p:cBhvr>
                                        <p:cTn dur="500" id="37"/>
                                        <p:tgtEl>
                                          <p:spTgt spid="28"/>
                                        </p:tgtEl>
                                      </p:cBhvr>
                                    </p:animEffect>
                                  </p:childTnLst>
                                </p:cTn>
                              </p:par>
                            </p:childTnLst>
                          </p:cTn>
                        </p:par>
                        <p:par>
                          <p:cTn fill="hold" id="38" nodeType="afterGroup">
                            <p:stCondLst>
                              <p:cond delay="2700"/>
                            </p:stCondLst>
                            <p:childTnLst>
                              <p:par>
                                <p:cTn decel="100000" fill="hold" grpId="0" id="39" nodeType="afterEffect" presetClass="entr" presetID="49" presetSubtype="0">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p:cTn dur="500" fill="hold" id="41"/>
                                        <p:tgtEl>
                                          <p:spTgt spid="20"/>
                                        </p:tgtEl>
                                        <p:attrNameLst>
                                          <p:attrName>ppt_w</p:attrName>
                                        </p:attrNameLst>
                                      </p:cBhvr>
                                      <p:tavLst>
                                        <p:tav tm="0">
                                          <p:val>
                                            <p:fltVal val="0"/>
                                          </p:val>
                                        </p:tav>
                                        <p:tav tm="100000">
                                          <p:val>
                                            <p:strVal val="#ppt_w"/>
                                          </p:val>
                                        </p:tav>
                                      </p:tavLst>
                                    </p:anim>
                                    <p:anim calcmode="lin" valueType="num">
                                      <p:cBhvr>
                                        <p:cTn dur="500" fill="hold" id="42"/>
                                        <p:tgtEl>
                                          <p:spTgt spid="20"/>
                                        </p:tgtEl>
                                        <p:attrNameLst>
                                          <p:attrName>ppt_h</p:attrName>
                                        </p:attrNameLst>
                                      </p:cBhvr>
                                      <p:tavLst>
                                        <p:tav tm="0">
                                          <p:val>
                                            <p:fltVal val="0"/>
                                          </p:val>
                                        </p:tav>
                                        <p:tav tm="100000">
                                          <p:val>
                                            <p:strVal val="#ppt_h"/>
                                          </p:val>
                                        </p:tav>
                                      </p:tavLst>
                                    </p:anim>
                                    <p:anim calcmode="lin" valueType="num">
                                      <p:cBhvr>
                                        <p:cTn dur="500" fill="hold" id="43"/>
                                        <p:tgtEl>
                                          <p:spTgt spid="20"/>
                                        </p:tgtEl>
                                        <p:attrNameLst>
                                          <p:attrName>style.rotation</p:attrName>
                                        </p:attrNameLst>
                                      </p:cBhvr>
                                      <p:tavLst>
                                        <p:tav tm="0">
                                          <p:val>
                                            <p:fltVal val="360"/>
                                          </p:val>
                                        </p:tav>
                                        <p:tav tm="100000">
                                          <p:val>
                                            <p:fltVal val="0"/>
                                          </p:val>
                                        </p:tav>
                                      </p:tavLst>
                                    </p:anim>
                                    <p:animEffect filter="fade" transition="in">
                                      <p:cBhvr>
                                        <p:cTn dur="500" id="44"/>
                                        <p:tgtEl>
                                          <p:spTgt spid="20"/>
                                        </p:tgtEl>
                                      </p:cBhvr>
                                    </p:animEffect>
                                  </p:childTnLst>
                                </p:cTn>
                              </p:par>
                            </p:childTnLst>
                          </p:cTn>
                        </p:par>
                        <p:par>
                          <p:cTn fill="hold" id="45" nodeType="afterGroup">
                            <p:stCondLst>
                              <p:cond delay="3200"/>
                            </p:stCondLst>
                            <p:childTnLst>
                              <p:par>
                                <p:cTn fill="hold" id="46" nodeType="afterEffect" presetClass="entr" presetID="22" presetSubtype="2">
                                  <p:stCondLst>
                                    <p:cond delay="0"/>
                                  </p:stCondLst>
                                  <p:childTnLst>
                                    <p:set>
                                      <p:cBhvr>
                                        <p:cTn dur="1" fill="hold" id="47">
                                          <p:stCondLst>
                                            <p:cond delay="0"/>
                                          </p:stCondLst>
                                        </p:cTn>
                                        <p:tgtEl>
                                          <p:spTgt spid="21"/>
                                        </p:tgtEl>
                                        <p:attrNameLst>
                                          <p:attrName>style.visibility</p:attrName>
                                        </p:attrNameLst>
                                      </p:cBhvr>
                                      <p:to>
                                        <p:strVal val="visible"/>
                                      </p:to>
                                    </p:set>
                                    <p:animEffect filter="wipe(right)" transition="in">
                                      <p:cBhvr>
                                        <p:cTn dur="500" id="48"/>
                                        <p:tgtEl>
                                          <p:spTgt spid="21"/>
                                        </p:tgtEl>
                                      </p:cBhvr>
                                    </p:animEffect>
                                  </p:childTnLst>
                                </p:cTn>
                              </p:par>
                            </p:childTnLst>
                          </p:cTn>
                        </p:par>
                        <p:par>
                          <p:cTn fill="hold" id="49" nodeType="afterGroup">
                            <p:stCondLst>
                              <p:cond delay="3700"/>
                            </p:stCondLst>
                            <p:childTnLst>
                              <p:par>
                                <p:cTn fill="hold" grpId="0" id="50" nodeType="afterEffect" presetClass="entr" presetID="22" presetSubtype="8">
                                  <p:stCondLst>
                                    <p:cond delay="0"/>
                                  </p:stCondLst>
                                  <p:childTnLst>
                                    <p:set>
                                      <p:cBhvr>
                                        <p:cTn dur="1" fill="hold" id="51">
                                          <p:stCondLst>
                                            <p:cond delay="0"/>
                                          </p:stCondLst>
                                        </p:cTn>
                                        <p:tgtEl>
                                          <p:spTgt spid="27"/>
                                        </p:tgtEl>
                                        <p:attrNameLst>
                                          <p:attrName>style.visibility</p:attrName>
                                        </p:attrNameLst>
                                      </p:cBhvr>
                                      <p:to>
                                        <p:strVal val="visible"/>
                                      </p:to>
                                    </p:set>
                                    <p:animEffect filter="wipe(left)" transition="in">
                                      <p:cBhvr>
                                        <p:cTn dur="500" id="52"/>
                                        <p:tgtEl>
                                          <p:spTgt spid="27"/>
                                        </p:tgtEl>
                                      </p:cBhvr>
                                    </p:animEffect>
                                  </p:childTnLst>
                                </p:cTn>
                              </p:par>
                            </p:childTnLst>
                          </p:cTn>
                        </p:par>
                        <p:par>
                          <p:cTn fill="hold" id="53" nodeType="afterGroup">
                            <p:stCondLst>
                              <p:cond delay="4200"/>
                            </p:stCondLst>
                            <p:childTnLst>
                              <p:par>
                                <p:cTn decel="100000" fill="hold" grpId="0" id="54" nodeType="afterEffect" presetClass="entr" presetID="49" presetSubtype="0">
                                  <p:stCondLst>
                                    <p:cond delay="0"/>
                                  </p:stCondLst>
                                  <p:childTnLst>
                                    <p:set>
                                      <p:cBhvr>
                                        <p:cTn dur="1" fill="hold" id="55">
                                          <p:stCondLst>
                                            <p:cond delay="0"/>
                                          </p:stCondLst>
                                        </p:cTn>
                                        <p:tgtEl>
                                          <p:spTgt spid="19"/>
                                        </p:tgtEl>
                                        <p:attrNameLst>
                                          <p:attrName>style.visibility</p:attrName>
                                        </p:attrNameLst>
                                      </p:cBhvr>
                                      <p:to>
                                        <p:strVal val="visible"/>
                                      </p:to>
                                    </p:set>
                                    <p:anim calcmode="lin" valueType="num">
                                      <p:cBhvr>
                                        <p:cTn dur="500" fill="hold" id="56"/>
                                        <p:tgtEl>
                                          <p:spTgt spid="19"/>
                                        </p:tgtEl>
                                        <p:attrNameLst>
                                          <p:attrName>ppt_w</p:attrName>
                                        </p:attrNameLst>
                                      </p:cBhvr>
                                      <p:tavLst>
                                        <p:tav tm="0">
                                          <p:val>
                                            <p:fltVal val="0"/>
                                          </p:val>
                                        </p:tav>
                                        <p:tav tm="100000">
                                          <p:val>
                                            <p:strVal val="#ppt_w"/>
                                          </p:val>
                                        </p:tav>
                                      </p:tavLst>
                                    </p:anim>
                                    <p:anim calcmode="lin" valueType="num">
                                      <p:cBhvr>
                                        <p:cTn dur="500" fill="hold" id="57"/>
                                        <p:tgtEl>
                                          <p:spTgt spid="19"/>
                                        </p:tgtEl>
                                        <p:attrNameLst>
                                          <p:attrName>ppt_h</p:attrName>
                                        </p:attrNameLst>
                                      </p:cBhvr>
                                      <p:tavLst>
                                        <p:tav tm="0">
                                          <p:val>
                                            <p:fltVal val="0"/>
                                          </p:val>
                                        </p:tav>
                                        <p:tav tm="100000">
                                          <p:val>
                                            <p:strVal val="#ppt_h"/>
                                          </p:val>
                                        </p:tav>
                                      </p:tavLst>
                                    </p:anim>
                                    <p:anim calcmode="lin" valueType="num">
                                      <p:cBhvr>
                                        <p:cTn dur="500" fill="hold" id="58"/>
                                        <p:tgtEl>
                                          <p:spTgt spid="19"/>
                                        </p:tgtEl>
                                        <p:attrNameLst>
                                          <p:attrName>style.rotation</p:attrName>
                                        </p:attrNameLst>
                                      </p:cBhvr>
                                      <p:tavLst>
                                        <p:tav tm="0">
                                          <p:val>
                                            <p:fltVal val="360"/>
                                          </p:val>
                                        </p:tav>
                                        <p:tav tm="100000">
                                          <p:val>
                                            <p:fltVal val="0"/>
                                          </p:val>
                                        </p:tav>
                                      </p:tavLst>
                                    </p:anim>
                                    <p:animEffect filter="fade" transition="in">
                                      <p:cBhvr>
                                        <p:cTn dur="500" id="59"/>
                                        <p:tgtEl>
                                          <p:spTgt spid="19"/>
                                        </p:tgtEl>
                                      </p:cBhvr>
                                    </p:animEffect>
                                  </p:childTnLst>
                                </p:cTn>
                              </p:par>
                            </p:childTnLst>
                          </p:cTn>
                        </p:par>
                        <p:par>
                          <p:cTn fill="hold" id="60" nodeType="afterGroup">
                            <p:stCondLst>
                              <p:cond delay="4700"/>
                            </p:stCondLst>
                            <p:childTnLst>
                              <p:par>
                                <p:cTn fill="hold" id="61" nodeType="afterEffect" presetClass="entr" presetID="22" presetSubtype="2">
                                  <p:stCondLst>
                                    <p:cond delay="0"/>
                                  </p:stCondLst>
                                  <p:childTnLst>
                                    <p:set>
                                      <p:cBhvr>
                                        <p:cTn dur="1" fill="hold" id="62">
                                          <p:stCondLst>
                                            <p:cond delay="0"/>
                                          </p:stCondLst>
                                        </p:cTn>
                                        <p:tgtEl>
                                          <p:spTgt spid="22"/>
                                        </p:tgtEl>
                                        <p:attrNameLst>
                                          <p:attrName>style.visibility</p:attrName>
                                        </p:attrNameLst>
                                      </p:cBhvr>
                                      <p:to>
                                        <p:strVal val="visible"/>
                                      </p:to>
                                    </p:set>
                                    <p:animEffect filter="wipe(right)" transition="in">
                                      <p:cBhvr>
                                        <p:cTn dur="500" id="63"/>
                                        <p:tgtEl>
                                          <p:spTgt spid="22"/>
                                        </p:tgtEl>
                                      </p:cBhvr>
                                    </p:animEffect>
                                  </p:childTnLst>
                                </p:cTn>
                              </p:par>
                            </p:childTnLst>
                          </p:cTn>
                        </p:par>
                        <p:par>
                          <p:cTn fill="hold" id="64" nodeType="afterGroup">
                            <p:stCondLst>
                              <p:cond delay="5200"/>
                            </p:stCondLst>
                            <p:childTnLst>
                              <p:par>
                                <p:cTn fill="hold" grpId="0" id="65" nodeType="afterEffect" presetClass="entr" presetID="22" presetSubtype="4">
                                  <p:stCondLst>
                                    <p:cond delay="0"/>
                                  </p:stCondLst>
                                  <p:childTnLst>
                                    <p:set>
                                      <p:cBhvr>
                                        <p:cTn dur="1" fill="hold" id="66">
                                          <p:stCondLst>
                                            <p:cond delay="0"/>
                                          </p:stCondLst>
                                        </p:cTn>
                                        <p:tgtEl>
                                          <p:spTgt spid="29"/>
                                        </p:tgtEl>
                                        <p:attrNameLst>
                                          <p:attrName>style.visibility</p:attrName>
                                        </p:attrNameLst>
                                      </p:cBhvr>
                                      <p:to>
                                        <p:strVal val="visible"/>
                                      </p:to>
                                    </p:set>
                                    <p:animEffect filter="wipe(down)" transition="in">
                                      <p:cBhvr>
                                        <p:cTn dur="500" id="67"/>
                                        <p:tgtEl>
                                          <p:spTgt spid="29"/>
                                        </p:tgtEl>
                                      </p:cBhvr>
                                    </p:animEffect>
                                  </p:childTnLst>
                                </p:cTn>
                              </p:par>
                            </p:childTnLst>
                          </p:cTn>
                        </p:par>
                        <p:par>
                          <p:cTn fill="hold" id="68" nodeType="afterGroup">
                            <p:stCondLst>
                              <p:cond delay="5700"/>
                            </p:stCondLst>
                            <p:childTnLst>
                              <p:par>
                                <p:cTn decel="100000" fill="hold" grpId="0" id="69" nodeType="afterEffect" presetClass="entr" presetID="49" presetSubtype="0">
                                  <p:stCondLst>
                                    <p:cond delay="0"/>
                                  </p:stCondLst>
                                  <p:childTnLst>
                                    <p:set>
                                      <p:cBhvr>
                                        <p:cTn dur="1" fill="hold" id="70">
                                          <p:stCondLst>
                                            <p:cond delay="0"/>
                                          </p:stCondLst>
                                        </p:cTn>
                                        <p:tgtEl>
                                          <p:spTgt spid="18"/>
                                        </p:tgtEl>
                                        <p:attrNameLst>
                                          <p:attrName>style.visibility</p:attrName>
                                        </p:attrNameLst>
                                      </p:cBhvr>
                                      <p:to>
                                        <p:strVal val="visible"/>
                                      </p:to>
                                    </p:set>
                                    <p:anim calcmode="lin" valueType="num">
                                      <p:cBhvr>
                                        <p:cTn dur="500" fill="hold" id="71"/>
                                        <p:tgtEl>
                                          <p:spTgt spid="18"/>
                                        </p:tgtEl>
                                        <p:attrNameLst>
                                          <p:attrName>ppt_w</p:attrName>
                                        </p:attrNameLst>
                                      </p:cBhvr>
                                      <p:tavLst>
                                        <p:tav tm="0">
                                          <p:val>
                                            <p:fltVal val="0"/>
                                          </p:val>
                                        </p:tav>
                                        <p:tav tm="100000">
                                          <p:val>
                                            <p:strVal val="#ppt_w"/>
                                          </p:val>
                                        </p:tav>
                                      </p:tavLst>
                                    </p:anim>
                                    <p:anim calcmode="lin" valueType="num">
                                      <p:cBhvr>
                                        <p:cTn dur="500" fill="hold" id="72"/>
                                        <p:tgtEl>
                                          <p:spTgt spid="18"/>
                                        </p:tgtEl>
                                        <p:attrNameLst>
                                          <p:attrName>ppt_h</p:attrName>
                                        </p:attrNameLst>
                                      </p:cBhvr>
                                      <p:tavLst>
                                        <p:tav tm="0">
                                          <p:val>
                                            <p:fltVal val="0"/>
                                          </p:val>
                                        </p:tav>
                                        <p:tav tm="100000">
                                          <p:val>
                                            <p:strVal val="#ppt_h"/>
                                          </p:val>
                                        </p:tav>
                                      </p:tavLst>
                                    </p:anim>
                                    <p:anim calcmode="lin" valueType="num">
                                      <p:cBhvr>
                                        <p:cTn dur="500" fill="hold" id="73"/>
                                        <p:tgtEl>
                                          <p:spTgt spid="18"/>
                                        </p:tgtEl>
                                        <p:attrNameLst>
                                          <p:attrName>style.rotation</p:attrName>
                                        </p:attrNameLst>
                                      </p:cBhvr>
                                      <p:tavLst>
                                        <p:tav tm="0">
                                          <p:val>
                                            <p:fltVal val="360"/>
                                          </p:val>
                                        </p:tav>
                                        <p:tav tm="100000">
                                          <p:val>
                                            <p:fltVal val="0"/>
                                          </p:val>
                                        </p:tav>
                                      </p:tavLst>
                                    </p:anim>
                                    <p:animEffect filter="fade" transition="in">
                                      <p:cBhvr>
                                        <p:cTn dur="500" id="74"/>
                                        <p:tgtEl>
                                          <p:spTgt spid="18"/>
                                        </p:tgtEl>
                                      </p:cBhvr>
                                    </p:animEffect>
                                  </p:childTnLst>
                                </p:cTn>
                              </p:par>
                            </p:childTnLst>
                          </p:cTn>
                        </p:par>
                        <p:par>
                          <p:cTn fill="hold" id="75" nodeType="afterGroup">
                            <p:stCondLst>
                              <p:cond delay="6200"/>
                            </p:stCondLst>
                            <p:childTnLst>
                              <p:par>
                                <p:cTn fill="hold" id="76" nodeType="afterEffect" presetClass="entr" presetID="22" presetSubtype="8">
                                  <p:stCondLst>
                                    <p:cond delay="0"/>
                                  </p:stCondLst>
                                  <p:childTnLst>
                                    <p:set>
                                      <p:cBhvr>
                                        <p:cTn dur="1" fill="hold" id="77">
                                          <p:stCondLst>
                                            <p:cond delay="0"/>
                                          </p:stCondLst>
                                        </p:cTn>
                                        <p:tgtEl>
                                          <p:spTgt spid="24"/>
                                        </p:tgtEl>
                                        <p:attrNameLst>
                                          <p:attrName>style.visibility</p:attrName>
                                        </p:attrNameLst>
                                      </p:cBhvr>
                                      <p:to>
                                        <p:strVal val="visible"/>
                                      </p:to>
                                    </p:set>
                                    <p:animEffect filter="wipe(left)" transition="in">
                                      <p:cBhvr>
                                        <p:cTn dur="500" id="78"/>
                                        <p:tgtEl>
                                          <p:spTgt spid="24"/>
                                        </p:tgtEl>
                                      </p:cBhvr>
                                    </p:animEffect>
                                  </p:childTnLst>
                                </p:cTn>
                              </p:par>
                            </p:childTnLst>
                          </p:cTn>
                        </p:par>
                        <p:par>
                          <p:cTn fill="hold" id="79" nodeType="afterGroup">
                            <p:stCondLst>
                              <p:cond delay="6700"/>
                            </p:stCondLst>
                            <p:childTnLst>
                              <p:par>
                                <p:cTn fill="hold" grpId="0" id="80" nodeType="afterEffect" presetClass="entr" presetID="22" presetSubtype="8">
                                  <p:stCondLst>
                                    <p:cond delay="0"/>
                                  </p:stCondLst>
                                  <p:childTnLst>
                                    <p:set>
                                      <p:cBhvr>
                                        <p:cTn dur="1" fill="hold" id="81">
                                          <p:stCondLst>
                                            <p:cond delay="0"/>
                                          </p:stCondLst>
                                        </p:cTn>
                                        <p:tgtEl>
                                          <p:spTgt spid="30"/>
                                        </p:tgtEl>
                                        <p:attrNameLst>
                                          <p:attrName>style.visibility</p:attrName>
                                        </p:attrNameLst>
                                      </p:cBhvr>
                                      <p:to>
                                        <p:strVal val="visible"/>
                                      </p:to>
                                    </p:set>
                                    <p:animEffect filter="wipe(left)" transition="in">
                                      <p:cBhvr>
                                        <p:cTn dur="500" id="82"/>
                                        <p:tgtEl>
                                          <p:spTgt spid="30"/>
                                        </p:tgtEl>
                                      </p:cBhvr>
                                    </p:animEffect>
                                  </p:childTnLst>
                                </p:cTn>
                              </p:par>
                            </p:childTnLst>
                          </p:cTn>
                        </p:par>
                        <p:par>
                          <p:cTn fill="hold" id="83" nodeType="afterGroup">
                            <p:stCondLst>
                              <p:cond delay="7200"/>
                            </p:stCondLst>
                            <p:childTnLst>
                              <p:par>
                                <p:cTn fill="hold" id="84" nodeType="afterEffect" presetClass="entr" presetID="22" presetSubtype="1">
                                  <p:stCondLst>
                                    <p:cond delay="0"/>
                                  </p:stCondLst>
                                  <p:childTnLst>
                                    <p:set>
                                      <p:cBhvr>
                                        <p:cTn dur="1" fill="hold" id="85">
                                          <p:stCondLst>
                                            <p:cond delay="0"/>
                                          </p:stCondLst>
                                        </p:cTn>
                                        <p:tgtEl>
                                          <p:spTgt spid="26"/>
                                        </p:tgtEl>
                                        <p:attrNameLst>
                                          <p:attrName>style.visibility</p:attrName>
                                        </p:attrNameLst>
                                      </p:cBhvr>
                                      <p:to>
                                        <p:strVal val="visible"/>
                                      </p:to>
                                    </p:set>
                                    <p:animEffect filter="wipe(up)" transition="in">
                                      <p:cBhvr>
                                        <p:cTn dur="500" id="86"/>
                                        <p:tgtEl>
                                          <p:spTgt spid="26"/>
                                        </p:tgtEl>
                                      </p:cBhvr>
                                    </p:animEffect>
                                  </p:childTnLst>
                                </p:cTn>
                              </p:par>
                            </p:childTnLst>
                          </p:cTn>
                        </p:par>
                        <p:par>
                          <p:cTn fill="hold" id="87" nodeType="afterGroup">
                            <p:stCondLst>
                              <p:cond delay="7700"/>
                            </p:stCondLst>
                            <p:childTnLst>
                              <p:par>
                                <p:cTn fill="hold" grpId="0" id="88" nodeType="afterEffect" presetClass="entr" presetID="22" presetSubtype="1">
                                  <p:stCondLst>
                                    <p:cond delay="0"/>
                                  </p:stCondLst>
                                  <p:childTnLst>
                                    <p:set>
                                      <p:cBhvr>
                                        <p:cTn dur="1" fill="hold" id="89">
                                          <p:stCondLst>
                                            <p:cond delay="0"/>
                                          </p:stCondLst>
                                        </p:cTn>
                                        <p:tgtEl>
                                          <p:spTgt spid="25"/>
                                        </p:tgtEl>
                                        <p:attrNameLst>
                                          <p:attrName>style.visibility</p:attrName>
                                        </p:attrNameLst>
                                      </p:cBhvr>
                                      <p:to>
                                        <p:strVal val="visible"/>
                                      </p:to>
                                    </p:set>
                                    <p:animEffect filter="wipe(up)" transition="in">
                                      <p:cBhvr>
                                        <p:cTn dur="500" id="9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0"/>
      <p:bldP grpId="0" spid="25"/>
      <p:bldP grpId="0" spid="27"/>
      <p:bldP grpId="0" spid="28"/>
      <p:bldP grpId="0" spid="29"/>
      <p:bldP grpId="0" spid="3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4063" r="29877"/>
          <a:stretch>
            <a:fillRect/>
          </a:stretch>
        </p:blipFill>
        <p:spPr>
          <a:xfrm>
            <a:off x="1" y="-83488"/>
            <a:ext cx="12192000" cy="6929613"/>
          </a:xfrm>
          <a:prstGeom prst="rect">
            <a:avLst/>
          </a:prstGeom>
        </p:spPr>
      </p:pic>
      <p:grpSp>
        <p:nvGrpSpPr>
          <p:cNvPr id="60" name="组合 59"/>
          <p:cNvGrpSpPr/>
          <p:nvPr/>
        </p:nvGrpSpPr>
        <p:grpSpPr>
          <a:xfrm>
            <a:off x="6549534" y="1122595"/>
            <a:ext cx="4120738" cy="558141"/>
            <a:chOff x="6102748" y="1607214"/>
            <a:chExt cx="4120738" cy="558141"/>
          </a:xfrm>
        </p:grpSpPr>
        <p:sp>
          <p:nvSpPr>
            <p:cNvPr id="61" name="椭圆 60"/>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圆角矩形 61"/>
            <p:cNvSpPr/>
            <p:nvPr/>
          </p:nvSpPr>
          <p:spPr>
            <a:xfrm>
              <a:off x="6102748" y="1607214"/>
              <a:ext cx="4120738" cy="558141"/>
            </a:xfrm>
            <a:prstGeom prst="roundRect">
              <a:avLst/>
            </a:prstGeom>
            <a:noFill/>
            <a:ln>
              <a:solidFill>
                <a:schemeClr val="bg1">
                  <a:lumMod val="65000"/>
                </a:schemeClr>
              </a:solidFill>
              <a:prstDash val="sysDot"/>
            </a:ln>
            <a:effectLst>
              <a:outerShdw algn="bl" blurRad="76200" dir="18900000" kx="-1200000" rotWithShape="0" sy="23000">
                <a:prstClr val="black">
                  <a:alpha val="20000"/>
                </a:prstClr>
              </a:outerShdw>
              <a:reflection algn="bl" blurRad="6350" dir="5400000" endA="300" endPos="55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6188786" y="1643647"/>
              <a:ext cx="3843048" cy="477054"/>
              <a:chOff x="5590100" y="1744227"/>
              <a:chExt cx="3843048" cy="477054"/>
            </a:xfrm>
          </p:grpSpPr>
          <p:sp>
            <p:nvSpPr>
              <p:cNvPr id="64" name="矩形 63"/>
              <p:cNvSpPr/>
              <p:nvPr/>
            </p:nvSpPr>
            <p:spPr>
              <a:xfrm>
                <a:off x="6186491" y="1802198"/>
                <a:ext cx="3230880" cy="396240"/>
              </a:xfrm>
              <a:prstGeom prst="rect">
                <a:avLst/>
              </a:prstGeom>
            </p:spPr>
            <p:txBody>
              <a:bodyPr wrap="none">
                <a:spAutoFit/>
              </a:bodyPr>
              <a:lstStyle/>
              <a:p>
                <a:pPr algn="ctr"/>
                <a:r>
                  <a:rPr altLang="en-US" b="1" kern="0" lang="zh-CN" smtClean="0" sz="2000">
                    <a:solidFill>
                      <a:srgbClr val="C00000"/>
                    </a:solidFill>
                    <a:latin charset="-122" pitchFamily="34" typeface="微软雅黑"/>
                    <a:ea charset="-122" pitchFamily="34" typeface="微软雅黑"/>
                  </a:rPr>
                  <a:t>第一章：单击这里添加文字</a:t>
                </a:r>
              </a:p>
            </p:txBody>
          </p:sp>
          <p:sp>
            <p:nvSpPr>
              <p:cNvPr id="65" name="矩形 64"/>
              <p:cNvSpPr/>
              <p:nvPr/>
            </p:nvSpPr>
            <p:spPr>
              <a:xfrm>
                <a:off x="5600838" y="1744227"/>
                <a:ext cx="557530" cy="457200"/>
              </a:xfrm>
              <a:prstGeom prst="rect">
                <a:avLst/>
              </a:prstGeom>
            </p:spPr>
            <p:txBody>
              <a:bodyPr wrap="none">
                <a:spAutoFit/>
              </a:bodyPr>
              <a:lstStyle/>
              <a:p>
                <a:pPr algn="ctr"/>
                <a:r>
                  <a:rPr altLang="zh-CN" b="1" kern="0" lang="en-US" smtClean="0" sz="24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01</a:t>
                </a:r>
              </a:p>
            </p:txBody>
          </p:sp>
        </p:grpSp>
      </p:grpSp>
      <p:grpSp>
        <p:nvGrpSpPr>
          <p:cNvPr id="66" name="组合 65"/>
          <p:cNvGrpSpPr/>
          <p:nvPr/>
        </p:nvGrpSpPr>
        <p:grpSpPr>
          <a:xfrm>
            <a:off x="6549534" y="2111541"/>
            <a:ext cx="4120738" cy="558141"/>
            <a:chOff x="6102748" y="1607214"/>
            <a:chExt cx="4120738" cy="558141"/>
          </a:xfrm>
        </p:grpSpPr>
        <p:sp>
          <p:nvSpPr>
            <p:cNvPr id="67" name="椭圆 66"/>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圆角矩形 67"/>
            <p:cNvSpPr/>
            <p:nvPr/>
          </p:nvSpPr>
          <p:spPr>
            <a:xfrm>
              <a:off x="6102748" y="1607214"/>
              <a:ext cx="4120738" cy="558141"/>
            </a:xfrm>
            <a:prstGeom prst="roundRect">
              <a:avLst/>
            </a:prstGeom>
            <a:noFill/>
            <a:ln>
              <a:solidFill>
                <a:schemeClr val="bg1">
                  <a:lumMod val="65000"/>
                </a:schemeClr>
              </a:solidFill>
              <a:prstDash val="sysDot"/>
            </a:ln>
            <a:effectLst>
              <a:outerShdw algn="bl" blurRad="76200" dir="18900000" kx="-1200000" rotWithShape="0" sy="23000">
                <a:prstClr val="black">
                  <a:alpha val="20000"/>
                </a:prstClr>
              </a:outerShdw>
              <a:reflection algn="bl" blurRad="6350" dir="5400000" endA="300" endPos="55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9" name="组合 68"/>
            <p:cNvGrpSpPr/>
            <p:nvPr/>
          </p:nvGrpSpPr>
          <p:grpSpPr>
            <a:xfrm>
              <a:off x="6196801" y="1643647"/>
              <a:ext cx="3835032" cy="461665"/>
              <a:chOff x="5598115" y="1744227"/>
              <a:chExt cx="3835032" cy="461665"/>
            </a:xfrm>
          </p:grpSpPr>
          <p:sp>
            <p:nvSpPr>
              <p:cNvPr id="70" name="矩形 69"/>
              <p:cNvSpPr/>
              <p:nvPr/>
            </p:nvSpPr>
            <p:spPr>
              <a:xfrm>
                <a:off x="6186491" y="1802198"/>
                <a:ext cx="3230880" cy="396240"/>
              </a:xfrm>
              <a:prstGeom prst="rect">
                <a:avLst/>
              </a:prstGeom>
            </p:spPr>
            <p:txBody>
              <a:bodyPr wrap="none">
                <a:spAutoFit/>
              </a:bodyPr>
              <a:lstStyle/>
              <a:p>
                <a:pPr algn="ctr"/>
                <a:r>
                  <a:rPr altLang="en-US" b="1" kern="0" lang="zh-CN" smtClean="0" sz="2000">
                    <a:solidFill>
                      <a:srgbClr val="C00000"/>
                    </a:solidFill>
                    <a:latin charset="-122" pitchFamily="34" typeface="微软雅黑"/>
                    <a:ea charset="-122" pitchFamily="34" typeface="微软雅黑"/>
                  </a:rPr>
                  <a:t>第二章：单击这里添加文字</a:t>
                </a:r>
              </a:p>
            </p:txBody>
          </p:sp>
          <p:sp>
            <p:nvSpPr>
              <p:cNvPr id="71" name="矩形 70"/>
              <p:cNvSpPr/>
              <p:nvPr/>
            </p:nvSpPr>
            <p:spPr>
              <a:xfrm>
                <a:off x="5600838" y="1744227"/>
                <a:ext cx="557530" cy="457200"/>
              </a:xfrm>
              <a:prstGeom prst="rect">
                <a:avLst/>
              </a:prstGeom>
            </p:spPr>
            <p:txBody>
              <a:bodyPr wrap="none">
                <a:spAutoFit/>
              </a:bodyPr>
              <a:lstStyle/>
              <a:p>
                <a:pPr algn="ctr"/>
                <a:r>
                  <a:rPr altLang="zh-CN" b="1" kern="0" lang="en-US" smtClean="0" sz="24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02</a:t>
                </a:r>
              </a:p>
            </p:txBody>
          </p:sp>
        </p:grpSp>
      </p:grpSp>
      <p:grpSp>
        <p:nvGrpSpPr>
          <p:cNvPr id="72" name="组合 71"/>
          <p:cNvGrpSpPr/>
          <p:nvPr/>
        </p:nvGrpSpPr>
        <p:grpSpPr>
          <a:xfrm>
            <a:off x="6549534" y="3100487"/>
            <a:ext cx="4120738" cy="558141"/>
            <a:chOff x="6102748" y="1607214"/>
            <a:chExt cx="4120738" cy="558141"/>
          </a:xfrm>
        </p:grpSpPr>
        <p:sp>
          <p:nvSpPr>
            <p:cNvPr id="73" name="椭圆 72"/>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圆角矩形 73"/>
            <p:cNvSpPr/>
            <p:nvPr/>
          </p:nvSpPr>
          <p:spPr>
            <a:xfrm>
              <a:off x="6102748" y="1607214"/>
              <a:ext cx="4120738" cy="558141"/>
            </a:xfrm>
            <a:prstGeom prst="roundRect">
              <a:avLst/>
            </a:prstGeom>
            <a:noFill/>
            <a:ln>
              <a:solidFill>
                <a:schemeClr val="bg1">
                  <a:lumMod val="65000"/>
                </a:schemeClr>
              </a:solidFill>
              <a:prstDash val="sysDot"/>
            </a:ln>
            <a:effectLst>
              <a:outerShdw algn="bl" blurRad="76200" dir="18900000" kx="-1200000" rotWithShape="0" sy="23000">
                <a:prstClr val="black">
                  <a:alpha val="20000"/>
                </a:prstClr>
              </a:outerShdw>
              <a:reflection algn="bl" blurRad="6350" dir="5400000" endA="300" endPos="55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5" name="组合 74"/>
            <p:cNvGrpSpPr/>
            <p:nvPr/>
          </p:nvGrpSpPr>
          <p:grpSpPr>
            <a:xfrm>
              <a:off x="6196801" y="1643647"/>
              <a:ext cx="3835032" cy="461665"/>
              <a:chOff x="5598115" y="1744227"/>
              <a:chExt cx="3835032" cy="461665"/>
            </a:xfrm>
          </p:grpSpPr>
          <p:sp>
            <p:nvSpPr>
              <p:cNvPr id="76" name="矩形 75"/>
              <p:cNvSpPr/>
              <p:nvPr/>
            </p:nvSpPr>
            <p:spPr>
              <a:xfrm>
                <a:off x="6186491" y="1802198"/>
                <a:ext cx="3230880" cy="396240"/>
              </a:xfrm>
              <a:prstGeom prst="rect">
                <a:avLst/>
              </a:prstGeom>
            </p:spPr>
            <p:txBody>
              <a:bodyPr wrap="none">
                <a:spAutoFit/>
              </a:bodyPr>
              <a:lstStyle/>
              <a:p>
                <a:pPr algn="ctr"/>
                <a:r>
                  <a:rPr altLang="en-US" b="1" kern="0" lang="zh-CN" smtClean="0" sz="2000">
                    <a:solidFill>
                      <a:srgbClr val="C00000"/>
                    </a:solidFill>
                    <a:latin charset="-122" pitchFamily="34" typeface="微软雅黑"/>
                    <a:ea charset="-122" pitchFamily="34" typeface="微软雅黑"/>
                  </a:rPr>
                  <a:t>第三章：单击这里添加文字</a:t>
                </a:r>
              </a:p>
            </p:txBody>
          </p:sp>
          <p:sp>
            <p:nvSpPr>
              <p:cNvPr id="77" name="矩形 76"/>
              <p:cNvSpPr/>
              <p:nvPr/>
            </p:nvSpPr>
            <p:spPr>
              <a:xfrm>
                <a:off x="5600838" y="1744227"/>
                <a:ext cx="557530" cy="457200"/>
              </a:xfrm>
              <a:prstGeom prst="rect">
                <a:avLst/>
              </a:prstGeom>
            </p:spPr>
            <p:txBody>
              <a:bodyPr wrap="none">
                <a:spAutoFit/>
              </a:bodyPr>
              <a:lstStyle/>
              <a:p>
                <a:pPr algn="ctr"/>
                <a:r>
                  <a:rPr altLang="zh-CN" b="1" kern="0" lang="en-US" smtClean="0" sz="24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03</a:t>
                </a:r>
              </a:p>
            </p:txBody>
          </p:sp>
        </p:grpSp>
      </p:grpSp>
      <p:grpSp>
        <p:nvGrpSpPr>
          <p:cNvPr id="78" name="组合 77"/>
          <p:cNvGrpSpPr/>
          <p:nvPr/>
        </p:nvGrpSpPr>
        <p:grpSpPr>
          <a:xfrm>
            <a:off x="6549534" y="4089434"/>
            <a:ext cx="4120738" cy="558141"/>
            <a:chOff x="6102748" y="1607214"/>
            <a:chExt cx="4120738" cy="558141"/>
          </a:xfrm>
        </p:grpSpPr>
        <p:sp>
          <p:nvSpPr>
            <p:cNvPr id="79" name="椭圆 78"/>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圆角矩形 79"/>
            <p:cNvSpPr/>
            <p:nvPr/>
          </p:nvSpPr>
          <p:spPr>
            <a:xfrm>
              <a:off x="6102748" y="1607214"/>
              <a:ext cx="4120738" cy="558141"/>
            </a:xfrm>
            <a:prstGeom prst="roundRect">
              <a:avLst/>
            </a:prstGeom>
            <a:noFill/>
            <a:ln>
              <a:solidFill>
                <a:schemeClr val="bg1">
                  <a:lumMod val="65000"/>
                </a:schemeClr>
              </a:solidFill>
              <a:prstDash val="sysDot"/>
            </a:ln>
            <a:effectLst>
              <a:outerShdw algn="bl" blurRad="76200" dir="18900000" kx="-1200000" rotWithShape="0" sy="23000">
                <a:prstClr val="black">
                  <a:alpha val="20000"/>
                </a:prstClr>
              </a:outerShdw>
              <a:reflection algn="bl" blurRad="6350" dir="5400000" endA="300" endPos="55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1" name="组合 80"/>
            <p:cNvGrpSpPr/>
            <p:nvPr/>
          </p:nvGrpSpPr>
          <p:grpSpPr>
            <a:xfrm>
              <a:off x="6196801" y="1655522"/>
              <a:ext cx="3835031" cy="461665"/>
              <a:chOff x="5598115" y="1756102"/>
              <a:chExt cx="3835031" cy="461665"/>
            </a:xfrm>
          </p:grpSpPr>
          <p:sp>
            <p:nvSpPr>
              <p:cNvPr id="82" name="矩形 81"/>
              <p:cNvSpPr/>
              <p:nvPr/>
            </p:nvSpPr>
            <p:spPr>
              <a:xfrm>
                <a:off x="6186489" y="1802198"/>
                <a:ext cx="3230880" cy="396240"/>
              </a:xfrm>
              <a:prstGeom prst="rect">
                <a:avLst/>
              </a:prstGeom>
            </p:spPr>
            <p:txBody>
              <a:bodyPr wrap="none">
                <a:spAutoFit/>
              </a:bodyPr>
              <a:lstStyle/>
              <a:p>
                <a:pPr algn="ctr"/>
                <a:r>
                  <a:rPr altLang="en-US" b="1" kern="0" lang="zh-CN" smtClean="0" sz="2000">
                    <a:solidFill>
                      <a:srgbClr val="C00000"/>
                    </a:solidFill>
                    <a:latin charset="-122" pitchFamily="34" typeface="微软雅黑"/>
                    <a:ea charset="-122" pitchFamily="34" typeface="微软雅黑"/>
                  </a:rPr>
                  <a:t>第四章：单击这里添加文字</a:t>
                </a:r>
              </a:p>
            </p:txBody>
          </p:sp>
          <p:sp>
            <p:nvSpPr>
              <p:cNvPr id="83" name="矩形 82"/>
              <p:cNvSpPr/>
              <p:nvPr/>
            </p:nvSpPr>
            <p:spPr>
              <a:xfrm>
                <a:off x="5600838" y="1756102"/>
                <a:ext cx="557530" cy="457200"/>
              </a:xfrm>
              <a:prstGeom prst="rect">
                <a:avLst/>
              </a:prstGeom>
            </p:spPr>
            <p:txBody>
              <a:bodyPr wrap="none">
                <a:spAutoFit/>
              </a:bodyPr>
              <a:lstStyle/>
              <a:p>
                <a:pPr algn="ctr"/>
                <a:r>
                  <a:rPr altLang="zh-CN" b="1" kern="0" lang="en-US" smtClean="0" sz="24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04</a:t>
                </a:r>
              </a:p>
            </p:txBody>
          </p:sp>
        </p:grpSp>
      </p:grpSp>
      <p:sp>
        <p:nvSpPr>
          <p:cNvPr id="87" name="TextBox 86"/>
          <p:cNvSpPr txBox="1"/>
          <p:nvPr/>
        </p:nvSpPr>
        <p:spPr>
          <a:xfrm>
            <a:off x="3731830" y="2150904"/>
            <a:ext cx="3632517" cy="2072640"/>
          </a:xfrm>
          <a:prstGeom prst="rect">
            <a:avLst/>
          </a:prstGeom>
          <a:noFill/>
        </p:spPr>
        <p:txBody>
          <a:bodyPr rtlCol="0" wrap="none">
            <a:spAutoFit/>
          </a:bodyPr>
          <a:lstStyle/>
          <a:p>
            <a:r>
              <a:rPr altLang="en-US" b="1" lang="zh-CN" smtClean="0" sz="6500">
                <a:solidFill>
                  <a:srgbClr val="C00000"/>
                </a:solidFill>
                <a:latin charset="-122" pitchFamily="34" typeface="微软雅黑"/>
                <a:ea charset="-122" pitchFamily="34" typeface="微软雅黑"/>
              </a:rPr>
              <a:t>目录</a:t>
            </a:r>
          </a:p>
          <a:p>
            <a:r>
              <a:rPr altLang="en-US" b="1" lang="zh-CN" smtClean="0" sz="6500">
                <a:solidFill>
                  <a:srgbClr val="C00000"/>
                </a:solidFill>
                <a:latin charset="-122" pitchFamily="34" typeface="微软雅黑"/>
                <a:ea charset="-122" pitchFamily="34" typeface="微软雅黑"/>
              </a:rPr>
              <a:t> content</a:t>
            </a:r>
          </a:p>
        </p:txBody>
      </p:sp>
    </p:spTree>
    <p:extLst>
      <p:ext uri="{BB962C8B-B14F-4D97-AF65-F5344CB8AC3E}">
        <p14:creationId val="336876618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p:cTn dur="500" fill="hold" id="7"/>
                                        <p:tgtEl>
                                          <p:spTgt spid="87"/>
                                        </p:tgtEl>
                                        <p:attrNameLst>
                                          <p:attrName>ppt_w</p:attrName>
                                        </p:attrNameLst>
                                      </p:cBhvr>
                                      <p:tavLst>
                                        <p:tav tm="0">
                                          <p:val>
                                            <p:fltVal val="0"/>
                                          </p:val>
                                        </p:tav>
                                        <p:tav tm="100000">
                                          <p:val>
                                            <p:strVal val="#ppt_w"/>
                                          </p:val>
                                        </p:tav>
                                      </p:tavLst>
                                    </p:anim>
                                    <p:anim calcmode="lin" valueType="num">
                                      <p:cBhvr>
                                        <p:cTn dur="500" fill="hold" id="8"/>
                                        <p:tgtEl>
                                          <p:spTgt spid="87"/>
                                        </p:tgtEl>
                                        <p:attrNameLst>
                                          <p:attrName>ppt_h</p:attrName>
                                        </p:attrNameLst>
                                      </p:cBhvr>
                                      <p:tavLst>
                                        <p:tav tm="0">
                                          <p:val>
                                            <p:fltVal val="0"/>
                                          </p:val>
                                        </p:tav>
                                        <p:tav tm="100000">
                                          <p:val>
                                            <p:strVal val="#ppt_h"/>
                                          </p:val>
                                        </p:tav>
                                      </p:tavLst>
                                    </p:anim>
                                    <p:animEffect filter="fade" transition="in">
                                      <p:cBhvr>
                                        <p:cTn dur="500" id="9"/>
                                        <p:tgtEl>
                                          <p:spTgt spid="87"/>
                                        </p:tgtEl>
                                      </p:cBhvr>
                                    </p:animEffect>
                                    <p:anim calcmode="lin" valueType="num">
                                      <p:cBhvr>
                                        <p:cTn dur="500" fill="hold" id="10"/>
                                        <p:tgtEl>
                                          <p:spTgt spid="87"/>
                                        </p:tgtEl>
                                        <p:attrNameLst>
                                          <p:attrName>ppt_x</p:attrName>
                                        </p:attrNameLst>
                                      </p:cBhvr>
                                      <p:tavLst>
                                        <p:tav tm="0">
                                          <p:val>
                                            <p:fltVal val="0.5"/>
                                          </p:val>
                                        </p:tav>
                                        <p:tav tm="100000">
                                          <p:val>
                                            <p:strVal val="#ppt_x"/>
                                          </p:val>
                                        </p:tav>
                                      </p:tavLst>
                                    </p:anim>
                                    <p:anim calcmode="lin" valueType="num">
                                      <p:cBhvr>
                                        <p:cTn dur="500" fill="hold" id="11"/>
                                        <p:tgtEl>
                                          <p:spTgt spid="87"/>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decel="100000" fill="hold" id="13" nodeType="afterEffect" presetClass="entr" presetID="2" presetSubtype="1">
                                  <p:stCondLst>
                                    <p:cond delay="0"/>
                                  </p:stCondLst>
                                  <p:childTnLst>
                                    <p:set>
                                      <p:cBhvr>
                                        <p:cTn dur="1" fill="hold" id="14">
                                          <p:stCondLst>
                                            <p:cond delay="0"/>
                                          </p:stCondLst>
                                        </p:cTn>
                                        <p:tgtEl>
                                          <p:spTgt spid="60"/>
                                        </p:tgtEl>
                                        <p:attrNameLst>
                                          <p:attrName>style.visibility</p:attrName>
                                        </p:attrNameLst>
                                      </p:cBhvr>
                                      <p:to>
                                        <p:strVal val="visible"/>
                                      </p:to>
                                    </p:set>
                                    <p:anim calcmode="lin" valueType="num">
                                      <p:cBhvr additive="base">
                                        <p:cTn dur="750" fill="hold" id="15"/>
                                        <p:tgtEl>
                                          <p:spTgt spid="60"/>
                                        </p:tgtEl>
                                        <p:attrNameLst>
                                          <p:attrName>ppt_x</p:attrName>
                                        </p:attrNameLst>
                                      </p:cBhvr>
                                      <p:tavLst>
                                        <p:tav tm="0">
                                          <p:val>
                                            <p:strVal val="#ppt_x"/>
                                          </p:val>
                                        </p:tav>
                                        <p:tav tm="100000">
                                          <p:val>
                                            <p:strVal val="#ppt_x"/>
                                          </p:val>
                                        </p:tav>
                                      </p:tavLst>
                                    </p:anim>
                                    <p:anim calcmode="lin" valueType="num">
                                      <p:cBhvr additive="base">
                                        <p:cTn dur="750" fill="hold" id="16"/>
                                        <p:tgtEl>
                                          <p:spTgt spid="60"/>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250"/>
                            </p:stCondLst>
                            <p:childTnLst>
                              <p:par>
                                <p:cTn decel="100000" fill="hold" id="18" nodeType="afterEffect" presetClass="entr" presetID="2" presetSubtype="1">
                                  <p:stCondLst>
                                    <p:cond delay="0"/>
                                  </p:stCondLst>
                                  <p:childTnLst>
                                    <p:set>
                                      <p:cBhvr>
                                        <p:cTn dur="1" fill="hold" id="19">
                                          <p:stCondLst>
                                            <p:cond delay="0"/>
                                          </p:stCondLst>
                                        </p:cTn>
                                        <p:tgtEl>
                                          <p:spTgt spid="66"/>
                                        </p:tgtEl>
                                        <p:attrNameLst>
                                          <p:attrName>style.visibility</p:attrName>
                                        </p:attrNameLst>
                                      </p:cBhvr>
                                      <p:to>
                                        <p:strVal val="visible"/>
                                      </p:to>
                                    </p:set>
                                    <p:anim calcmode="lin" valueType="num">
                                      <p:cBhvr additive="base">
                                        <p:cTn dur="750" fill="hold" id="20"/>
                                        <p:tgtEl>
                                          <p:spTgt spid="66"/>
                                        </p:tgtEl>
                                        <p:attrNameLst>
                                          <p:attrName>ppt_x</p:attrName>
                                        </p:attrNameLst>
                                      </p:cBhvr>
                                      <p:tavLst>
                                        <p:tav tm="0">
                                          <p:val>
                                            <p:strVal val="#ppt_x"/>
                                          </p:val>
                                        </p:tav>
                                        <p:tav tm="100000">
                                          <p:val>
                                            <p:strVal val="#ppt_x"/>
                                          </p:val>
                                        </p:tav>
                                      </p:tavLst>
                                    </p:anim>
                                    <p:anim calcmode="lin" valueType="num">
                                      <p:cBhvr additive="base">
                                        <p:cTn dur="750" fill="hold" id="21"/>
                                        <p:tgtEl>
                                          <p:spTgt spid="66"/>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2000"/>
                            </p:stCondLst>
                            <p:childTnLst>
                              <p:par>
                                <p:cTn decel="100000" fill="hold" id="23" nodeType="afterEffect" presetClass="entr" presetID="2" presetSubtype="1">
                                  <p:stCondLst>
                                    <p:cond delay="0"/>
                                  </p:stCondLst>
                                  <p:childTnLst>
                                    <p:set>
                                      <p:cBhvr>
                                        <p:cTn dur="1" fill="hold" id="24">
                                          <p:stCondLst>
                                            <p:cond delay="0"/>
                                          </p:stCondLst>
                                        </p:cTn>
                                        <p:tgtEl>
                                          <p:spTgt spid="72"/>
                                        </p:tgtEl>
                                        <p:attrNameLst>
                                          <p:attrName>style.visibility</p:attrName>
                                        </p:attrNameLst>
                                      </p:cBhvr>
                                      <p:to>
                                        <p:strVal val="visible"/>
                                      </p:to>
                                    </p:set>
                                    <p:anim calcmode="lin" valueType="num">
                                      <p:cBhvr additive="base">
                                        <p:cTn dur="750" fill="hold" id="25"/>
                                        <p:tgtEl>
                                          <p:spTgt spid="72"/>
                                        </p:tgtEl>
                                        <p:attrNameLst>
                                          <p:attrName>ppt_x</p:attrName>
                                        </p:attrNameLst>
                                      </p:cBhvr>
                                      <p:tavLst>
                                        <p:tav tm="0">
                                          <p:val>
                                            <p:strVal val="#ppt_x"/>
                                          </p:val>
                                        </p:tav>
                                        <p:tav tm="100000">
                                          <p:val>
                                            <p:strVal val="#ppt_x"/>
                                          </p:val>
                                        </p:tav>
                                      </p:tavLst>
                                    </p:anim>
                                    <p:anim calcmode="lin" valueType="num">
                                      <p:cBhvr additive="base">
                                        <p:cTn dur="750" fill="hold" id="26"/>
                                        <p:tgtEl>
                                          <p:spTgt spid="72"/>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750"/>
                            </p:stCondLst>
                            <p:childTnLst>
                              <p:par>
                                <p:cTn decel="100000" fill="hold" id="28" nodeType="afterEffect" presetClass="entr" presetID="2" presetSubtype="1">
                                  <p:stCondLst>
                                    <p:cond delay="0"/>
                                  </p:stCondLst>
                                  <p:childTnLst>
                                    <p:set>
                                      <p:cBhvr>
                                        <p:cTn dur="1" fill="hold" id="29">
                                          <p:stCondLst>
                                            <p:cond delay="0"/>
                                          </p:stCondLst>
                                        </p:cTn>
                                        <p:tgtEl>
                                          <p:spTgt spid="78"/>
                                        </p:tgtEl>
                                        <p:attrNameLst>
                                          <p:attrName>style.visibility</p:attrName>
                                        </p:attrNameLst>
                                      </p:cBhvr>
                                      <p:to>
                                        <p:strVal val="visible"/>
                                      </p:to>
                                    </p:set>
                                    <p:anim calcmode="lin" valueType="num">
                                      <p:cBhvr additive="base">
                                        <p:cTn dur="750" fill="hold" id="30"/>
                                        <p:tgtEl>
                                          <p:spTgt spid="78"/>
                                        </p:tgtEl>
                                        <p:attrNameLst>
                                          <p:attrName>ppt_x</p:attrName>
                                        </p:attrNameLst>
                                      </p:cBhvr>
                                      <p:tavLst>
                                        <p:tav tm="0">
                                          <p:val>
                                            <p:strVal val="#ppt_x"/>
                                          </p:val>
                                        </p:tav>
                                        <p:tav tm="100000">
                                          <p:val>
                                            <p:strVal val="#ppt_x"/>
                                          </p:val>
                                        </p:tav>
                                      </p:tavLst>
                                    </p:anim>
                                    <p:anim calcmode="lin" valueType="num">
                                      <p:cBhvr additive="base">
                                        <p:cTn dur="750" fill="hold" id="31"/>
                                        <p:tgtEl>
                                          <p:spTgt spid="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B77EA761-C65D-44CA-A552-11C9CD8C8B65}" type="slidenum">
              <a:rPr altLang="en-US" lang="zh-CN" smtClean="0" sz="1400">
                <a:solidFill>
                  <a:schemeClr val="bg1"/>
                </a:solidFill>
              </a:rPr>
              <a:pPr algn="ctr"/>
              <a:t>20</a:t>
            </a:fld>
          </a:p>
        </p:txBody>
      </p:sp>
      <p:sp>
        <p:nvSpPr>
          <p:cNvPr id="17" name="TextBox 16"/>
          <p:cNvSpPr txBox="1"/>
          <p:nvPr/>
        </p:nvSpPr>
        <p:spPr>
          <a:xfrm>
            <a:off x="5406479" y="3299660"/>
            <a:ext cx="1102110" cy="975360"/>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prstClr val="black">
                    <a:lumMod val="65000"/>
                    <a:lumOff val="35000"/>
                  </a:prstClr>
                </a:solidFill>
                <a:effectLst/>
                <a:uLnTx/>
                <a:uFillTx/>
                <a:latin charset="-122" pitchFamily="34" typeface="微软雅黑"/>
                <a:ea charset="-122" pitchFamily="34" typeface="微软雅黑"/>
              </a:rPr>
              <a:t>完成情况</a:t>
            </a:r>
          </a:p>
        </p:txBody>
      </p:sp>
      <p:grpSp>
        <p:nvGrpSpPr>
          <p:cNvPr id="18" name="组合 17"/>
          <p:cNvGrpSpPr/>
          <p:nvPr/>
        </p:nvGrpSpPr>
        <p:grpSpPr>
          <a:xfrm>
            <a:off x="4368702" y="2197696"/>
            <a:ext cx="1588832" cy="1596336"/>
            <a:chOff x="3325813" y="1949271"/>
            <a:chExt cx="1193800" cy="1196975"/>
          </a:xfrm>
          <a:solidFill>
            <a:schemeClr val="bg1">
              <a:lumMod val="50000"/>
            </a:schemeClr>
          </a:solidFill>
        </p:grpSpPr>
        <p:sp>
          <p:nvSpPr>
            <p:cNvPr id="19" name="Freeform 6"/>
            <p:cNvSpPr/>
            <p:nvPr/>
          </p:nvSpPr>
          <p:spPr bwMode="auto">
            <a:xfrm>
              <a:off x="3325813" y="1949271"/>
              <a:ext cx="1193800" cy="1196975"/>
            </a:xfrm>
            <a:custGeom>
              <a:gdLst>
                <a:gd fmla="*/ 986 w 4497" name="T0"/>
                <a:gd fmla="*/ 1809 h 4497" name="T1"/>
                <a:gd fmla="*/ 986 w 4497" name="T2"/>
                <a:gd fmla="*/ 986 h 4497" name="T3"/>
                <a:gd fmla="*/ 1809 w 4497" name="T4"/>
                <a:gd fmla="*/ 986 h 4497" name="T5"/>
                <a:gd fmla="*/ 4497 w 4497" name="T6"/>
                <a:gd fmla="*/ 0 h 4497" name="T7"/>
                <a:gd fmla="*/ 4497 w 4497" name="T8"/>
                <a:gd fmla="*/ 1861 h 4497" name="T9"/>
                <a:gd fmla="*/ 2659 w 4497" name="T10"/>
                <a:gd fmla="*/ 2659 h 4497" name="T11"/>
                <a:gd fmla="*/ 1861 w 4497" name="T12"/>
                <a:gd fmla="*/ 4497 h 4497" name="T13"/>
                <a:gd fmla="*/ 0 w 4497" name="T14"/>
                <a:gd fmla="*/ 4497 h 4497" name="T15"/>
                <a:gd fmla="*/ 986 w 4497" name="T16"/>
                <a:gd fmla="*/ 1809 h 44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97" w="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nvGrpSpPr>
            <p:cNvPr id="20" name="组合 19"/>
            <p:cNvGrpSpPr/>
            <p:nvPr/>
          </p:nvGrpSpPr>
          <p:grpSpPr>
            <a:xfrm>
              <a:off x="3683368" y="2318392"/>
              <a:ext cx="351046" cy="351046"/>
              <a:chOff x="3683368" y="2342383"/>
              <a:chExt cx="351046" cy="351046"/>
            </a:xfrm>
            <a:grpFill/>
          </p:grpSpPr>
          <p:sp>
            <p:nvSpPr>
              <p:cNvPr id="21" name="椭圆 20"/>
              <p:cNvSpPr/>
              <p:nvPr/>
            </p:nvSpPr>
            <p:spPr>
              <a:xfrm>
                <a:off x="3683368" y="2342383"/>
                <a:ext cx="351046" cy="351046"/>
              </a:xfrm>
              <a:prstGeom prst="ellipse">
                <a:avLst/>
              </a:prstGeom>
              <a:grpFill/>
              <a:ln algn="ctr" cap="flat" cmpd="thickThin" w="550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Lucida Sans Unicode"/>
                  <a:ea charset="-122" panose="02010600030101010101" typeface="黑体"/>
                  <a:cs typeface="+mn-cs"/>
                </a:endParaRPr>
              </a:p>
            </p:txBody>
          </p:sp>
          <p:sp>
            <p:nvSpPr>
              <p:cNvPr id="22" name="TextBox 21"/>
              <p:cNvSpPr txBox="1"/>
              <p:nvPr/>
            </p:nvSpPr>
            <p:spPr>
              <a:xfrm>
                <a:off x="3786883" y="2348629"/>
                <a:ext cx="144016" cy="331393"/>
              </a:xfrm>
              <a:prstGeom prst="rect">
                <a:avLst/>
              </a:prstGeom>
              <a:grp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900" u="none">
                    <a:ln>
                      <a:noFill/>
                    </a:ln>
                    <a:solidFill>
                      <a:prstClr val="white"/>
                    </a:solidFill>
                    <a:effectLst/>
                    <a:uLnTx/>
                    <a:uFillTx/>
                    <a:latin charset="-122" pitchFamily="34" typeface="微软雅黑"/>
                    <a:ea charset="-122" pitchFamily="34" typeface="微软雅黑"/>
                  </a:rPr>
                  <a:t>1</a:t>
                </a:r>
              </a:p>
            </p:txBody>
          </p:sp>
        </p:grpSp>
      </p:grpSp>
      <p:grpSp>
        <p:nvGrpSpPr>
          <p:cNvPr id="23" name="组合 22"/>
          <p:cNvGrpSpPr/>
          <p:nvPr/>
        </p:nvGrpSpPr>
        <p:grpSpPr>
          <a:xfrm>
            <a:off x="6096979" y="2197696"/>
            <a:ext cx="1588832" cy="1596336"/>
            <a:chOff x="4624388" y="1949271"/>
            <a:chExt cx="1193800" cy="1196975"/>
          </a:xfrm>
          <a:solidFill>
            <a:srgbClr val="DB2632"/>
          </a:solidFill>
        </p:grpSpPr>
        <p:sp>
          <p:nvSpPr>
            <p:cNvPr id="24" name="Freeform 8"/>
            <p:cNvSpPr/>
            <p:nvPr/>
          </p:nvSpPr>
          <p:spPr bwMode="auto">
            <a:xfrm>
              <a:off x="4624388" y="1949271"/>
              <a:ext cx="1193800" cy="1196975"/>
            </a:xfrm>
            <a:custGeom>
              <a:gdLst>
                <a:gd fmla="*/ 3511 w 4497" name="T0"/>
                <a:gd fmla="*/ 1809 h 4497" name="T1"/>
                <a:gd fmla="*/ 4497 w 4497" name="T2"/>
                <a:gd fmla="*/ 4497 h 4497" name="T3"/>
                <a:gd fmla="*/ 2624 w 4497" name="T4"/>
                <a:gd fmla="*/ 4497 h 4497" name="T5"/>
                <a:gd fmla="*/ 1776 w 4497" name="T6"/>
                <a:gd fmla="*/ 2721 h 4497" name="T7"/>
                <a:gd fmla="*/ 0 w 4497" name="T8"/>
                <a:gd fmla="*/ 1873 h 4497" name="T9"/>
                <a:gd fmla="*/ 0 w 4497" name="T10"/>
                <a:gd fmla="*/ 0 h 4497" name="T11"/>
                <a:gd fmla="*/ 2687 w 4497" name="T12"/>
                <a:gd fmla="*/ 986 h 4497" name="T13"/>
                <a:gd fmla="*/ 3511 w 4497" name="T14"/>
                <a:gd fmla="*/ 986 h 4497" name="T15"/>
                <a:gd fmla="*/ 3511 w 4497" name="T16"/>
                <a:gd fmla="*/ 1809 h 44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97" w="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nvGrpSpPr>
            <p:cNvPr id="25" name="组合 24"/>
            <p:cNvGrpSpPr/>
            <p:nvPr/>
          </p:nvGrpSpPr>
          <p:grpSpPr>
            <a:xfrm>
              <a:off x="5148064" y="2318392"/>
              <a:ext cx="351046" cy="351046"/>
              <a:chOff x="3683368" y="2342383"/>
              <a:chExt cx="351046" cy="351046"/>
            </a:xfrm>
            <a:grpFill/>
          </p:grpSpPr>
          <p:sp>
            <p:nvSpPr>
              <p:cNvPr id="26" name="椭圆 25"/>
              <p:cNvSpPr/>
              <p:nvPr/>
            </p:nvSpPr>
            <p:spPr>
              <a:xfrm>
                <a:off x="3683368" y="2342383"/>
                <a:ext cx="351046" cy="351046"/>
              </a:xfrm>
              <a:prstGeom prst="ellipse">
                <a:avLst/>
              </a:prstGeom>
              <a:solidFill>
                <a:srgbClr val="C00000"/>
              </a:solidFill>
              <a:ln algn="ctr" cap="flat" cmpd="thickThin" w="550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Lucida Sans Unicode"/>
                  <a:ea charset="-122" panose="02010600030101010101" typeface="黑体"/>
                  <a:cs typeface="+mn-cs"/>
                </a:endParaRPr>
              </a:p>
            </p:txBody>
          </p:sp>
          <p:sp>
            <p:nvSpPr>
              <p:cNvPr id="27" name="TextBox 26"/>
              <p:cNvSpPr txBox="1"/>
              <p:nvPr/>
            </p:nvSpPr>
            <p:spPr>
              <a:xfrm>
                <a:off x="3786883" y="2348629"/>
                <a:ext cx="144016" cy="331393"/>
              </a:xfrm>
              <a:prstGeom prst="rect">
                <a:avLst/>
              </a:prstGeom>
              <a:grp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900" u="none">
                    <a:ln>
                      <a:noFill/>
                    </a:ln>
                    <a:solidFill>
                      <a:prstClr val="white"/>
                    </a:solidFill>
                    <a:effectLst/>
                    <a:uLnTx/>
                    <a:uFillTx/>
                    <a:latin charset="-122" pitchFamily="34" typeface="微软雅黑"/>
                    <a:ea charset="-122" pitchFamily="34" typeface="微软雅黑"/>
                  </a:rPr>
                  <a:t>2</a:t>
                </a:r>
              </a:p>
            </p:txBody>
          </p:sp>
        </p:grpSp>
      </p:grpSp>
      <p:grpSp>
        <p:nvGrpSpPr>
          <p:cNvPr id="28" name="组合 27"/>
          <p:cNvGrpSpPr/>
          <p:nvPr/>
        </p:nvGrpSpPr>
        <p:grpSpPr>
          <a:xfrm>
            <a:off x="4368702" y="3935881"/>
            <a:ext cx="1588832" cy="1598454"/>
            <a:chOff x="3325813" y="3252609"/>
            <a:chExt cx="1193800" cy="1198563"/>
          </a:xfrm>
          <a:solidFill>
            <a:srgbClr val="DB2632"/>
          </a:solidFill>
        </p:grpSpPr>
        <p:sp>
          <p:nvSpPr>
            <p:cNvPr id="29" name="Freeform 5"/>
            <p:cNvSpPr/>
            <p:nvPr/>
          </p:nvSpPr>
          <p:spPr bwMode="auto">
            <a:xfrm>
              <a:off x="3325813" y="3252609"/>
              <a:ext cx="1193800" cy="1198563"/>
            </a:xfrm>
            <a:custGeom>
              <a:gdLst>
                <a:gd fmla="*/ 1809 w 4497" name="T0"/>
                <a:gd fmla="*/ 3511 h 4497" name="T1"/>
                <a:gd fmla="*/ 986 w 4497" name="T2"/>
                <a:gd fmla="*/ 3511 h 4497" name="T3"/>
                <a:gd fmla="*/ 986 w 4497" name="T4"/>
                <a:gd fmla="*/ 2687 h 4497" name="T5"/>
                <a:gd fmla="*/ 0 w 4497" name="T6"/>
                <a:gd fmla="*/ 0 h 4497" name="T7"/>
                <a:gd fmla="*/ 1873 w 4497" name="T8"/>
                <a:gd fmla="*/ 0 h 4497" name="T9"/>
                <a:gd fmla="*/ 2721 w 4497" name="T10"/>
                <a:gd fmla="*/ 1776 h 4497" name="T11"/>
                <a:gd fmla="*/ 4497 w 4497" name="T12"/>
                <a:gd fmla="*/ 2624 h 4497" name="T13"/>
                <a:gd fmla="*/ 4497 w 4497" name="T14"/>
                <a:gd fmla="*/ 4497 h 4497" name="T15"/>
                <a:gd fmla="*/ 1809 w 4497" name="T16"/>
                <a:gd fmla="*/ 3511 h 44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97" w="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nvGrpSpPr>
            <p:cNvPr id="30" name="组合 29"/>
            <p:cNvGrpSpPr/>
            <p:nvPr/>
          </p:nvGrpSpPr>
          <p:grpSpPr>
            <a:xfrm>
              <a:off x="3683368" y="3737557"/>
              <a:ext cx="351046" cy="351046"/>
              <a:chOff x="3683368" y="2342383"/>
              <a:chExt cx="351046" cy="351046"/>
            </a:xfrm>
            <a:grpFill/>
          </p:grpSpPr>
          <p:sp>
            <p:nvSpPr>
              <p:cNvPr id="31" name="椭圆 30"/>
              <p:cNvSpPr/>
              <p:nvPr/>
            </p:nvSpPr>
            <p:spPr>
              <a:xfrm>
                <a:off x="3683368" y="2342383"/>
                <a:ext cx="351046" cy="351046"/>
              </a:xfrm>
              <a:prstGeom prst="ellipse">
                <a:avLst/>
              </a:prstGeom>
              <a:grpFill/>
              <a:ln algn="ctr" cap="flat" cmpd="thickThin" w="550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Lucida Sans Unicode"/>
                  <a:ea charset="-122" panose="02010600030101010101" typeface="黑体"/>
                  <a:cs typeface="+mn-cs"/>
                </a:endParaRPr>
              </a:p>
            </p:txBody>
          </p:sp>
          <p:sp>
            <p:nvSpPr>
              <p:cNvPr id="32" name="TextBox 31"/>
              <p:cNvSpPr txBox="1"/>
              <p:nvPr/>
            </p:nvSpPr>
            <p:spPr>
              <a:xfrm>
                <a:off x="3786883" y="2348629"/>
                <a:ext cx="144016" cy="331393"/>
              </a:xfrm>
              <a:prstGeom prst="rect">
                <a:avLst/>
              </a:prstGeom>
              <a:grp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900" u="none">
                    <a:ln>
                      <a:noFill/>
                    </a:ln>
                    <a:solidFill>
                      <a:prstClr val="white"/>
                    </a:solidFill>
                    <a:effectLst/>
                    <a:uLnTx/>
                    <a:uFillTx/>
                    <a:latin charset="-122" pitchFamily="34" typeface="微软雅黑"/>
                    <a:ea charset="-122" pitchFamily="34" typeface="微软雅黑"/>
                  </a:rPr>
                  <a:t>4</a:t>
                </a:r>
              </a:p>
            </p:txBody>
          </p:sp>
        </p:grpSp>
      </p:grpSp>
      <p:grpSp>
        <p:nvGrpSpPr>
          <p:cNvPr id="33" name="组合 32"/>
          <p:cNvGrpSpPr/>
          <p:nvPr/>
        </p:nvGrpSpPr>
        <p:grpSpPr>
          <a:xfrm>
            <a:off x="6096979" y="3935881"/>
            <a:ext cx="1588832" cy="1598454"/>
            <a:chOff x="4624388" y="3252609"/>
            <a:chExt cx="1193800" cy="1198563"/>
          </a:xfrm>
          <a:solidFill>
            <a:schemeClr val="bg1">
              <a:lumMod val="50000"/>
            </a:schemeClr>
          </a:solidFill>
        </p:grpSpPr>
        <p:sp>
          <p:nvSpPr>
            <p:cNvPr id="34" name="Freeform 7"/>
            <p:cNvSpPr/>
            <p:nvPr/>
          </p:nvSpPr>
          <p:spPr bwMode="auto">
            <a:xfrm>
              <a:off x="4624388" y="3252609"/>
              <a:ext cx="1193800" cy="1198563"/>
            </a:xfrm>
            <a:custGeom>
              <a:gdLst>
                <a:gd fmla="*/ 3511 w 4497" name="T0"/>
                <a:gd fmla="*/ 3511 h 4497" name="T1"/>
                <a:gd fmla="*/ 2687 w 4497" name="T2"/>
                <a:gd fmla="*/ 3511 h 4497" name="T3"/>
                <a:gd fmla="*/ 0 w 4497" name="T4"/>
                <a:gd fmla="*/ 4497 h 4497" name="T5"/>
                <a:gd fmla="*/ 0 w 4497" name="T6"/>
                <a:gd fmla="*/ 2636 h 4497" name="T7"/>
                <a:gd fmla="*/ 1838 w 4497" name="T8"/>
                <a:gd fmla="*/ 1838 h 4497" name="T9"/>
                <a:gd fmla="*/ 2636 w 4497" name="T10"/>
                <a:gd fmla="*/ 0 h 4497" name="T11"/>
                <a:gd fmla="*/ 4497 w 4497" name="T12"/>
                <a:gd fmla="*/ 0 h 4497" name="T13"/>
                <a:gd fmla="*/ 3511 w 4497" name="T14"/>
                <a:gd fmla="*/ 2687 h 4497" name="T15"/>
                <a:gd fmla="*/ 3511 w 4497" name="T16"/>
                <a:gd fmla="*/ 3511 h 44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97" w="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endParaRPr>
            </a:p>
          </p:txBody>
        </p:sp>
        <p:grpSp>
          <p:nvGrpSpPr>
            <p:cNvPr id="35" name="组合 34"/>
            <p:cNvGrpSpPr/>
            <p:nvPr/>
          </p:nvGrpSpPr>
          <p:grpSpPr>
            <a:xfrm>
              <a:off x="5148064" y="3737557"/>
              <a:ext cx="351046" cy="351046"/>
              <a:chOff x="3683368" y="2342383"/>
              <a:chExt cx="351046" cy="351046"/>
            </a:xfrm>
            <a:grpFill/>
          </p:grpSpPr>
          <p:sp>
            <p:nvSpPr>
              <p:cNvPr id="36" name="椭圆 35"/>
              <p:cNvSpPr/>
              <p:nvPr/>
            </p:nvSpPr>
            <p:spPr>
              <a:xfrm>
                <a:off x="3683368" y="2342383"/>
                <a:ext cx="351046" cy="351046"/>
              </a:xfrm>
              <a:prstGeom prst="ellipse">
                <a:avLst/>
              </a:prstGeom>
              <a:grpFill/>
              <a:ln algn="ctr" cap="flat" cmpd="thickThin" w="550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typeface="Lucida Sans Unicode"/>
                  <a:ea charset="-122" panose="02010600030101010101" typeface="黑体"/>
                  <a:cs typeface="+mn-cs"/>
                </a:endParaRPr>
              </a:p>
            </p:txBody>
          </p:sp>
          <p:sp>
            <p:nvSpPr>
              <p:cNvPr id="37" name="TextBox 36"/>
              <p:cNvSpPr txBox="1"/>
              <p:nvPr/>
            </p:nvSpPr>
            <p:spPr>
              <a:xfrm>
                <a:off x="3786883" y="2348629"/>
                <a:ext cx="144016" cy="331393"/>
              </a:xfrm>
              <a:prstGeom prst="rect">
                <a:avLst/>
              </a:prstGeom>
              <a:grpFill/>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900" u="none">
                    <a:ln>
                      <a:noFill/>
                    </a:ln>
                    <a:solidFill>
                      <a:prstClr val="white"/>
                    </a:solidFill>
                    <a:effectLst/>
                    <a:uLnTx/>
                    <a:uFillTx/>
                    <a:latin charset="-122" pitchFamily="34" typeface="微软雅黑"/>
                    <a:ea charset="-122" pitchFamily="34" typeface="微软雅黑"/>
                  </a:rPr>
                  <a:t>3</a:t>
                </a:r>
              </a:p>
            </p:txBody>
          </p:sp>
        </p:grpSp>
      </p:grpSp>
      <p:grpSp>
        <p:nvGrpSpPr>
          <p:cNvPr id="38" name="组合 37"/>
          <p:cNvGrpSpPr/>
          <p:nvPr/>
        </p:nvGrpSpPr>
        <p:grpSpPr>
          <a:xfrm>
            <a:off x="756295" y="1548904"/>
            <a:ext cx="3218038" cy="1126215"/>
            <a:chOff x="611560" y="1462793"/>
            <a:chExt cx="2417936" cy="844466"/>
          </a:xfrm>
        </p:grpSpPr>
        <p:sp>
          <p:nvSpPr>
            <p:cNvPr id="39" name="TextBox 38"/>
            <p:cNvSpPr txBox="1"/>
            <p:nvPr/>
          </p:nvSpPr>
          <p:spPr>
            <a:xfrm>
              <a:off x="611560" y="1753389"/>
              <a:ext cx="2417936" cy="548513"/>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fontAlgn="base">
                <a:lnSpc>
                  <a:spcPct val="100000"/>
                </a:lnSpc>
                <a:spcBef>
                  <a:spcPct val="0"/>
                </a:spcBef>
                <a:spcAft>
                  <a:spcPct val="0"/>
                </a:spcAft>
              </a:pPr>
              <a:r>
                <a:rPr altLang="en-US" lang="zh-CN" sz="1600">
                  <a:solidFill>
                    <a:prstClr val="black"/>
                  </a:solidFill>
                  <a:cs typeface="方正兰亭纤黑简体"/>
                </a:rPr>
                <a:t>单击此处添加文字阐述，添加简短问题说明文字，具体说明文字在此处添加此处。</a:t>
              </a:r>
            </a:p>
          </p:txBody>
        </p:sp>
        <p:sp>
          <p:nvSpPr>
            <p:cNvPr id="40" name="TextBox 39"/>
            <p:cNvSpPr txBox="1"/>
            <p:nvPr/>
          </p:nvSpPr>
          <p:spPr>
            <a:xfrm>
              <a:off x="1475656" y="1462793"/>
              <a:ext cx="1553840" cy="217120"/>
            </a:xfrm>
            <a:prstGeom prst="rect">
              <a:avLst/>
            </a:prstGeom>
            <a:noFill/>
          </p:spPr>
          <p:txBody>
            <a:bodyPr bIns="0" lIns="0" rIns="0" rtlCol="0" tIns="0" wrap="square">
              <a:spAutoFit/>
            </a:bodyPr>
            <a:lstStyle/>
            <a:p>
              <a:pPr algn="r"/>
              <a:r>
                <a:rPr altLang="en-US" b="1" lang="zh-CN" sz="1900">
                  <a:solidFill>
                    <a:prstClr val="black"/>
                  </a:solidFill>
                  <a:latin charset="-122" pitchFamily="34" typeface="微软雅黑"/>
                  <a:ea charset="-122" pitchFamily="34" typeface="微软雅黑"/>
                </a:rPr>
                <a:t>此处添加文本标题</a:t>
              </a:r>
            </a:p>
          </p:txBody>
        </p:sp>
      </p:grpSp>
      <p:grpSp>
        <p:nvGrpSpPr>
          <p:cNvPr id="41" name="组合 40"/>
          <p:cNvGrpSpPr/>
          <p:nvPr/>
        </p:nvGrpSpPr>
        <p:grpSpPr>
          <a:xfrm>
            <a:off x="756295" y="4141112"/>
            <a:ext cx="3218038" cy="1120308"/>
            <a:chOff x="611560" y="3406497"/>
            <a:chExt cx="2417936" cy="840037"/>
          </a:xfrm>
        </p:grpSpPr>
        <p:sp>
          <p:nvSpPr>
            <p:cNvPr id="42" name="TextBox 41"/>
            <p:cNvSpPr txBox="1"/>
            <p:nvPr/>
          </p:nvSpPr>
          <p:spPr>
            <a:xfrm>
              <a:off x="611560" y="3692664"/>
              <a:ext cx="2417936" cy="548513"/>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fontAlgn="base">
                <a:lnSpc>
                  <a:spcPct val="100000"/>
                </a:lnSpc>
                <a:spcBef>
                  <a:spcPct val="0"/>
                </a:spcBef>
                <a:spcAft>
                  <a:spcPct val="0"/>
                </a:spcAft>
              </a:pPr>
              <a:r>
                <a:rPr altLang="en-US" lang="zh-CN" sz="1600">
                  <a:solidFill>
                    <a:prstClr val="black"/>
                  </a:solidFill>
                  <a:cs typeface="方正兰亭纤黑简体"/>
                </a:rPr>
                <a:t>单击此处添加文字阐述，添加简短问题说明文字，具体说明文字在此处添加此处。</a:t>
              </a:r>
            </a:p>
          </p:txBody>
        </p:sp>
        <p:sp>
          <p:nvSpPr>
            <p:cNvPr id="43" name="TextBox 42"/>
            <p:cNvSpPr txBox="1"/>
            <p:nvPr/>
          </p:nvSpPr>
          <p:spPr>
            <a:xfrm>
              <a:off x="1187624" y="3406497"/>
              <a:ext cx="1819992" cy="217120"/>
            </a:xfrm>
            <a:prstGeom prst="rect">
              <a:avLst/>
            </a:prstGeom>
            <a:noFill/>
          </p:spPr>
          <p:txBody>
            <a:bodyPr bIns="0" lIns="0" rIns="0" rtlCol="0" tIns="0" wrap="square">
              <a:spAutoFit/>
            </a:bodyPr>
            <a:lstStyle/>
            <a:p>
              <a:pPr algn="r"/>
              <a:r>
                <a:rPr altLang="en-US" b="1" lang="zh-CN" sz="1900">
                  <a:solidFill>
                    <a:prstClr val="black"/>
                  </a:solidFill>
                  <a:latin charset="-122" pitchFamily="34" typeface="微软雅黑"/>
                  <a:ea charset="-122" pitchFamily="34" typeface="微软雅黑"/>
                </a:rPr>
                <a:t>此处添加文本标题</a:t>
              </a:r>
            </a:p>
          </p:txBody>
        </p:sp>
      </p:grpSp>
      <p:grpSp>
        <p:nvGrpSpPr>
          <p:cNvPr id="44" name="组合 43"/>
          <p:cNvGrpSpPr/>
          <p:nvPr/>
        </p:nvGrpSpPr>
        <p:grpSpPr>
          <a:xfrm>
            <a:off x="8039804" y="1548904"/>
            <a:ext cx="3162576" cy="1126215"/>
            <a:chOff x="6084168" y="1462793"/>
            <a:chExt cx="2376264" cy="844466"/>
          </a:xfrm>
        </p:grpSpPr>
        <p:sp>
          <p:nvSpPr>
            <p:cNvPr id="45" name="TextBox 44"/>
            <p:cNvSpPr txBox="1"/>
            <p:nvPr/>
          </p:nvSpPr>
          <p:spPr>
            <a:xfrm>
              <a:off x="6084168" y="1753389"/>
              <a:ext cx="2376264" cy="548513"/>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fontAlgn="base">
                <a:lnSpc>
                  <a:spcPct val="100000"/>
                </a:lnSpc>
                <a:spcBef>
                  <a:spcPct val="0"/>
                </a:spcBef>
                <a:spcAft>
                  <a:spcPct val="0"/>
                </a:spcAft>
              </a:pPr>
              <a:r>
                <a:rPr altLang="en-US" lang="zh-CN" sz="1600">
                  <a:solidFill>
                    <a:prstClr val="black"/>
                  </a:solidFill>
                  <a:cs typeface="方正兰亭纤黑简体"/>
                </a:rPr>
                <a:t>单击此处添加文字阐述，添加简短问题说明文字，具体说明文字在此处添加此处。</a:t>
              </a:r>
            </a:p>
          </p:txBody>
        </p:sp>
        <p:sp>
          <p:nvSpPr>
            <p:cNvPr id="46" name="TextBox 45"/>
            <p:cNvSpPr txBox="1"/>
            <p:nvPr/>
          </p:nvSpPr>
          <p:spPr>
            <a:xfrm>
              <a:off x="6084167" y="1462793"/>
              <a:ext cx="1728192" cy="217120"/>
            </a:xfrm>
            <a:prstGeom prst="rect">
              <a:avLst/>
            </a:prstGeom>
            <a:noFill/>
          </p:spPr>
          <p:txBody>
            <a:bodyPr bIns="0" lIns="0" rIns="0" rtlCol="0" tIns="0" wrap="square">
              <a:spAutoFit/>
            </a:bodyPr>
            <a:lstStyle/>
            <a:p>
              <a:r>
                <a:rPr altLang="en-US" b="1" lang="zh-CN" sz="1900">
                  <a:solidFill>
                    <a:prstClr val="black"/>
                  </a:solidFill>
                  <a:latin charset="-122" pitchFamily="34" typeface="微软雅黑"/>
                  <a:ea charset="-122" pitchFamily="34" typeface="微软雅黑"/>
                </a:rPr>
                <a:t>此处添加文本标题</a:t>
              </a:r>
            </a:p>
          </p:txBody>
        </p:sp>
      </p:grpSp>
      <p:grpSp>
        <p:nvGrpSpPr>
          <p:cNvPr id="47" name="组合 46"/>
          <p:cNvGrpSpPr/>
          <p:nvPr/>
        </p:nvGrpSpPr>
        <p:grpSpPr>
          <a:xfrm>
            <a:off x="8039804" y="4153325"/>
            <a:ext cx="3258412" cy="1108094"/>
            <a:chOff x="6084168" y="3415656"/>
            <a:chExt cx="2448272" cy="830878"/>
          </a:xfrm>
        </p:grpSpPr>
        <p:sp>
          <p:nvSpPr>
            <p:cNvPr id="48" name="TextBox 47"/>
            <p:cNvSpPr txBox="1"/>
            <p:nvPr/>
          </p:nvSpPr>
          <p:spPr>
            <a:xfrm>
              <a:off x="6084168" y="3692664"/>
              <a:ext cx="2448272" cy="548513"/>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fontAlgn="base">
                <a:lnSpc>
                  <a:spcPct val="100000"/>
                </a:lnSpc>
                <a:spcBef>
                  <a:spcPct val="0"/>
                </a:spcBef>
                <a:spcAft>
                  <a:spcPct val="0"/>
                </a:spcAft>
              </a:pPr>
              <a:r>
                <a:rPr altLang="en-US" lang="zh-CN" sz="1600">
                  <a:solidFill>
                    <a:prstClr val="black"/>
                  </a:solidFill>
                  <a:cs typeface="方正兰亭纤黑简体"/>
                </a:rPr>
                <a:t>单击此处添加文字阐述，添加简短问题说明文字，具体说明文字在此处添加此处。</a:t>
              </a:r>
            </a:p>
          </p:txBody>
        </p:sp>
        <p:sp>
          <p:nvSpPr>
            <p:cNvPr id="49" name="TextBox 48"/>
            <p:cNvSpPr txBox="1"/>
            <p:nvPr/>
          </p:nvSpPr>
          <p:spPr>
            <a:xfrm>
              <a:off x="6084167" y="3415656"/>
              <a:ext cx="1728192" cy="217120"/>
            </a:xfrm>
            <a:prstGeom prst="rect">
              <a:avLst/>
            </a:prstGeom>
            <a:noFill/>
          </p:spPr>
          <p:txBody>
            <a:bodyPr bIns="0" lIns="0" rIns="0" rtlCol="0" tIns="0" wrap="square">
              <a:spAutoFit/>
            </a:bodyPr>
            <a:lstStyle/>
            <a:p>
              <a:r>
                <a:rPr altLang="en-US" b="1" lang="zh-CN" sz="1900">
                  <a:solidFill>
                    <a:prstClr val="black"/>
                  </a:solidFill>
                  <a:latin charset="-122" pitchFamily="34" typeface="微软雅黑"/>
                  <a:ea charset="-122" pitchFamily="34" typeface="微软雅黑"/>
                </a:rPr>
                <a:t>此处添加文本标题</a:t>
              </a:r>
            </a:p>
          </p:txBody>
        </p:sp>
      </p:grpSp>
    </p:spTree>
    <p:extLst>
      <p:ext uri="{BB962C8B-B14F-4D97-AF65-F5344CB8AC3E}">
        <p14:creationId val="339021504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2" presetSubtype="9">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500" fill="hold" id="26"/>
                                        <p:tgtEl>
                                          <p:spTgt spid="18"/>
                                        </p:tgtEl>
                                        <p:attrNameLst>
                                          <p:attrName>ppt_x</p:attrName>
                                        </p:attrNameLst>
                                      </p:cBhvr>
                                      <p:tavLst>
                                        <p:tav tm="0">
                                          <p:val>
                                            <p:strVal val="0-#ppt_w/2"/>
                                          </p:val>
                                        </p:tav>
                                        <p:tav tm="100000">
                                          <p:val>
                                            <p:strVal val="#ppt_x"/>
                                          </p:val>
                                        </p:tav>
                                      </p:tavLst>
                                    </p:anim>
                                    <p:anim calcmode="lin" valueType="num">
                                      <p:cBhvr additive="base">
                                        <p:cTn dur="500" fill="hold" id="27"/>
                                        <p:tgtEl>
                                          <p:spTgt spid="18"/>
                                        </p:tgtEl>
                                        <p:attrNameLst>
                                          <p:attrName>ppt_y</p:attrName>
                                        </p:attrNameLst>
                                      </p:cBhvr>
                                      <p:tavLst>
                                        <p:tav tm="0">
                                          <p:val>
                                            <p:strVal val="0-#ppt_h/2"/>
                                          </p:val>
                                        </p:tav>
                                        <p:tav tm="100000">
                                          <p:val>
                                            <p:strVal val="#ppt_y"/>
                                          </p:val>
                                        </p:tav>
                                      </p:tavLst>
                                    </p:anim>
                                  </p:childTnLst>
                                </p:cTn>
                              </p:par>
                              <p:par>
                                <p:cTn fill="hold" id="28" nodeType="withEffect" presetClass="entr" presetID="2" presetSubtype="3">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500" fill="hold" id="30"/>
                                        <p:tgtEl>
                                          <p:spTgt spid="23"/>
                                        </p:tgtEl>
                                        <p:attrNameLst>
                                          <p:attrName>ppt_x</p:attrName>
                                        </p:attrNameLst>
                                      </p:cBhvr>
                                      <p:tavLst>
                                        <p:tav tm="0">
                                          <p:val>
                                            <p:strVal val="1+#ppt_w/2"/>
                                          </p:val>
                                        </p:tav>
                                        <p:tav tm="100000">
                                          <p:val>
                                            <p:strVal val="#ppt_x"/>
                                          </p:val>
                                        </p:tav>
                                      </p:tavLst>
                                    </p:anim>
                                    <p:anim calcmode="lin" valueType="num">
                                      <p:cBhvr additive="base">
                                        <p:cTn dur="500" fill="hold" id="31"/>
                                        <p:tgtEl>
                                          <p:spTgt spid="23"/>
                                        </p:tgtEl>
                                        <p:attrNameLst>
                                          <p:attrName>ppt_y</p:attrName>
                                        </p:attrNameLst>
                                      </p:cBhvr>
                                      <p:tavLst>
                                        <p:tav tm="0">
                                          <p:val>
                                            <p:strVal val="0-#ppt_h/2"/>
                                          </p:val>
                                        </p:tav>
                                        <p:tav tm="100000">
                                          <p:val>
                                            <p:strVal val="#ppt_y"/>
                                          </p:val>
                                        </p:tav>
                                      </p:tavLst>
                                    </p:anim>
                                  </p:childTnLst>
                                </p:cTn>
                              </p:par>
                              <p:par>
                                <p:cTn fill="hold" id="32" nodeType="withEffect" presetClass="entr" presetID="2" presetSubtype="12">
                                  <p:stCondLst>
                                    <p:cond delay="0"/>
                                  </p:stCondLst>
                                  <p:childTnLst>
                                    <p:set>
                                      <p:cBhvr>
                                        <p:cTn dur="1" fill="hold" id="33">
                                          <p:stCondLst>
                                            <p:cond delay="0"/>
                                          </p:stCondLst>
                                        </p:cTn>
                                        <p:tgtEl>
                                          <p:spTgt spid="28"/>
                                        </p:tgtEl>
                                        <p:attrNameLst>
                                          <p:attrName>style.visibility</p:attrName>
                                        </p:attrNameLst>
                                      </p:cBhvr>
                                      <p:to>
                                        <p:strVal val="visible"/>
                                      </p:to>
                                    </p:set>
                                    <p:anim calcmode="lin" valueType="num">
                                      <p:cBhvr additive="base">
                                        <p:cTn dur="500" fill="hold" id="34"/>
                                        <p:tgtEl>
                                          <p:spTgt spid="28"/>
                                        </p:tgtEl>
                                        <p:attrNameLst>
                                          <p:attrName>ppt_x</p:attrName>
                                        </p:attrNameLst>
                                      </p:cBhvr>
                                      <p:tavLst>
                                        <p:tav tm="0">
                                          <p:val>
                                            <p:strVal val="0-#ppt_w/2"/>
                                          </p:val>
                                        </p:tav>
                                        <p:tav tm="100000">
                                          <p:val>
                                            <p:strVal val="#ppt_x"/>
                                          </p:val>
                                        </p:tav>
                                      </p:tavLst>
                                    </p:anim>
                                    <p:anim calcmode="lin" valueType="num">
                                      <p:cBhvr additive="base">
                                        <p:cTn dur="500" fill="hold" id="35"/>
                                        <p:tgtEl>
                                          <p:spTgt spid="28"/>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6">
                                  <p:stCondLst>
                                    <p:cond delay="0"/>
                                  </p:stCondLst>
                                  <p:childTnLst>
                                    <p:set>
                                      <p:cBhvr>
                                        <p:cTn dur="1" fill="hold" id="37">
                                          <p:stCondLst>
                                            <p:cond delay="0"/>
                                          </p:stCondLst>
                                        </p:cTn>
                                        <p:tgtEl>
                                          <p:spTgt spid="33"/>
                                        </p:tgtEl>
                                        <p:attrNameLst>
                                          <p:attrName>style.visibility</p:attrName>
                                        </p:attrNameLst>
                                      </p:cBhvr>
                                      <p:to>
                                        <p:strVal val="visible"/>
                                      </p:to>
                                    </p:set>
                                    <p:anim calcmode="lin" valueType="num">
                                      <p:cBhvr additive="base">
                                        <p:cTn dur="500" fill="hold" id="38"/>
                                        <p:tgtEl>
                                          <p:spTgt spid="33"/>
                                        </p:tgtEl>
                                        <p:attrNameLst>
                                          <p:attrName>ppt_x</p:attrName>
                                        </p:attrNameLst>
                                      </p:cBhvr>
                                      <p:tavLst>
                                        <p:tav tm="0">
                                          <p:val>
                                            <p:strVal val="1+#ppt_w/2"/>
                                          </p:val>
                                        </p:tav>
                                        <p:tav tm="100000">
                                          <p:val>
                                            <p:strVal val="#ppt_x"/>
                                          </p:val>
                                        </p:tav>
                                      </p:tavLst>
                                    </p:anim>
                                    <p:anim calcmode="lin" valueType="num">
                                      <p:cBhvr additive="base">
                                        <p:cTn dur="500" fill="hold" id="39"/>
                                        <p:tgtEl>
                                          <p:spTgt spid="33"/>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1700"/>
                            </p:stCondLst>
                            <p:childTnLst>
                              <p:par>
                                <p:cTn fill="hold" grpId="0" id="41" nodeType="after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anim calcmode="lin" valueType="num">
                                      <p:cBhvr>
                                        <p:cTn dur="500" fill="hold" id="44"/>
                                        <p:tgtEl>
                                          <p:spTgt spid="17"/>
                                        </p:tgtEl>
                                        <p:attrNameLst>
                                          <p:attrName>ppt_x</p:attrName>
                                        </p:attrNameLst>
                                      </p:cBhvr>
                                      <p:tavLst>
                                        <p:tav tm="0">
                                          <p:val>
                                            <p:strVal val="#ppt_x"/>
                                          </p:val>
                                        </p:tav>
                                        <p:tav tm="100000">
                                          <p:val>
                                            <p:strVal val="#ppt_x"/>
                                          </p:val>
                                        </p:tav>
                                      </p:tavLst>
                                    </p:anim>
                                    <p:anim calcmode="lin" valueType="num">
                                      <p:cBhvr>
                                        <p:cTn dur="500" fill="hold" id="45"/>
                                        <p:tgtEl>
                                          <p:spTgt spid="1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200"/>
                            </p:stCondLst>
                            <p:childTnLst>
                              <p:par>
                                <p:cTn fill="hold" id="47" nodeType="afterEffect" presetClass="entr" presetID="16" presetSubtype="21">
                                  <p:stCondLst>
                                    <p:cond delay="0"/>
                                  </p:stCondLst>
                                  <p:childTnLst>
                                    <p:set>
                                      <p:cBhvr>
                                        <p:cTn dur="1" fill="hold" id="48">
                                          <p:stCondLst>
                                            <p:cond delay="0"/>
                                          </p:stCondLst>
                                        </p:cTn>
                                        <p:tgtEl>
                                          <p:spTgt spid="38"/>
                                        </p:tgtEl>
                                        <p:attrNameLst>
                                          <p:attrName>style.visibility</p:attrName>
                                        </p:attrNameLst>
                                      </p:cBhvr>
                                      <p:to>
                                        <p:strVal val="visible"/>
                                      </p:to>
                                    </p:set>
                                    <p:animEffect filter="barn(inVertical)" transition="in">
                                      <p:cBhvr>
                                        <p:cTn dur="500" id="49"/>
                                        <p:tgtEl>
                                          <p:spTgt spid="38"/>
                                        </p:tgtEl>
                                      </p:cBhvr>
                                    </p:animEffect>
                                  </p:childTnLst>
                                </p:cTn>
                              </p:par>
                            </p:childTnLst>
                          </p:cTn>
                        </p:par>
                        <p:par>
                          <p:cTn fill="hold" id="50" nodeType="afterGroup">
                            <p:stCondLst>
                              <p:cond delay="2700"/>
                            </p:stCondLst>
                            <p:childTnLst>
                              <p:par>
                                <p:cTn fill="hold" id="51" nodeType="afterEffect" presetClass="entr" presetID="16" presetSubtype="21">
                                  <p:stCondLst>
                                    <p:cond delay="0"/>
                                  </p:stCondLst>
                                  <p:childTnLst>
                                    <p:set>
                                      <p:cBhvr>
                                        <p:cTn dur="1" fill="hold" id="52">
                                          <p:stCondLst>
                                            <p:cond delay="0"/>
                                          </p:stCondLst>
                                        </p:cTn>
                                        <p:tgtEl>
                                          <p:spTgt spid="44"/>
                                        </p:tgtEl>
                                        <p:attrNameLst>
                                          <p:attrName>style.visibility</p:attrName>
                                        </p:attrNameLst>
                                      </p:cBhvr>
                                      <p:to>
                                        <p:strVal val="visible"/>
                                      </p:to>
                                    </p:set>
                                    <p:animEffect filter="barn(inVertical)" transition="in">
                                      <p:cBhvr>
                                        <p:cTn dur="500" id="53"/>
                                        <p:tgtEl>
                                          <p:spTgt spid="44"/>
                                        </p:tgtEl>
                                      </p:cBhvr>
                                    </p:animEffect>
                                  </p:childTnLst>
                                </p:cTn>
                              </p:par>
                            </p:childTnLst>
                          </p:cTn>
                        </p:par>
                        <p:par>
                          <p:cTn fill="hold" id="54" nodeType="afterGroup">
                            <p:stCondLst>
                              <p:cond delay="3200"/>
                            </p:stCondLst>
                            <p:childTnLst>
                              <p:par>
                                <p:cTn fill="hold" id="55" nodeType="afterEffect" presetClass="entr" presetID="16" presetSubtype="21">
                                  <p:stCondLst>
                                    <p:cond delay="0"/>
                                  </p:stCondLst>
                                  <p:childTnLst>
                                    <p:set>
                                      <p:cBhvr>
                                        <p:cTn dur="1" fill="hold" id="56">
                                          <p:stCondLst>
                                            <p:cond delay="0"/>
                                          </p:stCondLst>
                                        </p:cTn>
                                        <p:tgtEl>
                                          <p:spTgt spid="47"/>
                                        </p:tgtEl>
                                        <p:attrNameLst>
                                          <p:attrName>style.visibility</p:attrName>
                                        </p:attrNameLst>
                                      </p:cBhvr>
                                      <p:to>
                                        <p:strVal val="visible"/>
                                      </p:to>
                                    </p:set>
                                    <p:animEffect filter="barn(inVertical)" transition="in">
                                      <p:cBhvr>
                                        <p:cTn dur="500" id="57"/>
                                        <p:tgtEl>
                                          <p:spTgt spid="47"/>
                                        </p:tgtEl>
                                      </p:cBhvr>
                                    </p:animEffect>
                                  </p:childTnLst>
                                </p:cTn>
                              </p:par>
                            </p:childTnLst>
                          </p:cTn>
                        </p:par>
                        <p:par>
                          <p:cTn fill="hold" id="58" nodeType="afterGroup">
                            <p:stCondLst>
                              <p:cond delay="3700"/>
                            </p:stCondLst>
                            <p:childTnLst>
                              <p:par>
                                <p:cTn fill="hold" id="59" nodeType="afterEffect" presetClass="entr" presetID="16" presetSubtype="21">
                                  <p:stCondLst>
                                    <p:cond delay="0"/>
                                  </p:stCondLst>
                                  <p:childTnLst>
                                    <p:set>
                                      <p:cBhvr>
                                        <p:cTn dur="1" fill="hold" id="60">
                                          <p:stCondLst>
                                            <p:cond delay="0"/>
                                          </p:stCondLst>
                                        </p:cTn>
                                        <p:tgtEl>
                                          <p:spTgt spid="41"/>
                                        </p:tgtEl>
                                        <p:attrNameLst>
                                          <p:attrName>style.visibility</p:attrName>
                                        </p:attrNameLst>
                                      </p:cBhvr>
                                      <p:to>
                                        <p:strVal val="visible"/>
                                      </p:to>
                                    </p:set>
                                    <p:animEffect filter="barn(inVertical)" transition="in">
                                      <p:cBhvr>
                                        <p:cTn dur="500" id="6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BA2D33EF-DBEC-4E15-9921-E83ACB3DB202}" type="slidenum">
              <a:rPr altLang="en-US" lang="zh-CN" smtClean="0" sz="1400">
                <a:solidFill>
                  <a:schemeClr val="bg1"/>
                </a:solidFill>
              </a:rPr>
              <a:pPr algn="ctr"/>
              <a:t>21</a:t>
            </a:fld>
          </a:p>
        </p:txBody>
      </p:sp>
      <p:sp>
        <p:nvSpPr>
          <p:cNvPr id="17" name="Rectangle 2"/>
          <p:cNvSpPr/>
          <p:nvPr/>
        </p:nvSpPr>
        <p:spPr bwMode="auto">
          <a:xfrm>
            <a:off x="1641265" y="5654628"/>
            <a:ext cx="9278477" cy="4394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spcBef>
                <a:spcPct val="0"/>
              </a:spcBef>
              <a:spcAft>
                <a:spcPct val="0"/>
              </a:spcAft>
            </a:pPr>
            <a:r>
              <a:rPr altLang="en-US" lang="zh-CN" sz="1900">
                <a:solidFill>
                  <a:prstClr val="black"/>
                </a:solidFill>
                <a:latin charset="-122" pitchFamily="34" typeface="微软雅黑"/>
                <a:ea charset="-122" pitchFamily="34" typeface="微软雅黑"/>
                <a:cs typeface="方正兰亭纤黑简体"/>
              </a:rPr>
              <a:t>单击此处添加文字阐述，添加简短问题说明文字，具体说明文字在此处添加此处。</a:t>
            </a:r>
          </a:p>
        </p:txBody>
      </p:sp>
      <p:grpSp>
        <p:nvGrpSpPr>
          <p:cNvPr id="18" name="Group 10"/>
          <p:cNvGrpSpPr/>
          <p:nvPr/>
        </p:nvGrpSpPr>
        <p:grpSpPr>
          <a:xfrm>
            <a:off x="1893700" y="3580938"/>
            <a:ext cx="2561996" cy="1289349"/>
            <a:chExt cx="3194" cy="1624"/>
          </a:xfrm>
        </p:grpSpPr>
        <p:sp>
          <p:nvSpPr>
            <p:cNvPr id="19"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966220" fontAlgn="base">
                <a:lnSpc>
                  <a:spcPct val="90000"/>
                </a:lnSpc>
                <a:spcBef>
                  <a:spcPct val="0"/>
                </a:spcBef>
                <a:spcAft>
                  <a:spcPct val="0"/>
                </a:spcAft>
              </a:pPr>
              <a:r>
                <a:rPr altLang="en-US" lang="zh-CN" sz="1700">
                  <a:solidFill>
                    <a:srgbClr val="000000"/>
                  </a:solidFill>
                  <a:latin typeface="微软雅黑"/>
                  <a:ea typeface="微软雅黑"/>
                  <a:cs charset="0" typeface="Lato Regular"/>
                  <a:sym charset="0" typeface="Lato Regular"/>
                </a:rPr>
                <a:t>单击此处添加标题</a:t>
              </a:r>
            </a:p>
          </p:txBody>
        </p:sp>
        <p:sp>
          <p:nvSpPr>
            <p:cNvPr id="20" name="Rectangle 12"/>
            <p:cNvSpPr/>
            <p:nvPr/>
          </p:nvSpPr>
          <p:spPr bwMode="auto">
            <a:xfrm>
              <a:off x="0" y="416"/>
              <a:ext cx="3194" cy="12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nSpc>
                  <a:spcPct val="130000"/>
                </a:lnSpc>
                <a:spcBef>
                  <a:spcPct val="0"/>
                </a:spcBef>
              </a:pPr>
              <a:r>
                <a:rPr altLang="en-US" lang="zh-CN" sz="1600">
                  <a:latin charset="-122" pitchFamily="34" typeface="微软雅黑"/>
                  <a:ea charset="-122" pitchFamily="34" typeface="微软雅黑"/>
                  <a:sym charset="-122" pitchFamily="2" typeface="方正兰亭黑_GBK"/>
                </a:rPr>
                <a:t>单击此处添加文字阐述，添加简短问题说明文字，具体说明文字在此处添加此处。</a:t>
              </a:r>
            </a:p>
          </p:txBody>
        </p:sp>
      </p:grpSp>
      <p:grpSp>
        <p:nvGrpSpPr>
          <p:cNvPr id="21" name="Group 13"/>
          <p:cNvGrpSpPr/>
          <p:nvPr/>
        </p:nvGrpSpPr>
        <p:grpSpPr>
          <a:xfrm>
            <a:off x="1215901" y="3563936"/>
            <a:ext cx="469246" cy="463658"/>
            <a:chExt cx="584" cy="584"/>
          </a:xfrm>
        </p:grpSpPr>
        <p:sp>
          <p:nvSpPr>
            <p:cNvPr id="22"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gn="ctr" defTabSz="966220" fontAlgn="base">
                <a:spcBef>
                  <a:spcPct val="0"/>
                </a:spcBef>
                <a:spcAft>
                  <a:spcPct val="0"/>
                </a:spcAft>
                <a:defRPr/>
              </a:pPr>
              <a:endParaRPr kern="0" lang="en-US" sz="2900">
                <a:solidFill>
                  <a:srgbClr val="000000"/>
                </a:solidFill>
                <a:latin typeface="微软雅黑"/>
                <a:ea typeface="微软雅黑"/>
                <a:sym charset="0" typeface="Gill Sans"/>
              </a:endParaRPr>
            </a:p>
          </p:txBody>
        </p:sp>
        <p:sp>
          <p:nvSpPr>
            <p:cNvPr id="23" name="Rectangle 15"/>
            <p:cNvSpPr/>
            <p:nvPr/>
          </p:nvSpPr>
          <p:spPr bwMode="auto">
            <a:xfrm>
              <a:off x="0" y="8"/>
              <a:ext cx="584" cy="54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66220" fontAlgn="base">
                <a:spcBef>
                  <a:spcPct val="0"/>
                </a:spcBef>
                <a:spcAft>
                  <a:spcPct val="0"/>
                </a:spcAft>
                <a:defRPr/>
              </a:pPr>
              <a:r>
                <a:rPr kern="0" lang="en-US" sz="2300">
                  <a:solidFill>
                    <a:srgbClr val="FFFFFF"/>
                  </a:solidFill>
                  <a:latin typeface="微软雅黑"/>
                  <a:ea typeface="微软雅黑"/>
                  <a:cs typeface="Lato Light"/>
                  <a:sym typeface="Lato Light"/>
                </a:rPr>
                <a:t>1</a:t>
              </a:r>
            </a:p>
          </p:txBody>
        </p:sp>
      </p:grpSp>
      <p:grpSp>
        <p:nvGrpSpPr>
          <p:cNvPr id="24" name="Group 4"/>
          <p:cNvGrpSpPr/>
          <p:nvPr/>
        </p:nvGrpSpPr>
        <p:grpSpPr>
          <a:xfrm>
            <a:off x="1065203" y="2995440"/>
            <a:ext cx="9896449" cy="284581"/>
            <a:chOff x="899592" y="2852807"/>
            <a:chExt cx="7344815" cy="213386"/>
          </a:xfrm>
          <a:solidFill>
            <a:srgbClr val="DB2632"/>
          </a:solidFill>
        </p:grpSpPr>
        <p:sp>
          <p:nvSpPr>
            <p:cNvPr id="25" name="Rectangle 61"/>
            <p:cNvSpPr/>
            <p:nvPr/>
          </p:nvSpPr>
          <p:spPr bwMode="auto">
            <a:xfrm>
              <a:off x="899592" y="2852807"/>
              <a:ext cx="7344815" cy="32031"/>
            </a:xfrm>
            <a:prstGeom prst="rect">
              <a:avLst/>
            </a:prstGeom>
            <a:grpFill/>
            <a:ln algn="ctr" cap="flat" cmpd="sng" w="25400">
              <a:solidFill>
                <a:srgbClr val="DB2632"/>
              </a:solid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1307294"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26" name="Flowchart: Merge 3"/>
            <p:cNvSpPr/>
            <p:nvPr/>
          </p:nvSpPr>
          <p:spPr bwMode="auto">
            <a:xfrm>
              <a:off x="1099027" y="2874792"/>
              <a:ext cx="210541" cy="191401"/>
            </a:xfrm>
            <a:prstGeom prst="flowChartMerge">
              <a:avLst/>
            </a:prstGeom>
            <a:grpFill/>
            <a:ln algn="ctr" cap="flat" cmpd="sng" w="25400">
              <a:solidFill>
                <a:srgbClr val="DB2632"/>
              </a:solid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1307294"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27" name="Flowchart: Merge 64"/>
            <p:cNvSpPr/>
            <p:nvPr/>
          </p:nvSpPr>
          <p:spPr bwMode="auto">
            <a:xfrm>
              <a:off x="3708663" y="2874792"/>
              <a:ext cx="210541" cy="191401"/>
            </a:xfrm>
            <a:prstGeom prst="flowChartMerge">
              <a:avLst/>
            </a:prstGeom>
            <a:grpFill/>
            <a:ln algn="ctr" cap="flat" cmpd="sng" w="25400">
              <a:solidFill>
                <a:srgbClr val="DB2632"/>
              </a:solid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1307294"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28" name="Flowchart: Merge 65"/>
            <p:cNvSpPr/>
            <p:nvPr/>
          </p:nvSpPr>
          <p:spPr bwMode="auto">
            <a:xfrm>
              <a:off x="6174461" y="2874792"/>
              <a:ext cx="210541" cy="191401"/>
            </a:xfrm>
            <a:prstGeom prst="flowChartMerge">
              <a:avLst/>
            </a:prstGeom>
            <a:grpFill/>
            <a:ln algn="ctr" cap="flat" cmpd="sng" w="25400">
              <a:solidFill>
                <a:srgbClr val="DB2632"/>
              </a:solid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1307294" fontAlgn="base">
                <a:spcBef>
                  <a:spcPct val="0"/>
                </a:spcBef>
                <a:spcAft>
                  <a:spcPct val="0"/>
                </a:spcAft>
                <a:defRPr/>
              </a:pPr>
              <a:endParaRPr kern="0" lang="en-US" sz="8000">
                <a:solidFill>
                  <a:srgbClr val="000000"/>
                </a:solidFill>
                <a:latin typeface="微软雅黑"/>
                <a:ea typeface="微软雅黑"/>
                <a:sym charset="0" typeface="Gill Sans"/>
              </a:endParaRPr>
            </a:p>
          </p:txBody>
        </p:sp>
      </p:grpSp>
      <p:grpSp>
        <p:nvGrpSpPr>
          <p:cNvPr id="29" name="Group 10"/>
          <p:cNvGrpSpPr/>
          <p:nvPr/>
        </p:nvGrpSpPr>
        <p:grpSpPr>
          <a:xfrm>
            <a:off x="5435184" y="3580938"/>
            <a:ext cx="2470553" cy="1289349"/>
            <a:chExt cx="3080" cy="1624"/>
          </a:xfrm>
        </p:grpSpPr>
        <p:sp>
          <p:nvSpPr>
            <p:cNvPr id="30"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966220" fontAlgn="base">
                <a:lnSpc>
                  <a:spcPct val="90000"/>
                </a:lnSpc>
                <a:spcBef>
                  <a:spcPct val="0"/>
                </a:spcBef>
                <a:spcAft>
                  <a:spcPct val="0"/>
                </a:spcAft>
              </a:pPr>
              <a:r>
                <a:rPr altLang="en-US" lang="zh-CN" sz="1700">
                  <a:solidFill>
                    <a:srgbClr val="000000"/>
                  </a:solidFill>
                  <a:latin typeface="微软雅黑"/>
                  <a:ea typeface="微软雅黑"/>
                  <a:cs charset="0" typeface="Lato Regular"/>
                  <a:sym charset="0" typeface="Lato Regular"/>
                </a:rPr>
                <a:t>单击此处添加标题</a:t>
              </a:r>
            </a:p>
          </p:txBody>
        </p:sp>
        <p:sp>
          <p:nvSpPr>
            <p:cNvPr id="31" name="Rectangle 12"/>
            <p:cNvSpPr/>
            <p:nvPr/>
          </p:nvSpPr>
          <p:spPr bwMode="auto">
            <a:xfrm>
              <a:off x="0" y="416"/>
              <a:ext cx="3080" cy="12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lvl="0">
                <a:lnSpc>
                  <a:spcPct val="130000"/>
                </a:lnSpc>
                <a:spcBef>
                  <a:spcPct val="0"/>
                </a:spcBef>
              </a:pPr>
              <a:r>
                <a:rPr altLang="en-US" lang="zh-CN" sz="1600">
                  <a:solidFill>
                    <a:srgbClr val="000000"/>
                  </a:solidFill>
                  <a:latin charset="-122" pitchFamily="34" typeface="微软雅黑"/>
                  <a:ea charset="-122" pitchFamily="34" typeface="微软雅黑"/>
                  <a:sym charset="-122" pitchFamily="2" typeface="方正兰亭黑_GBK"/>
                </a:rPr>
                <a:t>单击此处添加文字阐述，添加简短问题说明文字，具体说明文字在此处添加此处。</a:t>
              </a:r>
            </a:p>
          </p:txBody>
        </p:sp>
      </p:grpSp>
      <p:grpSp>
        <p:nvGrpSpPr>
          <p:cNvPr id="32" name="Group 13"/>
          <p:cNvGrpSpPr/>
          <p:nvPr/>
        </p:nvGrpSpPr>
        <p:grpSpPr>
          <a:xfrm>
            <a:off x="4708369" y="3570287"/>
            <a:ext cx="476476" cy="473979"/>
            <a:chOff x="-61" y="8"/>
            <a:chExt cx="593" cy="597"/>
          </a:xfrm>
        </p:grpSpPr>
        <p:sp>
          <p:nvSpPr>
            <p:cNvPr id="33" name="Oval 14"/>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gn="ctr" defTabSz="966220" fontAlgn="base">
                <a:spcBef>
                  <a:spcPct val="0"/>
                </a:spcBef>
                <a:spcAft>
                  <a:spcPct val="0"/>
                </a:spcAft>
                <a:defRPr/>
              </a:pPr>
              <a:endParaRPr kern="0" lang="en-US" sz="2900">
                <a:solidFill>
                  <a:srgbClr val="000000"/>
                </a:solidFill>
                <a:latin typeface="微软雅黑"/>
                <a:ea typeface="微软雅黑"/>
                <a:sym charset="0" typeface="Gill Sans"/>
              </a:endParaRPr>
            </a:p>
          </p:txBody>
        </p:sp>
        <p:sp>
          <p:nvSpPr>
            <p:cNvPr id="34" name="Rectangle 15"/>
            <p:cNvSpPr/>
            <p:nvPr/>
          </p:nvSpPr>
          <p:spPr bwMode="auto">
            <a:xfrm>
              <a:off x="-52" y="8"/>
              <a:ext cx="584" cy="54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66220" fontAlgn="base">
                <a:spcBef>
                  <a:spcPct val="0"/>
                </a:spcBef>
                <a:spcAft>
                  <a:spcPct val="0"/>
                </a:spcAft>
                <a:defRPr/>
              </a:pPr>
              <a:r>
                <a:rPr kern="0" lang="en-US" sz="2300">
                  <a:solidFill>
                    <a:srgbClr val="FFFFFF"/>
                  </a:solidFill>
                  <a:latin typeface="微软雅黑"/>
                  <a:ea typeface="微软雅黑"/>
                  <a:cs typeface="Lato Light"/>
                  <a:sym typeface="Lato Light"/>
                </a:rPr>
                <a:t>2</a:t>
              </a:r>
            </a:p>
          </p:txBody>
        </p:sp>
      </p:grpSp>
      <p:grpSp>
        <p:nvGrpSpPr>
          <p:cNvPr id="35" name="Group 10"/>
          <p:cNvGrpSpPr/>
          <p:nvPr/>
        </p:nvGrpSpPr>
        <p:grpSpPr>
          <a:xfrm>
            <a:off x="8787134" y="3580938"/>
            <a:ext cx="2568413" cy="1289349"/>
            <a:chExt cx="3202" cy="1624"/>
          </a:xfrm>
        </p:grpSpPr>
        <p:sp>
          <p:nvSpPr>
            <p:cNvPr id="36"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966220" fontAlgn="base">
                <a:lnSpc>
                  <a:spcPct val="90000"/>
                </a:lnSpc>
                <a:spcBef>
                  <a:spcPct val="0"/>
                </a:spcBef>
                <a:spcAft>
                  <a:spcPct val="0"/>
                </a:spcAft>
              </a:pPr>
              <a:r>
                <a:rPr altLang="en-US" lang="zh-CN" sz="1700">
                  <a:solidFill>
                    <a:srgbClr val="000000"/>
                  </a:solidFill>
                  <a:latin typeface="微软雅黑"/>
                  <a:ea typeface="微软雅黑"/>
                  <a:cs charset="0" typeface="Lato Regular"/>
                  <a:sym charset="0" typeface="Lato Regular"/>
                </a:rPr>
                <a:t>单击此处添加标题</a:t>
              </a:r>
            </a:p>
          </p:txBody>
        </p:sp>
        <p:sp>
          <p:nvSpPr>
            <p:cNvPr id="37" name="Rectangle 12"/>
            <p:cNvSpPr/>
            <p:nvPr/>
          </p:nvSpPr>
          <p:spPr bwMode="auto">
            <a:xfrm>
              <a:off x="0" y="416"/>
              <a:ext cx="3202" cy="12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lvl="0">
                <a:lnSpc>
                  <a:spcPct val="130000"/>
                </a:lnSpc>
                <a:spcBef>
                  <a:spcPct val="0"/>
                </a:spcBef>
              </a:pPr>
              <a:r>
                <a:rPr altLang="en-US" lang="zh-CN" sz="1600">
                  <a:solidFill>
                    <a:srgbClr val="000000"/>
                  </a:solidFill>
                  <a:latin charset="-122" pitchFamily="34" typeface="微软雅黑"/>
                  <a:ea charset="-122" pitchFamily="34" typeface="微软雅黑"/>
                  <a:sym charset="-122" pitchFamily="2" typeface="方正兰亭黑_GBK"/>
                </a:rPr>
                <a:t>单击此处添加文字阐述，添加简短问题说明文字，具体说明文字在此处添加此处。</a:t>
              </a:r>
            </a:p>
          </p:txBody>
        </p:sp>
      </p:grpSp>
      <p:grpSp>
        <p:nvGrpSpPr>
          <p:cNvPr id="38" name="Group 13"/>
          <p:cNvGrpSpPr/>
          <p:nvPr/>
        </p:nvGrpSpPr>
        <p:grpSpPr>
          <a:xfrm>
            <a:off x="8109336" y="3563936"/>
            <a:ext cx="469246" cy="463658"/>
            <a:chExt cx="584" cy="584"/>
          </a:xfrm>
          <a:noFill/>
        </p:grpSpPr>
        <p:sp>
          <p:nvSpPr>
            <p:cNvPr id="39"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gn="ctr" defTabSz="966220" fontAlgn="base">
                <a:spcBef>
                  <a:spcPct val="0"/>
                </a:spcBef>
                <a:spcAft>
                  <a:spcPct val="0"/>
                </a:spcAft>
                <a:defRPr/>
              </a:pPr>
              <a:endParaRPr kern="0" lang="en-US" sz="2900">
                <a:solidFill>
                  <a:srgbClr val="000000"/>
                </a:solidFill>
                <a:latin typeface="微软雅黑"/>
                <a:ea typeface="微软雅黑"/>
                <a:sym charset="0" typeface="Gill Sans"/>
              </a:endParaRPr>
            </a:p>
          </p:txBody>
        </p:sp>
        <p:sp>
          <p:nvSpPr>
            <p:cNvPr id="40" name="Rectangle 15"/>
            <p:cNvSpPr/>
            <p:nvPr/>
          </p:nvSpPr>
          <p:spPr bwMode="auto">
            <a:xfrm>
              <a:off x="0" y="8"/>
              <a:ext cx="584" cy="544"/>
            </a:xfrm>
            <a:prstGeom prst="rect">
              <a:avLst/>
            </a:prstGeom>
            <a:grp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66220" fontAlgn="base">
                <a:spcBef>
                  <a:spcPct val="0"/>
                </a:spcBef>
                <a:spcAft>
                  <a:spcPct val="0"/>
                </a:spcAft>
                <a:defRPr/>
              </a:pPr>
              <a:r>
                <a:rPr kern="0" lang="en-US" sz="2300">
                  <a:solidFill>
                    <a:srgbClr val="FFFFFF"/>
                  </a:solidFill>
                  <a:latin typeface="微软雅黑"/>
                  <a:ea typeface="微软雅黑"/>
                  <a:cs typeface="Lato Light"/>
                  <a:sym typeface="Lato Light"/>
                </a:rPr>
                <a:t>3</a:t>
              </a:r>
            </a:p>
          </p:txBody>
        </p:sp>
      </p:grpSp>
      <p:pic>
        <p:nvPicPr>
          <p:cNvPr id="41" name="图片 40">
            <a:hlinkClick r:id="rId6"/>
          </p:cNvPr>
          <p:cNvPicPr>
            <a:picLocks noChangeAspect="1"/>
          </p:cNvPicPr>
          <p:nvPr/>
        </p:nvPicPr>
        <p:blipFill>
          <a:blip r:embed="rId5">
            <a:extLst>
              <a:ext uri="{28A0092B-C50C-407E-A947-70E740481C1C}">
                <a14:useLocalDpi val="0"/>
              </a:ext>
            </a:extLst>
          </a:blip>
          <a:stretch>
            <a:fillRect/>
          </a:stretch>
        </p:blipFill>
        <p:spPr>
          <a:xfrm>
            <a:off x="5184845" y="1414831"/>
            <a:ext cx="2106604" cy="1335209"/>
          </a:xfrm>
          <a:prstGeom prst="rect">
            <a:avLst/>
          </a:prstGeom>
          <a:effectLst>
            <a:outerShdw algn="ctr" blurRad="63500" rotWithShape="0" sx="102000" sy="102000">
              <a:prstClr val="black">
                <a:alpha val="40000"/>
              </a:prstClr>
            </a:outerShdw>
          </a:effectLst>
        </p:spPr>
      </p:pic>
      <p:pic>
        <p:nvPicPr>
          <p:cNvPr id="42" name="图片 41">
            <a:hlinkClick r:id="rId6"/>
          </p:cNvPr>
          <p:cNvPicPr>
            <a:picLocks noChangeAspect="1"/>
          </p:cNvPicPr>
          <p:nvPr/>
        </p:nvPicPr>
        <p:blipFill>
          <a:blip r:embed="rId7">
            <a:extLst>
              <a:ext uri="{28A0092B-C50C-407E-A947-70E740481C1C}">
                <a14:useLocalDpi val="0"/>
              </a:ext>
            </a:extLst>
          </a:blip>
          <a:stretch>
            <a:fillRect/>
          </a:stretch>
        </p:blipFill>
        <p:spPr>
          <a:xfrm>
            <a:off x="8456278" y="1414832"/>
            <a:ext cx="2200683" cy="1330914"/>
          </a:xfrm>
          <a:prstGeom prst="rect">
            <a:avLst/>
          </a:prstGeom>
          <a:effectLst>
            <a:outerShdw algn="ctr" blurRad="63500" rotWithShape="0" sx="102000" sy="102000">
              <a:prstClr val="black">
                <a:alpha val="40000"/>
              </a:prstClr>
            </a:outerShdw>
          </a:effectLst>
        </p:spPr>
      </p:pic>
      <p:pic>
        <p:nvPicPr>
          <p:cNvPr id="43" name="图片 42">
            <a:hlinkClick r:id="rId6"/>
          </p:cNvPr>
          <p:cNvPicPr>
            <a:picLocks noChangeAspect="1"/>
          </p:cNvPicPr>
          <p:nvPr/>
        </p:nvPicPr>
        <p:blipFill>
          <a:blip r:embed="rId8">
            <a:extLst>
              <a:ext uri="{28A0092B-C50C-407E-A947-70E740481C1C}">
                <a14:useLocalDpi val="0"/>
              </a:ext>
            </a:extLst>
          </a:blip>
          <a:stretch>
            <a:fillRect/>
          </a:stretch>
        </p:blipFill>
        <p:spPr>
          <a:xfrm>
            <a:off x="2023565" y="1413104"/>
            <a:ext cx="2040245" cy="1332642"/>
          </a:xfrm>
          <a:prstGeom prst="rect">
            <a:avLst/>
          </a:prstGeom>
          <a:effectLst>
            <a:outerShdw algn="ctr" blurRad="63500" rotWithShape="0" sx="102000" sy="102000">
              <a:prstClr val="black">
                <a:alpha val="40000"/>
              </a:prstClr>
            </a:outerShdw>
          </a:effectLst>
        </p:spPr>
      </p:pic>
    </p:spTree>
    <p:extLst>
      <p:ext uri="{BB962C8B-B14F-4D97-AF65-F5344CB8AC3E}">
        <p14:creationId val="32547727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42" presetSubtype="0">
                                  <p:stCondLst>
                                    <p:cond delay="0"/>
                                  </p:stCondLst>
                                  <p:childTnLst>
                                    <p:set>
                                      <p:cBhvr>
                                        <p:cTn dur="1" fill="hold" id="25">
                                          <p:stCondLst>
                                            <p:cond delay="0"/>
                                          </p:stCondLst>
                                        </p:cTn>
                                        <p:tgtEl>
                                          <p:spTgt spid="43"/>
                                        </p:tgtEl>
                                        <p:attrNameLst>
                                          <p:attrName>style.visibility</p:attrName>
                                        </p:attrNameLst>
                                      </p:cBhvr>
                                      <p:to>
                                        <p:strVal val="visible"/>
                                      </p:to>
                                    </p:set>
                                    <p:animEffect filter="fade" transition="in">
                                      <p:cBhvr>
                                        <p:cTn dur="500" id="26"/>
                                        <p:tgtEl>
                                          <p:spTgt spid="43"/>
                                        </p:tgtEl>
                                      </p:cBhvr>
                                    </p:animEffect>
                                    <p:anim calcmode="lin" valueType="num">
                                      <p:cBhvr>
                                        <p:cTn dur="500" fill="hold" id="27"/>
                                        <p:tgtEl>
                                          <p:spTgt spid="43"/>
                                        </p:tgtEl>
                                        <p:attrNameLst>
                                          <p:attrName>ppt_x</p:attrName>
                                        </p:attrNameLst>
                                      </p:cBhvr>
                                      <p:tavLst>
                                        <p:tav tm="0">
                                          <p:val>
                                            <p:strVal val="#ppt_x"/>
                                          </p:val>
                                        </p:tav>
                                        <p:tav tm="100000">
                                          <p:val>
                                            <p:strVal val="#ppt_x"/>
                                          </p:val>
                                        </p:tav>
                                      </p:tavLst>
                                    </p:anim>
                                    <p:anim calcmode="lin" valueType="num">
                                      <p:cBhvr>
                                        <p:cTn dur="500" fill="hold" id="28"/>
                                        <p:tgtEl>
                                          <p:spTgt spid="43"/>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700"/>
                            </p:stCondLst>
                            <p:childTnLst>
                              <p:par>
                                <p:cTn fill="hold" id="30" nodeType="afterEffect" presetClass="entr" presetID="42" presetSubtype="0">
                                  <p:stCondLst>
                                    <p:cond delay="0"/>
                                  </p:stCondLst>
                                  <p:childTnLst>
                                    <p:set>
                                      <p:cBhvr>
                                        <p:cTn dur="1" fill="hold" id="31">
                                          <p:stCondLst>
                                            <p:cond delay="0"/>
                                          </p:stCondLst>
                                        </p:cTn>
                                        <p:tgtEl>
                                          <p:spTgt spid="41"/>
                                        </p:tgtEl>
                                        <p:attrNameLst>
                                          <p:attrName>style.visibility</p:attrName>
                                        </p:attrNameLst>
                                      </p:cBhvr>
                                      <p:to>
                                        <p:strVal val="visible"/>
                                      </p:to>
                                    </p:set>
                                    <p:animEffect filter="fade" transition="in">
                                      <p:cBhvr>
                                        <p:cTn dur="500" id="32"/>
                                        <p:tgtEl>
                                          <p:spTgt spid="41"/>
                                        </p:tgtEl>
                                      </p:cBhvr>
                                    </p:animEffect>
                                    <p:anim calcmode="lin" valueType="num">
                                      <p:cBhvr>
                                        <p:cTn dur="500" fill="hold" id="33"/>
                                        <p:tgtEl>
                                          <p:spTgt spid="41"/>
                                        </p:tgtEl>
                                        <p:attrNameLst>
                                          <p:attrName>ppt_x</p:attrName>
                                        </p:attrNameLst>
                                      </p:cBhvr>
                                      <p:tavLst>
                                        <p:tav tm="0">
                                          <p:val>
                                            <p:strVal val="#ppt_x"/>
                                          </p:val>
                                        </p:tav>
                                        <p:tav tm="100000">
                                          <p:val>
                                            <p:strVal val="#ppt_x"/>
                                          </p:val>
                                        </p:tav>
                                      </p:tavLst>
                                    </p:anim>
                                    <p:anim calcmode="lin" valueType="num">
                                      <p:cBhvr>
                                        <p:cTn dur="500" fill="hold" id="34"/>
                                        <p:tgtEl>
                                          <p:spTgt spid="41"/>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200"/>
                            </p:stCondLst>
                            <p:childTnLst>
                              <p:par>
                                <p:cTn fill="hold" id="36" nodeType="afterEffect" presetClass="entr" presetID="42" presetSubtype="0">
                                  <p:stCondLst>
                                    <p:cond delay="0"/>
                                  </p:stCondLst>
                                  <p:childTnLst>
                                    <p:set>
                                      <p:cBhvr>
                                        <p:cTn dur="1" fill="hold" id="37">
                                          <p:stCondLst>
                                            <p:cond delay="0"/>
                                          </p:stCondLst>
                                        </p:cTn>
                                        <p:tgtEl>
                                          <p:spTgt spid="42"/>
                                        </p:tgtEl>
                                        <p:attrNameLst>
                                          <p:attrName>style.visibility</p:attrName>
                                        </p:attrNameLst>
                                      </p:cBhvr>
                                      <p:to>
                                        <p:strVal val="visible"/>
                                      </p:to>
                                    </p:set>
                                    <p:animEffect filter="fade" transition="in">
                                      <p:cBhvr>
                                        <p:cTn dur="500" id="38"/>
                                        <p:tgtEl>
                                          <p:spTgt spid="42"/>
                                        </p:tgtEl>
                                      </p:cBhvr>
                                    </p:animEffect>
                                    <p:anim calcmode="lin" valueType="num">
                                      <p:cBhvr>
                                        <p:cTn dur="500" fill="hold" id="39"/>
                                        <p:tgtEl>
                                          <p:spTgt spid="42"/>
                                        </p:tgtEl>
                                        <p:attrNameLst>
                                          <p:attrName>ppt_x</p:attrName>
                                        </p:attrNameLst>
                                      </p:cBhvr>
                                      <p:tavLst>
                                        <p:tav tm="0">
                                          <p:val>
                                            <p:strVal val="#ppt_x"/>
                                          </p:val>
                                        </p:tav>
                                        <p:tav tm="100000">
                                          <p:val>
                                            <p:strVal val="#ppt_x"/>
                                          </p:val>
                                        </p:tav>
                                      </p:tavLst>
                                    </p:anim>
                                    <p:anim calcmode="lin" valueType="num">
                                      <p:cBhvr>
                                        <p:cTn dur="500" fill="hold" id="40"/>
                                        <p:tgtEl>
                                          <p:spTgt spid="42"/>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2700"/>
                            </p:stCondLst>
                            <p:childTnLst>
                              <p:par>
                                <p:cTn fill="hold" id="42" nodeType="afterEffect" presetClass="entr" presetID="22" presetSubtype="8">
                                  <p:stCondLst>
                                    <p:cond delay="0"/>
                                  </p:stCondLst>
                                  <p:childTnLst>
                                    <p:set>
                                      <p:cBhvr>
                                        <p:cTn dur="1" fill="hold" id="43">
                                          <p:stCondLst>
                                            <p:cond delay="0"/>
                                          </p:stCondLst>
                                        </p:cTn>
                                        <p:tgtEl>
                                          <p:spTgt spid="24"/>
                                        </p:tgtEl>
                                        <p:attrNameLst>
                                          <p:attrName>style.visibility</p:attrName>
                                        </p:attrNameLst>
                                      </p:cBhvr>
                                      <p:to>
                                        <p:strVal val="visible"/>
                                      </p:to>
                                    </p:set>
                                    <p:animEffect filter="wipe(left)" transition="in">
                                      <p:cBhvr>
                                        <p:cTn dur="500" id="44"/>
                                        <p:tgtEl>
                                          <p:spTgt spid="24"/>
                                        </p:tgtEl>
                                      </p:cBhvr>
                                    </p:animEffect>
                                  </p:childTnLst>
                                </p:cTn>
                              </p:par>
                            </p:childTnLst>
                          </p:cTn>
                        </p:par>
                        <p:par>
                          <p:cTn fill="hold" id="45" nodeType="afterGroup">
                            <p:stCondLst>
                              <p:cond delay="3200"/>
                            </p:stCondLst>
                            <p:childTnLst>
                              <p:par>
                                <p:cTn fill="hold" id="46" nodeType="afterEffect" presetClass="entr" presetID="23" presetSubtype="16">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p:cTn dur="500" fill="hold" id="48"/>
                                        <p:tgtEl>
                                          <p:spTgt spid="21"/>
                                        </p:tgtEl>
                                        <p:attrNameLst>
                                          <p:attrName>ppt_w</p:attrName>
                                        </p:attrNameLst>
                                      </p:cBhvr>
                                      <p:tavLst>
                                        <p:tav tm="0">
                                          <p:val>
                                            <p:fltVal val="0"/>
                                          </p:val>
                                        </p:tav>
                                        <p:tav tm="100000">
                                          <p:val>
                                            <p:strVal val="#ppt_w"/>
                                          </p:val>
                                        </p:tav>
                                      </p:tavLst>
                                    </p:anim>
                                    <p:anim calcmode="lin" valueType="num">
                                      <p:cBhvr>
                                        <p:cTn dur="500" fill="hold" id="49"/>
                                        <p:tgtEl>
                                          <p:spTgt spid="21"/>
                                        </p:tgtEl>
                                        <p:attrNameLst>
                                          <p:attrName>ppt_h</p:attrName>
                                        </p:attrNameLst>
                                      </p:cBhvr>
                                      <p:tavLst>
                                        <p:tav tm="0">
                                          <p:val>
                                            <p:fltVal val="0"/>
                                          </p:val>
                                        </p:tav>
                                        <p:tav tm="100000">
                                          <p:val>
                                            <p:strVal val="#ppt_h"/>
                                          </p:val>
                                        </p:tav>
                                      </p:tavLst>
                                    </p:anim>
                                  </p:childTnLst>
                                </p:cTn>
                              </p:par>
                            </p:childTnLst>
                          </p:cTn>
                        </p:par>
                        <p:par>
                          <p:cTn fill="hold" id="50" nodeType="afterGroup">
                            <p:stCondLst>
                              <p:cond delay="3700"/>
                            </p:stCondLst>
                            <p:childTnLst>
                              <p:par>
                                <p:cTn fill="hold" id="51" nodeType="afterEffect" presetClass="entr" presetID="22" presetSubtype="8">
                                  <p:stCondLst>
                                    <p:cond delay="0"/>
                                  </p:stCondLst>
                                  <p:childTnLst>
                                    <p:set>
                                      <p:cBhvr>
                                        <p:cTn dur="1" fill="hold" id="52">
                                          <p:stCondLst>
                                            <p:cond delay="0"/>
                                          </p:stCondLst>
                                        </p:cTn>
                                        <p:tgtEl>
                                          <p:spTgt spid="18"/>
                                        </p:tgtEl>
                                        <p:attrNameLst>
                                          <p:attrName>style.visibility</p:attrName>
                                        </p:attrNameLst>
                                      </p:cBhvr>
                                      <p:to>
                                        <p:strVal val="visible"/>
                                      </p:to>
                                    </p:set>
                                    <p:animEffect filter="wipe(left)" transition="in">
                                      <p:cBhvr>
                                        <p:cTn dur="500" id="53"/>
                                        <p:tgtEl>
                                          <p:spTgt spid="18"/>
                                        </p:tgtEl>
                                      </p:cBhvr>
                                    </p:animEffect>
                                  </p:childTnLst>
                                </p:cTn>
                              </p:par>
                              <p:par>
                                <p:cTn fill="hold" id="54" nodeType="withEffect" presetClass="entr" presetID="23" presetSubtype="16">
                                  <p:stCondLst>
                                    <p:cond delay="500"/>
                                  </p:stCondLst>
                                  <p:childTnLst>
                                    <p:set>
                                      <p:cBhvr>
                                        <p:cTn dur="1" fill="hold" id="55">
                                          <p:stCondLst>
                                            <p:cond delay="0"/>
                                          </p:stCondLst>
                                        </p:cTn>
                                        <p:tgtEl>
                                          <p:spTgt spid="32"/>
                                        </p:tgtEl>
                                        <p:attrNameLst>
                                          <p:attrName>style.visibility</p:attrName>
                                        </p:attrNameLst>
                                      </p:cBhvr>
                                      <p:to>
                                        <p:strVal val="visible"/>
                                      </p:to>
                                    </p:set>
                                    <p:anim calcmode="lin" valueType="num">
                                      <p:cBhvr>
                                        <p:cTn dur="500" fill="hold" id="56"/>
                                        <p:tgtEl>
                                          <p:spTgt spid="32"/>
                                        </p:tgtEl>
                                        <p:attrNameLst>
                                          <p:attrName>ppt_w</p:attrName>
                                        </p:attrNameLst>
                                      </p:cBhvr>
                                      <p:tavLst>
                                        <p:tav tm="0">
                                          <p:val>
                                            <p:fltVal val="0"/>
                                          </p:val>
                                        </p:tav>
                                        <p:tav tm="100000">
                                          <p:val>
                                            <p:strVal val="#ppt_w"/>
                                          </p:val>
                                        </p:tav>
                                      </p:tavLst>
                                    </p:anim>
                                    <p:anim calcmode="lin" valueType="num">
                                      <p:cBhvr>
                                        <p:cTn dur="500" fill="hold" id="57"/>
                                        <p:tgtEl>
                                          <p:spTgt spid="32"/>
                                        </p:tgtEl>
                                        <p:attrNameLst>
                                          <p:attrName>ppt_h</p:attrName>
                                        </p:attrNameLst>
                                      </p:cBhvr>
                                      <p:tavLst>
                                        <p:tav tm="0">
                                          <p:val>
                                            <p:fltVal val="0"/>
                                          </p:val>
                                        </p:tav>
                                        <p:tav tm="100000">
                                          <p:val>
                                            <p:strVal val="#ppt_h"/>
                                          </p:val>
                                        </p:tav>
                                      </p:tavLst>
                                    </p:anim>
                                  </p:childTnLst>
                                </p:cTn>
                              </p:par>
                            </p:childTnLst>
                          </p:cTn>
                        </p:par>
                        <p:par>
                          <p:cTn fill="hold" id="58" nodeType="afterGroup">
                            <p:stCondLst>
                              <p:cond delay="4700"/>
                            </p:stCondLst>
                            <p:childTnLst>
                              <p:par>
                                <p:cTn fill="hold" id="59" nodeType="afterEffect" presetClass="entr" presetID="22" presetSubtype="8">
                                  <p:stCondLst>
                                    <p:cond delay="0"/>
                                  </p:stCondLst>
                                  <p:childTnLst>
                                    <p:set>
                                      <p:cBhvr>
                                        <p:cTn dur="1" fill="hold" id="60">
                                          <p:stCondLst>
                                            <p:cond delay="0"/>
                                          </p:stCondLst>
                                        </p:cTn>
                                        <p:tgtEl>
                                          <p:spTgt spid="29"/>
                                        </p:tgtEl>
                                        <p:attrNameLst>
                                          <p:attrName>style.visibility</p:attrName>
                                        </p:attrNameLst>
                                      </p:cBhvr>
                                      <p:to>
                                        <p:strVal val="visible"/>
                                      </p:to>
                                    </p:set>
                                    <p:animEffect filter="wipe(left)" transition="in">
                                      <p:cBhvr>
                                        <p:cTn dur="500" id="61"/>
                                        <p:tgtEl>
                                          <p:spTgt spid="29"/>
                                        </p:tgtEl>
                                      </p:cBhvr>
                                    </p:animEffect>
                                  </p:childTnLst>
                                </p:cTn>
                              </p:par>
                              <p:par>
                                <p:cTn fill="hold" id="62" nodeType="withEffect" presetClass="entr" presetID="23" presetSubtype="16">
                                  <p:stCondLst>
                                    <p:cond delay="500"/>
                                  </p:stCondLst>
                                  <p:childTnLst>
                                    <p:set>
                                      <p:cBhvr>
                                        <p:cTn dur="1" fill="hold" id="63">
                                          <p:stCondLst>
                                            <p:cond delay="0"/>
                                          </p:stCondLst>
                                        </p:cTn>
                                        <p:tgtEl>
                                          <p:spTgt spid="38"/>
                                        </p:tgtEl>
                                        <p:attrNameLst>
                                          <p:attrName>style.visibility</p:attrName>
                                        </p:attrNameLst>
                                      </p:cBhvr>
                                      <p:to>
                                        <p:strVal val="visible"/>
                                      </p:to>
                                    </p:set>
                                    <p:anim calcmode="lin" valueType="num">
                                      <p:cBhvr>
                                        <p:cTn dur="500" fill="hold" id="64"/>
                                        <p:tgtEl>
                                          <p:spTgt spid="38"/>
                                        </p:tgtEl>
                                        <p:attrNameLst>
                                          <p:attrName>ppt_w</p:attrName>
                                        </p:attrNameLst>
                                      </p:cBhvr>
                                      <p:tavLst>
                                        <p:tav tm="0">
                                          <p:val>
                                            <p:fltVal val="0"/>
                                          </p:val>
                                        </p:tav>
                                        <p:tav tm="100000">
                                          <p:val>
                                            <p:strVal val="#ppt_w"/>
                                          </p:val>
                                        </p:tav>
                                      </p:tavLst>
                                    </p:anim>
                                    <p:anim calcmode="lin" valueType="num">
                                      <p:cBhvr>
                                        <p:cTn dur="500" fill="hold" id="65"/>
                                        <p:tgtEl>
                                          <p:spTgt spid="38"/>
                                        </p:tgtEl>
                                        <p:attrNameLst>
                                          <p:attrName>ppt_h</p:attrName>
                                        </p:attrNameLst>
                                      </p:cBhvr>
                                      <p:tavLst>
                                        <p:tav tm="0">
                                          <p:val>
                                            <p:fltVal val="0"/>
                                          </p:val>
                                        </p:tav>
                                        <p:tav tm="100000">
                                          <p:val>
                                            <p:strVal val="#ppt_h"/>
                                          </p:val>
                                        </p:tav>
                                      </p:tavLst>
                                    </p:anim>
                                  </p:childTnLst>
                                </p:cTn>
                              </p:par>
                            </p:childTnLst>
                          </p:cTn>
                        </p:par>
                        <p:par>
                          <p:cTn fill="hold" id="66" nodeType="afterGroup">
                            <p:stCondLst>
                              <p:cond delay="5700"/>
                            </p:stCondLst>
                            <p:childTnLst>
                              <p:par>
                                <p:cTn fill="hold" id="67" nodeType="afterEffect" presetClass="entr" presetID="22" presetSubtype="8">
                                  <p:stCondLst>
                                    <p:cond delay="0"/>
                                  </p:stCondLst>
                                  <p:childTnLst>
                                    <p:set>
                                      <p:cBhvr>
                                        <p:cTn dur="1" fill="hold" id="68">
                                          <p:stCondLst>
                                            <p:cond delay="0"/>
                                          </p:stCondLst>
                                        </p:cTn>
                                        <p:tgtEl>
                                          <p:spTgt spid="35"/>
                                        </p:tgtEl>
                                        <p:attrNameLst>
                                          <p:attrName>style.visibility</p:attrName>
                                        </p:attrNameLst>
                                      </p:cBhvr>
                                      <p:to>
                                        <p:strVal val="visible"/>
                                      </p:to>
                                    </p:set>
                                    <p:animEffect filter="wipe(left)" transition="in">
                                      <p:cBhvr>
                                        <p:cTn dur="500" id="69"/>
                                        <p:tgtEl>
                                          <p:spTgt spid="35"/>
                                        </p:tgtEl>
                                      </p:cBhvr>
                                    </p:animEffect>
                                  </p:childTnLst>
                                </p:cTn>
                              </p:par>
                            </p:childTnLst>
                          </p:cTn>
                        </p:par>
                        <p:par>
                          <p:cTn fill="hold" id="70" nodeType="afterGroup">
                            <p:stCondLst>
                              <p:cond delay="6200"/>
                            </p:stCondLst>
                            <p:childTnLst>
                              <p:par>
                                <p:cTn fill="hold" grpId="0" id="71" nodeType="afterEffect" presetClass="entr" presetID="42" presetSubtype="0">
                                  <p:stCondLst>
                                    <p:cond delay="0"/>
                                  </p:stCondLst>
                                  <p:childTnLst>
                                    <p:set>
                                      <p:cBhvr>
                                        <p:cTn dur="1" fill="hold" id="72">
                                          <p:stCondLst>
                                            <p:cond delay="0"/>
                                          </p:stCondLst>
                                        </p:cTn>
                                        <p:tgtEl>
                                          <p:spTgt spid="17"/>
                                        </p:tgtEl>
                                        <p:attrNameLst>
                                          <p:attrName>style.visibility</p:attrName>
                                        </p:attrNameLst>
                                      </p:cBhvr>
                                      <p:to>
                                        <p:strVal val="visible"/>
                                      </p:to>
                                    </p:set>
                                    <p:animEffect filter="fade" transition="in">
                                      <p:cBhvr>
                                        <p:cTn dur="500" id="73"/>
                                        <p:tgtEl>
                                          <p:spTgt spid="17"/>
                                        </p:tgtEl>
                                      </p:cBhvr>
                                    </p:animEffect>
                                    <p:anim calcmode="lin" valueType="num">
                                      <p:cBhvr>
                                        <p:cTn dur="500" fill="hold" id="74"/>
                                        <p:tgtEl>
                                          <p:spTgt spid="17"/>
                                        </p:tgtEl>
                                        <p:attrNameLst>
                                          <p:attrName>ppt_x</p:attrName>
                                        </p:attrNameLst>
                                      </p:cBhvr>
                                      <p:tavLst>
                                        <p:tav tm="0">
                                          <p:val>
                                            <p:strVal val="#ppt_x"/>
                                          </p:val>
                                        </p:tav>
                                        <p:tav tm="100000">
                                          <p:val>
                                            <p:strVal val="#ppt_x"/>
                                          </p:val>
                                        </p:tav>
                                      </p:tavLst>
                                    </p:anim>
                                    <p:anim calcmode="lin" valueType="num">
                                      <p:cBhvr>
                                        <p:cTn dur="500" fill="hold" id="75"/>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286E7DD9-AC51-46E4-8CF1-8315AE916AC2}" type="slidenum">
              <a:rPr altLang="en-US" lang="zh-CN" smtClean="0" sz="1400">
                <a:solidFill>
                  <a:schemeClr val="bg1"/>
                </a:solidFill>
              </a:rPr>
              <a:pPr algn="ctr"/>
              <a:t>22</a:t>
            </a:fld>
          </a:p>
        </p:txBody>
      </p:sp>
      <p:grpSp>
        <p:nvGrpSpPr>
          <p:cNvPr id="17" name="组合 16"/>
          <p:cNvGrpSpPr/>
          <p:nvPr/>
        </p:nvGrpSpPr>
        <p:grpSpPr>
          <a:xfrm>
            <a:off x="4810221" y="1961704"/>
            <a:ext cx="6253537" cy="1003334"/>
            <a:chOff x="4911768" y="1576758"/>
            <a:chExt cx="6253537" cy="1003334"/>
          </a:xfrm>
        </p:grpSpPr>
        <p:sp>
          <p:nvSpPr>
            <p:cNvPr id="18" name="矩形 17"/>
            <p:cNvSpPr/>
            <p:nvPr/>
          </p:nvSpPr>
          <p:spPr>
            <a:xfrm>
              <a:off x="4911768" y="1576758"/>
              <a:ext cx="2408441" cy="426712"/>
            </a:xfrm>
            <a:prstGeom prst="rect">
              <a:avLst/>
            </a:prstGeom>
          </p:spPr>
          <p:txBody>
            <a:bodyPr bIns="45716" lIns="91431" rIns="91431" tIns="45716" wrap="square">
              <a:spAutoFit/>
            </a:bodyPr>
            <a:lstStyle/>
            <a:p>
              <a:r>
                <a:rPr altLang="en-US" b="1" lang="zh-CN" sz="2200">
                  <a:solidFill>
                    <a:schemeClr val="tx1">
                      <a:lumMod val="75000"/>
                      <a:lumOff val="25000"/>
                    </a:schemeClr>
                  </a:solidFill>
                  <a:latin charset="-122" pitchFamily="34" typeface="微软雅黑"/>
                  <a:ea charset="-122" pitchFamily="34" typeface="微软雅黑"/>
                </a:rPr>
                <a:t>点击添加标题</a:t>
              </a:r>
            </a:p>
          </p:txBody>
        </p:sp>
        <p:sp>
          <p:nvSpPr>
            <p:cNvPr id="19" name="矩形 47"/>
            <p:cNvSpPr>
              <a:spLocks noChangeArrowheads="1"/>
            </p:cNvSpPr>
            <p:nvPr/>
          </p:nvSpPr>
          <p:spPr bwMode="auto">
            <a:xfrm>
              <a:off x="4911768" y="2013791"/>
              <a:ext cx="6253537"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10000"/>
                </a:lnSpc>
                <a:spcBef>
                  <a:spcPct val="0"/>
                </a:spcBef>
                <a:buNone/>
              </a:pPr>
              <a:r>
                <a:rPr altLang="en-US" lang="zh-CN" smtClean="0" sz="1400">
                  <a:solidFill>
                    <a:schemeClr val="tx1">
                      <a:lumMod val="75000"/>
                      <a:lumOff val="25000"/>
                    </a:schemeClr>
                  </a:solidFill>
                  <a:sym charset="-122" pitchFamily="34" typeface="微软雅黑"/>
                </a:rPr>
                <a:t>在此录入上述图表的综合描述说明，在此录入上述图表的综合描述说明，在此录入上述图表的综合描述说明，在此录入上述图表的综合描述说明。</a:t>
              </a:r>
            </a:p>
          </p:txBody>
        </p:sp>
      </p:grpSp>
      <p:grpSp>
        <p:nvGrpSpPr>
          <p:cNvPr id="20" name="组合 19"/>
          <p:cNvGrpSpPr/>
          <p:nvPr/>
        </p:nvGrpSpPr>
        <p:grpSpPr>
          <a:xfrm>
            <a:off x="4810221" y="3238198"/>
            <a:ext cx="6253537" cy="1003334"/>
            <a:chOff x="4911768" y="2853252"/>
            <a:chExt cx="6253537" cy="1003334"/>
          </a:xfrm>
        </p:grpSpPr>
        <p:sp>
          <p:nvSpPr>
            <p:cNvPr id="21" name="矩形 20"/>
            <p:cNvSpPr/>
            <p:nvPr/>
          </p:nvSpPr>
          <p:spPr>
            <a:xfrm>
              <a:off x="4911768" y="2853252"/>
              <a:ext cx="2408441" cy="426712"/>
            </a:xfrm>
            <a:prstGeom prst="rect">
              <a:avLst/>
            </a:prstGeom>
          </p:spPr>
          <p:txBody>
            <a:bodyPr bIns="45716" lIns="91431" rIns="91431" tIns="45716" wrap="square">
              <a:spAutoFit/>
            </a:bodyPr>
            <a:lstStyle/>
            <a:p>
              <a:r>
                <a:rPr altLang="en-US" b="1" lang="zh-CN" sz="2200">
                  <a:solidFill>
                    <a:schemeClr val="tx1">
                      <a:lumMod val="75000"/>
                      <a:lumOff val="25000"/>
                    </a:schemeClr>
                  </a:solidFill>
                  <a:latin charset="-122" pitchFamily="34" typeface="微软雅黑"/>
                  <a:ea charset="-122" pitchFamily="34" typeface="微软雅黑"/>
                </a:rPr>
                <a:t>点击添加标题</a:t>
              </a:r>
            </a:p>
          </p:txBody>
        </p:sp>
        <p:sp>
          <p:nvSpPr>
            <p:cNvPr id="22" name="矩形 47"/>
            <p:cNvSpPr>
              <a:spLocks noChangeArrowheads="1"/>
            </p:cNvSpPr>
            <p:nvPr/>
          </p:nvSpPr>
          <p:spPr bwMode="auto">
            <a:xfrm>
              <a:off x="4911768" y="3290284"/>
              <a:ext cx="6253537"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10000"/>
                </a:lnSpc>
                <a:spcBef>
                  <a:spcPct val="0"/>
                </a:spcBef>
                <a:buNone/>
              </a:pPr>
              <a:r>
                <a:rPr altLang="en-US" lang="zh-CN" smtClean="0" sz="1400">
                  <a:solidFill>
                    <a:schemeClr val="tx1">
                      <a:lumMod val="75000"/>
                      <a:lumOff val="25000"/>
                    </a:schemeClr>
                  </a:solidFill>
                  <a:sym charset="-122" pitchFamily="34" typeface="微软雅黑"/>
                </a:rPr>
                <a:t>在此录入上述图表的综合描述说明，在此录入上述图表的综合描述说明，在此录入上述图表的综合描述说明，在此录入上述图表的综合描述说明。</a:t>
              </a:r>
            </a:p>
          </p:txBody>
        </p:sp>
      </p:grpSp>
      <p:grpSp>
        <p:nvGrpSpPr>
          <p:cNvPr id="23" name="组合 22"/>
          <p:cNvGrpSpPr/>
          <p:nvPr/>
        </p:nvGrpSpPr>
        <p:grpSpPr>
          <a:xfrm>
            <a:off x="4810221" y="4514692"/>
            <a:ext cx="6253537" cy="1003334"/>
            <a:chOff x="4911768" y="4129746"/>
            <a:chExt cx="6253537" cy="1003334"/>
          </a:xfrm>
        </p:grpSpPr>
        <p:sp>
          <p:nvSpPr>
            <p:cNvPr id="24" name="矩形 23"/>
            <p:cNvSpPr/>
            <p:nvPr/>
          </p:nvSpPr>
          <p:spPr>
            <a:xfrm>
              <a:off x="4911768" y="4129746"/>
              <a:ext cx="2408441" cy="426712"/>
            </a:xfrm>
            <a:prstGeom prst="rect">
              <a:avLst/>
            </a:prstGeom>
          </p:spPr>
          <p:txBody>
            <a:bodyPr bIns="45716" lIns="91431" rIns="91431" tIns="45716" wrap="square">
              <a:spAutoFit/>
            </a:bodyPr>
            <a:lstStyle/>
            <a:p>
              <a:r>
                <a:rPr altLang="en-US" b="1" lang="zh-CN" sz="2200">
                  <a:solidFill>
                    <a:schemeClr val="tx1">
                      <a:lumMod val="75000"/>
                      <a:lumOff val="25000"/>
                    </a:schemeClr>
                  </a:solidFill>
                  <a:latin charset="-122" pitchFamily="34" typeface="微软雅黑"/>
                  <a:ea charset="-122" pitchFamily="34" typeface="微软雅黑"/>
                </a:rPr>
                <a:t>点击添加标题</a:t>
              </a:r>
            </a:p>
          </p:txBody>
        </p:sp>
        <p:sp>
          <p:nvSpPr>
            <p:cNvPr id="25" name="矩形 47"/>
            <p:cNvSpPr>
              <a:spLocks noChangeArrowheads="1"/>
            </p:cNvSpPr>
            <p:nvPr/>
          </p:nvSpPr>
          <p:spPr bwMode="auto">
            <a:xfrm>
              <a:off x="4911768" y="4566778"/>
              <a:ext cx="6253537"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10000"/>
                </a:lnSpc>
                <a:spcBef>
                  <a:spcPct val="0"/>
                </a:spcBef>
                <a:buNone/>
              </a:pPr>
              <a:r>
                <a:rPr altLang="en-US" lang="zh-CN" smtClean="0" sz="1400">
                  <a:solidFill>
                    <a:schemeClr val="tx1">
                      <a:lumMod val="75000"/>
                      <a:lumOff val="25000"/>
                    </a:schemeClr>
                  </a:solidFill>
                  <a:sym charset="-122" pitchFamily="34" typeface="微软雅黑"/>
                </a:rPr>
                <a:t>在此录入上述图表的综合描述说明，在此录入上述图表的综合描述说明，在此录入上述图表的综合描述说明。</a:t>
              </a:r>
            </a:p>
          </p:txBody>
        </p:sp>
      </p:grpSp>
      <p:sp>
        <p:nvSpPr>
          <p:cNvPr id="26" name="Oval 25"/>
          <p:cNvSpPr/>
          <p:nvPr/>
        </p:nvSpPr>
        <p:spPr>
          <a:xfrm>
            <a:off x="4326177" y="2283030"/>
            <a:ext cx="192723"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sp>
        <p:nvSpPr>
          <p:cNvPr id="27" name="Oval 35"/>
          <p:cNvSpPr/>
          <p:nvPr/>
        </p:nvSpPr>
        <p:spPr>
          <a:xfrm>
            <a:off x="4326177" y="3563186"/>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sp>
        <p:nvSpPr>
          <p:cNvPr id="28" name="Oval 51"/>
          <p:cNvSpPr/>
          <p:nvPr/>
        </p:nvSpPr>
        <p:spPr>
          <a:xfrm>
            <a:off x="4326177" y="4843341"/>
            <a:ext cx="192723"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nvGrpSpPr>
          <p:cNvPr id="29" name="组合 28"/>
          <p:cNvGrpSpPr/>
          <p:nvPr/>
        </p:nvGrpSpPr>
        <p:grpSpPr>
          <a:xfrm>
            <a:off x="1227768" y="1893714"/>
            <a:ext cx="2996861" cy="971355"/>
            <a:chOff x="1361399" y="1508768"/>
            <a:chExt cx="2996861" cy="971355"/>
          </a:xfrm>
        </p:grpSpPr>
        <p:grpSp>
          <p:nvGrpSpPr>
            <p:cNvPr id="30" name="Group 30"/>
            <p:cNvGrpSpPr/>
            <p:nvPr/>
          </p:nvGrpSpPr>
          <p:grpSpPr>
            <a:xfrm>
              <a:off x="1361399" y="1508768"/>
              <a:ext cx="2996861" cy="971355"/>
              <a:chOff x="1231550" y="1255634"/>
              <a:chExt cx="2350956" cy="762001"/>
            </a:xfrm>
          </p:grpSpPr>
          <p:sp>
            <p:nvSpPr>
              <p:cNvPr id="32" name="Flowchart: Off-page Connector 22"/>
              <p:cNvSpPr/>
              <p:nvPr/>
            </p:nvSpPr>
            <p:spPr>
              <a:xfrm rot="16200000">
                <a:off x="1829116" y="830137"/>
                <a:ext cx="762000" cy="1612995"/>
              </a:xfrm>
              <a:prstGeom prst="flowChartOffpageConnector">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5867"/>
              </a:p>
            </p:txBody>
          </p:sp>
          <p:sp>
            <p:nvSpPr>
              <p:cNvPr id="33" name="Round Same Side Corner Rectangle 23"/>
              <p:cNvSpPr/>
              <p:nvPr/>
            </p:nvSpPr>
            <p:spPr>
              <a:xfrm rot="16200000">
                <a:off x="1080978"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mtClean="0" sz="2800">
                    <a:solidFill>
                      <a:schemeClr val="bg1">
                        <a:lumMod val="50000"/>
                        <a:lumOff val="50000"/>
                      </a:schemeClr>
                    </a:solidFill>
                    <a:latin charset="0" pitchFamily="34" typeface="Impact"/>
                  </a:rPr>
                  <a:t>01</a:t>
                </a:r>
              </a:p>
            </p:txBody>
          </p:sp>
          <p:cxnSp>
            <p:nvCxnSpPr>
              <p:cNvPr id="34" name="Straight Connector 24"/>
              <p:cNvCxnSpPr/>
              <p:nvPr/>
            </p:nvCxnSpPr>
            <p:spPr>
              <a:xfrm flipV="1">
                <a:off x="2911783" y="1613322"/>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1" name="Freeform 35"/>
            <p:cNvSpPr>
              <a:spLocks noChangeAspect="1" noEditPoints="1"/>
            </p:cNvSpPr>
            <p:nvPr/>
          </p:nvSpPr>
          <p:spPr bwMode="auto">
            <a:xfrm>
              <a:off x="2269724" y="1753520"/>
              <a:ext cx="783774" cy="457201"/>
            </a:xfrm>
            <a:custGeom>
              <a:gdLst>
                <a:gd fmla="*/ 135 w 157" name="T0"/>
                <a:gd fmla="*/ 46 h 106" name="T1"/>
                <a:gd fmla="*/ 136 w 157" name="T2"/>
                <a:gd fmla="*/ 37 h 106" name="T3"/>
                <a:gd fmla="*/ 99 w 157" name="T4"/>
                <a:gd fmla="*/ 0 h 106" name="T5"/>
                <a:gd fmla="*/ 73 w 157" name="T6"/>
                <a:gd fmla="*/ 18 h 106" name="T7"/>
                <a:gd fmla="*/ 45 w 157" name="T8"/>
                <a:gd fmla="*/ 8 h 106" name="T9"/>
                <a:gd fmla="*/ 19 w 157" name="T10"/>
                <a:gd fmla="*/ 39 h 106" name="T11"/>
                <a:gd fmla="*/ 20 w 157" name="T12"/>
                <a:gd fmla="*/ 47 h 106" name="T13"/>
                <a:gd fmla="*/ 0 w 157" name="T14"/>
                <a:gd fmla="*/ 75 h 106" name="T15"/>
                <a:gd fmla="*/ 31 w 157" name="T16"/>
                <a:gd fmla="*/ 106 h 106" name="T17"/>
                <a:gd fmla="*/ 126 w 157" name="T18"/>
                <a:gd fmla="*/ 106 h 106" name="T19"/>
                <a:gd fmla="*/ 157 w 157" name="T20"/>
                <a:gd fmla="*/ 75 h 106" name="T21"/>
                <a:gd fmla="*/ 135 w 157" name="T22"/>
                <a:gd fmla="*/ 46 h 106" name="T23"/>
                <a:gd fmla="*/ 120 w 157" name="T24"/>
                <a:gd fmla="*/ 100 h 106" name="T25"/>
                <a:gd fmla="*/ 79 w 157" name="T26"/>
                <a:gd fmla="*/ 100 h 106" name="T27"/>
                <a:gd fmla="*/ 103 w 157" name="T28"/>
                <a:gd fmla="*/ 75 h 106" name="T29"/>
                <a:gd fmla="*/ 102 w 157" name="T30"/>
                <a:gd fmla="*/ 72 h 106" name="T31"/>
                <a:gd fmla="*/ 92 w 157" name="T32"/>
                <a:gd fmla="*/ 72 h 106" name="T33"/>
                <a:gd fmla="*/ 92 w 157" name="T34"/>
                <a:gd fmla="*/ 68 h 106" name="T35"/>
                <a:gd fmla="*/ 92 w 157" name="T36"/>
                <a:gd fmla="*/ 37 h 106" name="T37"/>
                <a:gd fmla="*/ 90 w 157" name="T38"/>
                <a:gd fmla="*/ 35 h 106" name="T39"/>
                <a:gd fmla="*/ 64 w 157" name="T40"/>
                <a:gd fmla="*/ 35 h 106" name="T41"/>
                <a:gd fmla="*/ 62 w 157" name="T42"/>
                <a:gd fmla="*/ 37 h 106" name="T43"/>
                <a:gd fmla="*/ 62 w 157" name="T44"/>
                <a:gd fmla="*/ 68 h 106" name="T45"/>
                <a:gd fmla="*/ 62 w 157" name="T46"/>
                <a:gd fmla="*/ 73 h 106" name="T47"/>
                <a:gd fmla="*/ 51 w 157" name="T48"/>
                <a:gd fmla="*/ 73 h 106" name="T49"/>
                <a:gd fmla="*/ 50 w 157" name="T50"/>
                <a:gd fmla="*/ 76 h 106" name="T51"/>
                <a:gd fmla="*/ 75 w 157" name="T52"/>
                <a:gd fmla="*/ 100 h 106" name="T53"/>
                <a:gd fmla="*/ 38 w 157" name="T54"/>
                <a:gd fmla="*/ 100 h 106" name="T55"/>
                <a:gd fmla="*/ 11 w 157" name="T56"/>
                <a:gd fmla="*/ 74 h 106" name="T57"/>
                <a:gd fmla="*/ 29 w 157" name="T58"/>
                <a:gd fmla="*/ 50 h 106" name="T59"/>
                <a:gd fmla="*/ 28 w 157" name="T60"/>
                <a:gd fmla="*/ 44 h 106" name="T61"/>
                <a:gd fmla="*/ 50 w 157" name="T62"/>
                <a:gd fmla="*/ 17 h 106" name="T63"/>
                <a:gd fmla="*/ 74 w 157" name="T64"/>
                <a:gd fmla="*/ 29 h 106" name="T65"/>
                <a:gd fmla="*/ 97 w 157" name="T66"/>
                <a:gd fmla="*/ 10 h 106" name="T67"/>
                <a:gd fmla="*/ 128 w 157" name="T68"/>
                <a:gd fmla="*/ 42 h 106" name="T69"/>
                <a:gd fmla="*/ 127 w 157" name="T70"/>
                <a:gd fmla="*/ 49 h 106" name="T71"/>
                <a:gd fmla="*/ 147 w 157" name="T72"/>
                <a:gd fmla="*/ 74 h 106" name="T73"/>
                <a:gd fmla="*/ 120 w 157" name="T74"/>
                <a:gd fmla="*/ 100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3200"/>
            </a:p>
          </p:txBody>
        </p:sp>
      </p:grpSp>
      <p:grpSp>
        <p:nvGrpSpPr>
          <p:cNvPr id="35" name="组合 34"/>
          <p:cNvGrpSpPr/>
          <p:nvPr/>
        </p:nvGrpSpPr>
        <p:grpSpPr>
          <a:xfrm>
            <a:off x="1225212" y="4454024"/>
            <a:ext cx="2999414" cy="971356"/>
            <a:chOff x="1358843" y="4069078"/>
            <a:chExt cx="2999414" cy="971356"/>
          </a:xfrm>
        </p:grpSpPr>
        <p:grpSp>
          <p:nvGrpSpPr>
            <p:cNvPr id="36" name="Group 40"/>
            <p:cNvGrpSpPr/>
            <p:nvPr/>
          </p:nvGrpSpPr>
          <p:grpSpPr>
            <a:xfrm>
              <a:off x="1358843" y="4069078"/>
              <a:ext cx="2999414" cy="971356"/>
              <a:chOff x="1229546" y="1255634"/>
              <a:chExt cx="2352959" cy="762002"/>
            </a:xfrm>
          </p:grpSpPr>
          <p:sp>
            <p:nvSpPr>
              <p:cNvPr id="38" name="Flowchart: Off-page Connector 47"/>
              <p:cNvSpPr/>
              <p:nvPr/>
            </p:nvSpPr>
            <p:spPr>
              <a:xfrm rot="16200000">
                <a:off x="1829116" y="830138"/>
                <a:ext cx="762000" cy="1612995"/>
              </a:xfrm>
              <a:prstGeom prst="flowChartOffpageConnector">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3600">
                  <a:solidFill>
                    <a:schemeClr val="bg1"/>
                  </a:solidFill>
                  <a:latin charset="0" pitchFamily="34" typeface="Impact"/>
                </a:endParaRPr>
              </a:p>
            </p:txBody>
          </p:sp>
          <p:sp>
            <p:nvSpPr>
              <p:cNvPr id="39" name="Round Same Side Corner Rectangle 49"/>
              <p:cNvSpPr/>
              <p:nvPr/>
            </p:nvSpPr>
            <p:spPr>
              <a:xfrm rot="16200000">
                <a:off x="1078974"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mtClean="0" sz="2800">
                    <a:solidFill>
                      <a:schemeClr val="bg1">
                        <a:lumMod val="50000"/>
                        <a:lumOff val="50000"/>
                      </a:schemeClr>
                    </a:solidFill>
                    <a:latin charset="0" pitchFamily="34" typeface="Impact"/>
                  </a:rPr>
                  <a:t>03</a:t>
                </a:r>
              </a:p>
            </p:txBody>
          </p:sp>
          <p:cxnSp>
            <p:nvCxnSpPr>
              <p:cNvPr id="40" name="Straight Connector 50"/>
              <p:cNvCxnSpPr/>
              <p:nvPr/>
            </p:nvCxnSpPr>
            <p:spPr>
              <a:xfrm>
                <a:off x="2911781" y="1638408"/>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61"/>
            <p:cNvSpPr/>
            <p:nvPr/>
          </p:nvSpPr>
          <p:spPr bwMode="auto">
            <a:xfrm>
              <a:off x="2382417" y="4264823"/>
              <a:ext cx="558388" cy="579867"/>
            </a:xfrm>
            <a:custGeom>
              <a:gdLst>
                <a:gd fmla="*/ 99 w 137" name="T0"/>
                <a:gd fmla="*/ 57 h 142" name="T1"/>
                <a:gd fmla="*/ 137 w 137" name="T2"/>
                <a:gd fmla="*/ 57 h 142" name="T3"/>
                <a:gd fmla="*/ 76 w 137" name="T4"/>
                <a:gd fmla="*/ 4 h 142" name="T5"/>
                <a:gd fmla="*/ 69 w 137" name="T6"/>
                <a:gd fmla="*/ 0 h 142" name="T7"/>
                <a:gd fmla="*/ 62 w 137" name="T8"/>
                <a:gd fmla="*/ 4 h 142" name="T9"/>
                <a:gd fmla="*/ 0 w 137" name="T10"/>
                <a:gd fmla="*/ 57 h 142" name="T11"/>
                <a:gd fmla="*/ 39 w 137" name="T12"/>
                <a:gd fmla="*/ 57 h 142" name="T13"/>
                <a:gd fmla="*/ 62 w 137" name="T14"/>
                <a:gd fmla="*/ 4 h 142" name="T15"/>
                <a:gd fmla="*/ 62 w 137" name="T16"/>
                <a:gd fmla="*/ 5 h 142" name="T17"/>
                <a:gd fmla="*/ 43 w 137" name="T18"/>
                <a:gd fmla="*/ 57 h 142" name="T19"/>
                <a:gd fmla="*/ 64 w 137" name="T20"/>
                <a:gd fmla="*/ 57 h 142" name="T21"/>
                <a:gd fmla="*/ 64 w 137" name="T22"/>
                <a:gd fmla="*/ 122 h 142" name="T23"/>
                <a:gd fmla="*/ 64 w 137" name="T24"/>
                <a:gd fmla="*/ 125 h 142" name="T25"/>
                <a:gd fmla="*/ 64 w 137" name="T26"/>
                <a:gd fmla="*/ 130 h 142" name="T27"/>
                <a:gd fmla="*/ 76 w 137" name="T28"/>
                <a:gd fmla="*/ 142 h 142" name="T29"/>
                <a:gd fmla="*/ 87 w 137" name="T30"/>
                <a:gd fmla="*/ 130 h 142" name="T31"/>
                <a:gd fmla="*/ 87 w 137" name="T32"/>
                <a:gd fmla="*/ 125 h 142" name="T33"/>
                <a:gd fmla="*/ 79 w 137" name="T34"/>
                <a:gd fmla="*/ 125 h 142" name="T35"/>
                <a:gd fmla="*/ 79 w 137" name="T36"/>
                <a:gd fmla="*/ 127 h 142" name="T37"/>
                <a:gd fmla="*/ 79 w 137" name="T38"/>
                <a:gd fmla="*/ 129 h 142" name="T39"/>
                <a:gd fmla="*/ 76 w 137" name="T40"/>
                <a:gd fmla="*/ 133 h 142" name="T41"/>
                <a:gd fmla="*/ 72 w 137" name="T42"/>
                <a:gd fmla="*/ 129 h 142" name="T43"/>
                <a:gd fmla="*/ 72 w 137" name="T44"/>
                <a:gd fmla="*/ 127 h 142" name="T45"/>
                <a:gd fmla="*/ 72 w 137" name="T46"/>
                <a:gd fmla="*/ 125 h 142" name="T47"/>
                <a:gd fmla="*/ 72 w 137" name="T48"/>
                <a:gd fmla="*/ 111 h 142" name="T49"/>
                <a:gd fmla="*/ 72 w 137" name="T50"/>
                <a:gd fmla="*/ 57 h 142" name="T51"/>
                <a:gd fmla="*/ 94 w 137" name="T52"/>
                <a:gd fmla="*/ 57 h 142" name="T53"/>
                <a:gd fmla="*/ 76 w 137" name="T54"/>
                <a:gd fmla="*/ 5 h 142" name="T55"/>
                <a:gd fmla="*/ 76 w 137" name="T56"/>
                <a:gd fmla="*/ 4 h 142" name="T57"/>
                <a:gd fmla="*/ 99 w 137" name="T58"/>
                <a:gd fmla="*/ 57 h 1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2" w="137">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latin charset="0" pitchFamily="34" typeface="Impact"/>
              </a:endParaRPr>
            </a:p>
          </p:txBody>
        </p:sp>
      </p:grpSp>
      <p:grpSp>
        <p:nvGrpSpPr>
          <p:cNvPr id="41" name="组合 40"/>
          <p:cNvGrpSpPr/>
          <p:nvPr/>
        </p:nvGrpSpPr>
        <p:grpSpPr>
          <a:xfrm>
            <a:off x="1227768" y="3173869"/>
            <a:ext cx="2996858" cy="971356"/>
            <a:chOff x="1361399" y="2788923"/>
            <a:chExt cx="2996858" cy="971356"/>
          </a:xfrm>
        </p:grpSpPr>
        <p:grpSp>
          <p:nvGrpSpPr>
            <p:cNvPr id="42" name="Group 31"/>
            <p:cNvGrpSpPr/>
            <p:nvPr/>
          </p:nvGrpSpPr>
          <p:grpSpPr>
            <a:xfrm>
              <a:off x="1361399" y="2788923"/>
              <a:ext cx="2996858" cy="971356"/>
              <a:chOff x="1231549" y="1255634"/>
              <a:chExt cx="2350953" cy="762002"/>
            </a:xfrm>
          </p:grpSpPr>
          <p:sp>
            <p:nvSpPr>
              <p:cNvPr id="44" name="Flowchart: Off-page Connector 32"/>
              <p:cNvSpPr/>
              <p:nvPr/>
            </p:nvSpPr>
            <p:spPr>
              <a:xfrm rot="16200000">
                <a:off x="1829116" y="830138"/>
                <a:ext cx="762000" cy="1612995"/>
              </a:xfrm>
              <a:prstGeom prst="flowChartOffpage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3600">
                  <a:solidFill>
                    <a:schemeClr val="bg1"/>
                  </a:solidFill>
                  <a:latin charset="0" pitchFamily="34" typeface="Impact"/>
                </a:endParaRPr>
              </a:p>
            </p:txBody>
          </p:sp>
          <p:sp>
            <p:nvSpPr>
              <p:cNvPr id="45" name="Round Same Side Corner Rectangle 33"/>
              <p:cNvSpPr/>
              <p:nvPr/>
            </p:nvSpPr>
            <p:spPr>
              <a:xfrm rot="16200000">
                <a:off x="1080977"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mtClean="0" sz="2800">
                    <a:solidFill>
                      <a:schemeClr val="bg1">
                        <a:lumMod val="50000"/>
                        <a:lumOff val="50000"/>
                      </a:schemeClr>
                    </a:solidFill>
                    <a:latin charset="0" pitchFamily="34" typeface="Impact"/>
                  </a:rPr>
                  <a:t>02</a:t>
                </a:r>
              </a:p>
            </p:txBody>
          </p:sp>
          <p:cxnSp>
            <p:nvCxnSpPr>
              <p:cNvPr id="46" name="Straight Connector 34"/>
              <p:cNvCxnSpPr/>
              <p:nvPr/>
            </p:nvCxnSpPr>
            <p:spPr>
              <a:xfrm>
                <a:off x="2911783" y="162586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5"/>
            <p:cNvSpPr>
              <a:spLocks noEditPoints="1"/>
            </p:cNvSpPr>
            <p:nvPr/>
          </p:nvSpPr>
          <p:spPr bwMode="auto">
            <a:xfrm>
              <a:off x="2351352" y="3055525"/>
              <a:ext cx="620518" cy="438152"/>
            </a:xfrm>
            <a:custGeom>
              <a:gdLst>
                <a:gd fmla="*/ 218 w 219" name="T0"/>
                <a:gd fmla="*/ 117 h 154" name="T1"/>
                <a:gd fmla="*/ 219 w 219" name="T2"/>
                <a:gd fmla="*/ 118 h 154" name="T3"/>
                <a:gd fmla="*/ 218 w 219" name="T4"/>
                <a:gd fmla="*/ 119 h 154" name="T5"/>
                <a:gd fmla="*/ 174 w 219" name="T6"/>
                <a:gd fmla="*/ 153 h 154" name="T7"/>
                <a:gd fmla="*/ 172 w 219" name="T8"/>
                <a:gd fmla="*/ 153 h 154" name="T9"/>
                <a:gd fmla="*/ 171 w 219" name="T10"/>
                <a:gd fmla="*/ 151 h 154" name="T11"/>
                <a:gd fmla="*/ 179 w 219" name="T12"/>
                <a:gd fmla="*/ 133 h 154" name="T13"/>
                <a:gd fmla="*/ 113 w 219" name="T14"/>
                <a:gd fmla="*/ 106 h 154" name="T15"/>
                <a:gd fmla="*/ 126 w 219" name="T16"/>
                <a:gd fmla="*/ 89 h 154" name="T17"/>
                <a:gd fmla="*/ 131 w 219" name="T18"/>
                <a:gd fmla="*/ 82 h 154" name="T19"/>
                <a:gd fmla="*/ 179 w 219" name="T20"/>
                <a:gd fmla="*/ 103 h 154" name="T21"/>
                <a:gd fmla="*/ 171 w 219" name="T22"/>
                <a:gd fmla="*/ 85 h 154" name="T23"/>
                <a:gd fmla="*/ 172 w 219" name="T24"/>
                <a:gd fmla="*/ 83 h 154" name="T25"/>
                <a:gd fmla="*/ 173 w 219" name="T26"/>
                <a:gd fmla="*/ 82 h 154" name="T27"/>
                <a:gd fmla="*/ 174 w 219" name="T28"/>
                <a:gd fmla="*/ 83 h 154" name="T29"/>
                <a:gd fmla="*/ 218 w 219" name="T30"/>
                <a:gd fmla="*/ 117 h 154" name="T31"/>
                <a:gd fmla="*/ 45 w 219" name="T32"/>
                <a:gd fmla="*/ 71 h 154" name="T33"/>
                <a:gd fmla="*/ 46 w 219" name="T34"/>
                <a:gd fmla="*/ 71 h 154" name="T35"/>
                <a:gd fmla="*/ 47 w 219" name="T36"/>
                <a:gd fmla="*/ 71 h 154" name="T37"/>
                <a:gd fmla="*/ 47 w 219" name="T38"/>
                <a:gd fmla="*/ 69 h 154" name="T39"/>
                <a:gd fmla="*/ 40 w 219" name="T40"/>
                <a:gd fmla="*/ 50 h 154" name="T41"/>
                <a:gd fmla="*/ 87 w 219" name="T42"/>
                <a:gd fmla="*/ 72 h 154" name="T43"/>
                <a:gd fmla="*/ 93 w 219" name="T44"/>
                <a:gd fmla="*/ 65 h 154" name="T45"/>
                <a:gd fmla="*/ 106 w 219" name="T46"/>
                <a:gd fmla="*/ 49 h 154" name="T47"/>
                <a:gd fmla="*/ 40 w 219" name="T48"/>
                <a:gd fmla="*/ 21 h 154" name="T49"/>
                <a:gd fmla="*/ 47 w 219" name="T50"/>
                <a:gd fmla="*/ 2 h 154" name="T51"/>
                <a:gd fmla="*/ 47 w 219" name="T52"/>
                <a:gd fmla="*/ 0 h 154" name="T53"/>
                <a:gd fmla="*/ 45 w 219" name="T54"/>
                <a:gd fmla="*/ 0 h 154" name="T55"/>
                <a:gd fmla="*/ 0 w 219" name="T56"/>
                <a:gd fmla="*/ 34 h 154" name="T57"/>
                <a:gd fmla="*/ 0 w 219" name="T58"/>
                <a:gd fmla="*/ 35 h 154" name="T59"/>
                <a:gd fmla="*/ 0 w 219" name="T60"/>
                <a:gd fmla="*/ 37 h 154" name="T61"/>
                <a:gd fmla="*/ 45 w 219" name="T62"/>
                <a:gd fmla="*/ 71 h 154" name="T63"/>
                <a:gd fmla="*/ 121 w 219" name="T64"/>
                <a:gd fmla="*/ 86 h 154" name="T65"/>
                <a:gd fmla="*/ 179 w 219" name="T66"/>
                <a:gd fmla="*/ 50 h 154" name="T67"/>
                <a:gd fmla="*/ 171 w 219" name="T68"/>
                <a:gd fmla="*/ 69 h 154" name="T69"/>
                <a:gd fmla="*/ 172 w 219" name="T70"/>
                <a:gd fmla="*/ 71 h 154" name="T71"/>
                <a:gd fmla="*/ 173 w 219" name="T72"/>
                <a:gd fmla="*/ 71 h 154" name="T73"/>
                <a:gd fmla="*/ 174 w 219" name="T74"/>
                <a:gd fmla="*/ 71 h 154" name="T75"/>
                <a:gd fmla="*/ 218 w 219" name="T76"/>
                <a:gd fmla="*/ 37 h 154" name="T77"/>
                <a:gd fmla="*/ 219 w 219" name="T78"/>
                <a:gd fmla="*/ 35 h 154" name="T79"/>
                <a:gd fmla="*/ 218 w 219" name="T80"/>
                <a:gd fmla="*/ 34 h 154" name="T81"/>
                <a:gd fmla="*/ 174 w 219" name="T82"/>
                <a:gd fmla="*/ 0 h 154" name="T83"/>
                <a:gd fmla="*/ 172 w 219" name="T84"/>
                <a:gd fmla="*/ 0 h 154" name="T85"/>
                <a:gd fmla="*/ 171 w 219" name="T86"/>
                <a:gd fmla="*/ 2 h 154" name="T87"/>
                <a:gd fmla="*/ 179 w 219" name="T88"/>
                <a:gd fmla="*/ 21 h 154" name="T89"/>
                <a:gd fmla="*/ 97 w 219" name="T90"/>
                <a:gd fmla="*/ 69 h 154" name="T91"/>
                <a:gd fmla="*/ 40 w 219" name="T92"/>
                <a:gd fmla="*/ 103 h 154" name="T93"/>
                <a:gd fmla="*/ 47 w 219" name="T94"/>
                <a:gd fmla="*/ 85 h 154" name="T95"/>
                <a:gd fmla="*/ 47 w 219" name="T96"/>
                <a:gd fmla="*/ 83 h 154" name="T97"/>
                <a:gd fmla="*/ 46 w 219" name="T98"/>
                <a:gd fmla="*/ 82 h 154" name="T99"/>
                <a:gd fmla="*/ 45 w 219" name="T100"/>
                <a:gd fmla="*/ 83 h 154" name="T101"/>
                <a:gd fmla="*/ 0 w 219" name="T102"/>
                <a:gd fmla="*/ 117 h 154" name="T103"/>
                <a:gd fmla="*/ 0 w 219" name="T104"/>
                <a:gd fmla="*/ 118 h 154" name="T105"/>
                <a:gd fmla="*/ 0 w 219" name="T106"/>
                <a:gd fmla="*/ 119 h 154" name="T107"/>
                <a:gd fmla="*/ 45 w 219" name="T108"/>
                <a:gd fmla="*/ 153 h 154" name="T109"/>
                <a:gd fmla="*/ 47 w 219" name="T110"/>
                <a:gd fmla="*/ 153 h 154" name="T111"/>
                <a:gd fmla="*/ 47 w 219" name="T112"/>
                <a:gd fmla="*/ 151 h 154" name="T113"/>
                <a:gd fmla="*/ 40 w 219" name="T114"/>
                <a:gd fmla="*/ 133 h 154" name="T115"/>
                <a:gd fmla="*/ 121 w 219" name="T116"/>
                <a:gd fmla="*/ 86 h 15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54" w="219">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id-ID" sz="1800">
                <a:latin charset="0" pitchFamily="34" typeface="Impact"/>
              </a:endParaRPr>
            </a:p>
          </p:txBody>
        </p:sp>
      </p:grpSp>
    </p:spTree>
    <p:extLst>
      <p:ext uri="{BB962C8B-B14F-4D97-AF65-F5344CB8AC3E}">
        <p14:creationId val="32547727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accel="50000" fill="hold" id="24" nodeType="afterEffect" presetClass="entr" presetID="2" presetSubtype="8">
                                  <p:stCondLst>
                                    <p:cond delay="0"/>
                                  </p:stCondLst>
                                  <p:childTnLst>
                                    <p:set>
                                      <p:cBhvr>
                                        <p:cTn dur="1" fill="hold" id="25">
                                          <p:stCondLst>
                                            <p:cond delay="0"/>
                                          </p:stCondLst>
                                        </p:cTn>
                                        <p:tgtEl>
                                          <p:spTgt spid="29"/>
                                        </p:tgtEl>
                                        <p:attrNameLst>
                                          <p:attrName>style.visibility</p:attrName>
                                        </p:attrNameLst>
                                      </p:cBhvr>
                                      <p:to>
                                        <p:strVal val="visible"/>
                                      </p:to>
                                    </p:set>
                                    <p:anim calcmode="lin" valueType="num">
                                      <p:cBhvr additive="base">
                                        <p:cTn dur="400" fill="hold" id="26"/>
                                        <p:tgtEl>
                                          <p:spTgt spid="29"/>
                                        </p:tgtEl>
                                        <p:attrNameLst>
                                          <p:attrName>ppt_x</p:attrName>
                                        </p:attrNameLst>
                                      </p:cBhvr>
                                      <p:tavLst>
                                        <p:tav tm="0">
                                          <p:val>
                                            <p:strVal val="0-#ppt_w/2"/>
                                          </p:val>
                                        </p:tav>
                                        <p:tav tm="100000">
                                          <p:val>
                                            <p:strVal val="#ppt_x"/>
                                          </p:val>
                                        </p:tav>
                                      </p:tavLst>
                                    </p:anim>
                                    <p:anim calcmode="lin" valueType="num">
                                      <p:cBhvr additive="base">
                                        <p:cTn dur="400" fill="hold" id="27"/>
                                        <p:tgtEl>
                                          <p:spTgt spid="29"/>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600"/>
                            </p:stCondLst>
                            <p:childTnLst>
                              <p:par>
                                <p:cTn fill="hold" grpId="0" id="29" nodeType="afterEffect" presetClass="entr" presetID="23" presetSubtype="16">
                                  <p:stCondLst>
                                    <p:cond delay="0"/>
                                  </p:stCondLst>
                                  <p:childTnLst>
                                    <p:set>
                                      <p:cBhvr>
                                        <p:cTn dur="1" fill="hold" id="30">
                                          <p:stCondLst>
                                            <p:cond delay="0"/>
                                          </p:stCondLst>
                                        </p:cTn>
                                        <p:tgtEl>
                                          <p:spTgt spid="26"/>
                                        </p:tgtEl>
                                        <p:attrNameLst>
                                          <p:attrName>style.visibility</p:attrName>
                                        </p:attrNameLst>
                                      </p:cBhvr>
                                      <p:to>
                                        <p:strVal val="visible"/>
                                      </p:to>
                                    </p:set>
                                    <p:anim calcmode="lin" valueType="num">
                                      <p:cBhvr>
                                        <p:cTn dur="500" fill="hold" id="31"/>
                                        <p:tgtEl>
                                          <p:spTgt spid="26"/>
                                        </p:tgtEl>
                                        <p:attrNameLst>
                                          <p:attrName>ppt_w</p:attrName>
                                        </p:attrNameLst>
                                      </p:cBhvr>
                                      <p:tavLst>
                                        <p:tav tm="0">
                                          <p:val>
                                            <p:fltVal val="0"/>
                                          </p:val>
                                        </p:tav>
                                        <p:tav tm="100000">
                                          <p:val>
                                            <p:strVal val="#ppt_w"/>
                                          </p:val>
                                        </p:tav>
                                      </p:tavLst>
                                    </p:anim>
                                    <p:anim calcmode="lin" valueType="num">
                                      <p:cBhvr>
                                        <p:cTn dur="500" fill="hold" id="32"/>
                                        <p:tgtEl>
                                          <p:spTgt spid="26"/>
                                        </p:tgtEl>
                                        <p:attrNameLst>
                                          <p:attrName>ppt_h</p:attrName>
                                        </p:attrNameLst>
                                      </p:cBhvr>
                                      <p:tavLst>
                                        <p:tav tm="0">
                                          <p:val>
                                            <p:fltVal val="0"/>
                                          </p:val>
                                        </p:tav>
                                        <p:tav tm="100000">
                                          <p:val>
                                            <p:strVal val="#ppt_h"/>
                                          </p:val>
                                        </p:tav>
                                      </p:tavLst>
                                    </p:anim>
                                  </p:childTnLst>
                                </p:cTn>
                              </p:par>
                            </p:childTnLst>
                          </p:cTn>
                        </p:par>
                        <p:par>
                          <p:cTn fill="hold" id="33" nodeType="afterGroup">
                            <p:stCondLst>
                              <p:cond delay="2100"/>
                            </p:stCondLst>
                            <p:childTnLst>
                              <p:par>
                                <p:cTn fill="hold" id="34" nodeType="afterEffect" presetClass="entr" presetID="12" presetSubtype="2">
                                  <p:stCondLst>
                                    <p:cond delay="100"/>
                                  </p:stCondLst>
                                  <p:childTnLst>
                                    <p:set>
                                      <p:cBhvr>
                                        <p:cTn dur="1" fill="hold" id="35">
                                          <p:stCondLst>
                                            <p:cond delay="0"/>
                                          </p:stCondLst>
                                        </p:cTn>
                                        <p:tgtEl>
                                          <p:spTgt spid="17"/>
                                        </p:tgtEl>
                                        <p:attrNameLst>
                                          <p:attrName>style.visibility</p:attrName>
                                        </p:attrNameLst>
                                      </p:cBhvr>
                                      <p:to>
                                        <p:strVal val="visible"/>
                                      </p:to>
                                    </p:set>
                                    <p:anim calcmode="lin" valueType="num">
                                      <p:cBhvr additive="base">
                                        <p:cTn dur="500" id="36"/>
                                        <p:tgtEl>
                                          <p:spTgt spid="17"/>
                                        </p:tgtEl>
                                        <p:attrNameLst>
                                          <p:attrName>ppt_x</p:attrName>
                                        </p:attrNameLst>
                                      </p:cBhvr>
                                      <p:tavLst>
                                        <p:tav tm="0">
                                          <p:val>
                                            <p:strVal val="#ppt_x+#ppt_w*1.125000"/>
                                          </p:val>
                                        </p:tav>
                                        <p:tav tm="100000">
                                          <p:val>
                                            <p:strVal val="#ppt_x"/>
                                          </p:val>
                                        </p:tav>
                                      </p:tavLst>
                                    </p:anim>
                                    <p:animEffect filter="wipe(left)" transition="in">
                                      <p:cBhvr>
                                        <p:cTn dur="500" id="37"/>
                                        <p:tgtEl>
                                          <p:spTgt spid="17"/>
                                        </p:tgtEl>
                                      </p:cBhvr>
                                    </p:animEffect>
                                  </p:childTnLst>
                                </p:cTn>
                              </p:par>
                            </p:childTnLst>
                          </p:cTn>
                        </p:par>
                        <p:par>
                          <p:cTn fill="hold" id="38" nodeType="afterGroup">
                            <p:stCondLst>
                              <p:cond delay="2700"/>
                            </p:stCondLst>
                            <p:childTnLst>
                              <p:par>
                                <p:cTn accel="50000" fill="hold" id="39" nodeType="afterEffect" presetClass="entr" presetID="2" presetSubtype="8">
                                  <p:stCondLst>
                                    <p:cond delay="0"/>
                                  </p:stCondLst>
                                  <p:childTnLst>
                                    <p:set>
                                      <p:cBhvr>
                                        <p:cTn dur="1" fill="hold" id="40">
                                          <p:stCondLst>
                                            <p:cond delay="0"/>
                                          </p:stCondLst>
                                        </p:cTn>
                                        <p:tgtEl>
                                          <p:spTgt spid="41"/>
                                        </p:tgtEl>
                                        <p:attrNameLst>
                                          <p:attrName>style.visibility</p:attrName>
                                        </p:attrNameLst>
                                      </p:cBhvr>
                                      <p:to>
                                        <p:strVal val="visible"/>
                                      </p:to>
                                    </p:set>
                                    <p:anim calcmode="lin" valueType="num">
                                      <p:cBhvr additive="base">
                                        <p:cTn dur="400" fill="hold" id="41"/>
                                        <p:tgtEl>
                                          <p:spTgt spid="41"/>
                                        </p:tgtEl>
                                        <p:attrNameLst>
                                          <p:attrName>ppt_x</p:attrName>
                                        </p:attrNameLst>
                                      </p:cBhvr>
                                      <p:tavLst>
                                        <p:tav tm="0">
                                          <p:val>
                                            <p:strVal val="0-#ppt_w/2"/>
                                          </p:val>
                                        </p:tav>
                                        <p:tav tm="100000">
                                          <p:val>
                                            <p:strVal val="#ppt_x"/>
                                          </p:val>
                                        </p:tav>
                                      </p:tavLst>
                                    </p:anim>
                                    <p:anim calcmode="lin" valueType="num">
                                      <p:cBhvr additive="base">
                                        <p:cTn dur="400" fill="hold" id="42"/>
                                        <p:tgtEl>
                                          <p:spTgt spid="4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100"/>
                            </p:stCondLst>
                            <p:childTnLst>
                              <p:par>
                                <p:cTn fill="hold" grpId="0" id="44" nodeType="afterEffect" presetClass="entr" presetID="23" presetSubtype="16">
                                  <p:stCondLst>
                                    <p:cond delay="0"/>
                                  </p:stCondLst>
                                  <p:childTnLst>
                                    <p:set>
                                      <p:cBhvr>
                                        <p:cTn dur="1" fill="hold" id="45">
                                          <p:stCondLst>
                                            <p:cond delay="0"/>
                                          </p:stCondLst>
                                        </p:cTn>
                                        <p:tgtEl>
                                          <p:spTgt spid="27"/>
                                        </p:tgtEl>
                                        <p:attrNameLst>
                                          <p:attrName>style.visibility</p:attrName>
                                        </p:attrNameLst>
                                      </p:cBhvr>
                                      <p:to>
                                        <p:strVal val="visible"/>
                                      </p:to>
                                    </p:set>
                                    <p:anim calcmode="lin" valueType="num">
                                      <p:cBhvr>
                                        <p:cTn dur="500" fill="hold" id="46"/>
                                        <p:tgtEl>
                                          <p:spTgt spid="27"/>
                                        </p:tgtEl>
                                        <p:attrNameLst>
                                          <p:attrName>ppt_w</p:attrName>
                                        </p:attrNameLst>
                                      </p:cBhvr>
                                      <p:tavLst>
                                        <p:tav tm="0">
                                          <p:val>
                                            <p:fltVal val="0"/>
                                          </p:val>
                                        </p:tav>
                                        <p:tav tm="100000">
                                          <p:val>
                                            <p:strVal val="#ppt_w"/>
                                          </p:val>
                                        </p:tav>
                                      </p:tavLst>
                                    </p:anim>
                                    <p:anim calcmode="lin" valueType="num">
                                      <p:cBhvr>
                                        <p:cTn dur="500" fill="hold" id="47"/>
                                        <p:tgtEl>
                                          <p:spTgt spid="27"/>
                                        </p:tgtEl>
                                        <p:attrNameLst>
                                          <p:attrName>ppt_h</p:attrName>
                                        </p:attrNameLst>
                                      </p:cBhvr>
                                      <p:tavLst>
                                        <p:tav tm="0">
                                          <p:val>
                                            <p:fltVal val="0"/>
                                          </p:val>
                                        </p:tav>
                                        <p:tav tm="100000">
                                          <p:val>
                                            <p:strVal val="#ppt_h"/>
                                          </p:val>
                                        </p:tav>
                                      </p:tavLst>
                                    </p:anim>
                                  </p:childTnLst>
                                </p:cTn>
                              </p:par>
                            </p:childTnLst>
                          </p:cTn>
                        </p:par>
                        <p:par>
                          <p:cTn fill="hold" id="48" nodeType="afterGroup">
                            <p:stCondLst>
                              <p:cond delay="3600"/>
                            </p:stCondLst>
                            <p:childTnLst>
                              <p:par>
                                <p:cTn fill="hold" id="49" nodeType="afterEffect" presetClass="entr" presetID="12" presetSubtype="2">
                                  <p:stCondLst>
                                    <p:cond delay="100"/>
                                  </p:stCondLst>
                                  <p:childTnLst>
                                    <p:set>
                                      <p:cBhvr>
                                        <p:cTn dur="1" fill="hold" id="50">
                                          <p:stCondLst>
                                            <p:cond delay="0"/>
                                          </p:stCondLst>
                                        </p:cTn>
                                        <p:tgtEl>
                                          <p:spTgt spid="20"/>
                                        </p:tgtEl>
                                        <p:attrNameLst>
                                          <p:attrName>style.visibility</p:attrName>
                                        </p:attrNameLst>
                                      </p:cBhvr>
                                      <p:to>
                                        <p:strVal val="visible"/>
                                      </p:to>
                                    </p:set>
                                    <p:anim calcmode="lin" valueType="num">
                                      <p:cBhvr additive="base">
                                        <p:cTn dur="500" id="51"/>
                                        <p:tgtEl>
                                          <p:spTgt spid="20"/>
                                        </p:tgtEl>
                                        <p:attrNameLst>
                                          <p:attrName>ppt_x</p:attrName>
                                        </p:attrNameLst>
                                      </p:cBhvr>
                                      <p:tavLst>
                                        <p:tav tm="0">
                                          <p:val>
                                            <p:strVal val="#ppt_x+#ppt_w*1.125000"/>
                                          </p:val>
                                        </p:tav>
                                        <p:tav tm="100000">
                                          <p:val>
                                            <p:strVal val="#ppt_x"/>
                                          </p:val>
                                        </p:tav>
                                      </p:tavLst>
                                    </p:anim>
                                    <p:animEffect filter="wipe(left)" transition="in">
                                      <p:cBhvr>
                                        <p:cTn dur="500" id="52"/>
                                        <p:tgtEl>
                                          <p:spTgt spid="20"/>
                                        </p:tgtEl>
                                      </p:cBhvr>
                                    </p:animEffect>
                                  </p:childTnLst>
                                </p:cTn>
                              </p:par>
                            </p:childTnLst>
                          </p:cTn>
                        </p:par>
                        <p:par>
                          <p:cTn fill="hold" id="53" nodeType="afterGroup">
                            <p:stCondLst>
                              <p:cond delay="4200"/>
                            </p:stCondLst>
                            <p:childTnLst>
                              <p:par>
                                <p:cTn accel="50000" fill="hold" id="54" nodeType="afterEffect" presetClass="entr" presetID="2" presetSubtype="8">
                                  <p:stCondLst>
                                    <p:cond delay="0"/>
                                  </p:stCondLst>
                                  <p:childTnLst>
                                    <p:set>
                                      <p:cBhvr>
                                        <p:cTn dur="1" fill="hold" id="55">
                                          <p:stCondLst>
                                            <p:cond delay="0"/>
                                          </p:stCondLst>
                                        </p:cTn>
                                        <p:tgtEl>
                                          <p:spTgt spid="35"/>
                                        </p:tgtEl>
                                        <p:attrNameLst>
                                          <p:attrName>style.visibility</p:attrName>
                                        </p:attrNameLst>
                                      </p:cBhvr>
                                      <p:to>
                                        <p:strVal val="visible"/>
                                      </p:to>
                                    </p:set>
                                    <p:anim calcmode="lin" valueType="num">
                                      <p:cBhvr additive="base">
                                        <p:cTn dur="400" fill="hold" id="56"/>
                                        <p:tgtEl>
                                          <p:spTgt spid="35"/>
                                        </p:tgtEl>
                                        <p:attrNameLst>
                                          <p:attrName>ppt_x</p:attrName>
                                        </p:attrNameLst>
                                      </p:cBhvr>
                                      <p:tavLst>
                                        <p:tav tm="0">
                                          <p:val>
                                            <p:strVal val="0-#ppt_w/2"/>
                                          </p:val>
                                        </p:tav>
                                        <p:tav tm="100000">
                                          <p:val>
                                            <p:strVal val="#ppt_x"/>
                                          </p:val>
                                        </p:tav>
                                      </p:tavLst>
                                    </p:anim>
                                    <p:anim calcmode="lin" valueType="num">
                                      <p:cBhvr additive="base">
                                        <p:cTn dur="400" fill="hold" id="57"/>
                                        <p:tgtEl>
                                          <p:spTgt spid="35"/>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4600"/>
                            </p:stCondLst>
                            <p:childTnLst>
                              <p:par>
                                <p:cTn fill="hold" grpId="0" id="59" nodeType="afterEffect" presetClass="entr" presetID="23" presetSubtype="16">
                                  <p:stCondLst>
                                    <p:cond delay="0"/>
                                  </p:stCondLst>
                                  <p:childTnLst>
                                    <p:set>
                                      <p:cBhvr>
                                        <p:cTn dur="1" fill="hold" id="60">
                                          <p:stCondLst>
                                            <p:cond delay="0"/>
                                          </p:stCondLst>
                                        </p:cTn>
                                        <p:tgtEl>
                                          <p:spTgt spid="28"/>
                                        </p:tgtEl>
                                        <p:attrNameLst>
                                          <p:attrName>style.visibility</p:attrName>
                                        </p:attrNameLst>
                                      </p:cBhvr>
                                      <p:to>
                                        <p:strVal val="visible"/>
                                      </p:to>
                                    </p:set>
                                    <p:anim calcmode="lin" valueType="num">
                                      <p:cBhvr>
                                        <p:cTn dur="500" fill="hold" id="61"/>
                                        <p:tgtEl>
                                          <p:spTgt spid="28"/>
                                        </p:tgtEl>
                                        <p:attrNameLst>
                                          <p:attrName>ppt_w</p:attrName>
                                        </p:attrNameLst>
                                      </p:cBhvr>
                                      <p:tavLst>
                                        <p:tav tm="0">
                                          <p:val>
                                            <p:fltVal val="0"/>
                                          </p:val>
                                        </p:tav>
                                        <p:tav tm="100000">
                                          <p:val>
                                            <p:strVal val="#ppt_w"/>
                                          </p:val>
                                        </p:tav>
                                      </p:tavLst>
                                    </p:anim>
                                    <p:anim calcmode="lin" valueType="num">
                                      <p:cBhvr>
                                        <p:cTn dur="500" fill="hold" id="62"/>
                                        <p:tgtEl>
                                          <p:spTgt spid="28"/>
                                        </p:tgtEl>
                                        <p:attrNameLst>
                                          <p:attrName>ppt_h</p:attrName>
                                        </p:attrNameLst>
                                      </p:cBhvr>
                                      <p:tavLst>
                                        <p:tav tm="0">
                                          <p:val>
                                            <p:fltVal val="0"/>
                                          </p:val>
                                        </p:tav>
                                        <p:tav tm="100000">
                                          <p:val>
                                            <p:strVal val="#ppt_h"/>
                                          </p:val>
                                        </p:tav>
                                      </p:tavLst>
                                    </p:anim>
                                  </p:childTnLst>
                                </p:cTn>
                              </p:par>
                            </p:childTnLst>
                          </p:cTn>
                        </p:par>
                        <p:par>
                          <p:cTn fill="hold" id="63" nodeType="afterGroup">
                            <p:stCondLst>
                              <p:cond delay="5100"/>
                            </p:stCondLst>
                            <p:childTnLst>
                              <p:par>
                                <p:cTn fill="hold" id="64" nodeType="afterEffect" presetClass="entr" presetID="12" presetSubtype="2">
                                  <p:stCondLst>
                                    <p:cond delay="100"/>
                                  </p:stCondLst>
                                  <p:childTnLst>
                                    <p:set>
                                      <p:cBhvr>
                                        <p:cTn dur="1" fill="hold" id="65">
                                          <p:stCondLst>
                                            <p:cond delay="0"/>
                                          </p:stCondLst>
                                        </p:cTn>
                                        <p:tgtEl>
                                          <p:spTgt spid="23"/>
                                        </p:tgtEl>
                                        <p:attrNameLst>
                                          <p:attrName>style.visibility</p:attrName>
                                        </p:attrNameLst>
                                      </p:cBhvr>
                                      <p:to>
                                        <p:strVal val="visible"/>
                                      </p:to>
                                    </p:set>
                                    <p:anim calcmode="lin" valueType="num">
                                      <p:cBhvr additive="base">
                                        <p:cTn dur="500" id="66"/>
                                        <p:tgtEl>
                                          <p:spTgt spid="23"/>
                                        </p:tgtEl>
                                        <p:attrNameLst>
                                          <p:attrName>ppt_x</p:attrName>
                                        </p:attrNameLst>
                                      </p:cBhvr>
                                      <p:tavLst>
                                        <p:tav tm="0">
                                          <p:val>
                                            <p:strVal val="#ppt_x+#ppt_w*1.125000"/>
                                          </p:val>
                                        </p:tav>
                                        <p:tav tm="100000">
                                          <p:val>
                                            <p:strVal val="#ppt_x"/>
                                          </p:val>
                                        </p:tav>
                                      </p:tavLst>
                                    </p:anim>
                                    <p:animEffect filter="wipe(left)" transition="in">
                                      <p:cBhvr>
                                        <p:cTn dur="500" id="6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26"/>
      <p:bldP grpId="0" spid="27"/>
      <p:bldP grpId="0" spid="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88E38DC5-CB49-49F1-BBC6-2939685FC9CD}" type="slidenum">
              <a:rPr altLang="en-US" lang="zh-CN" smtClean="0" sz="1400">
                <a:solidFill>
                  <a:schemeClr val="bg1"/>
                </a:solidFill>
              </a:rPr>
              <a:pPr algn="ctr"/>
              <a:t>23</a:t>
            </a:fld>
          </a:p>
        </p:txBody>
      </p:sp>
      <p:pic>
        <p:nvPicPr>
          <p:cNvPr id="17" name="图片 16"/>
          <p:cNvPicPr>
            <a:picLocks noChangeAspect="1"/>
          </p:cNvPicPr>
          <p:nvPr/>
        </p:nvPicPr>
        <p:blipFill>
          <a:blip r:embed="rId5">
            <a:extLst>
              <a:ext uri="{28A0092B-C50C-407E-A947-70E740481C1C}">
                <a14:useLocalDpi val="0"/>
              </a:ext>
            </a:extLst>
          </a:blip>
          <a:stretch>
            <a:fillRect/>
          </a:stretch>
        </p:blipFill>
        <p:spPr>
          <a:xfrm>
            <a:off x="718633" y="1520171"/>
            <a:ext cx="2520388" cy="1679209"/>
          </a:xfrm>
          <a:prstGeom prst="rect">
            <a:avLst/>
          </a:prstGeom>
        </p:spPr>
      </p:pic>
      <p:pic>
        <p:nvPicPr>
          <p:cNvPr id="18" name="图片 17"/>
          <p:cNvPicPr>
            <a:picLocks noChangeAspect="1"/>
          </p:cNvPicPr>
          <p:nvPr/>
        </p:nvPicPr>
        <p:blipFill>
          <a:blip r:embed="rId6">
            <a:extLst>
              <a:ext uri="{28A0092B-C50C-407E-A947-70E740481C1C}">
                <a14:useLocalDpi val="0"/>
              </a:ext>
            </a:extLst>
          </a:blip>
          <a:stretch>
            <a:fillRect/>
          </a:stretch>
        </p:blipFill>
        <p:spPr>
          <a:xfrm>
            <a:off x="831343" y="4007693"/>
            <a:ext cx="2294961" cy="1722385"/>
          </a:xfrm>
          <a:prstGeom prst="rect">
            <a:avLst/>
          </a:prstGeom>
          <a:solidFill>
            <a:schemeClr val="accent1">
              <a:lumMod val="75000"/>
            </a:schemeClr>
          </a:solidFill>
        </p:spPr>
      </p:pic>
      <p:pic>
        <p:nvPicPr>
          <p:cNvPr id="19" name="图片 18"/>
          <p:cNvPicPr>
            <a:picLocks noChangeAspect="1"/>
          </p:cNvPicPr>
          <p:nvPr/>
        </p:nvPicPr>
        <p:blipFill>
          <a:blip r:embed="rId7">
            <a:extLst>
              <a:ext uri="{28A0092B-C50C-407E-A947-70E740481C1C}">
                <a14:useLocalDpi val="0"/>
              </a:ext>
            </a:extLst>
          </a:blip>
          <a:stretch>
            <a:fillRect/>
          </a:stretch>
        </p:blipFill>
        <p:spPr>
          <a:xfrm>
            <a:off x="6580012" y="1514160"/>
            <a:ext cx="2585983" cy="1691232"/>
          </a:xfrm>
          <a:prstGeom prst="rect">
            <a:avLst/>
          </a:prstGeom>
        </p:spPr>
      </p:pic>
      <p:pic>
        <p:nvPicPr>
          <p:cNvPr id="20" name="图片 19"/>
          <p:cNvPicPr/>
          <p:nvPr/>
        </p:nvPicPr>
        <p:blipFill>
          <a:blip r:embed="rId8">
            <a:extLst>
              <a:ext uri="{28A0092B-C50C-407E-A947-70E740481C1C}">
                <a14:useLocalDpi val="0"/>
              </a:ext>
            </a:extLst>
          </a:blip>
          <a:stretch>
            <a:fillRect/>
          </a:stretch>
        </p:blipFill>
        <p:spPr>
          <a:xfrm>
            <a:off x="6580013" y="4007693"/>
            <a:ext cx="2585982" cy="1722385"/>
          </a:xfrm>
          <a:prstGeom prst="rect">
            <a:avLst/>
          </a:prstGeom>
        </p:spPr>
      </p:pic>
      <p:sp>
        <p:nvSpPr>
          <p:cNvPr id="21" name="矩形 20"/>
          <p:cNvSpPr/>
          <p:nvPr/>
        </p:nvSpPr>
        <p:spPr>
          <a:xfrm>
            <a:off x="685834" y="149548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2" name="矩形 21"/>
          <p:cNvSpPr/>
          <p:nvPr/>
        </p:nvSpPr>
        <p:spPr>
          <a:xfrm>
            <a:off x="685834" y="400459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3" name="矩形 22"/>
          <p:cNvSpPr/>
          <p:nvPr/>
        </p:nvSpPr>
        <p:spPr>
          <a:xfrm>
            <a:off x="6436259" y="149548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4" name="矩形 23"/>
          <p:cNvSpPr/>
          <p:nvPr/>
        </p:nvSpPr>
        <p:spPr>
          <a:xfrm>
            <a:off x="6436259" y="400459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5" name="文本框 7"/>
          <p:cNvSpPr txBox="1">
            <a:spLocks noChangeArrowheads="1"/>
          </p:cNvSpPr>
          <p:nvPr/>
        </p:nvSpPr>
        <p:spPr bwMode="auto">
          <a:xfrm>
            <a:off x="3413014" y="1557586"/>
            <a:ext cx="2639618" cy="1390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79" lIns="121758" rIns="121758" tIns="60879"/>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900">
                <a:solidFill>
                  <a:schemeClr val="tx1">
                    <a:lumMod val="85000"/>
                    <a:lumOff val="15000"/>
                  </a:schemeClr>
                </a:solidFill>
                <a:latin charset="-122" pitchFamily="34" typeface="微软雅黑"/>
              </a:rPr>
              <a:t>添加文本信息</a:t>
            </a:r>
          </a:p>
          <a:p>
            <a:pPr eaLnBrk="1" hangingPunct="1"/>
            <a:r>
              <a:rPr altLang="en-US" b="1" lang="zh-CN" sz="1900">
                <a:solidFill>
                  <a:schemeClr val="tx1">
                    <a:lumMod val="85000"/>
                    <a:lumOff val="15000"/>
                  </a:schemeClr>
                </a:solidFill>
                <a:latin charset="-122" pitchFamily="34" typeface="微软雅黑"/>
              </a:rPr>
              <a:t>单击此处添加文字阐述，添加简短问题说明文字，具体说明文字在此处添加此处。</a:t>
            </a:r>
          </a:p>
        </p:txBody>
      </p:sp>
      <p:sp>
        <p:nvSpPr>
          <p:cNvPr id="26" name="文本框 7"/>
          <p:cNvSpPr txBox="1">
            <a:spLocks noChangeArrowheads="1"/>
          </p:cNvSpPr>
          <p:nvPr/>
        </p:nvSpPr>
        <p:spPr bwMode="auto">
          <a:xfrm>
            <a:off x="3413014" y="4150474"/>
            <a:ext cx="2639618" cy="1390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79" lIns="121758" rIns="121758" tIns="60879"/>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900">
                <a:solidFill>
                  <a:schemeClr val="tx1">
                    <a:lumMod val="85000"/>
                    <a:lumOff val="15000"/>
                  </a:schemeClr>
                </a:solidFill>
                <a:latin charset="-122" pitchFamily="34" typeface="微软雅黑"/>
              </a:rPr>
              <a:t>添加文本信息</a:t>
            </a:r>
          </a:p>
          <a:p>
            <a:pPr eaLnBrk="1" hangingPunct="1"/>
            <a:r>
              <a:rPr altLang="en-US" b="1" lang="zh-CN" sz="1900">
                <a:solidFill>
                  <a:schemeClr val="tx1">
                    <a:lumMod val="85000"/>
                    <a:lumOff val="15000"/>
                  </a:schemeClr>
                </a:solidFill>
                <a:latin charset="-122" pitchFamily="34" typeface="微软雅黑"/>
              </a:rPr>
              <a:t>单击此处添加文字阐述，添加简短问题说明文字，具体说明文字在此处添加此处。</a:t>
            </a:r>
          </a:p>
        </p:txBody>
      </p:sp>
      <p:sp>
        <p:nvSpPr>
          <p:cNvPr id="27" name="文本框 7"/>
          <p:cNvSpPr txBox="1">
            <a:spLocks noChangeArrowheads="1"/>
          </p:cNvSpPr>
          <p:nvPr/>
        </p:nvSpPr>
        <p:spPr bwMode="auto">
          <a:xfrm>
            <a:off x="9215207" y="1557586"/>
            <a:ext cx="2639618" cy="1390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79" lIns="121758" rIns="121758" tIns="60879"/>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900">
                <a:solidFill>
                  <a:schemeClr val="tx1">
                    <a:lumMod val="85000"/>
                    <a:lumOff val="15000"/>
                  </a:schemeClr>
                </a:solidFill>
                <a:latin charset="-122" pitchFamily="34" typeface="微软雅黑"/>
              </a:rPr>
              <a:t>添加文本信息</a:t>
            </a:r>
          </a:p>
          <a:p>
            <a:pPr eaLnBrk="1" hangingPunct="1"/>
            <a:r>
              <a:rPr altLang="en-US" b="1" lang="zh-CN" sz="1900">
                <a:solidFill>
                  <a:schemeClr val="tx1">
                    <a:lumMod val="85000"/>
                    <a:lumOff val="15000"/>
                  </a:schemeClr>
                </a:solidFill>
                <a:latin charset="-122" pitchFamily="34" typeface="微软雅黑"/>
              </a:rPr>
              <a:t>单击此处添加文字阐述，添加简短问题说明文字，具体说明文字在此处添加此处。</a:t>
            </a:r>
          </a:p>
        </p:txBody>
      </p:sp>
      <p:sp>
        <p:nvSpPr>
          <p:cNvPr id="28" name="文本框 7"/>
          <p:cNvSpPr txBox="1">
            <a:spLocks noChangeArrowheads="1"/>
          </p:cNvSpPr>
          <p:nvPr/>
        </p:nvSpPr>
        <p:spPr bwMode="auto">
          <a:xfrm>
            <a:off x="9215207" y="4150474"/>
            <a:ext cx="2639618" cy="1390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79" lIns="121758" rIns="121758" tIns="60879"/>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z="1900">
                <a:solidFill>
                  <a:schemeClr val="tx1">
                    <a:lumMod val="85000"/>
                    <a:lumOff val="15000"/>
                  </a:schemeClr>
                </a:solidFill>
                <a:latin charset="-122" pitchFamily="34" typeface="微软雅黑"/>
              </a:rPr>
              <a:t>添加文本信息</a:t>
            </a:r>
          </a:p>
          <a:p>
            <a:pPr eaLnBrk="1" hangingPunct="1"/>
            <a:r>
              <a:rPr altLang="en-US" b="1" lang="zh-CN" sz="1900">
                <a:solidFill>
                  <a:schemeClr val="tx1">
                    <a:lumMod val="85000"/>
                    <a:lumOff val="15000"/>
                  </a:schemeClr>
                </a:solidFill>
                <a:latin charset="-122" pitchFamily="34" typeface="微软雅黑"/>
              </a:rPr>
              <a:t>单击此处添加文字阐述，添加简短问题说明文字，具体说明文字在此处添加此处。</a:t>
            </a:r>
          </a:p>
        </p:txBody>
      </p:sp>
    </p:spTree>
    <p:extLst>
      <p:ext uri="{BB962C8B-B14F-4D97-AF65-F5344CB8AC3E}">
        <p14:creationId val="86312132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2" presetSubtype="2">
                                  <p:stCondLst>
                                    <p:cond delay="0"/>
                                  </p:stCondLst>
                                  <p:childTnLst>
                                    <p:set>
                                      <p:cBhvr>
                                        <p:cTn dur="1" fill="hold" id="25">
                                          <p:stCondLst>
                                            <p:cond delay="0"/>
                                          </p:stCondLst>
                                        </p:cTn>
                                        <p:tgtEl>
                                          <p:spTgt spid="21"/>
                                        </p:tgtEl>
                                        <p:attrNameLst>
                                          <p:attrName>style.visibility</p:attrName>
                                        </p:attrNameLst>
                                      </p:cBhvr>
                                      <p:to>
                                        <p:strVal val="visible"/>
                                      </p:to>
                                    </p:set>
                                    <p:anim calcmode="lin" valueType="num">
                                      <p:cBhvr additive="base">
                                        <p:cTn dur="500" fill="hold" id="26"/>
                                        <p:tgtEl>
                                          <p:spTgt spid="21"/>
                                        </p:tgtEl>
                                        <p:attrNameLst>
                                          <p:attrName>ppt_x</p:attrName>
                                        </p:attrNameLst>
                                      </p:cBhvr>
                                      <p:tavLst>
                                        <p:tav tm="0">
                                          <p:val>
                                            <p:strVal val="1+#ppt_w/2"/>
                                          </p:val>
                                        </p:tav>
                                        <p:tav tm="100000">
                                          <p:val>
                                            <p:strVal val="#ppt_x"/>
                                          </p:val>
                                        </p:tav>
                                      </p:tavLst>
                                    </p:anim>
                                    <p:anim calcmode="lin" valueType="num">
                                      <p:cBhvr additive="base">
                                        <p:cTn dur="500" fill="hold" id="27"/>
                                        <p:tgtEl>
                                          <p:spTgt spid="2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700"/>
                            </p:stCondLst>
                            <p:childTnLst>
                              <p:par>
                                <p:cTn fill="hold" id="29" nodeType="after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childTnLst>
                          </p:cTn>
                        </p:par>
                        <p:par>
                          <p:cTn fill="hold" id="32" nodeType="afterGroup">
                            <p:stCondLst>
                              <p:cond delay="2200"/>
                            </p:stCondLst>
                            <p:childTnLst>
                              <p:par>
                                <p:cTn fill="hold" grpId="0" id="33" nodeType="afterEffect" presetClass="entr" presetID="22" presetSubtype="4">
                                  <p:stCondLst>
                                    <p:cond delay="0"/>
                                  </p:stCondLst>
                                  <p:childTnLst>
                                    <p:set>
                                      <p:cBhvr>
                                        <p:cTn dur="1" fill="hold" id="34">
                                          <p:stCondLst>
                                            <p:cond delay="0"/>
                                          </p:stCondLst>
                                        </p:cTn>
                                        <p:tgtEl>
                                          <p:spTgt spid="25"/>
                                        </p:tgtEl>
                                        <p:attrNameLst>
                                          <p:attrName>style.visibility</p:attrName>
                                        </p:attrNameLst>
                                      </p:cBhvr>
                                      <p:to>
                                        <p:strVal val="visible"/>
                                      </p:to>
                                    </p:set>
                                    <p:animEffect filter="wipe(down)" transition="in">
                                      <p:cBhvr>
                                        <p:cTn dur="500" id="35"/>
                                        <p:tgtEl>
                                          <p:spTgt spid="25"/>
                                        </p:tgtEl>
                                      </p:cBhvr>
                                    </p:animEffect>
                                  </p:childTnLst>
                                </p:cTn>
                              </p:par>
                            </p:childTnLst>
                          </p:cTn>
                        </p:par>
                        <p:par>
                          <p:cTn fill="hold" id="36" nodeType="afterGroup">
                            <p:stCondLst>
                              <p:cond delay="2700"/>
                            </p:stCondLst>
                            <p:childTnLst>
                              <p:par>
                                <p:cTn fill="hold" grpId="0" id="37" nodeType="afterEffect" presetClass="entr" presetID="2" presetSubtype="2">
                                  <p:stCondLst>
                                    <p:cond delay="0"/>
                                  </p:stCondLst>
                                  <p:childTnLst>
                                    <p:set>
                                      <p:cBhvr>
                                        <p:cTn dur="1" fill="hold" id="38">
                                          <p:stCondLst>
                                            <p:cond delay="0"/>
                                          </p:stCondLst>
                                        </p:cTn>
                                        <p:tgtEl>
                                          <p:spTgt spid="23"/>
                                        </p:tgtEl>
                                        <p:attrNameLst>
                                          <p:attrName>style.visibility</p:attrName>
                                        </p:attrNameLst>
                                      </p:cBhvr>
                                      <p:to>
                                        <p:strVal val="visible"/>
                                      </p:to>
                                    </p:set>
                                    <p:anim calcmode="lin" valueType="num">
                                      <p:cBhvr additive="base">
                                        <p:cTn dur="500" fill="hold" id="39"/>
                                        <p:tgtEl>
                                          <p:spTgt spid="23"/>
                                        </p:tgtEl>
                                        <p:attrNameLst>
                                          <p:attrName>ppt_x</p:attrName>
                                        </p:attrNameLst>
                                      </p:cBhvr>
                                      <p:tavLst>
                                        <p:tav tm="0">
                                          <p:val>
                                            <p:strVal val="1+#ppt_w/2"/>
                                          </p:val>
                                        </p:tav>
                                        <p:tav tm="100000">
                                          <p:val>
                                            <p:strVal val="#ppt_x"/>
                                          </p:val>
                                        </p:tav>
                                      </p:tavLst>
                                    </p:anim>
                                    <p:anim calcmode="lin" valueType="num">
                                      <p:cBhvr additive="base">
                                        <p:cTn dur="500" fill="hold" id="40"/>
                                        <p:tgtEl>
                                          <p:spTgt spid="23"/>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200"/>
                            </p:stCondLst>
                            <p:childTnLst>
                              <p:par>
                                <p:cTn fill="hold" id="42" nodeType="afterEffect" presetClass="entr" presetID="22" presetSubtype="8">
                                  <p:stCondLst>
                                    <p:cond delay="0"/>
                                  </p:stCondLst>
                                  <p:childTnLst>
                                    <p:set>
                                      <p:cBhvr>
                                        <p:cTn dur="1" fill="hold" id="43">
                                          <p:stCondLst>
                                            <p:cond delay="0"/>
                                          </p:stCondLst>
                                        </p:cTn>
                                        <p:tgtEl>
                                          <p:spTgt spid="19"/>
                                        </p:tgtEl>
                                        <p:attrNameLst>
                                          <p:attrName>style.visibility</p:attrName>
                                        </p:attrNameLst>
                                      </p:cBhvr>
                                      <p:to>
                                        <p:strVal val="visible"/>
                                      </p:to>
                                    </p:set>
                                    <p:animEffect filter="wipe(left)" transition="in">
                                      <p:cBhvr>
                                        <p:cTn dur="500" id="44"/>
                                        <p:tgtEl>
                                          <p:spTgt spid="19"/>
                                        </p:tgtEl>
                                      </p:cBhvr>
                                    </p:animEffect>
                                  </p:childTnLst>
                                </p:cTn>
                              </p:par>
                            </p:childTnLst>
                          </p:cTn>
                        </p:par>
                        <p:par>
                          <p:cTn fill="hold" id="45" nodeType="afterGroup">
                            <p:stCondLst>
                              <p:cond delay="3700"/>
                            </p:stCondLst>
                            <p:childTnLst>
                              <p:par>
                                <p:cTn fill="hold" grpId="0" id="46" nodeType="afterEffect" presetClass="entr" presetID="22" presetSubtype="4">
                                  <p:stCondLst>
                                    <p:cond delay="0"/>
                                  </p:stCondLst>
                                  <p:childTnLst>
                                    <p:set>
                                      <p:cBhvr>
                                        <p:cTn dur="1" fill="hold" id="47">
                                          <p:stCondLst>
                                            <p:cond delay="0"/>
                                          </p:stCondLst>
                                        </p:cTn>
                                        <p:tgtEl>
                                          <p:spTgt spid="27"/>
                                        </p:tgtEl>
                                        <p:attrNameLst>
                                          <p:attrName>style.visibility</p:attrName>
                                        </p:attrNameLst>
                                      </p:cBhvr>
                                      <p:to>
                                        <p:strVal val="visible"/>
                                      </p:to>
                                    </p:set>
                                    <p:animEffect filter="wipe(down)" transition="in">
                                      <p:cBhvr>
                                        <p:cTn dur="500" id="48"/>
                                        <p:tgtEl>
                                          <p:spTgt spid="27"/>
                                        </p:tgtEl>
                                      </p:cBhvr>
                                    </p:animEffect>
                                  </p:childTnLst>
                                </p:cTn>
                              </p:par>
                            </p:childTnLst>
                          </p:cTn>
                        </p:par>
                        <p:par>
                          <p:cTn fill="hold" id="49" nodeType="afterGroup">
                            <p:stCondLst>
                              <p:cond delay="4200"/>
                            </p:stCondLst>
                            <p:childTnLst>
                              <p:par>
                                <p:cTn fill="hold" grpId="0" id="50" nodeType="afterEffect" presetClass="entr" presetID="2" presetSubtype="2">
                                  <p:stCondLst>
                                    <p:cond delay="0"/>
                                  </p:stCondLst>
                                  <p:childTnLst>
                                    <p:set>
                                      <p:cBhvr>
                                        <p:cTn dur="1" fill="hold" id="51">
                                          <p:stCondLst>
                                            <p:cond delay="0"/>
                                          </p:stCondLst>
                                        </p:cTn>
                                        <p:tgtEl>
                                          <p:spTgt spid="22"/>
                                        </p:tgtEl>
                                        <p:attrNameLst>
                                          <p:attrName>style.visibility</p:attrName>
                                        </p:attrNameLst>
                                      </p:cBhvr>
                                      <p:to>
                                        <p:strVal val="visible"/>
                                      </p:to>
                                    </p:set>
                                    <p:anim calcmode="lin" valueType="num">
                                      <p:cBhvr additive="base">
                                        <p:cTn dur="500" fill="hold" id="52"/>
                                        <p:tgtEl>
                                          <p:spTgt spid="22"/>
                                        </p:tgtEl>
                                        <p:attrNameLst>
                                          <p:attrName>ppt_x</p:attrName>
                                        </p:attrNameLst>
                                      </p:cBhvr>
                                      <p:tavLst>
                                        <p:tav tm="0">
                                          <p:val>
                                            <p:strVal val="1+#ppt_w/2"/>
                                          </p:val>
                                        </p:tav>
                                        <p:tav tm="100000">
                                          <p:val>
                                            <p:strVal val="#ppt_x"/>
                                          </p:val>
                                        </p:tav>
                                      </p:tavLst>
                                    </p:anim>
                                    <p:anim calcmode="lin" valueType="num">
                                      <p:cBhvr additive="base">
                                        <p:cTn dur="500" fill="hold" id="53"/>
                                        <p:tgtEl>
                                          <p:spTgt spid="22"/>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700"/>
                            </p:stCondLst>
                            <p:childTnLst>
                              <p:par>
                                <p:cTn fill="hold" id="55" nodeType="afterEffect" presetClass="entr" presetID="22" presetSubtype="8">
                                  <p:stCondLst>
                                    <p:cond delay="0"/>
                                  </p:stCondLst>
                                  <p:childTnLst>
                                    <p:set>
                                      <p:cBhvr>
                                        <p:cTn dur="1" fill="hold" id="56">
                                          <p:stCondLst>
                                            <p:cond delay="0"/>
                                          </p:stCondLst>
                                        </p:cTn>
                                        <p:tgtEl>
                                          <p:spTgt spid="18"/>
                                        </p:tgtEl>
                                        <p:attrNameLst>
                                          <p:attrName>style.visibility</p:attrName>
                                        </p:attrNameLst>
                                      </p:cBhvr>
                                      <p:to>
                                        <p:strVal val="visible"/>
                                      </p:to>
                                    </p:set>
                                    <p:animEffect filter="wipe(left)" transition="in">
                                      <p:cBhvr>
                                        <p:cTn dur="500" id="57"/>
                                        <p:tgtEl>
                                          <p:spTgt spid="18"/>
                                        </p:tgtEl>
                                      </p:cBhvr>
                                    </p:animEffect>
                                  </p:childTnLst>
                                </p:cTn>
                              </p:par>
                            </p:childTnLst>
                          </p:cTn>
                        </p:par>
                        <p:par>
                          <p:cTn fill="hold" id="58" nodeType="afterGroup">
                            <p:stCondLst>
                              <p:cond delay="5200"/>
                            </p:stCondLst>
                            <p:childTnLst>
                              <p:par>
                                <p:cTn fill="hold" grpId="0" id="59" nodeType="afterEffect" presetClass="entr" presetID="22" presetSubtype="4">
                                  <p:stCondLst>
                                    <p:cond delay="0"/>
                                  </p:stCondLst>
                                  <p:childTnLst>
                                    <p:set>
                                      <p:cBhvr>
                                        <p:cTn dur="1" fill="hold" id="60">
                                          <p:stCondLst>
                                            <p:cond delay="0"/>
                                          </p:stCondLst>
                                        </p:cTn>
                                        <p:tgtEl>
                                          <p:spTgt spid="26"/>
                                        </p:tgtEl>
                                        <p:attrNameLst>
                                          <p:attrName>style.visibility</p:attrName>
                                        </p:attrNameLst>
                                      </p:cBhvr>
                                      <p:to>
                                        <p:strVal val="visible"/>
                                      </p:to>
                                    </p:set>
                                    <p:animEffect filter="wipe(down)" transition="in">
                                      <p:cBhvr>
                                        <p:cTn dur="500" id="61"/>
                                        <p:tgtEl>
                                          <p:spTgt spid="26"/>
                                        </p:tgtEl>
                                      </p:cBhvr>
                                    </p:animEffect>
                                  </p:childTnLst>
                                </p:cTn>
                              </p:par>
                            </p:childTnLst>
                          </p:cTn>
                        </p:par>
                        <p:par>
                          <p:cTn fill="hold" id="62" nodeType="afterGroup">
                            <p:stCondLst>
                              <p:cond delay="5700"/>
                            </p:stCondLst>
                            <p:childTnLst>
                              <p:par>
                                <p:cTn fill="hold" grpId="0" id="63" nodeType="afterEffect" presetClass="entr" presetID="2" presetSubtype="2">
                                  <p:stCondLst>
                                    <p:cond delay="0"/>
                                  </p:stCondLst>
                                  <p:childTnLst>
                                    <p:set>
                                      <p:cBhvr>
                                        <p:cTn dur="1" fill="hold" id="64">
                                          <p:stCondLst>
                                            <p:cond delay="0"/>
                                          </p:stCondLst>
                                        </p:cTn>
                                        <p:tgtEl>
                                          <p:spTgt spid="24"/>
                                        </p:tgtEl>
                                        <p:attrNameLst>
                                          <p:attrName>style.visibility</p:attrName>
                                        </p:attrNameLst>
                                      </p:cBhvr>
                                      <p:to>
                                        <p:strVal val="visible"/>
                                      </p:to>
                                    </p:set>
                                    <p:anim calcmode="lin" valueType="num">
                                      <p:cBhvr additive="base">
                                        <p:cTn dur="500" fill="hold" id="65"/>
                                        <p:tgtEl>
                                          <p:spTgt spid="24"/>
                                        </p:tgtEl>
                                        <p:attrNameLst>
                                          <p:attrName>ppt_x</p:attrName>
                                        </p:attrNameLst>
                                      </p:cBhvr>
                                      <p:tavLst>
                                        <p:tav tm="0">
                                          <p:val>
                                            <p:strVal val="1+#ppt_w/2"/>
                                          </p:val>
                                        </p:tav>
                                        <p:tav tm="100000">
                                          <p:val>
                                            <p:strVal val="#ppt_x"/>
                                          </p:val>
                                        </p:tav>
                                      </p:tavLst>
                                    </p:anim>
                                    <p:anim calcmode="lin" valueType="num">
                                      <p:cBhvr additive="base">
                                        <p:cTn dur="500" fill="hold" id="66"/>
                                        <p:tgtEl>
                                          <p:spTgt spid="24"/>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6200"/>
                            </p:stCondLst>
                            <p:childTnLst>
                              <p:par>
                                <p:cTn fill="hold" id="68" nodeType="afterEffect" presetClass="entr" presetID="22" presetSubtype="8">
                                  <p:stCondLst>
                                    <p:cond delay="0"/>
                                  </p:stCondLst>
                                  <p:childTnLst>
                                    <p:set>
                                      <p:cBhvr>
                                        <p:cTn dur="1" fill="hold" id="69">
                                          <p:stCondLst>
                                            <p:cond delay="0"/>
                                          </p:stCondLst>
                                        </p:cTn>
                                        <p:tgtEl>
                                          <p:spTgt spid="20"/>
                                        </p:tgtEl>
                                        <p:attrNameLst>
                                          <p:attrName>style.visibility</p:attrName>
                                        </p:attrNameLst>
                                      </p:cBhvr>
                                      <p:to>
                                        <p:strVal val="visible"/>
                                      </p:to>
                                    </p:set>
                                    <p:animEffect filter="wipe(left)" transition="in">
                                      <p:cBhvr>
                                        <p:cTn dur="500" id="70"/>
                                        <p:tgtEl>
                                          <p:spTgt spid="20"/>
                                        </p:tgtEl>
                                      </p:cBhvr>
                                    </p:animEffect>
                                  </p:childTnLst>
                                </p:cTn>
                              </p:par>
                            </p:childTnLst>
                          </p:cTn>
                        </p:par>
                        <p:par>
                          <p:cTn fill="hold" id="71" nodeType="afterGroup">
                            <p:stCondLst>
                              <p:cond delay="6700"/>
                            </p:stCondLst>
                            <p:childTnLst>
                              <p:par>
                                <p:cTn fill="hold" grpId="0" id="72" nodeType="afterEffect" presetClass="entr" presetID="22" presetSubtype="4">
                                  <p:stCondLst>
                                    <p:cond delay="0"/>
                                  </p:stCondLst>
                                  <p:childTnLst>
                                    <p:set>
                                      <p:cBhvr>
                                        <p:cTn dur="1" fill="hold" id="73">
                                          <p:stCondLst>
                                            <p:cond delay="0"/>
                                          </p:stCondLst>
                                        </p:cTn>
                                        <p:tgtEl>
                                          <p:spTgt spid="28"/>
                                        </p:tgtEl>
                                        <p:attrNameLst>
                                          <p:attrName>style.visibility</p:attrName>
                                        </p:attrNameLst>
                                      </p:cBhvr>
                                      <p:to>
                                        <p:strVal val="visible"/>
                                      </p:to>
                                    </p:set>
                                    <p:animEffect filter="wipe(down)" transition="in">
                                      <p:cBhvr>
                                        <p:cTn dur="500" id="7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21"/>
      <p:bldP grpId="0" spid="22"/>
      <p:bldP grpId="0" spid="23"/>
      <p:bldP grpId="0" spid="24"/>
      <p:bldP grpId="0" spid="25"/>
      <p:bldP grpId="0" spid="26"/>
      <p:bldP grpId="0" spid="27"/>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BDF12C26-72F4-45E6-921D-FAC39B876081}" type="slidenum">
              <a:rPr altLang="en-US" lang="zh-CN" smtClean="0" sz="1400">
                <a:solidFill>
                  <a:schemeClr val="bg1"/>
                </a:solidFill>
              </a:rPr>
              <a:pPr algn="ctr"/>
              <a:t>24</a:t>
            </a:fld>
          </a:p>
        </p:txBody>
      </p:sp>
      <p:grpSp>
        <p:nvGrpSpPr>
          <p:cNvPr id="17" name="Group 31"/>
          <p:cNvGrpSpPr/>
          <p:nvPr/>
        </p:nvGrpSpPr>
        <p:grpSpPr>
          <a:xfrm>
            <a:off x="812800" y="1439333"/>
            <a:ext cx="10464800" cy="5418667"/>
            <a:chOff x="609600" y="1479550"/>
            <a:chExt cx="7848600" cy="4064000"/>
          </a:xfrm>
        </p:grpSpPr>
        <p:graphicFrame>
          <p:nvGraphicFramePr>
            <p:cNvPr id="18" name="Diagram 1"/>
            <p:cNvGraphicFramePr/>
            <p:nvPr>
              <p:extLst>
                <p:ext uri="{D42A27DB-BD31-4B8C-83A1-F6EECF244321}">
                  <p14:modId val="2399457496"/>
                </p:ext>
              </p:extLst>
            </p:nvPr>
          </p:nvGraphicFramePr>
          <p:xfrm>
            <a:off x="609600" y="1479550"/>
            <a:ext cx="7848600" cy="4064000"/>
          </p:xfrm>
          <a:graphic>
            <a:graphicData uri="http://schemas.openxmlformats.org/drawingml/2006/diagram">
              <dgm:relIds xmlns:dgm="http://schemas.openxmlformats.org/drawingml/2006/diagram" r:cs="rId9" r:dm="rId6" r:lo="rId7" r:qs="rId8"/>
            </a:graphicData>
          </a:graphic>
        </p:graphicFrame>
        <p:grpSp>
          <p:nvGrpSpPr>
            <p:cNvPr id="19" name="Group 29"/>
            <p:cNvGrpSpPr/>
            <p:nvPr/>
          </p:nvGrpSpPr>
          <p:grpSpPr>
            <a:xfrm>
              <a:off x="1295400" y="3779788"/>
              <a:ext cx="685800" cy="685800"/>
              <a:chOff x="1295400" y="3779788"/>
              <a:chExt cx="685800" cy="685800"/>
            </a:xfrm>
          </p:grpSpPr>
          <p:sp>
            <p:nvSpPr>
              <p:cNvPr id="34" name="Oval 9"/>
              <p:cNvSpPr/>
              <p:nvPr/>
            </p:nvSpPr>
            <p:spPr>
              <a:xfrm>
                <a:off x="1295400" y="3779788"/>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0" panose="020b0604020202020204" pitchFamily="34" typeface="Arial"/>
                  <a:ea charset="-122" pitchFamily="34" typeface="微软雅黑"/>
                  <a:sym charset="0" panose="020b0604020202020204" pitchFamily="34" typeface="Arial"/>
                </a:endParaRPr>
              </a:p>
            </p:txBody>
          </p:sp>
          <p:sp>
            <p:nvSpPr>
              <p:cNvPr id="35" name="Freeform 11"/>
              <p:cNvSpPr>
                <a:spLocks noEditPoints="1"/>
              </p:cNvSpPr>
              <p:nvPr/>
            </p:nvSpPr>
            <p:spPr bwMode="auto">
              <a:xfrm>
                <a:off x="1497774" y="3997832"/>
                <a:ext cx="281052" cy="249712"/>
              </a:xfrm>
              <a:custGeom>
                <a:gdLst>
                  <a:gd fmla="*/ 133 w 134" name="T0"/>
                  <a:gd fmla="*/ 16 h 119" name="T1"/>
                  <a:gd fmla="*/ 121 w 134" name="T2"/>
                  <a:gd fmla="*/ 5 h 119" name="T3"/>
                  <a:gd fmla="*/ 115 w 134" name="T4"/>
                  <a:gd fmla="*/ 5 h 119" name="T5"/>
                  <a:gd fmla="*/ 114 w 134" name="T6"/>
                  <a:gd fmla="*/ 8 h 119" name="T7"/>
                  <a:gd fmla="*/ 111 w 134" name="T8"/>
                  <a:gd fmla="*/ 9 h 119" name="T9"/>
                  <a:gd fmla="*/ 111 w 134" name="T10"/>
                  <a:gd fmla="*/ 9 h 119" name="T11"/>
                  <a:gd fmla="*/ 81 w 134" name="T12"/>
                  <a:gd fmla="*/ 39 h 119" name="T13"/>
                  <a:gd fmla="*/ 79 w 134" name="T14"/>
                  <a:gd fmla="*/ 47 h 119" name="T15"/>
                  <a:gd fmla="*/ 82 w 134" name="T16"/>
                  <a:gd fmla="*/ 50 h 119" name="T17"/>
                  <a:gd fmla="*/ 82 w 134" name="T18"/>
                  <a:gd fmla="*/ 50 h 119" name="T19"/>
                  <a:gd fmla="*/ 83 w 134" name="T20"/>
                  <a:gd fmla="*/ 51 h 119" name="T21"/>
                  <a:gd fmla="*/ 76 w 134" name="T22"/>
                  <a:gd fmla="*/ 57 h 119" name="T23"/>
                  <a:gd fmla="*/ 54 w 134" name="T24"/>
                  <a:gd fmla="*/ 35 h 119" name="T25"/>
                  <a:gd fmla="*/ 47 w 134" name="T26"/>
                  <a:gd fmla="*/ 10 h 119" name="T27"/>
                  <a:gd fmla="*/ 21 w 134" name="T28"/>
                  <a:gd fmla="*/ 3 h 119" name="T29"/>
                  <a:gd fmla="*/ 36 w 134" name="T30"/>
                  <a:gd fmla="*/ 18 h 119" name="T31"/>
                  <a:gd fmla="*/ 32 w 134" name="T32"/>
                  <a:gd fmla="*/ 32 h 119" name="T33"/>
                  <a:gd fmla="*/ 18 w 134" name="T34"/>
                  <a:gd fmla="*/ 36 h 119" name="T35"/>
                  <a:gd fmla="*/ 3 w 134" name="T36"/>
                  <a:gd fmla="*/ 21 h 119" name="T37"/>
                  <a:gd fmla="*/ 10 w 134" name="T38"/>
                  <a:gd fmla="*/ 47 h 119" name="T39"/>
                  <a:gd fmla="*/ 36 w 134" name="T40"/>
                  <a:gd fmla="*/ 53 h 119" name="T41"/>
                  <a:gd fmla="*/ 37 w 134" name="T42"/>
                  <a:gd fmla="*/ 53 h 119" name="T43"/>
                  <a:gd fmla="*/ 58 w 134" name="T44"/>
                  <a:gd fmla="*/ 75 h 119" name="T45"/>
                  <a:gd fmla="*/ 38 w 134" name="T46"/>
                  <a:gd fmla="*/ 96 h 119" name="T47"/>
                  <a:gd fmla="*/ 36 w 134" name="T48"/>
                  <a:gd fmla="*/ 95 h 119" name="T49"/>
                  <a:gd fmla="*/ 31 w 134" name="T50"/>
                  <a:gd fmla="*/ 99 h 119" name="T51"/>
                  <a:gd fmla="*/ 21 w 134" name="T52"/>
                  <a:gd fmla="*/ 115 h 119" name="T53"/>
                  <a:gd fmla="*/ 23 w 134" name="T54"/>
                  <a:gd fmla="*/ 117 h 119" name="T55"/>
                  <a:gd fmla="*/ 39 w 134" name="T56"/>
                  <a:gd fmla="*/ 107 h 119" name="T57"/>
                  <a:gd fmla="*/ 43 w 134" name="T58"/>
                  <a:gd fmla="*/ 101 h 119" name="T59"/>
                  <a:gd fmla="*/ 42 w 134" name="T60"/>
                  <a:gd fmla="*/ 100 h 119" name="T61"/>
                  <a:gd fmla="*/ 63 w 134" name="T62"/>
                  <a:gd fmla="*/ 80 h 119" name="T63"/>
                  <a:gd fmla="*/ 98 w 134" name="T64"/>
                  <a:gd fmla="*/ 115 h 119" name="T65"/>
                  <a:gd fmla="*/ 107 w 134" name="T66"/>
                  <a:gd fmla="*/ 119 h 119" name="T67"/>
                  <a:gd fmla="*/ 116 w 134" name="T68"/>
                  <a:gd fmla="*/ 115 h 119" name="T69"/>
                  <a:gd fmla="*/ 116 w 134" name="T70"/>
                  <a:gd fmla="*/ 97 h 119" name="T71"/>
                  <a:gd fmla="*/ 81 w 134" name="T72"/>
                  <a:gd fmla="*/ 62 h 119" name="T73"/>
                  <a:gd fmla="*/ 87 w 134" name="T74"/>
                  <a:gd fmla="*/ 56 h 119" name="T75"/>
                  <a:gd fmla="*/ 90 w 134" name="T76"/>
                  <a:gd fmla="*/ 59 h 119" name="T77"/>
                  <a:gd fmla="*/ 98 w 134" name="T78"/>
                  <a:gd fmla="*/ 57 h 119" name="T79"/>
                  <a:gd fmla="*/ 128 w 134" name="T80"/>
                  <a:gd fmla="*/ 26 h 119" name="T81"/>
                  <a:gd fmla="*/ 128 w 134" name="T82"/>
                  <a:gd fmla="*/ 26 h 119" name="T83"/>
                  <a:gd fmla="*/ 128 w 134" name="T84"/>
                  <a:gd fmla="*/ 26 h 119" name="T85"/>
                  <a:gd fmla="*/ 129 w 134" name="T86"/>
                  <a:gd fmla="*/ 23 h 119" name="T87"/>
                  <a:gd fmla="*/ 133 w 134" name="T88"/>
                  <a:gd fmla="*/ 22 h 119" name="T89"/>
                  <a:gd fmla="*/ 133 w 134" name="T90"/>
                  <a:gd fmla="*/ 16 h 119" name="T91"/>
                  <a:gd fmla="*/ 108 w 134" name="T92"/>
                  <a:gd fmla="*/ 103 h 119" name="T93"/>
                  <a:gd fmla="*/ 113 w 134" name="T94"/>
                  <a:gd fmla="*/ 108 h 119" name="T95"/>
                  <a:gd fmla="*/ 108 w 134" name="T96"/>
                  <a:gd fmla="*/ 113 h 119" name="T97"/>
                  <a:gd fmla="*/ 103 w 134" name="T98"/>
                  <a:gd fmla="*/ 108 h 119" name="T99"/>
                  <a:gd fmla="*/ 108 w 134" name="T100"/>
                  <a:gd fmla="*/ 103 h 119" name="T101"/>
                  <a:gd fmla="*/ 91 w 134" name="T102"/>
                  <a:gd fmla="*/ 41 h 119" name="T103"/>
                  <a:gd fmla="*/ 89 w 134" name="T104"/>
                  <a:gd fmla="*/ 39 h 119" name="T105"/>
                  <a:gd fmla="*/ 112 w 134" name="T106"/>
                  <a:gd fmla="*/ 17 h 119" name="T107"/>
                  <a:gd fmla="*/ 114 w 134" name="T108"/>
                  <a:gd fmla="*/ 19 h 119" name="T109"/>
                  <a:gd fmla="*/ 91 w 134" name="T110"/>
                  <a:gd fmla="*/ 41 h 119" name="T111"/>
                  <a:gd fmla="*/ 98 w 134" name="T112"/>
                  <a:gd fmla="*/ 48 h 119" name="T113"/>
                  <a:gd fmla="*/ 96 w 134" name="T114"/>
                  <a:gd fmla="*/ 47 h 119" name="T115"/>
                  <a:gd fmla="*/ 119 w 134" name="T116"/>
                  <a:gd fmla="*/ 24 h 119" name="T117"/>
                  <a:gd fmla="*/ 121 w 134" name="T118"/>
                  <a:gd fmla="*/ 26 h 119" name="T119"/>
                  <a:gd fmla="*/ 98 w 134" name="T120"/>
                  <a:gd fmla="*/ 48 h 1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9" w="134">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grpSp>
        <p:grpSp>
          <p:nvGrpSpPr>
            <p:cNvPr id="20" name="Group 28"/>
            <p:cNvGrpSpPr/>
            <p:nvPr/>
          </p:nvGrpSpPr>
          <p:grpSpPr>
            <a:xfrm>
              <a:off x="5257800" y="2800350"/>
              <a:ext cx="685800" cy="685800"/>
              <a:chOff x="5257800" y="2800350"/>
              <a:chExt cx="685800" cy="685800"/>
            </a:xfrm>
          </p:grpSpPr>
          <p:sp>
            <p:nvSpPr>
              <p:cNvPr id="27" name="Oval 10"/>
              <p:cNvSpPr/>
              <p:nvPr/>
            </p:nvSpPr>
            <p:spPr>
              <a:xfrm>
                <a:off x="5257800" y="2800350"/>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0" panose="020b0604020202020204" pitchFamily="34" typeface="Arial"/>
                  <a:ea charset="-122" pitchFamily="34" typeface="微软雅黑"/>
                  <a:sym charset="0" panose="020b0604020202020204" pitchFamily="34" typeface="Arial"/>
                </a:endParaRPr>
              </a:p>
            </p:txBody>
          </p:sp>
          <p:grpSp>
            <p:nvGrpSpPr>
              <p:cNvPr id="28" name="Group 13"/>
              <p:cNvGrpSpPr/>
              <p:nvPr/>
            </p:nvGrpSpPr>
            <p:grpSpPr>
              <a:xfrm>
                <a:off x="5483711" y="2931459"/>
                <a:ext cx="233979" cy="423583"/>
                <a:chOff x="2813050" y="4533900"/>
                <a:chExt cx="276225" cy="500063"/>
              </a:xfrm>
              <a:solidFill>
                <a:schemeClr val="bg1"/>
              </a:solidFill>
            </p:grpSpPr>
            <p:sp>
              <p:nvSpPr>
                <p:cNvPr id="29" name="Freeform 12"/>
                <p:cNvSpPr>
                  <a:spLocks noEditPoints="1"/>
                </p:cNvSpPr>
                <p:nvPr/>
              </p:nvSpPr>
              <p:spPr bwMode="auto">
                <a:xfrm>
                  <a:off x="2813050" y="4533900"/>
                  <a:ext cx="276225" cy="374650"/>
                </a:xfrm>
                <a:custGeom>
                  <a:gdLst>
                    <a:gd fmla="*/ 42 w 84" name="T0"/>
                    <a:gd fmla="*/ 4 h 114" name="T1"/>
                    <a:gd fmla="*/ 80 w 84" name="T2"/>
                    <a:gd fmla="*/ 41 h 114" name="T3"/>
                    <a:gd fmla="*/ 56 w 84" name="T4"/>
                    <a:gd fmla="*/ 110 h 114" name="T5"/>
                    <a:gd fmla="*/ 32 w 84" name="T6"/>
                    <a:gd fmla="*/ 110 h 114" name="T7"/>
                    <a:gd fmla="*/ 5 w 84" name="T8"/>
                    <a:gd fmla="*/ 41 h 114" name="T9"/>
                    <a:gd fmla="*/ 42 w 84" name="T10"/>
                    <a:gd fmla="*/ 4 h 114" name="T11"/>
                    <a:gd fmla="*/ 42 w 84" name="T12"/>
                    <a:gd fmla="*/ 0 h 114" name="T13"/>
                    <a:gd fmla="*/ 0 w 84" name="T14"/>
                    <a:gd fmla="*/ 41 h 114" name="T15"/>
                    <a:gd fmla="*/ 29 w 84" name="T16"/>
                    <a:gd fmla="*/ 114 h 114" name="T17"/>
                    <a:gd fmla="*/ 59 w 84" name="T18"/>
                    <a:gd fmla="*/ 114 h 114" name="T19"/>
                    <a:gd fmla="*/ 84 w 84" name="T20"/>
                    <a:gd fmla="*/ 41 h 114" name="T21"/>
                    <a:gd fmla="*/ 42 w 84" name="T22"/>
                    <a:gd fmla="*/ 0 h 1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4" w="84">
                      <a:moveTo>
                        <a:pt x="42" y="4"/>
                      </a:moveTo>
                      <a:cubicBezTo>
                        <a:pt x="63" y="4"/>
                        <a:pt x="80" y="21"/>
                        <a:pt x="80" y="41"/>
                      </a:cubicBezTo>
                      <a:cubicBezTo>
                        <a:pt x="80" y="59"/>
                        <a:pt x="61" y="100"/>
                        <a:pt x="56" y="110"/>
                      </a:cubicBezTo>
                      <a:cubicBezTo>
                        <a:pt x="32" y="110"/>
                        <a:pt x="32" y="110"/>
                        <a:pt x="32" y="110"/>
                      </a:cubicBezTo>
                      <a:cubicBezTo>
                        <a:pt x="23" y="94"/>
                        <a:pt x="5" y="57"/>
                        <a:pt x="5" y="41"/>
                      </a:cubicBezTo>
                      <a:cubicBezTo>
                        <a:pt x="5" y="21"/>
                        <a:pt x="21" y="4"/>
                        <a:pt x="42" y="4"/>
                      </a:cubicBezTo>
                      <a:moveTo>
                        <a:pt x="42" y="0"/>
                      </a:moveTo>
                      <a:cubicBezTo>
                        <a:pt x="19" y="0"/>
                        <a:pt x="0" y="18"/>
                        <a:pt x="0" y="41"/>
                      </a:cubicBezTo>
                      <a:cubicBezTo>
                        <a:pt x="0" y="62"/>
                        <a:pt x="29" y="114"/>
                        <a:pt x="29" y="114"/>
                      </a:cubicBezTo>
                      <a:cubicBezTo>
                        <a:pt x="59" y="114"/>
                        <a:pt x="59" y="114"/>
                        <a:pt x="59" y="114"/>
                      </a:cubicBezTo>
                      <a:cubicBezTo>
                        <a:pt x="59" y="114"/>
                        <a:pt x="84" y="63"/>
                        <a:pt x="84" y="41"/>
                      </a:cubicBezTo>
                      <a:cubicBezTo>
                        <a:pt x="84" y="18"/>
                        <a:pt x="65" y="0"/>
                        <a:pt x="4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sp>
              <p:nvSpPr>
                <p:cNvPr id="30" name="Freeform 13"/>
                <p:cNvSpPr/>
                <p:nvPr/>
              </p:nvSpPr>
              <p:spPr bwMode="auto">
                <a:xfrm>
                  <a:off x="2908300" y="5000625"/>
                  <a:ext cx="95250" cy="11113"/>
                </a:xfrm>
                <a:custGeom>
                  <a:gdLst>
                    <a:gd fmla="*/ 2 w 29" name="T0"/>
                    <a:gd fmla="*/ 3 h 3" name="T1"/>
                    <a:gd fmla="*/ 27 w 29" name="T2"/>
                    <a:gd fmla="*/ 3 h 3" name="T3"/>
                    <a:gd fmla="*/ 29 w 29" name="T4"/>
                    <a:gd fmla="*/ 0 h 3" name="T5"/>
                    <a:gd fmla="*/ 0 w 29" name="T6"/>
                    <a:gd fmla="*/ 0 h 3" name="T7"/>
                    <a:gd fmla="*/ 2 w 29" name="T8"/>
                    <a:gd fmla="*/ 3 h 3" name="T9"/>
                  </a:gdLst>
                  <a:cxnLst>
                    <a:cxn ang="0">
                      <a:pos x="T0" y="T1"/>
                    </a:cxn>
                    <a:cxn ang="0">
                      <a:pos x="T2" y="T3"/>
                    </a:cxn>
                    <a:cxn ang="0">
                      <a:pos x="T4" y="T5"/>
                    </a:cxn>
                    <a:cxn ang="0">
                      <a:pos x="T6" y="T7"/>
                    </a:cxn>
                    <a:cxn ang="0">
                      <a:pos x="T8" y="T9"/>
                    </a:cxn>
                  </a:cxnLst>
                  <a:rect b="b" l="0" r="r" t="0"/>
                  <a:pathLst>
                    <a:path h="3" w="28">
                      <a:moveTo>
                        <a:pt x="2" y="3"/>
                      </a:moveTo>
                      <a:cubicBezTo>
                        <a:pt x="27" y="3"/>
                        <a:pt x="27" y="3"/>
                        <a:pt x="27" y="3"/>
                      </a:cubicBezTo>
                      <a:cubicBezTo>
                        <a:pt x="28" y="2"/>
                        <a:pt x="29" y="1"/>
                        <a:pt x="29" y="0"/>
                      </a:cubicBezTo>
                      <a:cubicBezTo>
                        <a:pt x="0" y="0"/>
                        <a:pt x="0" y="0"/>
                        <a:pt x="0" y="0"/>
                      </a:cubicBezTo>
                      <a:cubicBezTo>
                        <a:pt x="1" y="1"/>
                        <a:pt x="1"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sp>
              <p:nvSpPr>
                <p:cNvPr id="31" name="Freeform 14"/>
                <p:cNvSpPr/>
                <p:nvPr/>
              </p:nvSpPr>
              <p:spPr bwMode="auto">
                <a:xfrm>
                  <a:off x="2921000" y="5021263"/>
                  <a:ext cx="69850" cy="12700"/>
                </a:xfrm>
                <a:custGeom>
                  <a:gdLst>
                    <a:gd fmla="*/ 11 w 21" name="T0"/>
                    <a:gd fmla="*/ 4 h 4" name="T1"/>
                    <a:gd fmla="*/ 21 w 21" name="T2"/>
                    <a:gd fmla="*/ 0 h 4" name="T3"/>
                    <a:gd fmla="*/ 0 w 21" name="T4"/>
                    <a:gd fmla="*/ 0 h 4" name="T5"/>
                    <a:gd fmla="*/ 11 w 21" name="T6"/>
                    <a:gd fmla="*/ 4 h 4" name="T7"/>
                  </a:gdLst>
                  <a:cxnLst>
                    <a:cxn ang="0">
                      <a:pos x="T0" y="T1"/>
                    </a:cxn>
                    <a:cxn ang="0">
                      <a:pos x="T2" y="T3"/>
                    </a:cxn>
                    <a:cxn ang="0">
                      <a:pos x="T4" y="T5"/>
                    </a:cxn>
                    <a:cxn ang="0">
                      <a:pos x="T6" y="T7"/>
                    </a:cxn>
                  </a:cxnLst>
                  <a:rect b="b" l="0" r="r" t="0"/>
                  <a:pathLst>
                    <a:path h="4" w="21">
                      <a:moveTo>
                        <a:pt x="11" y="4"/>
                      </a:moveTo>
                      <a:cubicBezTo>
                        <a:pt x="15" y="4"/>
                        <a:pt x="18" y="3"/>
                        <a:pt x="21" y="0"/>
                      </a:cubicBezTo>
                      <a:cubicBezTo>
                        <a:pt x="0" y="0"/>
                        <a:pt x="0" y="0"/>
                        <a:pt x="0" y="0"/>
                      </a:cubicBezTo>
                      <a:cubicBezTo>
                        <a:pt x="3" y="3"/>
                        <a:pt x="6" y="4"/>
                        <a:pt x="1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sp>
              <p:nvSpPr>
                <p:cNvPr id="32" name="Freeform 15"/>
                <p:cNvSpPr/>
                <p:nvPr/>
              </p:nvSpPr>
              <p:spPr bwMode="auto">
                <a:xfrm>
                  <a:off x="2905125" y="4922838"/>
                  <a:ext cx="101600" cy="68263"/>
                </a:xfrm>
                <a:custGeom>
                  <a:gdLst>
                    <a:gd fmla="*/ 31 w 31" name="T0"/>
                    <a:gd fmla="*/ 0 h 21" name="T1"/>
                    <a:gd fmla="*/ 0 w 31" name="T2"/>
                    <a:gd fmla="*/ 0 h 21" name="T3"/>
                    <a:gd fmla="*/ 0 w 31" name="T4"/>
                    <a:gd fmla="*/ 19 h 21" name="T5"/>
                    <a:gd fmla="*/ 0 w 31" name="T6"/>
                    <a:gd fmla="*/ 21 h 21" name="T7"/>
                    <a:gd fmla="*/ 31 w 31" name="T8"/>
                    <a:gd fmla="*/ 21 h 21" name="T9"/>
                    <a:gd fmla="*/ 31 w 31" name="T10"/>
                    <a:gd fmla="*/ 19 h 21" name="T11"/>
                    <a:gd fmla="*/ 31 w 31"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31">
                      <a:moveTo>
                        <a:pt x="31" y="0"/>
                      </a:moveTo>
                      <a:cubicBezTo>
                        <a:pt x="0" y="0"/>
                        <a:pt x="0" y="0"/>
                        <a:pt x="0" y="0"/>
                      </a:cubicBezTo>
                      <a:cubicBezTo>
                        <a:pt x="0" y="19"/>
                        <a:pt x="0" y="19"/>
                        <a:pt x="0" y="19"/>
                      </a:cubicBezTo>
                      <a:cubicBezTo>
                        <a:pt x="0" y="20"/>
                        <a:pt x="0" y="21"/>
                        <a:pt x="0" y="21"/>
                      </a:cubicBezTo>
                      <a:cubicBezTo>
                        <a:pt x="31" y="21"/>
                        <a:pt x="31" y="21"/>
                        <a:pt x="31" y="21"/>
                      </a:cubicBezTo>
                      <a:cubicBezTo>
                        <a:pt x="31" y="21"/>
                        <a:pt x="31" y="20"/>
                        <a:pt x="31" y="19"/>
                      </a:cubicBezTo>
                      <a:lnTo>
                        <a:pt x="31"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sp>
              <p:nvSpPr>
                <p:cNvPr id="33" name="Freeform 16"/>
                <p:cNvSpPr>
                  <a:spLocks noEditPoints="1"/>
                </p:cNvSpPr>
                <p:nvPr/>
              </p:nvSpPr>
              <p:spPr bwMode="auto">
                <a:xfrm>
                  <a:off x="2905125" y="4702175"/>
                  <a:ext cx="101600" cy="206375"/>
                </a:xfrm>
                <a:custGeom>
                  <a:gdLst>
                    <a:gd fmla="*/ 64 w 64" name="T0"/>
                    <a:gd fmla="*/ 4 h 130" name="T1"/>
                    <a:gd fmla="*/ 64 w 64" name="T2"/>
                    <a:gd fmla="*/ 4 h 130" name="T3"/>
                    <a:gd fmla="*/ 64 w 64" name="T4"/>
                    <a:gd fmla="*/ 4 h 130" name="T5"/>
                    <a:gd fmla="*/ 56 w 64" name="T6"/>
                    <a:gd fmla="*/ 0 h 130" name="T7"/>
                    <a:gd fmla="*/ 31 w 64" name="T8"/>
                    <a:gd fmla="*/ 10 h 130" name="T9"/>
                    <a:gd fmla="*/ 8 w 64" name="T10"/>
                    <a:gd fmla="*/ 0 h 130" name="T11"/>
                    <a:gd fmla="*/ 0 w 64" name="T12"/>
                    <a:gd fmla="*/ 4 h 130" name="T13"/>
                    <a:gd fmla="*/ 0 w 64" name="T14"/>
                    <a:gd fmla="*/ 4 h 130" name="T15"/>
                    <a:gd fmla="*/ 0 w 64" name="T16"/>
                    <a:gd fmla="*/ 4 h 130" name="T17"/>
                    <a:gd fmla="*/ 29 w 64" name="T18"/>
                    <a:gd fmla="*/ 130 h 130" name="T19"/>
                    <a:gd fmla="*/ 35 w 64" name="T20"/>
                    <a:gd fmla="*/ 130 h 130" name="T21"/>
                    <a:gd fmla="*/ 64 w 64" name="T22"/>
                    <a:gd fmla="*/ 4 h 130" name="T23"/>
                    <a:gd fmla="*/ 64 w 64" name="T24"/>
                    <a:gd fmla="*/ 4 h 130" name="T25"/>
                    <a:gd fmla="*/ 64 w 64" name="T26"/>
                    <a:gd fmla="*/ 4 h 130" name="T27"/>
                    <a:gd fmla="*/ 33 w 64" name="T28"/>
                    <a:gd fmla="*/ 114 h 130" name="T29"/>
                    <a:gd fmla="*/ 8 w 64" name="T30"/>
                    <a:gd fmla="*/ 6 h 130" name="T31"/>
                    <a:gd fmla="*/ 31 w 64" name="T32"/>
                    <a:gd fmla="*/ 14 h 130" name="T33"/>
                    <a:gd fmla="*/ 56 w 64" name="T34"/>
                    <a:gd fmla="*/ 6 h 130" name="T35"/>
                    <a:gd fmla="*/ 33 w 64" name="T36"/>
                    <a:gd fmla="*/ 114 h 13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0" w="64">
                      <a:moveTo>
                        <a:pt x="64" y="4"/>
                      </a:moveTo>
                      <a:lnTo>
                        <a:pt x="64" y="4"/>
                      </a:lnTo>
                      <a:lnTo>
                        <a:pt x="64" y="4"/>
                      </a:lnTo>
                      <a:lnTo>
                        <a:pt x="56" y="0"/>
                      </a:lnTo>
                      <a:lnTo>
                        <a:pt x="31" y="10"/>
                      </a:lnTo>
                      <a:lnTo>
                        <a:pt x="8" y="0"/>
                      </a:lnTo>
                      <a:lnTo>
                        <a:pt x="0" y="4"/>
                      </a:lnTo>
                      <a:lnTo>
                        <a:pt x="0" y="4"/>
                      </a:lnTo>
                      <a:lnTo>
                        <a:pt x="0" y="4"/>
                      </a:lnTo>
                      <a:lnTo>
                        <a:pt x="29" y="130"/>
                      </a:lnTo>
                      <a:lnTo>
                        <a:pt x="35" y="130"/>
                      </a:lnTo>
                      <a:lnTo>
                        <a:pt x="64" y="4"/>
                      </a:lnTo>
                      <a:lnTo>
                        <a:pt x="64" y="4"/>
                      </a:lnTo>
                      <a:lnTo>
                        <a:pt x="64" y="4"/>
                      </a:lnTo>
                      <a:close/>
                      <a:moveTo>
                        <a:pt x="33" y="114"/>
                      </a:moveTo>
                      <a:lnTo>
                        <a:pt x="8" y="6"/>
                      </a:lnTo>
                      <a:lnTo>
                        <a:pt x="31" y="14"/>
                      </a:lnTo>
                      <a:lnTo>
                        <a:pt x="56" y="6"/>
                      </a:lnTo>
                      <a:lnTo>
                        <a:pt x="33" y="11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grpSp>
        </p:grpSp>
        <p:grpSp>
          <p:nvGrpSpPr>
            <p:cNvPr id="21" name="Group 30"/>
            <p:cNvGrpSpPr/>
            <p:nvPr/>
          </p:nvGrpSpPr>
          <p:grpSpPr>
            <a:xfrm>
              <a:off x="3221972" y="3255571"/>
              <a:ext cx="685800" cy="685800"/>
              <a:chOff x="3221972" y="3255571"/>
              <a:chExt cx="685800" cy="685800"/>
            </a:xfrm>
          </p:grpSpPr>
          <p:sp>
            <p:nvSpPr>
              <p:cNvPr id="25" name="Oval 8"/>
              <p:cNvSpPr/>
              <p:nvPr/>
            </p:nvSpPr>
            <p:spPr>
              <a:xfrm>
                <a:off x="3221972" y="3255571"/>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0" panose="020b0604020202020204" pitchFamily="34" typeface="Arial"/>
                  <a:ea charset="-122" pitchFamily="34" typeface="微软雅黑"/>
                  <a:sym charset="0" panose="020b0604020202020204" pitchFamily="34" typeface="Arial"/>
                </a:endParaRPr>
              </a:p>
            </p:txBody>
          </p:sp>
          <p:sp>
            <p:nvSpPr>
              <p:cNvPr id="26" name="Freeform 33"/>
              <p:cNvSpPr>
                <a:spLocks noEditPoints="1"/>
              </p:cNvSpPr>
              <p:nvPr/>
            </p:nvSpPr>
            <p:spPr bwMode="auto">
              <a:xfrm>
                <a:off x="3404187" y="3489068"/>
                <a:ext cx="321371" cy="218806"/>
              </a:xfrm>
              <a:custGeom>
                <a:gdLst>
                  <a:gd fmla="*/ 135 w 157" name="T0"/>
                  <a:gd fmla="*/ 47 h 107" name="T1"/>
                  <a:gd fmla="*/ 137 w 157" name="T2"/>
                  <a:gd fmla="*/ 37 h 107" name="T3"/>
                  <a:gd fmla="*/ 100 w 157" name="T4"/>
                  <a:gd fmla="*/ 0 h 107" name="T5"/>
                  <a:gd fmla="*/ 73 w 157" name="T6"/>
                  <a:gd fmla="*/ 18 h 107" name="T7"/>
                  <a:gd fmla="*/ 46 w 157" name="T8"/>
                  <a:gd fmla="*/ 8 h 107" name="T9"/>
                  <a:gd fmla="*/ 20 w 157" name="T10"/>
                  <a:gd fmla="*/ 40 h 107" name="T11"/>
                  <a:gd fmla="*/ 21 w 157" name="T12"/>
                  <a:gd fmla="*/ 47 h 107" name="T13"/>
                  <a:gd fmla="*/ 0 w 157" name="T14"/>
                  <a:gd fmla="*/ 76 h 107" name="T15"/>
                  <a:gd fmla="*/ 31 w 157" name="T16"/>
                  <a:gd fmla="*/ 107 h 107" name="T17"/>
                  <a:gd fmla="*/ 126 w 157" name="T18"/>
                  <a:gd fmla="*/ 107 h 107" name="T19"/>
                  <a:gd fmla="*/ 157 w 157" name="T20"/>
                  <a:gd fmla="*/ 76 h 107" name="T21"/>
                  <a:gd fmla="*/ 135 w 157" name="T22"/>
                  <a:gd fmla="*/ 47 h 107" name="T23"/>
                  <a:gd fmla="*/ 120 w 157" name="T24"/>
                  <a:gd fmla="*/ 101 h 107" name="T25"/>
                  <a:gd fmla="*/ 79 w 157" name="T26"/>
                  <a:gd fmla="*/ 101 h 107" name="T27"/>
                  <a:gd fmla="*/ 104 w 157" name="T28"/>
                  <a:gd fmla="*/ 76 h 107" name="T29"/>
                  <a:gd fmla="*/ 103 w 157" name="T30"/>
                  <a:gd fmla="*/ 73 h 107" name="T31"/>
                  <a:gd fmla="*/ 92 w 157" name="T32"/>
                  <a:gd fmla="*/ 73 h 107" name="T33"/>
                  <a:gd fmla="*/ 92 w 157" name="T34"/>
                  <a:gd fmla="*/ 68 h 107" name="T35"/>
                  <a:gd fmla="*/ 92 w 157" name="T36"/>
                  <a:gd fmla="*/ 37 h 107" name="T37"/>
                  <a:gd fmla="*/ 90 w 157" name="T38"/>
                  <a:gd fmla="*/ 36 h 107" name="T39"/>
                  <a:gd fmla="*/ 64 w 157" name="T40"/>
                  <a:gd fmla="*/ 36 h 107" name="T41"/>
                  <a:gd fmla="*/ 62 w 157" name="T42"/>
                  <a:gd fmla="*/ 38 h 107" name="T43"/>
                  <a:gd fmla="*/ 62 w 157" name="T44"/>
                  <a:gd fmla="*/ 68 h 107" name="T45"/>
                  <a:gd fmla="*/ 62 w 157" name="T46"/>
                  <a:gd fmla="*/ 73 h 107" name="T47"/>
                  <a:gd fmla="*/ 51 w 157" name="T48"/>
                  <a:gd fmla="*/ 73 h 107" name="T49"/>
                  <a:gd fmla="*/ 51 w 157" name="T50"/>
                  <a:gd fmla="*/ 76 h 107" name="T51"/>
                  <a:gd fmla="*/ 76 w 157" name="T52"/>
                  <a:gd fmla="*/ 101 h 107" name="T53"/>
                  <a:gd fmla="*/ 38 w 157" name="T54"/>
                  <a:gd fmla="*/ 101 h 107" name="T55"/>
                  <a:gd fmla="*/ 11 w 157" name="T56"/>
                  <a:gd fmla="*/ 75 h 107" name="T57"/>
                  <a:gd fmla="*/ 29 w 157" name="T58"/>
                  <a:gd fmla="*/ 50 h 107" name="T59"/>
                  <a:gd fmla="*/ 28 w 157" name="T60"/>
                  <a:gd fmla="*/ 44 h 107" name="T61"/>
                  <a:gd fmla="*/ 51 w 157" name="T62"/>
                  <a:gd fmla="*/ 17 h 107" name="T63"/>
                  <a:gd fmla="*/ 75 w 157" name="T64"/>
                  <a:gd fmla="*/ 30 h 107" name="T65"/>
                  <a:gd fmla="*/ 98 w 157" name="T66"/>
                  <a:gd fmla="*/ 11 h 107" name="T67"/>
                  <a:gd fmla="*/ 128 w 157" name="T68"/>
                  <a:gd fmla="*/ 42 h 107" name="T69"/>
                  <a:gd fmla="*/ 127 w 157" name="T70"/>
                  <a:gd fmla="*/ 50 h 107" name="T71"/>
                  <a:gd fmla="*/ 147 w 157" name="T72"/>
                  <a:gd fmla="*/ 75 h 107" name="T73"/>
                  <a:gd fmla="*/ 120 w 157" name="T74"/>
                  <a:gd fmla="*/ 101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5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grpSp>
        <p:grpSp>
          <p:nvGrpSpPr>
            <p:cNvPr id="22" name="Group 27"/>
            <p:cNvGrpSpPr/>
            <p:nvPr/>
          </p:nvGrpSpPr>
          <p:grpSpPr>
            <a:xfrm>
              <a:off x="7315200" y="2266950"/>
              <a:ext cx="685800" cy="685800"/>
              <a:chOff x="7315200" y="2266950"/>
              <a:chExt cx="685800" cy="685800"/>
            </a:xfrm>
          </p:grpSpPr>
          <p:sp>
            <p:nvSpPr>
              <p:cNvPr id="23" name="Oval 11"/>
              <p:cNvSpPr/>
              <p:nvPr/>
            </p:nvSpPr>
            <p:spPr>
              <a:xfrm>
                <a:off x="7315200" y="2266950"/>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0" panose="020b0604020202020204" pitchFamily="34" typeface="Arial"/>
                  <a:ea charset="-122" pitchFamily="34" typeface="微软雅黑"/>
                  <a:sym charset="0" panose="020b0604020202020204" pitchFamily="34" typeface="Arial"/>
                </a:endParaRPr>
              </a:p>
            </p:txBody>
          </p:sp>
          <p:sp>
            <p:nvSpPr>
              <p:cNvPr id="24" name="Freeform 12"/>
              <p:cNvSpPr>
                <a:spLocks noEditPoints="1"/>
              </p:cNvSpPr>
              <p:nvPr/>
            </p:nvSpPr>
            <p:spPr bwMode="auto">
              <a:xfrm>
                <a:off x="7562005" y="2441683"/>
                <a:ext cx="192191" cy="336335"/>
              </a:xfrm>
              <a:custGeom>
                <a:gdLst>
                  <a:gd fmla="*/ 9 w 66" name="T0"/>
                  <a:gd fmla="*/ 0 h 116" name="T1"/>
                  <a:gd fmla="*/ 0 w 66" name="T2"/>
                  <a:gd fmla="*/ 108 h 116" name="T3"/>
                  <a:gd fmla="*/ 58 w 66" name="T4"/>
                  <a:gd fmla="*/ 116 h 116" name="T5"/>
                  <a:gd fmla="*/ 66 w 66" name="T6"/>
                  <a:gd fmla="*/ 8 h 116" name="T7"/>
                  <a:gd fmla="*/ 22 w 66" name="T8"/>
                  <a:gd fmla="*/ 6 h 116" name="T9"/>
                  <a:gd fmla="*/ 45 w 66" name="T10"/>
                  <a:gd fmla="*/ 8 h 116" name="T11"/>
                  <a:gd fmla="*/ 22 w 66" name="T12"/>
                  <a:gd fmla="*/ 6 h 116" name="T13"/>
                  <a:gd fmla="*/ 60 w 66" name="T14"/>
                  <a:gd fmla="*/ 14 h 116" name="T15"/>
                  <a:gd fmla="*/ 7 w 66" name="T16"/>
                  <a:gd fmla="*/ 60 h 116" name="T17"/>
                  <a:gd fmla="*/ 44 w 66" name="T18"/>
                  <a:gd fmla="*/ 82 h 116" name="T19"/>
                  <a:gd fmla="*/ 59 w 66" name="T20"/>
                  <a:gd fmla="*/ 75 h 116" name="T21"/>
                  <a:gd fmla="*/ 44 w 66" name="T22"/>
                  <a:gd fmla="*/ 82 h 116" name="T23"/>
                  <a:gd fmla="*/ 59 w 66" name="T24"/>
                  <a:gd fmla="*/ 94 h 116" name="T25"/>
                  <a:gd fmla="*/ 44 w 66" name="T26"/>
                  <a:gd fmla="*/ 86 h 116" name="T27"/>
                  <a:gd fmla="*/ 44 w 66" name="T28"/>
                  <a:gd fmla="*/ 71 h 116" name="T29"/>
                  <a:gd fmla="*/ 59 w 66" name="T30"/>
                  <a:gd fmla="*/ 64 h 116" name="T31"/>
                  <a:gd fmla="*/ 44 w 66" name="T32"/>
                  <a:gd fmla="*/ 71 h 116" name="T33"/>
                  <a:gd fmla="*/ 8 w 66" name="T34"/>
                  <a:gd fmla="*/ 105 h 116" name="T35"/>
                  <a:gd fmla="*/ 23 w 66" name="T36"/>
                  <a:gd fmla="*/ 98 h 116" name="T37"/>
                  <a:gd fmla="*/ 23 w 66" name="T38"/>
                  <a:gd fmla="*/ 94 h 116" name="T39"/>
                  <a:gd fmla="*/ 8 w 66" name="T40"/>
                  <a:gd fmla="*/ 86 h 116" name="T41"/>
                  <a:gd fmla="*/ 23 w 66" name="T42"/>
                  <a:gd fmla="*/ 94 h 116" name="T43"/>
                  <a:gd fmla="*/ 8 w 66" name="T44"/>
                  <a:gd fmla="*/ 82 h 116" name="T45"/>
                  <a:gd fmla="*/ 23 w 66" name="T46"/>
                  <a:gd fmla="*/ 75 h 116" name="T47"/>
                  <a:gd fmla="*/ 23 w 66" name="T48"/>
                  <a:gd fmla="*/ 71 h 116" name="T49"/>
                  <a:gd fmla="*/ 8 w 66" name="T50"/>
                  <a:gd fmla="*/ 64 h 116" name="T51"/>
                  <a:gd fmla="*/ 23 w 66" name="T52"/>
                  <a:gd fmla="*/ 71 h 116" name="T53"/>
                  <a:gd fmla="*/ 26 w 66" name="T54"/>
                  <a:gd fmla="*/ 105 h 116" name="T55"/>
                  <a:gd fmla="*/ 41 w 66" name="T56"/>
                  <a:gd fmla="*/ 98 h 116" name="T57"/>
                  <a:gd fmla="*/ 41 w 66" name="T58"/>
                  <a:gd fmla="*/ 94 h 116" name="T59"/>
                  <a:gd fmla="*/ 26 w 66" name="T60"/>
                  <a:gd fmla="*/ 86 h 116" name="T61"/>
                  <a:gd fmla="*/ 41 w 66" name="T62"/>
                  <a:gd fmla="*/ 94 h 116" name="T63"/>
                  <a:gd fmla="*/ 26 w 66" name="T64"/>
                  <a:gd fmla="*/ 82 h 116" name="T65"/>
                  <a:gd fmla="*/ 41 w 66" name="T66"/>
                  <a:gd fmla="*/ 75 h 116" name="T67"/>
                  <a:gd fmla="*/ 41 w 66" name="T68"/>
                  <a:gd fmla="*/ 71 h 116" name="T69"/>
                  <a:gd fmla="*/ 26 w 66" name="T70"/>
                  <a:gd fmla="*/ 64 h 116" name="T71"/>
                  <a:gd fmla="*/ 41 w 66" name="T72"/>
                  <a:gd fmla="*/ 71 h 116" name="T73"/>
                  <a:gd fmla="*/ 59 w 66" name="T74"/>
                  <a:gd fmla="*/ 98 h 116" name="T75"/>
                  <a:gd fmla="*/ 44 w 66" name="T76"/>
                  <a:gd fmla="*/ 105 h 116" name="T77"/>
                  <a:gd fmla="*/ 58 w 66" name="T78"/>
                  <a:gd fmla="*/ 116 h 116" name="T79"/>
                  <a:gd fmla="*/ 52 w 66" name="T80"/>
                  <a:gd fmla="*/ 114 h 116" name="T81"/>
                  <a:gd fmla="*/ 58 w 66" name="T82"/>
                  <a:gd fmla="*/ 111 h 116" name="T83"/>
                  <a:gd fmla="*/ 58 w 66" name="T84"/>
                  <a:gd fmla="*/ 116 h 1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15" w="66">
                    <a:moveTo>
                      <a:pt x="58" y="0"/>
                    </a:moveTo>
                    <a:cubicBezTo>
                      <a:pt x="9" y="0"/>
                      <a:pt x="9" y="0"/>
                      <a:pt x="9" y="0"/>
                    </a:cubicBezTo>
                    <a:cubicBezTo>
                      <a:pt x="4" y="0"/>
                      <a:pt x="0" y="4"/>
                      <a:pt x="0" y="8"/>
                    </a:cubicBezTo>
                    <a:cubicBezTo>
                      <a:pt x="0" y="108"/>
                      <a:pt x="0" y="108"/>
                      <a:pt x="0" y="108"/>
                    </a:cubicBezTo>
                    <a:cubicBezTo>
                      <a:pt x="0" y="112"/>
                      <a:pt x="4" y="116"/>
                      <a:pt x="9" y="116"/>
                    </a:cubicBezTo>
                    <a:cubicBezTo>
                      <a:pt x="58" y="116"/>
                      <a:pt x="58" y="116"/>
                      <a:pt x="58" y="116"/>
                    </a:cubicBezTo>
                    <a:cubicBezTo>
                      <a:pt x="62" y="116"/>
                      <a:pt x="66" y="112"/>
                      <a:pt x="66" y="108"/>
                    </a:cubicBezTo>
                    <a:cubicBezTo>
                      <a:pt x="66" y="8"/>
                      <a:pt x="66" y="8"/>
                      <a:pt x="66" y="8"/>
                    </a:cubicBezTo>
                    <a:cubicBezTo>
                      <a:pt x="66" y="4"/>
                      <a:pt x="62" y="0"/>
                      <a:pt x="58" y="0"/>
                    </a:cubicBezTo>
                    <a:close/>
                    <a:moveTo>
                      <a:pt x="22" y="6"/>
                    </a:moveTo>
                    <a:cubicBezTo>
                      <a:pt x="45" y="6"/>
                      <a:pt x="45" y="6"/>
                      <a:pt x="45" y="6"/>
                    </a:cubicBezTo>
                    <a:cubicBezTo>
                      <a:pt x="45" y="8"/>
                      <a:pt x="45" y="8"/>
                      <a:pt x="45" y="8"/>
                    </a:cubicBezTo>
                    <a:cubicBezTo>
                      <a:pt x="22" y="8"/>
                      <a:pt x="22" y="8"/>
                      <a:pt x="22" y="8"/>
                    </a:cubicBezTo>
                    <a:lnTo>
                      <a:pt x="22" y="6"/>
                    </a:lnTo>
                    <a:close/>
                    <a:moveTo>
                      <a:pt x="7" y="14"/>
                    </a:moveTo>
                    <a:cubicBezTo>
                      <a:pt x="60" y="14"/>
                      <a:pt x="60" y="14"/>
                      <a:pt x="60" y="14"/>
                    </a:cubicBezTo>
                    <a:cubicBezTo>
                      <a:pt x="60" y="60"/>
                      <a:pt x="60" y="60"/>
                      <a:pt x="60" y="60"/>
                    </a:cubicBezTo>
                    <a:cubicBezTo>
                      <a:pt x="7" y="60"/>
                      <a:pt x="7" y="60"/>
                      <a:pt x="7" y="60"/>
                    </a:cubicBezTo>
                    <a:lnTo>
                      <a:pt x="7" y="14"/>
                    </a:lnTo>
                    <a:close/>
                    <a:moveTo>
                      <a:pt x="44" y="82"/>
                    </a:moveTo>
                    <a:cubicBezTo>
                      <a:pt x="44" y="75"/>
                      <a:pt x="44" y="75"/>
                      <a:pt x="44" y="75"/>
                    </a:cubicBezTo>
                    <a:cubicBezTo>
                      <a:pt x="59" y="75"/>
                      <a:pt x="59" y="75"/>
                      <a:pt x="59" y="75"/>
                    </a:cubicBezTo>
                    <a:cubicBezTo>
                      <a:pt x="59" y="82"/>
                      <a:pt x="59" y="82"/>
                      <a:pt x="59" y="82"/>
                    </a:cubicBezTo>
                    <a:lnTo>
                      <a:pt x="44" y="82"/>
                    </a:lnTo>
                    <a:close/>
                    <a:moveTo>
                      <a:pt x="59" y="86"/>
                    </a:moveTo>
                    <a:cubicBezTo>
                      <a:pt x="59" y="94"/>
                      <a:pt x="59" y="94"/>
                      <a:pt x="59" y="94"/>
                    </a:cubicBezTo>
                    <a:cubicBezTo>
                      <a:pt x="44" y="94"/>
                      <a:pt x="44" y="94"/>
                      <a:pt x="44" y="94"/>
                    </a:cubicBezTo>
                    <a:cubicBezTo>
                      <a:pt x="44" y="86"/>
                      <a:pt x="44" y="86"/>
                      <a:pt x="44" y="86"/>
                    </a:cubicBezTo>
                    <a:lnTo>
                      <a:pt x="59" y="86"/>
                    </a:lnTo>
                    <a:close/>
                    <a:moveTo>
                      <a:pt x="44" y="71"/>
                    </a:moveTo>
                    <a:cubicBezTo>
                      <a:pt x="44" y="64"/>
                      <a:pt x="44" y="64"/>
                      <a:pt x="44" y="64"/>
                    </a:cubicBezTo>
                    <a:cubicBezTo>
                      <a:pt x="59" y="64"/>
                      <a:pt x="59" y="64"/>
                      <a:pt x="59" y="64"/>
                    </a:cubicBezTo>
                    <a:cubicBezTo>
                      <a:pt x="59" y="71"/>
                      <a:pt x="59" y="71"/>
                      <a:pt x="59" y="71"/>
                    </a:cubicBezTo>
                    <a:lnTo>
                      <a:pt x="44" y="71"/>
                    </a:lnTo>
                    <a:close/>
                    <a:moveTo>
                      <a:pt x="23" y="105"/>
                    </a:moveTo>
                    <a:cubicBezTo>
                      <a:pt x="8" y="105"/>
                      <a:pt x="8" y="105"/>
                      <a:pt x="8" y="105"/>
                    </a:cubicBezTo>
                    <a:cubicBezTo>
                      <a:pt x="8" y="98"/>
                      <a:pt x="8" y="98"/>
                      <a:pt x="8" y="98"/>
                    </a:cubicBezTo>
                    <a:cubicBezTo>
                      <a:pt x="23" y="98"/>
                      <a:pt x="23" y="98"/>
                      <a:pt x="23" y="98"/>
                    </a:cubicBezTo>
                    <a:lnTo>
                      <a:pt x="23" y="105"/>
                    </a:lnTo>
                    <a:close/>
                    <a:moveTo>
                      <a:pt x="23" y="94"/>
                    </a:moveTo>
                    <a:cubicBezTo>
                      <a:pt x="8" y="94"/>
                      <a:pt x="8" y="94"/>
                      <a:pt x="8" y="94"/>
                    </a:cubicBezTo>
                    <a:cubicBezTo>
                      <a:pt x="8" y="86"/>
                      <a:pt x="8" y="86"/>
                      <a:pt x="8" y="86"/>
                    </a:cubicBezTo>
                    <a:cubicBezTo>
                      <a:pt x="23" y="86"/>
                      <a:pt x="23" y="86"/>
                      <a:pt x="23" y="86"/>
                    </a:cubicBezTo>
                    <a:lnTo>
                      <a:pt x="23" y="94"/>
                    </a:lnTo>
                    <a:close/>
                    <a:moveTo>
                      <a:pt x="23" y="82"/>
                    </a:moveTo>
                    <a:cubicBezTo>
                      <a:pt x="8" y="82"/>
                      <a:pt x="8" y="82"/>
                      <a:pt x="8" y="82"/>
                    </a:cubicBezTo>
                    <a:cubicBezTo>
                      <a:pt x="8" y="75"/>
                      <a:pt x="8" y="75"/>
                      <a:pt x="8" y="75"/>
                    </a:cubicBezTo>
                    <a:cubicBezTo>
                      <a:pt x="23" y="75"/>
                      <a:pt x="23" y="75"/>
                      <a:pt x="23" y="75"/>
                    </a:cubicBezTo>
                    <a:lnTo>
                      <a:pt x="23" y="82"/>
                    </a:lnTo>
                    <a:close/>
                    <a:moveTo>
                      <a:pt x="23" y="71"/>
                    </a:moveTo>
                    <a:cubicBezTo>
                      <a:pt x="8" y="71"/>
                      <a:pt x="8" y="71"/>
                      <a:pt x="8" y="71"/>
                    </a:cubicBezTo>
                    <a:cubicBezTo>
                      <a:pt x="8" y="64"/>
                      <a:pt x="8" y="64"/>
                      <a:pt x="8" y="64"/>
                    </a:cubicBezTo>
                    <a:cubicBezTo>
                      <a:pt x="23" y="64"/>
                      <a:pt x="23" y="64"/>
                      <a:pt x="23" y="64"/>
                    </a:cubicBezTo>
                    <a:lnTo>
                      <a:pt x="23" y="71"/>
                    </a:lnTo>
                    <a:close/>
                    <a:moveTo>
                      <a:pt x="41" y="105"/>
                    </a:moveTo>
                    <a:cubicBezTo>
                      <a:pt x="26" y="105"/>
                      <a:pt x="26" y="105"/>
                      <a:pt x="26" y="105"/>
                    </a:cubicBezTo>
                    <a:cubicBezTo>
                      <a:pt x="26" y="98"/>
                      <a:pt x="26" y="98"/>
                      <a:pt x="26" y="98"/>
                    </a:cubicBezTo>
                    <a:cubicBezTo>
                      <a:pt x="41" y="98"/>
                      <a:pt x="41" y="98"/>
                      <a:pt x="41" y="98"/>
                    </a:cubicBezTo>
                    <a:lnTo>
                      <a:pt x="41" y="105"/>
                    </a:lnTo>
                    <a:close/>
                    <a:moveTo>
                      <a:pt x="41" y="94"/>
                    </a:moveTo>
                    <a:cubicBezTo>
                      <a:pt x="26" y="94"/>
                      <a:pt x="26" y="94"/>
                      <a:pt x="26" y="94"/>
                    </a:cubicBezTo>
                    <a:cubicBezTo>
                      <a:pt x="26" y="86"/>
                      <a:pt x="26" y="86"/>
                      <a:pt x="26" y="86"/>
                    </a:cubicBezTo>
                    <a:cubicBezTo>
                      <a:pt x="41" y="86"/>
                      <a:pt x="41" y="86"/>
                      <a:pt x="41" y="86"/>
                    </a:cubicBezTo>
                    <a:lnTo>
                      <a:pt x="41" y="94"/>
                    </a:lnTo>
                    <a:close/>
                    <a:moveTo>
                      <a:pt x="41" y="82"/>
                    </a:moveTo>
                    <a:cubicBezTo>
                      <a:pt x="26" y="82"/>
                      <a:pt x="26" y="82"/>
                      <a:pt x="26" y="82"/>
                    </a:cubicBezTo>
                    <a:cubicBezTo>
                      <a:pt x="26" y="75"/>
                      <a:pt x="26" y="75"/>
                      <a:pt x="26" y="75"/>
                    </a:cubicBezTo>
                    <a:cubicBezTo>
                      <a:pt x="41" y="75"/>
                      <a:pt x="41" y="75"/>
                      <a:pt x="41" y="75"/>
                    </a:cubicBezTo>
                    <a:lnTo>
                      <a:pt x="41" y="82"/>
                    </a:lnTo>
                    <a:close/>
                    <a:moveTo>
                      <a:pt x="41" y="71"/>
                    </a:moveTo>
                    <a:cubicBezTo>
                      <a:pt x="26" y="71"/>
                      <a:pt x="26" y="71"/>
                      <a:pt x="26" y="71"/>
                    </a:cubicBezTo>
                    <a:cubicBezTo>
                      <a:pt x="26" y="64"/>
                      <a:pt x="26" y="64"/>
                      <a:pt x="26" y="64"/>
                    </a:cubicBezTo>
                    <a:cubicBezTo>
                      <a:pt x="41" y="64"/>
                      <a:pt x="41" y="64"/>
                      <a:pt x="41" y="64"/>
                    </a:cubicBezTo>
                    <a:lnTo>
                      <a:pt x="41" y="71"/>
                    </a:lnTo>
                    <a:close/>
                    <a:moveTo>
                      <a:pt x="44" y="98"/>
                    </a:moveTo>
                    <a:cubicBezTo>
                      <a:pt x="59" y="98"/>
                      <a:pt x="59" y="98"/>
                      <a:pt x="59" y="98"/>
                    </a:cubicBezTo>
                    <a:cubicBezTo>
                      <a:pt x="59" y="105"/>
                      <a:pt x="59" y="105"/>
                      <a:pt x="59" y="105"/>
                    </a:cubicBezTo>
                    <a:cubicBezTo>
                      <a:pt x="44" y="105"/>
                      <a:pt x="44" y="105"/>
                      <a:pt x="44" y="105"/>
                    </a:cubicBezTo>
                    <a:lnTo>
                      <a:pt x="44" y="98"/>
                    </a:lnTo>
                    <a:close/>
                    <a:moveTo>
                      <a:pt x="58" y="116"/>
                    </a:moveTo>
                    <a:cubicBezTo>
                      <a:pt x="54" y="116"/>
                      <a:pt x="54" y="116"/>
                      <a:pt x="54" y="116"/>
                    </a:cubicBezTo>
                    <a:cubicBezTo>
                      <a:pt x="53" y="116"/>
                      <a:pt x="52" y="115"/>
                      <a:pt x="52" y="114"/>
                    </a:cubicBezTo>
                    <a:cubicBezTo>
                      <a:pt x="52" y="112"/>
                      <a:pt x="53" y="111"/>
                      <a:pt x="54" y="111"/>
                    </a:cubicBezTo>
                    <a:cubicBezTo>
                      <a:pt x="58" y="111"/>
                      <a:pt x="58" y="111"/>
                      <a:pt x="58" y="111"/>
                    </a:cubicBezTo>
                    <a:cubicBezTo>
                      <a:pt x="59" y="111"/>
                      <a:pt x="60" y="112"/>
                      <a:pt x="60" y="114"/>
                    </a:cubicBezTo>
                    <a:cubicBezTo>
                      <a:pt x="60" y="115"/>
                      <a:pt x="59" y="116"/>
                      <a:pt x="58" y="116"/>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latin charset="0" panose="020b0604020202020204" pitchFamily="34" typeface="Arial"/>
                  <a:ea charset="-122" pitchFamily="34" typeface="微软雅黑"/>
                  <a:sym charset="0" panose="020b0604020202020204" pitchFamily="34" typeface="Arial"/>
                </a:endParaRPr>
              </a:p>
            </p:txBody>
          </p:sp>
        </p:grpSp>
      </p:grpSp>
      <p:sp>
        <p:nvSpPr>
          <p:cNvPr id="36" name="Rectangle 4"/>
          <p:cNvSpPr/>
          <p:nvPr/>
        </p:nvSpPr>
        <p:spPr>
          <a:xfrm>
            <a:off x="6585119" y="4386642"/>
            <a:ext cx="2193365" cy="1920240"/>
          </a:xfrm>
          <a:prstGeom prst="rect">
            <a:avLst/>
          </a:prstGeom>
        </p:spPr>
        <p:txBody>
          <a:bodyPr wrap="square">
            <a:spAutoFit/>
          </a:bodyPr>
          <a:lstStyle/>
          <a:p>
            <a:r>
              <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添加标题</a:t>
            </a:r>
          </a:p>
          <a:p>
            <a:endPar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endParaRPr>
          </a:p>
          <a:p>
            <a:r>
              <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在此录入上述图表的描述说明，在此录入上述图表的描述说明。</a:t>
            </a:r>
          </a:p>
        </p:txBody>
      </p:sp>
      <p:sp>
        <p:nvSpPr>
          <p:cNvPr id="37" name="Rectangle 5"/>
          <p:cNvSpPr/>
          <p:nvPr/>
        </p:nvSpPr>
        <p:spPr>
          <a:xfrm>
            <a:off x="9328319" y="3762160"/>
            <a:ext cx="2193365" cy="1920240"/>
          </a:xfrm>
          <a:prstGeom prst="rect">
            <a:avLst/>
          </a:prstGeom>
        </p:spPr>
        <p:txBody>
          <a:bodyPr wrap="square">
            <a:spAutoFit/>
          </a:bodyPr>
          <a:lstStyle/>
          <a:p>
            <a:r>
              <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添加标题</a:t>
            </a:r>
          </a:p>
          <a:p>
            <a:endPar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endParaRPr>
          </a:p>
          <a:p>
            <a:r>
              <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在此录入上述图表的描述说明，在此录入上述图表的描述说明。</a:t>
            </a:r>
          </a:p>
        </p:txBody>
      </p:sp>
      <p:sp>
        <p:nvSpPr>
          <p:cNvPr id="38" name="Rectangle 6"/>
          <p:cNvSpPr/>
          <p:nvPr/>
        </p:nvSpPr>
        <p:spPr>
          <a:xfrm>
            <a:off x="456357" y="1912119"/>
            <a:ext cx="2377003" cy="1920240"/>
          </a:xfrm>
          <a:prstGeom prst="rect">
            <a:avLst/>
          </a:prstGeom>
        </p:spPr>
        <p:txBody>
          <a:bodyPr wrap="square">
            <a:spAutoFit/>
          </a:bodyPr>
          <a:lstStyle/>
          <a:p>
            <a:r>
              <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添加标题</a:t>
            </a:r>
          </a:p>
          <a:p>
            <a:endPar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endParaRPr>
          </a:p>
          <a:p>
            <a:r>
              <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在此录入上述图表的描述说明，在此录入上述图表的描述说明。</a:t>
            </a:r>
          </a:p>
        </p:txBody>
      </p:sp>
      <p:sp>
        <p:nvSpPr>
          <p:cNvPr id="39" name="Rectangle 7"/>
          <p:cNvSpPr/>
          <p:nvPr/>
        </p:nvSpPr>
        <p:spPr>
          <a:xfrm>
            <a:off x="2833360" y="1491522"/>
            <a:ext cx="2377003" cy="1920240"/>
          </a:xfrm>
          <a:prstGeom prst="rect">
            <a:avLst/>
          </a:prstGeom>
        </p:spPr>
        <p:txBody>
          <a:bodyPr wrap="square">
            <a:spAutoFit/>
          </a:bodyPr>
          <a:lstStyle/>
          <a:p>
            <a:r>
              <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添加标题</a:t>
            </a:r>
          </a:p>
          <a:p>
            <a:endPar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endParaRPr>
          </a:p>
          <a:p>
            <a:r>
              <a:rPr altLang="en-US" b="1" lang="zh-CN" sz="2000">
                <a:solidFill>
                  <a:schemeClr val="tx1">
                    <a:lumMod val="65000"/>
                    <a:lumOff val="35000"/>
                  </a:schemeClr>
                </a:solidFill>
                <a:latin charset="0" panose="020b0604020202020204" pitchFamily="34" typeface="Arial"/>
                <a:ea charset="-122" pitchFamily="34" typeface="微软雅黑"/>
                <a:cs charset="0" pitchFamily="34" typeface="Open Sans"/>
                <a:sym charset="0" panose="020b0604020202020204" pitchFamily="34" typeface="Arial"/>
              </a:rPr>
              <a:t>在此录入上述图表的描述说明，在此录入上述图表的描述说明。</a:t>
            </a:r>
          </a:p>
        </p:txBody>
      </p:sp>
    </p:spTree>
    <p:extLst>
      <p:ext uri="{BB962C8B-B14F-4D97-AF65-F5344CB8AC3E}">
        <p14:creationId val="160915256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53"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childTnLst>
                          </p:cTn>
                        </p:par>
                        <p:par>
                          <p:cTn fill="hold" id="29" nodeType="afterGroup">
                            <p:stCondLst>
                              <p:cond delay="1700"/>
                            </p:stCondLst>
                            <p:childTnLst>
                              <p:par>
                                <p:cTn fill="hold" grpId="0" id="30" nodeType="afterEffect" presetClass="entr" presetID="31" presetSubtype="0">
                                  <p:stCondLst>
                                    <p:cond delay="0"/>
                                  </p:stCondLst>
                                  <p:childTnLst>
                                    <p:set>
                                      <p:cBhvr>
                                        <p:cTn dur="1" fill="hold" id="31">
                                          <p:stCondLst>
                                            <p:cond delay="0"/>
                                          </p:stCondLst>
                                        </p:cTn>
                                        <p:tgtEl>
                                          <p:spTgt spid="38"/>
                                        </p:tgtEl>
                                        <p:attrNameLst>
                                          <p:attrName>style.visibility</p:attrName>
                                        </p:attrNameLst>
                                      </p:cBhvr>
                                      <p:to>
                                        <p:strVal val="visible"/>
                                      </p:to>
                                    </p:set>
                                    <p:anim calcmode="lin" valueType="num">
                                      <p:cBhvr>
                                        <p:cTn dur="250" fill="hold" id="32"/>
                                        <p:tgtEl>
                                          <p:spTgt spid="38"/>
                                        </p:tgtEl>
                                        <p:attrNameLst>
                                          <p:attrName>ppt_w</p:attrName>
                                        </p:attrNameLst>
                                      </p:cBhvr>
                                      <p:tavLst>
                                        <p:tav tm="0">
                                          <p:val>
                                            <p:fltVal val="0"/>
                                          </p:val>
                                        </p:tav>
                                        <p:tav tm="100000">
                                          <p:val>
                                            <p:strVal val="#ppt_w"/>
                                          </p:val>
                                        </p:tav>
                                      </p:tavLst>
                                    </p:anim>
                                    <p:anim calcmode="lin" valueType="num">
                                      <p:cBhvr>
                                        <p:cTn dur="250" fill="hold" id="33"/>
                                        <p:tgtEl>
                                          <p:spTgt spid="38"/>
                                        </p:tgtEl>
                                        <p:attrNameLst>
                                          <p:attrName>ppt_h</p:attrName>
                                        </p:attrNameLst>
                                      </p:cBhvr>
                                      <p:tavLst>
                                        <p:tav tm="0">
                                          <p:val>
                                            <p:fltVal val="0"/>
                                          </p:val>
                                        </p:tav>
                                        <p:tav tm="100000">
                                          <p:val>
                                            <p:strVal val="#ppt_h"/>
                                          </p:val>
                                        </p:tav>
                                      </p:tavLst>
                                    </p:anim>
                                    <p:anim calcmode="lin" valueType="num">
                                      <p:cBhvr>
                                        <p:cTn dur="250" fill="hold" id="34"/>
                                        <p:tgtEl>
                                          <p:spTgt spid="38"/>
                                        </p:tgtEl>
                                        <p:attrNameLst>
                                          <p:attrName>style.rotation</p:attrName>
                                        </p:attrNameLst>
                                      </p:cBhvr>
                                      <p:tavLst>
                                        <p:tav tm="0">
                                          <p:val>
                                            <p:fltVal val="90"/>
                                          </p:val>
                                        </p:tav>
                                        <p:tav tm="100000">
                                          <p:val>
                                            <p:fltVal val="0"/>
                                          </p:val>
                                        </p:tav>
                                      </p:tavLst>
                                    </p:anim>
                                    <p:animEffect filter="fade" transition="in">
                                      <p:cBhvr>
                                        <p:cTn dur="250" id="35"/>
                                        <p:tgtEl>
                                          <p:spTgt spid="38"/>
                                        </p:tgtEl>
                                      </p:cBhvr>
                                    </p:animEffect>
                                  </p:childTnLst>
                                </p:cTn>
                              </p:par>
                            </p:childTnLst>
                          </p:cTn>
                        </p:par>
                        <p:par>
                          <p:cTn fill="hold" id="36" nodeType="afterGroup">
                            <p:stCondLst>
                              <p:cond delay="1950"/>
                            </p:stCondLst>
                            <p:childTnLst>
                              <p:par>
                                <p:cTn fill="hold" grpId="0" id="37" nodeType="afterEffect" presetClass="entr" presetID="31" presetSubtype="0">
                                  <p:stCondLst>
                                    <p:cond delay="0"/>
                                  </p:stCondLst>
                                  <p:childTnLst>
                                    <p:set>
                                      <p:cBhvr>
                                        <p:cTn dur="1" fill="hold" id="38">
                                          <p:stCondLst>
                                            <p:cond delay="0"/>
                                          </p:stCondLst>
                                        </p:cTn>
                                        <p:tgtEl>
                                          <p:spTgt spid="39"/>
                                        </p:tgtEl>
                                        <p:attrNameLst>
                                          <p:attrName>style.visibility</p:attrName>
                                        </p:attrNameLst>
                                      </p:cBhvr>
                                      <p:to>
                                        <p:strVal val="visible"/>
                                      </p:to>
                                    </p:set>
                                    <p:anim calcmode="lin" valueType="num">
                                      <p:cBhvr>
                                        <p:cTn dur="250" fill="hold" id="39"/>
                                        <p:tgtEl>
                                          <p:spTgt spid="39"/>
                                        </p:tgtEl>
                                        <p:attrNameLst>
                                          <p:attrName>ppt_w</p:attrName>
                                        </p:attrNameLst>
                                      </p:cBhvr>
                                      <p:tavLst>
                                        <p:tav tm="0">
                                          <p:val>
                                            <p:fltVal val="0"/>
                                          </p:val>
                                        </p:tav>
                                        <p:tav tm="100000">
                                          <p:val>
                                            <p:strVal val="#ppt_w"/>
                                          </p:val>
                                        </p:tav>
                                      </p:tavLst>
                                    </p:anim>
                                    <p:anim calcmode="lin" valueType="num">
                                      <p:cBhvr>
                                        <p:cTn dur="250" fill="hold" id="40"/>
                                        <p:tgtEl>
                                          <p:spTgt spid="39"/>
                                        </p:tgtEl>
                                        <p:attrNameLst>
                                          <p:attrName>ppt_h</p:attrName>
                                        </p:attrNameLst>
                                      </p:cBhvr>
                                      <p:tavLst>
                                        <p:tav tm="0">
                                          <p:val>
                                            <p:fltVal val="0"/>
                                          </p:val>
                                        </p:tav>
                                        <p:tav tm="100000">
                                          <p:val>
                                            <p:strVal val="#ppt_h"/>
                                          </p:val>
                                        </p:tav>
                                      </p:tavLst>
                                    </p:anim>
                                    <p:anim calcmode="lin" valueType="num">
                                      <p:cBhvr>
                                        <p:cTn dur="250" fill="hold" id="41"/>
                                        <p:tgtEl>
                                          <p:spTgt spid="39"/>
                                        </p:tgtEl>
                                        <p:attrNameLst>
                                          <p:attrName>style.rotation</p:attrName>
                                        </p:attrNameLst>
                                      </p:cBhvr>
                                      <p:tavLst>
                                        <p:tav tm="0">
                                          <p:val>
                                            <p:fltVal val="90"/>
                                          </p:val>
                                        </p:tav>
                                        <p:tav tm="100000">
                                          <p:val>
                                            <p:fltVal val="0"/>
                                          </p:val>
                                        </p:tav>
                                      </p:tavLst>
                                    </p:anim>
                                    <p:animEffect filter="fade" transition="in">
                                      <p:cBhvr>
                                        <p:cTn dur="250" id="42"/>
                                        <p:tgtEl>
                                          <p:spTgt spid="39"/>
                                        </p:tgtEl>
                                      </p:cBhvr>
                                    </p:animEffect>
                                  </p:childTnLst>
                                </p:cTn>
                              </p:par>
                            </p:childTnLst>
                          </p:cTn>
                        </p:par>
                        <p:par>
                          <p:cTn fill="hold" id="43" nodeType="afterGroup">
                            <p:stCondLst>
                              <p:cond delay="2200"/>
                            </p:stCondLst>
                            <p:childTnLst>
                              <p:par>
                                <p:cTn fill="hold" grpId="0" id="44" nodeType="afterEffect" presetClass="entr" presetID="31" presetSubtype="0">
                                  <p:stCondLst>
                                    <p:cond delay="0"/>
                                  </p:stCondLst>
                                  <p:childTnLst>
                                    <p:set>
                                      <p:cBhvr>
                                        <p:cTn dur="1" fill="hold" id="45">
                                          <p:stCondLst>
                                            <p:cond delay="0"/>
                                          </p:stCondLst>
                                        </p:cTn>
                                        <p:tgtEl>
                                          <p:spTgt spid="36"/>
                                        </p:tgtEl>
                                        <p:attrNameLst>
                                          <p:attrName>style.visibility</p:attrName>
                                        </p:attrNameLst>
                                      </p:cBhvr>
                                      <p:to>
                                        <p:strVal val="visible"/>
                                      </p:to>
                                    </p:set>
                                    <p:anim calcmode="lin" valueType="num">
                                      <p:cBhvr>
                                        <p:cTn dur="250" fill="hold" id="46"/>
                                        <p:tgtEl>
                                          <p:spTgt spid="36"/>
                                        </p:tgtEl>
                                        <p:attrNameLst>
                                          <p:attrName>ppt_w</p:attrName>
                                        </p:attrNameLst>
                                      </p:cBhvr>
                                      <p:tavLst>
                                        <p:tav tm="0">
                                          <p:val>
                                            <p:fltVal val="0"/>
                                          </p:val>
                                        </p:tav>
                                        <p:tav tm="100000">
                                          <p:val>
                                            <p:strVal val="#ppt_w"/>
                                          </p:val>
                                        </p:tav>
                                      </p:tavLst>
                                    </p:anim>
                                    <p:anim calcmode="lin" valueType="num">
                                      <p:cBhvr>
                                        <p:cTn dur="250" fill="hold" id="47"/>
                                        <p:tgtEl>
                                          <p:spTgt spid="36"/>
                                        </p:tgtEl>
                                        <p:attrNameLst>
                                          <p:attrName>ppt_h</p:attrName>
                                        </p:attrNameLst>
                                      </p:cBhvr>
                                      <p:tavLst>
                                        <p:tav tm="0">
                                          <p:val>
                                            <p:fltVal val="0"/>
                                          </p:val>
                                        </p:tav>
                                        <p:tav tm="100000">
                                          <p:val>
                                            <p:strVal val="#ppt_h"/>
                                          </p:val>
                                        </p:tav>
                                      </p:tavLst>
                                    </p:anim>
                                    <p:anim calcmode="lin" valueType="num">
                                      <p:cBhvr>
                                        <p:cTn dur="250" fill="hold" id="48"/>
                                        <p:tgtEl>
                                          <p:spTgt spid="36"/>
                                        </p:tgtEl>
                                        <p:attrNameLst>
                                          <p:attrName>style.rotation</p:attrName>
                                        </p:attrNameLst>
                                      </p:cBhvr>
                                      <p:tavLst>
                                        <p:tav tm="0">
                                          <p:val>
                                            <p:fltVal val="90"/>
                                          </p:val>
                                        </p:tav>
                                        <p:tav tm="100000">
                                          <p:val>
                                            <p:fltVal val="0"/>
                                          </p:val>
                                        </p:tav>
                                      </p:tavLst>
                                    </p:anim>
                                    <p:animEffect filter="fade" transition="in">
                                      <p:cBhvr>
                                        <p:cTn dur="250" id="49"/>
                                        <p:tgtEl>
                                          <p:spTgt spid="36"/>
                                        </p:tgtEl>
                                      </p:cBhvr>
                                    </p:animEffect>
                                  </p:childTnLst>
                                </p:cTn>
                              </p:par>
                            </p:childTnLst>
                          </p:cTn>
                        </p:par>
                        <p:par>
                          <p:cTn fill="hold" id="50" nodeType="afterGroup">
                            <p:stCondLst>
                              <p:cond delay="2450"/>
                            </p:stCondLst>
                            <p:childTnLst>
                              <p:par>
                                <p:cTn fill="hold" grpId="0" id="51" nodeType="afterEffect" presetClass="entr" presetID="31" presetSubtype="0">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p:cTn dur="250" fill="hold" id="53"/>
                                        <p:tgtEl>
                                          <p:spTgt spid="37"/>
                                        </p:tgtEl>
                                        <p:attrNameLst>
                                          <p:attrName>ppt_w</p:attrName>
                                        </p:attrNameLst>
                                      </p:cBhvr>
                                      <p:tavLst>
                                        <p:tav tm="0">
                                          <p:val>
                                            <p:fltVal val="0"/>
                                          </p:val>
                                        </p:tav>
                                        <p:tav tm="100000">
                                          <p:val>
                                            <p:strVal val="#ppt_w"/>
                                          </p:val>
                                        </p:tav>
                                      </p:tavLst>
                                    </p:anim>
                                    <p:anim calcmode="lin" valueType="num">
                                      <p:cBhvr>
                                        <p:cTn dur="250" fill="hold" id="54"/>
                                        <p:tgtEl>
                                          <p:spTgt spid="37"/>
                                        </p:tgtEl>
                                        <p:attrNameLst>
                                          <p:attrName>ppt_h</p:attrName>
                                        </p:attrNameLst>
                                      </p:cBhvr>
                                      <p:tavLst>
                                        <p:tav tm="0">
                                          <p:val>
                                            <p:fltVal val="0"/>
                                          </p:val>
                                        </p:tav>
                                        <p:tav tm="100000">
                                          <p:val>
                                            <p:strVal val="#ppt_h"/>
                                          </p:val>
                                        </p:tav>
                                      </p:tavLst>
                                    </p:anim>
                                    <p:anim calcmode="lin" valueType="num">
                                      <p:cBhvr>
                                        <p:cTn dur="250" fill="hold" id="55"/>
                                        <p:tgtEl>
                                          <p:spTgt spid="37"/>
                                        </p:tgtEl>
                                        <p:attrNameLst>
                                          <p:attrName>style.rotation</p:attrName>
                                        </p:attrNameLst>
                                      </p:cBhvr>
                                      <p:tavLst>
                                        <p:tav tm="0">
                                          <p:val>
                                            <p:fltVal val="90"/>
                                          </p:val>
                                        </p:tav>
                                        <p:tav tm="100000">
                                          <p:val>
                                            <p:fltVal val="0"/>
                                          </p:val>
                                        </p:tav>
                                      </p:tavLst>
                                    </p:anim>
                                    <p:animEffect filter="fade" transition="in">
                                      <p:cBhvr>
                                        <p:cTn dur="250" id="5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36"/>
      <p:bldP grpId="0" spid="37"/>
      <p:bldP grpId="0" spid="38"/>
      <p:bldP grpId="0" spid="3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F7A08A57-4765-4805-A1DF-9C8A5B44B427}" type="slidenum">
              <a:rPr altLang="en-US" lang="zh-CN" smtClean="0" sz="1400">
                <a:solidFill>
                  <a:schemeClr val="bg1"/>
                </a:solidFill>
              </a:rPr>
              <a:pPr algn="ctr"/>
              <a:t>25</a:t>
            </a:fld>
          </a:p>
        </p:txBody>
      </p:sp>
      <p:sp>
        <p:nvSpPr>
          <p:cNvPr id="28" name="Freeform 3"/>
          <p:cNvSpPr/>
          <p:nvPr/>
        </p:nvSpPr>
        <p:spPr bwMode="gray">
          <a:xfrm rot="19490962">
            <a:off x="3975023" y="3595847"/>
            <a:ext cx="1819538" cy="2199443"/>
          </a:xfrm>
          <a:custGeom>
            <a:gdLst>
              <a:gd fmla="*/ 1219 w 1921" name="T0"/>
              <a:gd fmla="*/ 3 h 1516" name="T1"/>
              <a:gd fmla="*/ 1047 w 1921" name="T2"/>
              <a:gd fmla="*/ 20 h 1516" name="T3"/>
              <a:gd fmla="*/ 900 w 1921" name="T4"/>
              <a:gd fmla="*/ 43 h 1516" name="T5"/>
              <a:gd fmla="*/ 763 w 1921" name="T6"/>
              <a:gd fmla="*/ 76 h 1516" name="T7"/>
              <a:gd fmla="*/ 593 w 1921" name="T8"/>
              <a:gd fmla="*/ 128 h 1516" name="T9"/>
              <a:gd fmla="*/ 449 w 1921" name="T10"/>
              <a:gd fmla="*/ 187 h 1516" name="T11"/>
              <a:gd fmla="*/ 345 w 1921" name="T12"/>
              <a:gd fmla="*/ 244 h 1516" name="T13"/>
              <a:gd fmla="*/ 261 w 1921" name="T14"/>
              <a:gd fmla="*/ 301 h 1516" name="T15"/>
              <a:gd fmla="*/ 184 w 1921" name="T16"/>
              <a:gd fmla="*/ 366 h 1516" name="T17"/>
              <a:gd fmla="*/ 118 w 1921" name="T18"/>
              <a:gd fmla="*/ 431 h 1516" name="T19"/>
              <a:gd fmla="*/ 58 w 1921" name="T20"/>
              <a:gd fmla="*/ 516 h 1516" name="T21"/>
              <a:gd fmla="*/ 21 w 1921" name="T22"/>
              <a:gd fmla="*/ 594 h 1516" name="T23"/>
              <a:gd fmla="*/ 0 w 1921" name="T24"/>
              <a:gd fmla="*/ 695 h 1516" name="T25"/>
              <a:gd fmla="*/ 14 w 1921" name="T26"/>
              <a:gd fmla="*/ 785 h 1516" name="T27"/>
              <a:gd fmla="*/ 47 w 1921" name="T28"/>
              <a:gd fmla="*/ 872 h 1516" name="T29"/>
              <a:gd fmla="*/ 92 w 1921" name="T30"/>
              <a:gd fmla="*/ 946 h 1516" name="T31"/>
              <a:gd fmla="*/ 179 w 1921" name="T32"/>
              <a:gd fmla="*/ 1041 h 1516" name="T33"/>
              <a:gd fmla="*/ 271 w 1921" name="T34"/>
              <a:gd fmla="*/ 1115 h 1516" name="T35"/>
              <a:gd fmla="*/ 377 w 1921" name="T36"/>
              <a:gd fmla="*/ 1176 h 1516" name="T37"/>
              <a:gd fmla="*/ 512 w 1921" name="T38"/>
              <a:gd fmla="*/ 1244 h 1516" name="T39"/>
              <a:gd fmla="*/ 667 w 1921" name="T40"/>
              <a:gd fmla="*/ 1302 h 1516" name="T41"/>
              <a:gd fmla="*/ 978 w 1921" name="T42"/>
              <a:gd fmla="*/ 1373 h 1516" name="T43"/>
              <a:gd fmla="*/ 1248 w 1921" name="T44"/>
              <a:gd fmla="*/ 1403 h 1516" name="T45"/>
              <a:gd fmla="*/ 1403 w 1921" name="T46"/>
              <a:gd fmla="*/ 1515 h 1516" name="T47"/>
              <a:gd fmla="*/ 1397 w 1921" name="T48"/>
              <a:gd fmla="*/ 1031 h 1516" name="T49"/>
              <a:gd fmla="*/ 1243 w 1921" name="T50"/>
              <a:gd fmla="*/ 1132 h 1516" name="T51"/>
              <a:gd fmla="*/ 1007 w 1921" name="T52"/>
              <a:gd fmla="*/ 1098 h 1516" name="T53"/>
              <a:gd fmla="*/ 757 w 1921" name="T54"/>
              <a:gd fmla="*/ 1025 h 1516" name="T55"/>
              <a:gd fmla="*/ 619 w 1921" name="T56"/>
              <a:gd fmla="*/ 957 h 1516" name="T57"/>
              <a:gd fmla="*/ 506 w 1921" name="T58"/>
              <a:gd fmla="*/ 888 h 1516" name="T59"/>
              <a:gd fmla="*/ 417 w 1921" name="T60"/>
              <a:gd fmla="*/ 806 h 1516" name="T61"/>
              <a:gd fmla="*/ 348 w 1921" name="T62"/>
              <a:gd fmla="*/ 708 h 1516" name="T63"/>
              <a:gd fmla="*/ 319 w 1921" name="T64"/>
              <a:gd fmla="*/ 610 h 1516" name="T65"/>
              <a:gd fmla="*/ 321 w 1921" name="T66"/>
              <a:gd fmla="*/ 522 h 1516" name="T67"/>
              <a:gd fmla="*/ 348 w 1921" name="T68"/>
              <a:gd fmla="*/ 437 h 1516" name="T69"/>
              <a:gd fmla="*/ 401 w 1921" name="T70"/>
              <a:gd fmla="*/ 351 h 1516" name="T71"/>
              <a:gd fmla="*/ 509 w 1921" name="T72"/>
              <a:gd fmla="*/ 251 h 1516" name="T73"/>
              <a:gd fmla="*/ 643 w 1921" name="T74"/>
              <a:gd fmla="*/ 169 h 1516" name="T75"/>
              <a:gd fmla="*/ 778 w 1921" name="T76"/>
              <a:gd fmla="*/ 110 h 1516" name="T77"/>
              <a:gd fmla="*/ 913 w 1921" name="T78"/>
              <a:gd fmla="*/ 68 h 1516" name="T79"/>
              <a:gd fmla="*/ 1021 w 1921" name="T80"/>
              <a:gd fmla="*/ 42 h 1516" name="T81"/>
              <a:gd fmla="*/ 1150 w 1921" name="T82"/>
              <a:gd fmla="*/ 25 h 1516" name="T83"/>
              <a:gd fmla="*/ 1446 w 1921" name="T84"/>
              <a:gd fmla="*/ 0 h 15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6" w="1921">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algn="ctr" dir="2700000" dist="107763" rotWithShape="0">
              <a:schemeClr val="bg2">
                <a:alpha val="50000"/>
              </a:schemeClr>
            </a:outerShdw>
          </a:effectLst>
          <a:extLst/>
        </p:spPr>
        <p:txBody>
          <a:bodyPr anchor="ctr" anchorCtr="1" bIns="59265" lIns="60958" rIns="60958" tIns="59265"/>
          <a:lstStyle/>
          <a:p>
            <a:endParaRPr altLang="en-US" lang="zh-CN"/>
          </a:p>
        </p:txBody>
      </p:sp>
      <p:sp>
        <p:nvSpPr>
          <p:cNvPr id="29" name="Freeform 4"/>
          <p:cNvSpPr/>
          <p:nvPr/>
        </p:nvSpPr>
        <p:spPr bwMode="gray">
          <a:xfrm flipH="1" flipV="1" rot="19490962">
            <a:off x="5971930" y="1393666"/>
            <a:ext cx="1819538" cy="2199443"/>
          </a:xfrm>
          <a:custGeom>
            <a:gdLst>
              <a:gd fmla="*/ 1219 w 1921" name="T0"/>
              <a:gd fmla="*/ 3 h 1516" name="T1"/>
              <a:gd fmla="*/ 1047 w 1921" name="T2"/>
              <a:gd fmla="*/ 20 h 1516" name="T3"/>
              <a:gd fmla="*/ 900 w 1921" name="T4"/>
              <a:gd fmla="*/ 43 h 1516" name="T5"/>
              <a:gd fmla="*/ 763 w 1921" name="T6"/>
              <a:gd fmla="*/ 76 h 1516" name="T7"/>
              <a:gd fmla="*/ 593 w 1921" name="T8"/>
              <a:gd fmla="*/ 128 h 1516" name="T9"/>
              <a:gd fmla="*/ 449 w 1921" name="T10"/>
              <a:gd fmla="*/ 187 h 1516" name="T11"/>
              <a:gd fmla="*/ 345 w 1921" name="T12"/>
              <a:gd fmla="*/ 244 h 1516" name="T13"/>
              <a:gd fmla="*/ 261 w 1921" name="T14"/>
              <a:gd fmla="*/ 301 h 1516" name="T15"/>
              <a:gd fmla="*/ 184 w 1921" name="T16"/>
              <a:gd fmla="*/ 366 h 1516" name="T17"/>
              <a:gd fmla="*/ 118 w 1921" name="T18"/>
              <a:gd fmla="*/ 431 h 1516" name="T19"/>
              <a:gd fmla="*/ 58 w 1921" name="T20"/>
              <a:gd fmla="*/ 516 h 1516" name="T21"/>
              <a:gd fmla="*/ 21 w 1921" name="T22"/>
              <a:gd fmla="*/ 594 h 1516" name="T23"/>
              <a:gd fmla="*/ 0 w 1921" name="T24"/>
              <a:gd fmla="*/ 695 h 1516" name="T25"/>
              <a:gd fmla="*/ 14 w 1921" name="T26"/>
              <a:gd fmla="*/ 785 h 1516" name="T27"/>
              <a:gd fmla="*/ 47 w 1921" name="T28"/>
              <a:gd fmla="*/ 872 h 1516" name="T29"/>
              <a:gd fmla="*/ 92 w 1921" name="T30"/>
              <a:gd fmla="*/ 946 h 1516" name="T31"/>
              <a:gd fmla="*/ 179 w 1921" name="T32"/>
              <a:gd fmla="*/ 1041 h 1516" name="T33"/>
              <a:gd fmla="*/ 271 w 1921" name="T34"/>
              <a:gd fmla="*/ 1115 h 1516" name="T35"/>
              <a:gd fmla="*/ 377 w 1921" name="T36"/>
              <a:gd fmla="*/ 1176 h 1516" name="T37"/>
              <a:gd fmla="*/ 512 w 1921" name="T38"/>
              <a:gd fmla="*/ 1244 h 1516" name="T39"/>
              <a:gd fmla="*/ 667 w 1921" name="T40"/>
              <a:gd fmla="*/ 1302 h 1516" name="T41"/>
              <a:gd fmla="*/ 978 w 1921" name="T42"/>
              <a:gd fmla="*/ 1373 h 1516" name="T43"/>
              <a:gd fmla="*/ 1248 w 1921" name="T44"/>
              <a:gd fmla="*/ 1403 h 1516" name="T45"/>
              <a:gd fmla="*/ 1403 w 1921" name="T46"/>
              <a:gd fmla="*/ 1515 h 1516" name="T47"/>
              <a:gd fmla="*/ 1397 w 1921" name="T48"/>
              <a:gd fmla="*/ 1031 h 1516" name="T49"/>
              <a:gd fmla="*/ 1243 w 1921" name="T50"/>
              <a:gd fmla="*/ 1132 h 1516" name="T51"/>
              <a:gd fmla="*/ 1007 w 1921" name="T52"/>
              <a:gd fmla="*/ 1098 h 1516" name="T53"/>
              <a:gd fmla="*/ 757 w 1921" name="T54"/>
              <a:gd fmla="*/ 1025 h 1516" name="T55"/>
              <a:gd fmla="*/ 619 w 1921" name="T56"/>
              <a:gd fmla="*/ 957 h 1516" name="T57"/>
              <a:gd fmla="*/ 506 w 1921" name="T58"/>
              <a:gd fmla="*/ 888 h 1516" name="T59"/>
              <a:gd fmla="*/ 417 w 1921" name="T60"/>
              <a:gd fmla="*/ 806 h 1516" name="T61"/>
              <a:gd fmla="*/ 348 w 1921" name="T62"/>
              <a:gd fmla="*/ 708 h 1516" name="T63"/>
              <a:gd fmla="*/ 319 w 1921" name="T64"/>
              <a:gd fmla="*/ 610 h 1516" name="T65"/>
              <a:gd fmla="*/ 321 w 1921" name="T66"/>
              <a:gd fmla="*/ 522 h 1516" name="T67"/>
              <a:gd fmla="*/ 348 w 1921" name="T68"/>
              <a:gd fmla="*/ 437 h 1516" name="T69"/>
              <a:gd fmla="*/ 401 w 1921" name="T70"/>
              <a:gd fmla="*/ 351 h 1516" name="T71"/>
              <a:gd fmla="*/ 509 w 1921" name="T72"/>
              <a:gd fmla="*/ 251 h 1516" name="T73"/>
              <a:gd fmla="*/ 643 w 1921" name="T74"/>
              <a:gd fmla="*/ 169 h 1516" name="T75"/>
              <a:gd fmla="*/ 778 w 1921" name="T76"/>
              <a:gd fmla="*/ 110 h 1516" name="T77"/>
              <a:gd fmla="*/ 913 w 1921" name="T78"/>
              <a:gd fmla="*/ 68 h 1516" name="T79"/>
              <a:gd fmla="*/ 1021 w 1921" name="T80"/>
              <a:gd fmla="*/ 42 h 1516" name="T81"/>
              <a:gd fmla="*/ 1150 w 1921" name="T82"/>
              <a:gd fmla="*/ 25 h 1516" name="T83"/>
              <a:gd fmla="*/ 1446 w 1921" name="T84"/>
              <a:gd fmla="*/ 0 h 15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6" w="1921">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algn="ctr" dir="2700000" dist="107763" rotWithShape="0">
              <a:schemeClr val="bg2">
                <a:alpha val="50000"/>
              </a:schemeClr>
            </a:outerShdw>
          </a:effectLst>
          <a:extLst/>
        </p:spPr>
        <p:txBody>
          <a:bodyPr anchor="ctr" anchorCtr="1" bIns="59265" lIns="60958" rIns="60958" tIns="59265"/>
          <a:lstStyle/>
          <a:p>
            <a:endParaRPr altLang="en-US" lang="zh-CN"/>
          </a:p>
        </p:txBody>
      </p:sp>
      <p:sp>
        <p:nvSpPr>
          <p:cNvPr id="30" name="Oval 5"/>
          <p:cNvSpPr>
            <a:spLocks noChangeArrowheads="1"/>
          </p:cNvSpPr>
          <p:nvPr/>
        </p:nvSpPr>
        <p:spPr bwMode="gray">
          <a:xfrm>
            <a:off x="4178128" y="2483177"/>
            <a:ext cx="1577921" cy="1578492"/>
          </a:xfrm>
          <a:prstGeom prst="ellipse">
            <a:avLst/>
          </a:prstGeom>
          <a:solidFill>
            <a:srgbClr val="C00000"/>
          </a:solidFill>
          <a:ln>
            <a:noFill/>
          </a:ln>
          <a:effectLst>
            <a:outerShdw algn="ctr" dir="2700000" dist="107763" rotWithShape="0">
              <a:schemeClr val="bg2">
                <a:alpha val="50000"/>
              </a:schemeClr>
            </a:outerShdw>
          </a:effectLst>
          <a:extLst/>
        </p:spPr>
        <p:txBody>
          <a:bodyPr anchor="ctr" anchorCtr="1" bIns="59265" lIns="60958" rIns="60958" tIns="59265"/>
          <a:lstStyle/>
          <a:p>
            <a:r>
              <a:rPr altLang="en-US" b="1" lang="zh-CN" sz="2700">
                <a:solidFill>
                  <a:schemeClr val="bg1"/>
                </a:solidFill>
                <a:latin charset="-122" pitchFamily="34" typeface="微软雅黑"/>
                <a:ea charset="-122" pitchFamily="34" typeface="微软雅黑"/>
              </a:rPr>
              <a:t>标题</a:t>
            </a:r>
          </a:p>
        </p:txBody>
      </p:sp>
      <p:sp>
        <p:nvSpPr>
          <p:cNvPr id="31" name="Oval 6"/>
          <p:cNvSpPr>
            <a:spLocks noChangeArrowheads="1"/>
          </p:cNvSpPr>
          <p:nvPr/>
        </p:nvSpPr>
        <p:spPr bwMode="gray">
          <a:xfrm>
            <a:off x="6062060" y="3584349"/>
            <a:ext cx="1577921" cy="1578492"/>
          </a:xfrm>
          <a:prstGeom prst="ellipse">
            <a:avLst/>
          </a:prstGeom>
          <a:solidFill>
            <a:srgbClr val="C00000"/>
          </a:solidFill>
          <a:ln>
            <a:noFill/>
          </a:ln>
          <a:effectLst>
            <a:outerShdw algn="ctr" dir="2700000" dist="107763" rotWithShape="0">
              <a:schemeClr val="bg2">
                <a:alpha val="50000"/>
              </a:schemeClr>
            </a:outerShdw>
          </a:effectLst>
          <a:extLst/>
        </p:spPr>
        <p:txBody>
          <a:bodyPr anchor="ctr" anchorCtr="1" bIns="59265" lIns="60958" rIns="60958" tIns="59265"/>
          <a:lstStyle/>
          <a:p>
            <a:r>
              <a:rPr altLang="en-US" b="1" lang="zh-CN" sz="2700">
                <a:solidFill>
                  <a:schemeClr val="bg1"/>
                </a:solidFill>
                <a:latin charset="-122" pitchFamily="34" typeface="微软雅黑"/>
                <a:ea charset="-122" pitchFamily="34" typeface="微软雅黑"/>
              </a:rPr>
              <a:t>标题</a:t>
            </a:r>
          </a:p>
        </p:txBody>
      </p:sp>
      <p:sp>
        <p:nvSpPr>
          <p:cNvPr id="32" name="TextBox 31"/>
          <p:cNvSpPr txBox="1"/>
          <p:nvPr/>
        </p:nvSpPr>
        <p:spPr>
          <a:xfrm>
            <a:off x="623311" y="2617110"/>
            <a:ext cx="3135400" cy="1706876"/>
          </a:xfrm>
          <a:prstGeom prst="rect">
            <a:avLst/>
          </a:prstGeom>
          <a:noFill/>
        </p:spPr>
        <p:txBody>
          <a:bodyPr bIns="60958" lIns="121917" rIns="121917" rtlCol="0" tIns="60958" wrap="square">
            <a:spAutoFit/>
          </a:bodyPr>
          <a:lstStyle/>
          <a:p>
            <a:pPr algn="just">
              <a:lnSpc>
                <a:spcPct val="130000"/>
              </a:lnSpc>
            </a:pPr>
            <a:r>
              <a:rPr altLang="en-US" lang="zh-CN" sz="1600">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a:t>
            </a:r>
          </a:p>
        </p:txBody>
      </p:sp>
      <p:grpSp>
        <p:nvGrpSpPr>
          <p:cNvPr id="33" name="组合 32"/>
          <p:cNvGrpSpPr/>
          <p:nvPr/>
        </p:nvGrpSpPr>
        <p:grpSpPr>
          <a:xfrm>
            <a:off x="626452" y="1867481"/>
            <a:ext cx="4399273" cy="615696"/>
            <a:chOff x="469900" y="1057571"/>
            <a:chExt cx="3299884" cy="461665"/>
          </a:xfrm>
        </p:grpSpPr>
        <p:sp>
          <p:nvSpPr>
            <p:cNvPr id="34" name="TextBox 33"/>
            <p:cNvSpPr txBox="1"/>
            <p:nvPr/>
          </p:nvSpPr>
          <p:spPr>
            <a:xfrm>
              <a:off x="553419" y="1057571"/>
              <a:ext cx="1508956" cy="342820"/>
            </a:xfrm>
            <a:prstGeom prst="rect">
              <a:avLst/>
            </a:prstGeom>
            <a:noFill/>
          </p:spPr>
          <p:txBody>
            <a:bodyPr rtlCol="0" wrap="none">
              <a:spAutoFit/>
            </a:bodyPr>
            <a:lstStyle/>
            <a:p>
              <a:r>
                <a:rPr altLang="en-US" lang="zh-CN" smtClean="0" sz="2400">
                  <a:solidFill>
                    <a:schemeClr val="tx1">
                      <a:lumMod val="85000"/>
                      <a:lumOff val="15000"/>
                    </a:schemeClr>
                  </a:solidFill>
                  <a:latin charset="-122" pitchFamily="34" typeface="微软雅黑"/>
                  <a:ea charset="-122" pitchFamily="34" typeface="微软雅黑"/>
                </a:rPr>
                <a:t>点击添加标题</a:t>
              </a:r>
            </a:p>
          </p:txBody>
        </p:sp>
        <p:cxnSp>
          <p:nvCxnSpPr>
            <p:cNvPr id="35" name="直接连接符 34"/>
            <p:cNvCxnSpPr/>
            <p:nvPr/>
          </p:nvCxnSpPr>
          <p:spPr>
            <a:xfrm>
              <a:off x="469900" y="1519236"/>
              <a:ext cx="3299884"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6" name="TextBox 35"/>
          <p:cNvSpPr txBox="1"/>
          <p:nvPr/>
        </p:nvSpPr>
        <p:spPr>
          <a:xfrm>
            <a:off x="8193091" y="2894529"/>
            <a:ext cx="3271263" cy="2023868"/>
          </a:xfrm>
          <a:prstGeom prst="rect">
            <a:avLst/>
          </a:prstGeom>
          <a:noFill/>
        </p:spPr>
        <p:txBody>
          <a:bodyPr bIns="60958" lIns="121917" rIns="121917" rtlCol="0" tIns="60958" wrap="square">
            <a:spAutoFit/>
          </a:bodyPr>
          <a:lstStyle/>
          <a:p>
            <a:pPr algn="just">
              <a:lnSpc>
                <a:spcPct val="130000"/>
              </a:lnSpc>
            </a:pPr>
            <a:r>
              <a:rPr altLang="en-US" lang="zh-CN" sz="1600">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grpSp>
        <p:nvGrpSpPr>
          <p:cNvPr id="37" name="组合 36"/>
          <p:cNvGrpSpPr/>
          <p:nvPr/>
        </p:nvGrpSpPr>
        <p:grpSpPr>
          <a:xfrm>
            <a:off x="7008681" y="5162833"/>
            <a:ext cx="4589143" cy="509017"/>
            <a:chOff x="5257195" y="3528519"/>
            <a:chExt cx="3442305" cy="381675"/>
          </a:xfrm>
        </p:grpSpPr>
        <p:sp>
          <p:nvSpPr>
            <p:cNvPr id="38" name="TextBox 37"/>
            <p:cNvSpPr txBox="1"/>
            <p:nvPr/>
          </p:nvSpPr>
          <p:spPr>
            <a:xfrm>
              <a:off x="5975908" y="3564025"/>
              <a:ext cx="1508956" cy="342821"/>
            </a:xfrm>
            <a:prstGeom prst="rect">
              <a:avLst/>
            </a:prstGeom>
            <a:noFill/>
          </p:spPr>
          <p:txBody>
            <a:bodyPr rtlCol="0" wrap="none">
              <a:spAutoFit/>
            </a:bodyPr>
            <a:lstStyle/>
            <a:p>
              <a:r>
                <a:rPr altLang="en-US" lang="zh-CN" smtClean="0" sz="2400">
                  <a:solidFill>
                    <a:schemeClr val="tx1">
                      <a:lumMod val="85000"/>
                      <a:lumOff val="15000"/>
                    </a:schemeClr>
                  </a:solidFill>
                  <a:latin charset="-122" pitchFamily="34" typeface="微软雅黑"/>
                  <a:ea charset="-122" pitchFamily="34" typeface="微软雅黑"/>
                </a:rPr>
                <a:t>点击添加标题</a:t>
              </a:r>
            </a:p>
          </p:txBody>
        </p:sp>
        <p:cxnSp>
          <p:nvCxnSpPr>
            <p:cNvPr id="39" name="直接连接符 38"/>
            <p:cNvCxnSpPr/>
            <p:nvPr/>
          </p:nvCxnSpPr>
          <p:spPr>
            <a:xfrm>
              <a:off x="5257195" y="3528519"/>
              <a:ext cx="3442305"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val="44875219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14" presetSubtype="10">
                                  <p:stCondLst>
                                    <p:cond delay="0"/>
                                  </p:stCondLst>
                                  <p:childTnLst>
                                    <p:set>
                                      <p:cBhvr>
                                        <p:cTn dur="1" fill="hold" id="26">
                                          <p:stCondLst>
                                            <p:cond delay="0"/>
                                          </p:stCondLst>
                                        </p:cTn>
                                        <p:tgtEl>
                                          <p:spTgt spid="30"/>
                                        </p:tgtEl>
                                        <p:attrNameLst>
                                          <p:attrName>style.visibility</p:attrName>
                                        </p:attrNameLst>
                                      </p:cBhvr>
                                      <p:to>
                                        <p:strVal val="visible"/>
                                      </p:to>
                                    </p:set>
                                    <p:animEffect filter="randombar(horizontal)" transition="in">
                                      <p:cBhvr>
                                        <p:cTn dur="500" id="27"/>
                                        <p:tgtEl>
                                          <p:spTgt spid="30"/>
                                        </p:tgtEl>
                                      </p:cBhvr>
                                    </p:animEffect>
                                  </p:childTnLst>
                                </p:cTn>
                              </p:par>
                            </p:childTnLst>
                          </p:cTn>
                        </p:par>
                        <p:par>
                          <p:cTn fill="hold" id="28" nodeType="afterGroup">
                            <p:stCondLst>
                              <p:cond delay="500"/>
                            </p:stCondLst>
                            <p:childTnLst>
                              <p:par>
                                <p:cTn fill="hold" grpId="0" id="29" nodeType="afterEffect" presetClass="entr" presetID="22" presetSubtype="8">
                                  <p:stCondLst>
                                    <p:cond delay="0"/>
                                  </p:stCondLst>
                                  <p:childTnLst>
                                    <p:set>
                                      <p:cBhvr>
                                        <p:cTn dur="1" fill="hold" id="30">
                                          <p:stCondLst>
                                            <p:cond delay="0"/>
                                          </p:stCondLst>
                                        </p:cTn>
                                        <p:tgtEl>
                                          <p:spTgt spid="28"/>
                                        </p:tgtEl>
                                        <p:attrNameLst>
                                          <p:attrName>style.visibility</p:attrName>
                                        </p:attrNameLst>
                                      </p:cBhvr>
                                      <p:to>
                                        <p:strVal val="visible"/>
                                      </p:to>
                                    </p:set>
                                    <p:animEffect filter="wipe(left)" transition="in">
                                      <p:cBhvr>
                                        <p:cTn dur="500" id="31"/>
                                        <p:tgtEl>
                                          <p:spTgt spid="28"/>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14" presetSubtype="10">
                                  <p:stCondLst>
                                    <p:cond delay="0"/>
                                  </p:stCondLst>
                                  <p:childTnLst>
                                    <p:set>
                                      <p:cBhvr>
                                        <p:cTn dur="1" fill="hold" id="35">
                                          <p:stCondLst>
                                            <p:cond delay="0"/>
                                          </p:stCondLst>
                                        </p:cTn>
                                        <p:tgtEl>
                                          <p:spTgt spid="31"/>
                                        </p:tgtEl>
                                        <p:attrNameLst>
                                          <p:attrName>style.visibility</p:attrName>
                                        </p:attrNameLst>
                                      </p:cBhvr>
                                      <p:to>
                                        <p:strVal val="visible"/>
                                      </p:to>
                                    </p:set>
                                    <p:animEffect filter="randombar(horizontal)" transition="in">
                                      <p:cBhvr>
                                        <p:cTn dur="500" id="36"/>
                                        <p:tgtEl>
                                          <p:spTgt spid="31"/>
                                        </p:tgtEl>
                                      </p:cBhvr>
                                    </p:animEffect>
                                  </p:childTnLst>
                                </p:cTn>
                              </p:par>
                            </p:childTnLst>
                          </p:cTn>
                        </p:par>
                        <p:par>
                          <p:cTn fill="hold" id="37" nodeType="afterGroup">
                            <p:stCondLst>
                              <p:cond delay="500"/>
                            </p:stCondLst>
                            <p:childTnLst>
                              <p:par>
                                <p:cTn fill="hold" grpId="0" id="38" nodeType="afterEffect" presetClass="entr" presetID="22" presetSubtype="2">
                                  <p:stCondLst>
                                    <p:cond delay="0"/>
                                  </p:stCondLst>
                                  <p:childTnLst>
                                    <p:set>
                                      <p:cBhvr>
                                        <p:cTn dur="1" fill="hold" id="39">
                                          <p:stCondLst>
                                            <p:cond delay="0"/>
                                          </p:stCondLst>
                                        </p:cTn>
                                        <p:tgtEl>
                                          <p:spTgt spid="29"/>
                                        </p:tgtEl>
                                        <p:attrNameLst>
                                          <p:attrName>style.visibility</p:attrName>
                                        </p:attrNameLst>
                                      </p:cBhvr>
                                      <p:to>
                                        <p:strVal val="visible"/>
                                      </p:to>
                                    </p:set>
                                    <p:animEffect filter="wipe(right)" transition="in">
                                      <p:cBhvr>
                                        <p:cTn dur="500" id="40"/>
                                        <p:tgtEl>
                                          <p:spTgt spid="29"/>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22" presetSubtype="2">
                                  <p:stCondLst>
                                    <p:cond delay="0"/>
                                  </p:stCondLst>
                                  <p:childTnLst>
                                    <p:set>
                                      <p:cBhvr>
                                        <p:cTn dur="1" fill="hold" id="44">
                                          <p:stCondLst>
                                            <p:cond delay="0"/>
                                          </p:stCondLst>
                                        </p:cTn>
                                        <p:tgtEl>
                                          <p:spTgt spid="33"/>
                                        </p:tgtEl>
                                        <p:attrNameLst>
                                          <p:attrName>style.visibility</p:attrName>
                                        </p:attrNameLst>
                                      </p:cBhvr>
                                      <p:to>
                                        <p:strVal val="visible"/>
                                      </p:to>
                                    </p:set>
                                    <p:animEffect filter="wipe(right)" transition="in">
                                      <p:cBhvr>
                                        <p:cTn dur="500" id="45"/>
                                        <p:tgtEl>
                                          <p:spTgt spid="33"/>
                                        </p:tgtEl>
                                      </p:cBhvr>
                                    </p:animEffect>
                                  </p:childTnLst>
                                </p:cTn>
                              </p:par>
                              <p:par>
                                <p:cTn fill="hold" grpId="0" id="46" nodeType="withEffect" presetClass="entr" presetID="18" presetSubtype="6">
                                  <p:stCondLst>
                                    <p:cond delay="0"/>
                                  </p:stCondLst>
                                  <p:childTnLst>
                                    <p:set>
                                      <p:cBhvr>
                                        <p:cTn dur="1" fill="hold" id="47">
                                          <p:stCondLst>
                                            <p:cond delay="0"/>
                                          </p:stCondLst>
                                        </p:cTn>
                                        <p:tgtEl>
                                          <p:spTgt spid="32"/>
                                        </p:tgtEl>
                                        <p:attrNameLst>
                                          <p:attrName>style.visibility</p:attrName>
                                        </p:attrNameLst>
                                      </p:cBhvr>
                                      <p:to>
                                        <p:strVal val="visible"/>
                                      </p:to>
                                    </p:set>
                                    <p:animEffect filter="strips(downRight)" transition="in">
                                      <p:cBhvr>
                                        <p:cTn dur="750" id="48"/>
                                        <p:tgtEl>
                                          <p:spTgt spid="32"/>
                                        </p:tgtEl>
                                      </p:cBhvr>
                                    </p:animEffect>
                                  </p:childTnLst>
                                </p:cTn>
                              </p:par>
                            </p:childTnLst>
                          </p:cTn>
                        </p:par>
                        <p:par>
                          <p:cTn fill="hold" id="49" nodeType="afterGroup">
                            <p:stCondLst>
                              <p:cond delay="750"/>
                            </p:stCondLst>
                            <p:childTnLst>
                              <p:par>
                                <p:cTn fill="hold" id="50" nodeType="afterEffect" presetClass="entr" presetID="22" presetSubtype="8">
                                  <p:stCondLst>
                                    <p:cond delay="0"/>
                                  </p:stCondLst>
                                  <p:childTnLst>
                                    <p:set>
                                      <p:cBhvr>
                                        <p:cTn dur="1" fill="hold" id="51">
                                          <p:stCondLst>
                                            <p:cond delay="0"/>
                                          </p:stCondLst>
                                        </p:cTn>
                                        <p:tgtEl>
                                          <p:spTgt spid="37"/>
                                        </p:tgtEl>
                                        <p:attrNameLst>
                                          <p:attrName>style.visibility</p:attrName>
                                        </p:attrNameLst>
                                      </p:cBhvr>
                                      <p:to>
                                        <p:strVal val="visible"/>
                                      </p:to>
                                    </p:set>
                                    <p:animEffect filter="wipe(left)" transition="in">
                                      <p:cBhvr>
                                        <p:cTn dur="500" id="52"/>
                                        <p:tgtEl>
                                          <p:spTgt spid="37"/>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18" presetSubtype="6">
                                  <p:stCondLst>
                                    <p:cond delay="0"/>
                                  </p:stCondLst>
                                  <p:childTnLst>
                                    <p:set>
                                      <p:cBhvr>
                                        <p:cTn dur="1" fill="hold" id="56">
                                          <p:stCondLst>
                                            <p:cond delay="0"/>
                                          </p:stCondLst>
                                        </p:cTn>
                                        <p:tgtEl>
                                          <p:spTgt spid="36"/>
                                        </p:tgtEl>
                                        <p:attrNameLst>
                                          <p:attrName>style.visibility</p:attrName>
                                        </p:attrNameLst>
                                      </p:cBhvr>
                                      <p:to>
                                        <p:strVal val="visible"/>
                                      </p:to>
                                    </p:set>
                                    <p:animEffect filter="strips(downRight)" transition="in">
                                      <p:cBhvr>
                                        <p:cTn dur="750" id="57"/>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28"/>
      <p:bldP grpId="0" spid="29"/>
      <p:bldP grpId="0" spid="30"/>
      <p:bldP grpId="0" spid="31"/>
      <p:bldP grpId="0" spid="32"/>
      <p:bldP grpId="0" spid="3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0" y="1781309"/>
            <a:ext cx="12188296" cy="3278443"/>
          </a:xfrm>
          <a:custGeom>
            <a:rect b="b" l="l" r="r" t="t"/>
            <a:pathLst>
              <a:path h="869444" w="144016">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5" lIns="121890" rIns="121890" rtlCol="0" tIns="60945"/>
          <a:lstStyle/>
          <a:p>
            <a:pPr algn="ctr"/>
            <a:endParaRPr altLang="en-US" lang="zh-CN"/>
          </a:p>
        </p:txBody>
      </p:sp>
      <p:sp>
        <p:nvSpPr>
          <p:cNvPr id="2" name="文本框 6"/>
          <p:cNvSpPr txBox="1"/>
          <p:nvPr/>
        </p:nvSpPr>
        <p:spPr>
          <a:xfrm>
            <a:off x="4190145" y="2085749"/>
            <a:ext cx="4221401" cy="1131540"/>
          </a:xfrm>
          <a:prstGeom prst="rect">
            <a:avLst/>
          </a:prstGeom>
          <a:noFill/>
        </p:spPr>
        <p:txBody>
          <a:bodyPr bIns="60945" lIns="121890" rIns="121890" rtlCol="0" tIns="60945" wrap="square">
            <a:spAutoFit/>
          </a:bodyPr>
          <a:lstStyle/>
          <a:p>
            <a:pPr>
              <a:lnSpc>
                <a:spcPct val="125000"/>
              </a:lnSpc>
            </a:pPr>
            <a:r>
              <a:rPr altLang="en-US" b="1" lang="zh-CN" smtClean="0" sz="5300">
                <a:solidFill>
                  <a:schemeClr val="bg1"/>
                </a:solidFill>
                <a:latin charset="-122" pitchFamily="34" typeface="微软雅黑"/>
                <a:ea charset="-122" pitchFamily="34" typeface="微软雅黑"/>
              </a:rPr>
              <a:t>第四章</a:t>
            </a:r>
          </a:p>
        </p:txBody>
      </p:sp>
      <p:sp>
        <p:nvSpPr>
          <p:cNvPr id="3" name="矩形 9"/>
          <p:cNvSpPr/>
          <p:nvPr/>
        </p:nvSpPr>
        <p:spPr>
          <a:xfrm>
            <a:off x="0" y="5216419"/>
            <a:ext cx="12188296" cy="1667509"/>
          </a:xfrm>
          <a:custGeom>
            <a:rect b="b" l="l" r="r" t="t"/>
            <a:pathLst>
              <a:path h="869444" w="144016">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5" lIns="121890" rIns="121890" rtlCol="0" tIns="60945"/>
          <a:lstStyle/>
          <a:p>
            <a:pPr algn="ctr"/>
            <a:endParaRPr altLang="en-US" lang="zh-CN"/>
          </a:p>
        </p:txBody>
      </p:sp>
      <p:sp>
        <p:nvSpPr>
          <p:cNvPr id="4" name="文本框 6"/>
          <p:cNvSpPr txBox="1"/>
          <p:nvPr/>
        </p:nvSpPr>
        <p:spPr>
          <a:xfrm>
            <a:off x="4200233" y="3168964"/>
            <a:ext cx="4910309" cy="826740"/>
          </a:xfrm>
          <a:prstGeom prst="rect">
            <a:avLst/>
          </a:prstGeom>
          <a:noFill/>
        </p:spPr>
        <p:txBody>
          <a:bodyPr bIns="60945" lIns="121890" rIns="121890" rtlCol="0" tIns="60945" wrap="square">
            <a:spAutoFit/>
          </a:bodyPr>
          <a:lstStyle/>
          <a:p>
            <a:pPr>
              <a:lnSpc>
                <a:spcPct val="125000"/>
              </a:lnSpc>
            </a:pPr>
            <a:r>
              <a:rPr altLang="en-US" b="1" lang="zh-CN" smtClean="0" sz="3700">
                <a:solidFill>
                  <a:srgbClr val="FFFFFF"/>
                </a:solidFill>
                <a:latin charset="-122" pitchFamily="34" typeface="微软雅黑"/>
                <a:ea charset="-122" pitchFamily="34" typeface="微软雅黑"/>
              </a:rPr>
              <a:t>这里输入党课的标题</a:t>
            </a:r>
          </a:p>
        </p:txBody>
      </p:sp>
      <p:pic>
        <p:nvPicPr>
          <p:cNvPr id="5" name="Picture 2"/>
          <p:cNvPicPr>
            <a:picLocks noChangeArrowheads="1" noChangeAspect="1"/>
          </p:cNvPicPr>
          <p:nvPr/>
        </p:nvPicPr>
        <p:blipFill>
          <a:blip r:embed="rId3">
            <a:extLst>
              <a:ext uri="{28A0092B-C50C-407E-A947-70E740481C1C}">
                <a14:useLocalDpi val="0"/>
              </a:ext>
            </a:extLst>
          </a:blip>
          <a:stretch>
            <a:fillRect/>
          </a:stretch>
        </p:blipFill>
        <p:spPr bwMode="auto">
          <a:xfrm>
            <a:off x="896308" y="2123988"/>
            <a:ext cx="2524200" cy="2553848"/>
          </a:xfrm>
          <a:prstGeom prst="rect">
            <a:avLst/>
          </a:prstGeom>
          <a:noFill/>
          <a:extLst>
            <a:ext uri="{909E8E84-426E-40DD-AFC4-6F175D3DCCD1}">
              <a14:hiddenFill>
                <a:solidFill>
                  <a:srgbClr val="FFFFFF"/>
                </a:solidFill>
              </a14:hiddenFill>
            </a:ext>
          </a:extLst>
        </p:spPr>
      </p:pic>
      <p:sp>
        <p:nvSpPr>
          <p:cNvPr id="6" name="矩形 5"/>
          <p:cNvSpPr/>
          <p:nvPr/>
        </p:nvSpPr>
        <p:spPr>
          <a:xfrm>
            <a:off x="4247735" y="4034459"/>
            <a:ext cx="4815780" cy="396210"/>
          </a:xfrm>
          <a:prstGeom prst="rect">
            <a:avLst/>
          </a:prstGeom>
        </p:spPr>
        <p:txBody>
          <a:bodyPr bIns="60945" lIns="121890" rIns="121890" tIns="60945" wrap="none">
            <a:spAutoFit/>
          </a:bodyPr>
          <a:lstStyle/>
          <a:p>
            <a:pPr fontAlgn="auto">
              <a:spcBef>
                <a:spcPct val="0"/>
              </a:spcBef>
              <a:spcAft>
                <a:spcPct val="0"/>
              </a:spcAft>
              <a:defRPr/>
            </a:pPr>
            <a:r>
              <a:rPr altLang="en-US" lang="zh-CN">
                <a:solidFill>
                  <a:schemeClr val="bg1"/>
                </a:solidFill>
                <a:latin charset="-122" pitchFamily="34" typeface="微软雅黑"/>
                <a:ea charset="-122" pitchFamily="34" typeface="微软雅黑"/>
              </a:rPr>
              <a:t>践行“立党为公，执政为民”，推进作风建设</a:t>
            </a:r>
          </a:p>
        </p:txBody>
      </p:sp>
      <p:pic>
        <p:nvPicPr>
          <p:cNvPr descr="红带1" id="11" name="Picture 29"/>
          <p:cNvPicPr>
            <a:picLocks noChangeArrowheads="1" noChangeAspect="1"/>
          </p:cNvPicPr>
          <p:nvPr/>
        </p:nvPicPr>
        <p:blipFill>
          <a:blip r:embed="rId4">
            <a:extLst>
              <a:ext uri="{BEBA8EAE-BF5A-486C-A8C5-ECC9F3942E4B}">
                <a14:imgProps>
                  <a14:imgLayer xmlns:d3p1="http://schemas.openxmlformats.org/officeDocument/2006/relationships" d3p1:embed="">
                    <a14:imgEffect>
                      <a14:sharpenSoften amount="50000"/>
                    </a14:imgEffect>
                    <a14:imgEffect>
                      <a14:saturation sat="400000"/>
                    </a14:imgEffect>
                  </a14:imgLayer>
                </a14:imgProps>
              </a:ext>
              <a:ext uri="{28A0092B-C50C-407E-A947-70E740481C1C}">
                <a14:useLocalDpi val="0"/>
              </a:ext>
            </a:extLst>
          </a:blip>
          <a:srcRect r="43538" t="65160"/>
          <a:stretch>
            <a:fillRect/>
          </a:stretch>
        </p:blipFill>
        <p:spPr bwMode="auto">
          <a:xfrm>
            <a:off x="0" y="5312399"/>
            <a:ext cx="8089512" cy="1590073"/>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id="13" name="图片 12"/>
          <p:cNvPicPr>
            <a:picLocks noChangeAspect="1"/>
          </p:cNvPicPr>
          <p:nvPr/>
        </p:nvPicPr>
        <p:blipFill>
          <a:blip r:embed="rId5">
            <a:extLst>
              <a:ext uri="{28A0092B-C50C-407E-A947-70E740481C1C}">
                <a14:useLocalDpi val="0"/>
              </a:ext>
            </a:extLst>
          </a:blip>
          <a:srcRect b="9741"/>
          <a:stretch>
            <a:fillRect/>
          </a:stretch>
        </p:blipFill>
        <p:spPr>
          <a:xfrm>
            <a:off x="9250610" y="712519"/>
            <a:ext cx="2941390" cy="6189953"/>
          </a:xfrm>
          <a:prstGeom prst="rect">
            <a:avLst/>
          </a:prstGeom>
        </p:spPr>
      </p:pic>
    </p:spTree>
    <p:extLst>
      <p:ext uri="{BB962C8B-B14F-4D97-AF65-F5344CB8AC3E}">
        <p14:creationId val="148764899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ipe(up)"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par>
                                <p:cTn fill="hold" grpId="0" id="14" nodeType="withEffect" presetClass="entr" presetID="22" presetSubtype="4">
                                  <p:stCondLst>
                                    <p:cond delay="0"/>
                                  </p:stCondLst>
                                  <p:childTnLst>
                                    <p:set>
                                      <p:cBhvr>
                                        <p:cTn dur="1" fill="hold" id="15">
                                          <p:stCondLst>
                                            <p:cond delay="0"/>
                                          </p:stCondLst>
                                        </p:cTn>
                                        <p:tgtEl>
                                          <p:spTgt spid="3"/>
                                        </p:tgtEl>
                                        <p:attrNameLst>
                                          <p:attrName>style.visibility</p:attrName>
                                        </p:attrNameLst>
                                      </p:cBhvr>
                                      <p:to>
                                        <p:strVal val="visible"/>
                                      </p:to>
                                    </p:set>
                                    <p:animEffect filter="wipe(down)" transition="in">
                                      <p:cBhvr>
                                        <p:cTn dur="500" id="16"/>
                                        <p:tgtEl>
                                          <p:spTgt spid="3"/>
                                        </p:tgtEl>
                                      </p:cBhvr>
                                    </p:animEffect>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childTnLst>
                          </p:cTn>
                        </p:par>
                        <p:par>
                          <p:cTn fill="hold" id="23" nodeType="afterGroup">
                            <p:stCondLst>
                              <p:cond delay="2500"/>
                            </p:stCondLst>
                            <p:childTnLst>
                              <p:par>
                                <p:cTn fill="hold" grpId="0" id="24" nodeType="afterEffect" presetClass="entr" presetID="2" presetSubtype="2">
                                  <p:stCondLst>
                                    <p:cond delay="0"/>
                                  </p:stCondLst>
                                  <p:iterate type="lt">
                                    <p:tmPct val="15000"/>
                                  </p:iterate>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1+#ppt_w/2"/>
                                          </p:val>
                                        </p:tav>
                                        <p:tav tm="100000">
                                          <p:val>
                                            <p:strVal val="#ppt_x"/>
                                          </p:val>
                                        </p:tav>
                                      </p:tavLst>
                                    </p:anim>
                                    <p:anim calcmode="lin" valueType="num">
                                      <p:cBhvr additive="base">
                                        <p:cTn dur="500" fill="hold" id="27"/>
                                        <p:tgtEl>
                                          <p:spTgt spid="2"/>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4"/>
                                        </p:tgtEl>
                                        <p:attrNameLst>
                                          <p:attrName>style.visibility</p:attrName>
                                        </p:attrNameLst>
                                      </p:cBhvr>
                                      <p:to>
                                        <p:strVal val="visible"/>
                                      </p:to>
                                    </p:set>
                                    <p:animEffect filter="wipe(left)" transition="in">
                                      <p:cBhvr>
                                        <p:cTn dur="2150" id="31"/>
                                        <p:tgtEl>
                                          <p:spTgt spid="4"/>
                                        </p:tgtEl>
                                      </p:cBhvr>
                                    </p:animEffect>
                                  </p:childTnLst>
                                </p:cTn>
                              </p:par>
                            </p:childTnLst>
                          </p:cTn>
                        </p:par>
                        <p:par>
                          <p:cTn fill="hold" id="32" nodeType="afterGroup">
                            <p:stCondLst>
                              <p:cond delay="5150"/>
                            </p:stCondLst>
                            <p:childTnLst>
                              <p:par>
                                <p:cTn fill="hold" grpId="0" id="33" nodeType="afterEffect" presetClass="entr" presetID="42"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0" id="35"/>
                                        <p:tgtEl>
                                          <p:spTgt spid="6"/>
                                        </p:tgtEl>
                                      </p:cBhvr>
                                    </p:animEffect>
                                    <p:anim calcmode="lin" valueType="num">
                                      <p:cBhvr>
                                        <p:cTn dur="1000" fill="hold" id="36"/>
                                        <p:tgtEl>
                                          <p:spTgt spid="6"/>
                                        </p:tgtEl>
                                        <p:attrNameLst>
                                          <p:attrName>ppt_x</p:attrName>
                                        </p:attrNameLst>
                                      </p:cBhvr>
                                      <p:tavLst>
                                        <p:tav tm="0">
                                          <p:val>
                                            <p:strVal val="#ppt_x"/>
                                          </p:val>
                                        </p:tav>
                                        <p:tav tm="100000">
                                          <p:val>
                                            <p:strVal val="#ppt_x"/>
                                          </p:val>
                                        </p:tav>
                                      </p:tavLst>
                                    </p:anim>
                                    <p:anim calcmode="lin" valueType="num">
                                      <p:cBhvr>
                                        <p:cTn dur="1000" fill="hold" id="37"/>
                                        <p:tgtEl>
                                          <p:spTgt spid="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150"/>
                            </p:stCondLst>
                            <p:childTnLst>
                              <p:par>
                                <p:cTn fill="hold" id="39" nodeType="afterEffect" presetClass="entr" presetID="2" presetSubtype="8">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0-#ppt_w/2"/>
                                          </p:val>
                                        </p:tav>
                                        <p:tav tm="100000">
                                          <p:val>
                                            <p:strVal val="#ppt_x"/>
                                          </p:val>
                                        </p:tav>
                                      </p:tavLst>
                                    </p:anim>
                                    <p:anim calcmode="lin" valueType="num">
                                      <p:cBhvr additive="base">
                                        <p:cTn dur="500" fill="hold" id="42"/>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4"/>
      <p:bldP grpId="0" spid="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58B1B737-2772-469B-8278-A142A1241A7A}" type="slidenum">
              <a:rPr altLang="en-US" lang="zh-CN" smtClean="0" sz="1400">
                <a:solidFill>
                  <a:schemeClr val="bg1"/>
                </a:solidFill>
              </a:rPr>
              <a:pPr algn="ctr"/>
              <a:t>27</a:t>
            </a:fld>
          </a:p>
        </p:txBody>
      </p:sp>
      <p:grpSp>
        <p:nvGrpSpPr>
          <p:cNvPr id="17" name="组合 16"/>
          <p:cNvGrpSpPr/>
          <p:nvPr/>
        </p:nvGrpSpPr>
        <p:grpSpPr>
          <a:xfrm>
            <a:off x="3820312" y="1917626"/>
            <a:ext cx="2557424" cy="907751"/>
            <a:chOff x="3666731" y="1984470"/>
            <a:chExt cx="2636520" cy="1447800"/>
          </a:xfrm>
        </p:grpSpPr>
        <p:sp>
          <p:nvSpPr>
            <p:cNvPr id="18" name="任意多边形 17"/>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0" panose="020b0604020202020204" pitchFamily="34" typeface="Arial"/>
                <a:ea charset="-122" pitchFamily="34" typeface="微软雅黑"/>
                <a:cs charset="0" panose="020b0604020202020204" pitchFamily="34" typeface="Arial"/>
              </a:endParaRPr>
            </a:p>
          </p:txBody>
        </p:sp>
        <p:sp>
          <p:nvSpPr>
            <p:cNvPr id="19" name="文本框 24"/>
            <p:cNvSpPr txBox="1"/>
            <p:nvPr/>
          </p:nvSpPr>
          <p:spPr>
            <a:xfrm>
              <a:off x="3971726" y="2392384"/>
              <a:ext cx="2230360" cy="631975"/>
            </a:xfrm>
            <a:prstGeom prst="rect">
              <a:avLst/>
            </a:prstGeom>
            <a:noFill/>
          </p:spPr>
          <p:txBody>
            <a:bodyPr anchor="ctr" rtlCol="0" wrap="square">
              <a:spAutoFit/>
            </a:bodyPr>
            <a:lstStyle/>
            <a:p>
              <a:pPr algn="ctr"/>
              <a:r>
                <a:rPr altLang="en-US" lang="zh-CN" sz="2000">
                  <a:solidFill>
                    <a:schemeClr val="bg1">
                      <a:lumMod val="95000"/>
                    </a:schemeClr>
                  </a:solidFill>
                  <a:latin charset="0" panose="020b0604020202020204" pitchFamily="34" typeface="Arial"/>
                  <a:ea charset="-122" pitchFamily="34" typeface="微软雅黑"/>
                  <a:cs charset="0" panose="020b0604020202020204" pitchFamily="34" typeface="Arial"/>
                </a:rPr>
                <a:t>输入内容</a:t>
              </a:r>
            </a:p>
          </p:txBody>
        </p:sp>
      </p:grpSp>
      <p:grpSp>
        <p:nvGrpSpPr>
          <p:cNvPr id="20" name="组合 19"/>
          <p:cNvGrpSpPr/>
          <p:nvPr/>
        </p:nvGrpSpPr>
        <p:grpSpPr>
          <a:xfrm>
            <a:off x="1682791" y="1917626"/>
            <a:ext cx="2557424" cy="907751"/>
            <a:chOff x="1436370" y="1984470"/>
            <a:chExt cx="2636520" cy="1447800"/>
          </a:xfrm>
        </p:grpSpPr>
        <p:sp>
          <p:nvSpPr>
            <p:cNvPr id="21" name="任意多边形 20"/>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0" panose="020b0604020202020204" pitchFamily="34" typeface="Arial"/>
                <a:ea charset="-122" pitchFamily="34" typeface="微软雅黑"/>
                <a:cs charset="0" panose="020b0604020202020204" pitchFamily="34" typeface="Arial"/>
              </a:endParaRPr>
            </a:p>
          </p:txBody>
        </p:sp>
        <p:sp>
          <p:nvSpPr>
            <p:cNvPr id="22" name="文本框 25"/>
            <p:cNvSpPr txBox="1"/>
            <p:nvPr/>
          </p:nvSpPr>
          <p:spPr>
            <a:xfrm>
              <a:off x="1709209" y="2343769"/>
              <a:ext cx="2293960" cy="729202"/>
            </a:xfrm>
            <a:prstGeom prst="rect">
              <a:avLst/>
            </a:prstGeom>
            <a:noFill/>
          </p:spPr>
          <p:txBody>
            <a:bodyPr anchor="ctr" rtlCol="0" wrap="square">
              <a:spAutoFit/>
            </a:bodyPr>
            <a:lstStyle/>
            <a:p>
              <a:pPr algn="ctr">
                <a:lnSpc>
                  <a:spcPct val="120000"/>
                </a:lnSpc>
              </a:pPr>
              <a:r>
                <a:rPr altLang="en-US" lang="zh-CN" sz="2000">
                  <a:solidFill>
                    <a:schemeClr val="bg1">
                      <a:lumMod val="95000"/>
                    </a:schemeClr>
                  </a:solidFill>
                  <a:latin charset="0" panose="020b0604020202020204" pitchFamily="34" typeface="Arial"/>
                  <a:ea charset="-122" pitchFamily="34" typeface="微软雅黑"/>
                  <a:cs charset="0" panose="020b0604020202020204" pitchFamily="34" typeface="Arial"/>
                </a:rPr>
                <a:t>输入内容</a:t>
              </a:r>
            </a:p>
          </p:txBody>
        </p:sp>
      </p:grpSp>
      <p:grpSp>
        <p:nvGrpSpPr>
          <p:cNvPr id="23" name="组合 22"/>
          <p:cNvGrpSpPr/>
          <p:nvPr/>
        </p:nvGrpSpPr>
        <p:grpSpPr>
          <a:xfrm>
            <a:off x="8095353" y="1917626"/>
            <a:ext cx="2557424" cy="907751"/>
            <a:chOff x="8127453" y="1984470"/>
            <a:chExt cx="2636520" cy="1447800"/>
          </a:xfrm>
        </p:grpSpPr>
        <p:sp>
          <p:nvSpPr>
            <p:cNvPr id="24" name="任意多边形 23"/>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0" panose="020b0604020202020204" pitchFamily="34" typeface="Arial"/>
                <a:ea charset="-122" pitchFamily="34" typeface="微软雅黑"/>
                <a:cs charset="0" panose="020b0604020202020204" pitchFamily="34" typeface="Arial"/>
              </a:endParaRPr>
            </a:p>
          </p:txBody>
        </p:sp>
        <p:sp>
          <p:nvSpPr>
            <p:cNvPr id="25" name="文本框 26"/>
            <p:cNvSpPr txBox="1"/>
            <p:nvPr/>
          </p:nvSpPr>
          <p:spPr>
            <a:xfrm>
              <a:off x="8439015" y="2392384"/>
              <a:ext cx="2230360" cy="631975"/>
            </a:xfrm>
            <a:prstGeom prst="rect">
              <a:avLst/>
            </a:prstGeom>
            <a:noFill/>
          </p:spPr>
          <p:txBody>
            <a:bodyPr anchor="ctr" rtlCol="0" wrap="square">
              <a:spAutoFit/>
            </a:bodyPr>
            <a:lstStyle/>
            <a:p>
              <a:pPr algn="ctr"/>
              <a:r>
                <a:rPr altLang="en-US" lang="zh-CN" sz="2000">
                  <a:solidFill>
                    <a:schemeClr val="bg1">
                      <a:lumMod val="95000"/>
                    </a:schemeClr>
                  </a:solidFill>
                  <a:latin charset="0" panose="020b0604020202020204" pitchFamily="34" typeface="Arial"/>
                  <a:ea charset="-122" pitchFamily="34" typeface="微软雅黑"/>
                  <a:cs charset="0" panose="020b0604020202020204" pitchFamily="34" typeface="Arial"/>
                </a:rPr>
                <a:t>输入内容</a:t>
              </a:r>
            </a:p>
          </p:txBody>
        </p:sp>
      </p:grpSp>
      <p:grpSp>
        <p:nvGrpSpPr>
          <p:cNvPr id="26" name="组合 25"/>
          <p:cNvGrpSpPr/>
          <p:nvPr/>
        </p:nvGrpSpPr>
        <p:grpSpPr>
          <a:xfrm>
            <a:off x="5957832" y="1917626"/>
            <a:ext cx="2557424" cy="907751"/>
            <a:chOff x="5897092" y="1984470"/>
            <a:chExt cx="2636520" cy="1447800"/>
          </a:xfrm>
        </p:grpSpPr>
        <p:sp>
          <p:nvSpPr>
            <p:cNvPr id="27" name="任意多边形 26"/>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0" panose="020b0604020202020204" pitchFamily="34" typeface="Arial"/>
                <a:ea charset="-122" pitchFamily="34" typeface="微软雅黑"/>
                <a:cs charset="0" panose="020b0604020202020204" pitchFamily="34" typeface="Arial"/>
              </a:endParaRPr>
            </a:p>
          </p:txBody>
        </p:sp>
        <p:sp>
          <p:nvSpPr>
            <p:cNvPr id="28" name="文本框 27"/>
            <p:cNvSpPr txBox="1"/>
            <p:nvPr/>
          </p:nvSpPr>
          <p:spPr>
            <a:xfrm>
              <a:off x="6227712" y="2343774"/>
              <a:ext cx="2205655" cy="729202"/>
            </a:xfrm>
            <a:prstGeom prst="rect">
              <a:avLst/>
            </a:prstGeom>
            <a:noFill/>
          </p:spPr>
          <p:txBody>
            <a:bodyPr anchor="ctr" rtlCol="0" wrap="square">
              <a:spAutoFit/>
            </a:bodyPr>
            <a:lstStyle/>
            <a:p>
              <a:pPr algn="ctr">
                <a:lnSpc>
                  <a:spcPct val="120000"/>
                </a:lnSpc>
              </a:pPr>
              <a:r>
                <a:rPr altLang="en-US" lang="zh-CN" sz="2000">
                  <a:solidFill>
                    <a:schemeClr val="bg1">
                      <a:lumMod val="95000"/>
                    </a:schemeClr>
                  </a:solidFill>
                  <a:latin charset="0" panose="020b0604020202020204" pitchFamily="34" typeface="Arial"/>
                  <a:ea charset="-122" pitchFamily="34" typeface="微软雅黑"/>
                  <a:cs charset="0" panose="020b0604020202020204" pitchFamily="34" typeface="Arial"/>
                </a:rPr>
                <a:t>输入内容</a:t>
              </a:r>
            </a:p>
          </p:txBody>
        </p:sp>
      </p:grpSp>
      <p:sp>
        <p:nvSpPr>
          <p:cNvPr id="29" name="矩形 47"/>
          <p:cNvSpPr>
            <a:spLocks noChangeArrowheads="1"/>
          </p:cNvSpPr>
          <p:nvPr/>
        </p:nvSpPr>
        <p:spPr bwMode="auto">
          <a:xfrm>
            <a:off x="1483351" y="5085978"/>
            <a:ext cx="9004343"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30000"/>
              </a:lnSpc>
              <a:spcBef>
                <a:spcPct val="0"/>
              </a:spcBef>
              <a:buNone/>
            </a:pPr>
            <a:r>
              <a:rPr altLang="en-US" lang="zh-CN" sz="1400">
                <a:solidFill>
                  <a:schemeClr val="tx1">
                    <a:lumMod val="65000"/>
                    <a:lumOff val="35000"/>
                  </a:schemeClr>
                </a:solidFill>
                <a:sym charset="-122" pitchFamily="34" typeface="微软雅黑"/>
              </a:rPr>
              <a:t>在此录入本图表的综合描述说明，在此录入本图表的综合描述说明，在此录入本图表的综合描述说明，在此录入本图表的综合描述说明。在此录入本图表的综合描述说明，在此录入本图表的综合描述说明。</a:t>
            </a:r>
          </a:p>
        </p:txBody>
      </p:sp>
      <p:sp>
        <p:nvSpPr>
          <p:cNvPr id="30" name="矩形 29"/>
          <p:cNvSpPr/>
          <p:nvPr/>
        </p:nvSpPr>
        <p:spPr>
          <a:xfrm>
            <a:off x="2028994" y="3103379"/>
            <a:ext cx="1300462" cy="426712"/>
          </a:xfrm>
          <a:prstGeom prst="rect">
            <a:avLst/>
          </a:prstGeom>
        </p:spPr>
        <p:txBody>
          <a:bodyPr bIns="45716" lIns="91431" rIns="91431" tIns="45716" wrap="none">
            <a:spAutoFit/>
          </a:bodyPr>
          <a:lstStyle/>
          <a:p>
            <a:pPr algn="ctr"/>
            <a:r>
              <a:rPr altLang="en-US" b="1" lang="zh-CN" sz="2200">
                <a:solidFill>
                  <a:schemeClr val="tx1">
                    <a:lumMod val="50000"/>
                    <a:lumOff val="50000"/>
                  </a:schemeClr>
                </a:solidFill>
                <a:latin charset="-122" pitchFamily="34" typeface="微软雅黑"/>
                <a:ea charset="-122" pitchFamily="34" typeface="微软雅黑"/>
              </a:rPr>
              <a:t>添加标题</a:t>
            </a:r>
          </a:p>
        </p:txBody>
      </p:sp>
      <p:sp>
        <p:nvSpPr>
          <p:cNvPr id="31" name="矩形 47"/>
          <p:cNvSpPr>
            <a:spLocks noChangeArrowheads="1"/>
          </p:cNvSpPr>
          <p:nvPr/>
        </p:nvSpPr>
        <p:spPr bwMode="auto">
          <a:xfrm>
            <a:off x="1630710" y="3582500"/>
            <a:ext cx="2092057"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a:t>
            </a:r>
          </a:p>
        </p:txBody>
      </p:sp>
      <p:sp>
        <p:nvSpPr>
          <p:cNvPr id="32" name="矩形 31"/>
          <p:cNvSpPr/>
          <p:nvPr/>
        </p:nvSpPr>
        <p:spPr>
          <a:xfrm>
            <a:off x="4268422" y="3103379"/>
            <a:ext cx="1300462" cy="426712"/>
          </a:xfrm>
          <a:prstGeom prst="rect">
            <a:avLst/>
          </a:prstGeom>
        </p:spPr>
        <p:txBody>
          <a:bodyPr bIns="45716" lIns="91431" rIns="91431" tIns="45716" wrap="none">
            <a:spAutoFit/>
          </a:bodyPr>
          <a:lstStyle/>
          <a:p>
            <a:pPr algn="ctr"/>
            <a:r>
              <a:rPr altLang="en-US" b="1" lang="zh-CN" sz="2200">
                <a:solidFill>
                  <a:schemeClr val="tx1">
                    <a:lumMod val="50000"/>
                    <a:lumOff val="50000"/>
                  </a:schemeClr>
                </a:solidFill>
                <a:latin charset="-122" pitchFamily="34" typeface="微软雅黑"/>
                <a:ea charset="-122" pitchFamily="34" typeface="微软雅黑"/>
              </a:rPr>
              <a:t>添加标题</a:t>
            </a:r>
          </a:p>
        </p:txBody>
      </p:sp>
      <p:sp>
        <p:nvSpPr>
          <p:cNvPr id="33" name="矩形 47"/>
          <p:cNvSpPr>
            <a:spLocks noChangeArrowheads="1"/>
          </p:cNvSpPr>
          <p:nvPr/>
        </p:nvSpPr>
        <p:spPr bwMode="auto">
          <a:xfrm>
            <a:off x="3911828" y="3582500"/>
            <a:ext cx="2056393"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a:t>
            </a:r>
          </a:p>
        </p:txBody>
      </p:sp>
      <p:sp>
        <p:nvSpPr>
          <p:cNvPr id="34" name="矩形 33"/>
          <p:cNvSpPr/>
          <p:nvPr/>
        </p:nvSpPr>
        <p:spPr>
          <a:xfrm>
            <a:off x="6504904" y="3103379"/>
            <a:ext cx="1300462" cy="426712"/>
          </a:xfrm>
          <a:prstGeom prst="rect">
            <a:avLst/>
          </a:prstGeom>
        </p:spPr>
        <p:txBody>
          <a:bodyPr bIns="45716" lIns="91431" rIns="91431" tIns="45716" wrap="none">
            <a:spAutoFit/>
          </a:bodyPr>
          <a:lstStyle/>
          <a:p>
            <a:pPr algn="ctr"/>
            <a:r>
              <a:rPr altLang="en-US" b="1" lang="zh-CN" sz="2200">
                <a:solidFill>
                  <a:schemeClr val="tx1">
                    <a:lumMod val="50000"/>
                    <a:lumOff val="50000"/>
                  </a:schemeClr>
                </a:solidFill>
                <a:latin charset="-122" pitchFamily="34" typeface="微软雅黑"/>
                <a:ea charset="-122" pitchFamily="34" typeface="微软雅黑"/>
              </a:rPr>
              <a:t>添加标题</a:t>
            </a:r>
          </a:p>
        </p:txBody>
      </p:sp>
      <p:sp>
        <p:nvSpPr>
          <p:cNvPr id="35" name="矩形 47"/>
          <p:cNvSpPr>
            <a:spLocks noChangeArrowheads="1"/>
          </p:cNvSpPr>
          <p:nvPr/>
        </p:nvSpPr>
        <p:spPr bwMode="auto">
          <a:xfrm>
            <a:off x="6160422" y="3582500"/>
            <a:ext cx="2075304"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a:t>
            </a:r>
          </a:p>
        </p:txBody>
      </p:sp>
      <p:sp>
        <p:nvSpPr>
          <p:cNvPr id="36" name="矩形 35"/>
          <p:cNvSpPr/>
          <p:nvPr/>
        </p:nvSpPr>
        <p:spPr>
          <a:xfrm>
            <a:off x="8744333" y="3103379"/>
            <a:ext cx="1300462" cy="426712"/>
          </a:xfrm>
          <a:prstGeom prst="rect">
            <a:avLst/>
          </a:prstGeom>
        </p:spPr>
        <p:txBody>
          <a:bodyPr bIns="45716" lIns="91431" rIns="91431" tIns="45716" wrap="none">
            <a:spAutoFit/>
          </a:bodyPr>
          <a:lstStyle/>
          <a:p>
            <a:pPr algn="ctr"/>
            <a:r>
              <a:rPr altLang="en-US" b="1" lang="zh-CN" sz="2200">
                <a:solidFill>
                  <a:schemeClr val="tx1">
                    <a:lumMod val="50000"/>
                    <a:lumOff val="50000"/>
                  </a:schemeClr>
                </a:solidFill>
                <a:latin charset="-122" pitchFamily="34" typeface="微软雅黑"/>
                <a:ea charset="-122" pitchFamily="34" typeface="微软雅黑"/>
              </a:rPr>
              <a:t>添加标题</a:t>
            </a:r>
          </a:p>
        </p:txBody>
      </p:sp>
      <p:sp>
        <p:nvSpPr>
          <p:cNvPr id="37" name="矩形 47"/>
          <p:cNvSpPr>
            <a:spLocks noChangeArrowheads="1"/>
          </p:cNvSpPr>
          <p:nvPr/>
        </p:nvSpPr>
        <p:spPr bwMode="auto">
          <a:xfrm>
            <a:off x="8426261" y="3582500"/>
            <a:ext cx="2055990"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a:t>
            </a:r>
          </a:p>
        </p:txBody>
      </p:sp>
      <p:cxnSp>
        <p:nvCxnSpPr>
          <p:cNvPr id="38" name="直接连接符 8"/>
          <p:cNvCxnSpPr/>
          <p:nvPr/>
        </p:nvCxnSpPr>
        <p:spPr>
          <a:xfrm>
            <a:off x="1416050" y="4869954"/>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6530464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2" presetSubtype="8">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400" fill="hold" id="27"/>
                                        <p:tgtEl>
                                          <p:spTgt spid="20"/>
                                        </p:tgtEl>
                                        <p:attrNameLst>
                                          <p:attrName>ppt_x</p:attrName>
                                        </p:attrNameLst>
                                      </p:cBhvr>
                                      <p:tavLst>
                                        <p:tav tm="0">
                                          <p:val>
                                            <p:strVal val="0-#ppt_w/2"/>
                                          </p:val>
                                        </p:tav>
                                        <p:tav tm="100000">
                                          <p:val>
                                            <p:strVal val="#ppt_x"/>
                                          </p:val>
                                        </p:tav>
                                      </p:tavLst>
                                    </p:anim>
                                    <p:anim calcmode="lin" valueType="num">
                                      <p:cBhvr additive="base">
                                        <p:cTn dur="400" fill="hold" id="28"/>
                                        <p:tgtEl>
                                          <p:spTgt spid="20"/>
                                        </p:tgtEl>
                                        <p:attrNameLst>
                                          <p:attrName>ppt_y</p:attrName>
                                        </p:attrNameLst>
                                      </p:cBhvr>
                                      <p:tavLst>
                                        <p:tav tm="0">
                                          <p:val>
                                            <p:strVal val="#ppt_y"/>
                                          </p:val>
                                        </p:tav>
                                        <p:tav tm="100000">
                                          <p:val>
                                            <p:strVal val="#ppt_y"/>
                                          </p:val>
                                        </p:tav>
                                      </p:tavLst>
                                    </p:anim>
                                  </p:childTnLst>
                                </p:cTn>
                              </p:par>
                              <p:par>
                                <p:cTn fill="hold" grpId="0" id="29" nodeType="withEffect" presetClass="entr" presetID="12" presetSubtype="1">
                                  <p:stCondLst>
                                    <p:cond delay="500"/>
                                  </p:stCondLst>
                                  <p:childTnLst>
                                    <p:set>
                                      <p:cBhvr>
                                        <p:cTn dur="1" fill="hold" id="30">
                                          <p:stCondLst>
                                            <p:cond delay="0"/>
                                          </p:stCondLst>
                                        </p:cTn>
                                        <p:tgtEl>
                                          <p:spTgt spid="30"/>
                                        </p:tgtEl>
                                        <p:attrNameLst>
                                          <p:attrName>style.visibility</p:attrName>
                                        </p:attrNameLst>
                                      </p:cBhvr>
                                      <p:to>
                                        <p:strVal val="visible"/>
                                      </p:to>
                                    </p:set>
                                    <p:anim calcmode="lin" valueType="num">
                                      <p:cBhvr additive="base">
                                        <p:cTn dur="400" id="31"/>
                                        <p:tgtEl>
                                          <p:spTgt spid="30"/>
                                        </p:tgtEl>
                                        <p:attrNameLst>
                                          <p:attrName>ppt_y</p:attrName>
                                        </p:attrNameLst>
                                      </p:cBhvr>
                                      <p:tavLst>
                                        <p:tav tm="0">
                                          <p:val>
                                            <p:strVal val="#ppt_y-#ppt_h*1.125000"/>
                                          </p:val>
                                        </p:tav>
                                        <p:tav tm="100000">
                                          <p:val>
                                            <p:strVal val="#ppt_y"/>
                                          </p:val>
                                        </p:tav>
                                      </p:tavLst>
                                    </p:anim>
                                    <p:animEffect filter="wipe(down)" transition="in">
                                      <p:cBhvr>
                                        <p:cTn dur="400" id="32"/>
                                        <p:tgtEl>
                                          <p:spTgt spid="30"/>
                                        </p:tgtEl>
                                      </p:cBhvr>
                                    </p:animEffect>
                                  </p:childTnLst>
                                </p:cTn>
                              </p:par>
                              <p:par>
                                <p:cTn fill="hold" grpId="0" id="33" nodeType="withEffect" presetClass="entr" presetID="12" presetSubtype="1">
                                  <p:stCondLst>
                                    <p:cond delay="500"/>
                                  </p:stCondLst>
                                  <p:childTnLst>
                                    <p:set>
                                      <p:cBhvr>
                                        <p:cTn dur="1" fill="hold" id="34">
                                          <p:stCondLst>
                                            <p:cond delay="0"/>
                                          </p:stCondLst>
                                        </p:cTn>
                                        <p:tgtEl>
                                          <p:spTgt spid="31"/>
                                        </p:tgtEl>
                                        <p:attrNameLst>
                                          <p:attrName>style.visibility</p:attrName>
                                        </p:attrNameLst>
                                      </p:cBhvr>
                                      <p:to>
                                        <p:strVal val="visible"/>
                                      </p:to>
                                    </p:set>
                                    <p:anim calcmode="lin" valueType="num">
                                      <p:cBhvr additive="base">
                                        <p:cTn dur="400" id="35"/>
                                        <p:tgtEl>
                                          <p:spTgt spid="31"/>
                                        </p:tgtEl>
                                        <p:attrNameLst>
                                          <p:attrName>ppt_y</p:attrName>
                                        </p:attrNameLst>
                                      </p:cBhvr>
                                      <p:tavLst>
                                        <p:tav tm="0">
                                          <p:val>
                                            <p:strVal val="#ppt_y-#ppt_h*1.125000"/>
                                          </p:val>
                                        </p:tav>
                                        <p:tav tm="100000">
                                          <p:val>
                                            <p:strVal val="#ppt_y"/>
                                          </p:val>
                                        </p:tav>
                                      </p:tavLst>
                                    </p:anim>
                                    <p:animEffect filter="wipe(down)" transition="in">
                                      <p:cBhvr>
                                        <p:cTn dur="400" id="36"/>
                                        <p:tgtEl>
                                          <p:spTgt spid="31"/>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12" presetSubtype="8">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400" id="41"/>
                                        <p:tgtEl>
                                          <p:spTgt spid="17"/>
                                        </p:tgtEl>
                                        <p:attrNameLst>
                                          <p:attrName>ppt_x</p:attrName>
                                        </p:attrNameLst>
                                      </p:cBhvr>
                                      <p:tavLst>
                                        <p:tav tm="0">
                                          <p:val>
                                            <p:strVal val="#ppt_x-#ppt_w*1.125000"/>
                                          </p:val>
                                        </p:tav>
                                        <p:tav tm="100000">
                                          <p:val>
                                            <p:strVal val="#ppt_x"/>
                                          </p:val>
                                        </p:tav>
                                      </p:tavLst>
                                    </p:anim>
                                    <p:animEffect filter="wipe(right)" transition="in">
                                      <p:cBhvr>
                                        <p:cTn dur="400" id="42"/>
                                        <p:tgtEl>
                                          <p:spTgt spid="17"/>
                                        </p:tgtEl>
                                      </p:cBhvr>
                                    </p:animEffect>
                                  </p:childTnLst>
                                </p:cTn>
                              </p:par>
                              <p:par>
                                <p:cTn fill="hold" grpId="0" id="43" nodeType="withEffect" presetClass="entr" presetID="12" presetSubtype="1">
                                  <p:stCondLst>
                                    <p:cond delay="500"/>
                                  </p:stCondLst>
                                  <p:childTnLst>
                                    <p:set>
                                      <p:cBhvr>
                                        <p:cTn dur="1" fill="hold" id="44">
                                          <p:stCondLst>
                                            <p:cond delay="0"/>
                                          </p:stCondLst>
                                        </p:cTn>
                                        <p:tgtEl>
                                          <p:spTgt spid="32"/>
                                        </p:tgtEl>
                                        <p:attrNameLst>
                                          <p:attrName>style.visibility</p:attrName>
                                        </p:attrNameLst>
                                      </p:cBhvr>
                                      <p:to>
                                        <p:strVal val="visible"/>
                                      </p:to>
                                    </p:set>
                                    <p:anim calcmode="lin" valueType="num">
                                      <p:cBhvr additive="base">
                                        <p:cTn dur="400" id="45"/>
                                        <p:tgtEl>
                                          <p:spTgt spid="32"/>
                                        </p:tgtEl>
                                        <p:attrNameLst>
                                          <p:attrName>ppt_y</p:attrName>
                                        </p:attrNameLst>
                                      </p:cBhvr>
                                      <p:tavLst>
                                        <p:tav tm="0">
                                          <p:val>
                                            <p:strVal val="#ppt_y-#ppt_h*1.125000"/>
                                          </p:val>
                                        </p:tav>
                                        <p:tav tm="100000">
                                          <p:val>
                                            <p:strVal val="#ppt_y"/>
                                          </p:val>
                                        </p:tav>
                                      </p:tavLst>
                                    </p:anim>
                                    <p:animEffect filter="wipe(down)" transition="in">
                                      <p:cBhvr>
                                        <p:cTn dur="400" id="46"/>
                                        <p:tgtEl>
                                          <p:spTgt spid="32"/>
                                        </p:tgtEl>
                                      </p:cBhvr>
                                    </p:animEffect>
                                  </p:childTnLst>
                                </p:cTn>
                              </p:par>
                              <p:par>
                                <p:cTn fill="hold" grpId="0" id="47" nodeType="withEffect" presetClass="entr" presetID="12" presetSubtype="1">
                                  <p:stCondLst>
                                    <p:cond delay="500"/>
                                  </p:stCondLst>
                                  <p:childTnLst>
                                    <p:set>
                                      <p:cBhvr>
                                        <p:cTn dur="1" fill="hold" id="48">
                                          <p:stCondLst>
                                            <p:cond delay="0"/>
                                          </p:stCondLst>
                                        </p:cTn>
                                        <p:tgtEl>
                                          <p:spTgt spid="33"/>
                                        </p:tgtEl>
                                        <p:attrNameLst>
                                          <p:attrName>style.visibility</p:attrName>
                                        </p:attrNameLst>
                                      </p:cBhvr>
                                      <p:to>
                                        <p:strVal val="visible"/>
                                      </p:to>
                                    </p:set>
                                    <p:anim calcmode="lin" valueType="num">
                                      <p:cBhvr additive="base">
                                        <p:cTn dur="400" id="49"/>
                                        <p:tgtEl>
                                          <p:spTgt spid="33"/>
                                        </p:tgtEl>
                                        <p:attrNameLst>
                                          <p:attrName>ppt_y</p:attrName>
                                        </p:attrNameLst>
                                      </p:cBhvr>
                                      <p:tavLst>
                                        <p:tav tm="0">
                                          <p:val>
                                            <p:strVal val="#ppt_y-#ppt_h*1.125000"/>
                                          </p:val>
                                        </p:tav>
                                        <p:tav tm="100000">
                                          <p:val>
                                            <p:strVal val="#ppt_y"/>
                                          </p:val>
                                        </p:tav>
                                      </p:tavLst>
                                    </p:anim>
                                    <p:animEffect filter="wipe(down)" transition="in">
                                      <p:cBhvr>
                                        <p:cTn dur="400" id="50"/>
                                        <p:tgtEl>
                                          <p:spTgt spid="33"/>
                                        </p:tgtEl>
                                      </p:cBhvr>
                                    </p:animEffect>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id="53" nodeType="clickEffect" presetClass="entr" presetID="12" presetSubtype="8">
                                  <p:stCondLst>
                                    <p:cond delay="0"/>
                                  </p:stCondLst>
                                  <p:childTnLst>
                                    <p:set>
                                      <p:cBhvr>
                                        <p:cTn dur="1" fill="hold" id="54">
                                          <p:stCondLst>
                                            <p:cond delay="0"/>
                                          </p:stCondLst>
                                        </p:cTn>
                                        <p:tgtEl>
                                          <p:spTgt spid="26"/>
                                        </p:tgtEl>
                                        <p:attrNameLst>
                                          <p:attrName>style.visibility</p:attrName>
                                        </p:attrNameLst>
                                      </p:cBhvr>
                                      <p:to>
                                        <p:strVal val="visible"/>
                                      </p:to>
                                    </p:set>
                                    <p:anim calcmode="lin" valueType="num">
                                      <p:cBhvr additive="base">
                                        <p:cTn dur="400" id="55"/>
                                        <p:tgtEl>
                                          <p:spTgt spid="26"/>
                                        </p:tgtEl>
                                        <p:attrNameLst>
                                          <p:attrName>ppt_x</p:attrName>
                                        </p:attrNameLst>
                                      </p:cBhvr>
                                      <p:tavLst>
                                        <p:tav tm="0">
                                          <p:val>
                                            <p:strVal val="#ppt_x-#ppt_w*1.125000"/>
                                          </p:val>
                                        </p:tav>
                                        <p:tav tm="100000">
                                          <p:val>
                                            <p:strVal val="#ppt_x"/>
                                          </p:val>
                                        </p:tav>
                                      </p:tavLst>
                                    </p:anim>
                                    <p:animEffect filter="wipe(right)" transition="in">
                                      <p:cBhvr>
                                        <p:cTn dur="400" id="56"/>
                                        <p:tgtEl>
                                          <p:spTgt spid="26"/>
                                        </p:tgtEl>
                                      </p:cBhvr>
                                    </p:animEffect>
                                  </p:childTnLst>
                                </p:cTn>
                              </p:par>
                              <p:par>
                                <p:cTn fill="hold" grpId="0" id="57" nodeType="withEffect" presetClass="entr" presetID="12" presetSubtype="1">
                                  <p:stCondLst>
                                    <p:cond delay="500"/>
                                  </p:stCondLst>
                                  <p:childTnLst>
                                    <p:set>
                                      <p:cBhvr>
                                        <p:cTn dur="1" fill="hold" id="58">
                                          <p:stCondLst>
                                            <p:cond delay="0"/>
                                          </p:stCondLst>
                                        </p:cTn>
                                        <p:tgtEl>
                                          <p:spTgt spid="34"/>
                                        </p:tgtEl>
                                        <p:attrNameLst>
                                          <p:attrName>style.visibility</p:attrName>
                                        </p:attrNameLst>
                                      </p:cBhvr>
                                      <p:to>
                                        <p:strVal val="visible"/>
                                      </p:to>
                                    </p:set>
                                    <p:anim calcmode="lin" valueType="num">
                                      <p:cBhvr additive="base">
                                        <p:cTn dur="400" id="59"/>
                                        <p:tgtEl>
                                          <p:spTgt spid="34"/>
                                        </p:tgtEl>
                                        <p:attrNameLst>
                                          <p:attrName>ppt_y</p:attrName>
                                        </p:attrNameLst>
                                      </p:cBhvr>
                                      <p:tavLst>
                                        <p:tav tm="0">
                                          <p:val>
                                            <p:strVal val="#ppt_y-#ppt_h*1.125000"/>
                                          </p:val>
                                        </p:tav>
                                        <p:tav tm="100000">
                                          <p:val>
                                            <p:strVal val="#ppt_y"/>
                                          </p:val>
                                        </p:tav>
                                      </p:tavLst>
                                    </p:anim>
                                    <p:animEffect filter="wipe(down)" transition="in">
                                      <p:cBhvr>
                                        <p:cTn dur="400" id="60"/>
                                        <p:tgtEl>
                                          <p:spTgt spid="34"/>
                                        </p:tgtEl>
                                      </p:cBhvr>
                                    </p:animEffect>
                                  </p:childTnLst>
                                </p:cTn>
                              </p:par>
                              <p:par>
                                <p:cTn fill="hold" grpId="0" id="61" nodeType="withEffect" presetClass="entr" presetID="12" presetSubtype="1">
                                  <p:stCondLst>
                                    <p:cond delay="500"/>
                                  </p:stCondLst>
                                  <p:childTnLst>
                                    <p:set>
                                      <p:cBhvr>
                                        <p:cTn dur="1" fill="hold" id="62">
                                          <p:stCondLst>
                                            <p:cond delay="0"/>
                                          </p:stCondLst>
                                        </p:cTn>
                                        <p:tgtEl>
                                          <p:spTgt spid="35"/>
                                        </p:tgtEl>
                                        <p:attrNameLst>
                                          <p:attrName>style.visibility</p:attrName>
                                        </p:attrNameLst>
                                      </p:cBhvr>
                                      <p:to>
                                        <p:strVal val="visible"/>
                                      </p:to>
                                    </p:set>
                                    <p:anim calcmode="lin" valueType="num">
                                      <p:cBhvr additive="base">
                                        <p:cTn dur="400" id="63"/>
                                        <p:tgtEl>
                                          <p:spTgt spid="35"/>
                                        </p:tgtEl>
                                        <p:attrNameLst>
                                          <p:attrName>ppt_y</p:attrName>
                                        </p:attrNameLst>
                                      </p:cBhvr>
                                      <p:tavLst>
                                        <p:tav tm="0">
                                          <p:val>
                                            <p:strVal val="#ppt_y-#ppt_h*1.125000"/>
                                          </p:val>
                                        </p:tav>
                                        <p:tav tm="100000">
                                          <p:val>
                                            <p:strVal val="#ppt_y"/>
                                          </p:val>
                                        </p:tav>
                                      </p:tavLst>
                                    </p:anim>
                                    <p:animEffect filter="wipe(down)" transition="in">
                                      <p:cBhvr>
                                        <p:cTn dur="400" id="64"/>
                                        <p:tgtEl>
                                          <p:spTgt spid="35"/>
                                        </p:tgtEl>
                                      </p:cBhvr>
                                    </p:animEffect>
                                  </p:childTnLst>
                                </p:cTn>
                              </p:par>
                            </p:childTnLst>
                          </p:cTn>
                        </p:par>
                        <p:par>
                          <p:cTn fill="hold" id="65" nodeType="afterGroup">
                            <p:stCondLst>
                              <p:cond delay="900"/>
                            </p:stCondLst>
                            <p:childTnLst>
                              <p:par>
                                <p:cTn fill="hold" id="66" nodeType="afterEffect" presetClass="entr" presetID="12" presetSubtype="8">
                                  <p:stCondLst>
                                    <p:cond delay="0"/>
                                  </p:stCondLst>
                                  <p:childTnLst>
                                    <p:set>
                                      <p:cBhvr>
                                        <p:cTn dur="1" fill="hold" id="67">
                                          <p:stCondLst>
                                            <p:cond delay="0"/>
                                          </p:stCondLst>
                                        </p:cTn>
                                        <p:tgtEl>
                                          <p:spTgt spid="23"/>
                                        </p:tgtEl>
                                        <p:attrNameLst>
                                          <p:attrName>style.visibility</p:attrName>
                                        </p:attrNameLst>
                                      </p:cBhvr>
                                      <p:to>
                                        <p:strVal val="visible"/>
                                      </p:to>
                                    </p:set>
                                    <p:anim calcmode="lin" valueType="num">
                                      <p:cBhvr additive="base">
                                        <p:cTn dur="400" id="68"/>
                                        <p:tgtEl>
                                          <p:spTgt spid="23"/>
                                        </p:tgtEl>
                                        <p:attrNameLst>
                                          <p:attrName>ppt_x</p:attrName>
                                        </p:attrNameLst>
                                      </p:cBhvr>
                                      <p:tavLst>
                                        <p:tav tm="0">
                                          <p:val>
                                            <p:strVal val="#ppt_x-#ppt_w*1.125000"/>
                                          </p:val>
                                        </p:tav>
                                        <p:tav tm="100000">
                                          <p:val>
                                            <p:strVal val="#ppt_x"/>
                                          </p:val>
                                        </p:tav>
                                      </p:tavLst>
                                    </p:anim>
                                    <p:animEffect filter="wipe(right)" transition="in">
                                      <p:cBhvr>
                                        <p:cTn dur="400" id="69"/>
                                        <p:tgtEl>
                                          <p:spTgt spid="23"/>
                                        </p:tgtEl>
                                      </p:cBhvr>
                                    </p:animEffect>
                                  </p:childTnLst>
                                </p:cTn>
                              </p:par>
                              <p:par>
                                <p:cTn fill="hold" grpId="0" id="70" nodeType="withEffect" presetClass="entr" presetID="12" presetSubtype="1">
                                  <p:stCondLst>
                                    <p:cond delay="500"/>
                                  </p:stCondLst>
                                  <p:childTnLst>
                                    <p:set>
                                      <p:cBhvr>
                                        <p:cTn dur="1" fill="hold" id="71">
                                          <p:stCondLst>
                                            <p:cond delay="0"/>
                                          </p:stCondLst>
                                        </p:cTn>
                                        <p:tgtEl>
                                          <p:spTgt spid="36"/>
                                        </p:tgtEl>
                                        <p:attrNameLst>
                                          <p:attrName>style.visibility</p:attrName>
                                        </p:attrNameLst>
                                      </p:cBhvr>
                                      <p:to>
                                        <p:strVal val="visible"/>
                                      </p:to>
                                    </p:set>
                                    <p:anim calcmode="lin" valueType="num">
                                      <p:cBhvr additive="base">
                                        <p:cTn dur="400" id="72"/>
                                        <p:tgtEl>
                                          <p:spTgt spid="36"/>
                                        </p:tgtEl>
                                        <p:attrNameLst>
                                          <p:attrName>ppt_y</p:attrName>
                                        </p:attrNameLst>
                                      </p:cBhvr>
                                      <p:tavLst>
                                        <p:tav tm="0">
                                          <p:val>
                                            <p:strVal val="#ppt_y-#ppt_h*1.125000"/>
                                          </p:val>
                                        </p:tav>
                                        <p:tav tm="100000">
                                          <p:val>
                                            <p:strVal val="#ppt_y"/>
                                          </p:val>
                                        </p:tav>
                                      </p:tavLst>
                                    </p:anim>
                                    <p:animEffect filter="wipe(down)" transition="in">
                                      <p:cBhvr>
                                        <p:cTn dur="400" id="73"/>
                                        <p:tgtEl>
                                          <p:spTgt spid="36"/>
                                        </p:tgtEl>
                                      </p:cBhvr>
                                    </p:animEffect>
                                  </p:childTnLst>
                                </p:cTn>
                              </p:par>
                              <p:par>
                                <p:cTn fill="hold" grpId="0" id="74" nodeType="withEffect" presetClass="entr" presetID="12" presetSubtype="1">
                                  <p:stCondLst>
                                    <p:cond delay="500"/>
                                  </p:stCondLst>
                                  <p:childTnLst>
                                    <p:set>
                                      <p:cBhvr>
                                        <p:cTn dur="1" fill="hold" id="75">
                                          <p:stCondLst>
                                            <p:cond delay="0"/>
                                          </p:stCondLst>
                                        </p:cTn>
                                        <p:tgtEl>
                                          <p:spTgt spid="37"/>
                                        </p:tgtEl>
                                        <p:attrNameLst>
                                          <p:attrName>style.visibility</p:attrName>
                                        </p:attrNameLst>
                                      </p:cBhvr>
                                      <p:to>
                                        <p:strVal val="visible"/>
                                      </p:to>
                                    </p:set>
                                    <p:anim calcmode="lin" valueType="num">
                                      <p:cBhvr additive="base">
                                        <p:cTn dur="400" id="76"/>
                                        <p:tgtEl>
                                          <p:spTgt spid="37"/>
                                        </p:tgtEl>
                                        <p:attrNameLst>
                                          <p:attrName>ppt_y</p:attrName>
                                        </p:attrNameLst>
                                      </p:cBhvr>
                                      <p:tavLst>
                                        <p:tav tm="0">
                                          <p:val>
                                            <p:strVal val="#ppt_y-#ppt_h*1.125000"/>
                                          </p:val>
                                        </p:tav>
                                        <p:tav tm="100000">
                                          <p:val>
                                            <p:strVal val="#ppt_y"/>
                                          </p:val>
                                        </p:tav>
                                      </p:tavLst>
                                    </p:anim>
                                    <p:animEffect filter="wipe(down)" transition="in">
                                      <p:cBhvr>
                                        <p:cTn dur="400" id="77"/>
                                        <p:tgtEl>
                                          <p:spTgt spid="37"/>
                                        </p:tgtEl>
                                      </p:cBhvr>
                                    </p:animEffect>
                                  </p:childTnLst>
                                </p:cTn>
                              </p:par>
                            </p:childTnLst>
                          </p:cTn>
                        </p:par>
                        <p:par>
                          <p:cTn fill="hold" id="78" nodeType="afterGroup">
                            <p:stCondLst>
                              <p:cond delay="1800"/>
                            </p:stCondLst>
                            <p:childTnLst>
                              <p:par>
                                <p:cTn fill="hold" id="79" nodeType="afterEffect" presetClass="entr" presetID="16" presetSubtype="37">
                                  <p:stCondLst>
                                    <p:cond delay="0"/>
                                  </p:stCondLst>
                                  <p:childTnLst>
                                    <p:set>
                                      <p:cBhvr>
                                        <p:cTn dur="1" fill="hold" id="80">
                                          <p:stCondLst>
                                            <p:cond delay="0"/>
                                          </p:stCondLst>
                                        </p:cTn>
                                        <p:tgtEl>
                                          <p:spTgt spid="38"/>
                                        </p:tgtEl>
                                        <p:attrNameLst>
                                          <p:attrName>style.visibility</p:attrName>
                                        </p:attrNameLst>
                                      </p:cBhvr>
                                      <p:to>
                                        <p:strVal val="visible"/>
                                      </p:to>
                                    </p:set>
                                    <p:animEffect filter="barn(outVertical)" transition="in">
                                      <p:cBhvr>
                                        <p:cTn dur="750" id="81"/>
                                        <p:tgtEl>
                                          <p:spTgt spid="38"/>
                                        </p:tgtEl>
                                      </p:cBhvr>
                                    </p:animEffect>
                                  </p:childTnLst>
                                </p:cTn>
                              </p:par>
                              <p:par>
                                <p:cTn fill="hold" grpId="0" id="82" nodeType="withEffect" presetClass="entr" presetID="53" presetSubtype="0">
                                  <p:stCondLst>
                                    <p:cond delay="250"/>
                                  </p:stCondLst>
                                  <p:childTnLst>
                                    <p:set>
                                      <p:cBhvr>
                                        <p:cTn dur="1" fill="hold" id="83">
                                          <p:stCondLst>
                                            <p:cond delay="0"/>
                                          </p:stCondLst>
                                        </p:cTn>
                                        <p:tgtEl>
                                          <p:spTgt spid="29"/>
                                        </p:tgtEl>
                                        <p:attrNameLst>
                                          <p:attrName>style.visibility</p:attrName>
                                        </p:attrNameLst>
                                      </p:cBhvr>
                                      <p:to>
                                        <p:strVal val="visible"/>
                                      </p:to>
                                    </p:set>
                                    <p:anim calcmode="lin" valueType="num">
                                      <p:cBhvr>
                                        <p:cTn dur="500" fill="hold" id="84"/>
                                        <p:tgtEl>
                                          <p:spTgt spid="29"/>
                                        </p:tgtEl>
                                        <p:attrNameLst>
                                          <p:attrName>ppt_w</p:attrName>
                                        </p:attrNameLst>
                                      </p:cBhvr>
                                      <p:tavLst>
                                        <p:tav tm="0">
                                          <p:val>
                                            <p:fltVal val="0"/>
                                          </p:val>
                                        </p:tav>
                                        <p:tav tm="100000">
                                          <p:val>
                                            <p:strVal val="#ppt_w"/>
                                          </p:val>
                                        </p:tav>
                                      </p:tavLst>
                                    </p:anim>
                                    <p:anim calcmode="lin" valueType="num">
                                      <p:cBhvr>
                                        <p:cTn dur="500" fill="hold" id="85"/>
                                        <p:tgtEl>
                                          <p:spTgt spid="29"/>
                                        </p:tgtEl>
                                        <p:attrNameLst>
                                          <p:attrName>ppt_h</p:attrName>
                                        </p:attrNameLst>
                                      </p:cBhvr>
                                      <p:tavLst>
                                        <p:tav tm="0">
                                          <p:val>
                                            <p:fltVal val="0"/>
                                          </p:val>
                                        </p:tav>
                                        <p:tav tm="100000">
                                          <p:val>
                                            <p:strVal val="#ppt_h"/>
                                          </p:val>
                                        </p:tav>
                                      </p:tavLst>
                                    </p:anim>
                                    <p:animEffect filter="fade" transition="in">
                                      <p:cBhvr>
                                        <p:cTn dur="500" id="86"/>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29"/>
      <p:bldP grpId="0" spid="30"/>
      <p:bldP grpId="0" spid="31"/>
      <p:bldP grpId="0" spid="32"/>
      <p:bldP grpId="0" spid="33"/>
      <p:bldP grpId="0" spid="34"/>
      <p:bldP grpId="0" spid="35"/>
      <p:bldP grpId="0" spid="36"/>
      <p:bldP grpId="0" spid="3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4CBCB56B-2C7A-40E1-AEAE-7E6168186769}" type="slidenum">
              <a:rPr altLang="en-US" lang="zh-CN" smtClean="0" sz="1400">
                <a:solidFill>
                  <a:schemeClr val="bg1"/>
                </a:solidFill>
              </a:rPr>
              <a:pPr algn="ctr"/>
              <a:t>28</a:t>
            </a:fld>
          </a:p>
        </p:txBody>
      </p:sp>
      <p:sp>
        <p:nvSpPr>
          <p:cNvPr id="17" name="矩形 16"/>
          <p:cNvSpPr/>
          <p:nvPr/>
        </p:nvSpPr>
        <p:spPr>
          <a:xfrm>
            <a:off x="3584985" y="1686912"/>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3" rIns="91443" rtlCol="0" tIns="45720"/>
          <a:lstStyle/>
          <a:p>
            <a:pPr algn="ctr"/>
            <a:endParaRPr altLang="en-US" lang="zh-CN">
              <a:latin charset="-122" pitchFamily="34" typeface="微软雅黑"/>
              <a:ea charset="-122" pitchFamily="34" typeface="微软雅黑"/>
            </a:endParaRPr>
          </a:p>
        </p:txBody>
      </p:sp>
      <p:sp>
        <p:nvSpPr>
          <p:cNvPr id="18" name="矩形 17"/>
          <p:cNvSpPr/>
          <p:nvPr/>
        </p:nvSpPr>
        <p:spPr>
          <a:xfrm>
            <a:off x="4660173" y="1469326"/>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3" rIns="91443" rtlCol="0" tIns="45720"/>
          <a:lstStyle/>
          <a:p>
            <a:pPr algn="ctr"/>
            <a:r>
              <a:rPr altLang="en-US" lang="zh-CN">
                <a:latin charset="-122" pitchFamily="34" typeface="微软雅黑"/>
                <a:ea charset="-122" pitchFamily="34" typeface="微软雅黑"/>
              </a:rPr>
              <a:t>点击添加标题</a:t>
            </a:r>
          </a:p>
        </p:txBody>
      </p:sp>
      <p:sp>
        <p:nvSpPr>
          <p:cNvPr id="19" name="六边形 18"/>
          <p:cNvSpPr/>
          <p:nvPr/>
        </p:nvSpPr>
        <p:spPr>
          <a:xfrm>
            <a:off x="994481" y="3119400"/>
            <a:ext cx="1587056" cy="1368469"/>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3" rIns="91443" rtlCol="0" tIns="45720"/>
          <a:lstStyle/>
          <a:p>
            <a:pPr algn="ctr"/>
            <a:r>
              <a:rPr altLang="en-US" lang="zh-CN" sz="2800">
                <a:latin charset="-122" pitchFamily="34" typeface="微软雅黑"/>
                <a:ea charset="-122" pitchFamily="34" typeface="微软雅黑"/>
              </a:rPr>
              <a:t>添加内容</a:t>
            </a:r>
          </a:p>
        </p:txBody>
      </p:sp>
      <p:cxnSp>
        <p:nvCxnSpPr>
          <p:cNvPr id="20" name="直接箭头连接符 19"/>
          <p:cNvCxnSpPr>
            <a:stCxn id="19" idx="5"/>
            <a:endCxn id="17" idx="1"/>
          </p:cNvCxnSpPr>
          <p:nvPr/>
        </p:nvCxnSpPr>
        <p:spPr>
          <a:xfrm flipV="1">
            <a:off x="2239420" y="2246464"/>
            <a:ext cx="1345565" cy="87293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0"/>
            <a:endCxn id="24" idx="1"/>
          </p:cNvCxnSpPr>
          <p:nvPr/>
        </p:nvCxnSpPr>
        <p:spPr>
          <a:xfrm>
            <a:off x="2581537" y="3803635"/>
            <a:ext cx="1003448" cy="762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9" idx="1"/>
            <a:endCxn id="27" idx="1"/>
          </p:cNvCxnSpPr>
          <p:nvPr/>
        </p:nvCxnSpPr>
        <p:spPr>
          <a:xfrm>
            <a:off x="2239420" y="4487869"/>
            <a:ext cx="1345565" cy="91610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78987" y="2049332"/>
            <a:ext cx="6048673" cy="606552"/>
          </a:xfrm>
          <a:prstGeom prst="rect">
            <a:avLst/>
          </a:prstGeom>
          <a:noFill/>
        </p:spPr>
        <p:txBody>
          <a:bodyPr bIns="45720" lIns="91443" rIns="91443" rtlCol="0" tIns="45720" wrap="square">
            <a:spAutoFit/>
          </a:bodyPr>
          <a:lstStyle/>
          <a:p>
            <a:pPr>
              <a:lnSpc>
                <a:spcPct val="130000"/>
              </a:lnSpc>
            </a:pPr>
            <a:r>
              <a:rPr altLang="en-US" lang="zh-CN" sz="1300">
                <a:solidFill>
                  <a:schemeClr val="tx1">
                    <a:lumMod val="50000"/>
                    <a:lumOff val="50000"/>
                  </a:schemeClr>
                </a:solidFill>
                <a:latin charset="-122" pitchFamily="34" typeface="微软雅黑"/>
                <a:ea charset="-122" pitchFamily="34" typeface="微软雅黑"/>
              </a:rPr>
              <a:t>单击此处添加文本单击此处添加文本单击此处添加文本单击此处添加文本单击此处添加文本单击此处添加文本单击此处添加文本</a:t>
            </a:r>
          </a:p>
        </p:txBody>
      </p:sp>
      <p:sp>
        <p:nvSpPr>
          <p:cNvPr id="24" name="矩形 23"/>
          <p:cNvSpPr/>
          <p:nvPr/>
        </p:nvSpPr>
        <p:spPr>
          <a:xfrm>
            <a:off x="3584985" y="3251704"/>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3" rIns="91443" rtlCol="0" tIns="45720"/>
          <a:lstStyle/>
          <a:p>
            <a:pPr algn="ctr"/>
            <a:endParaRPr altLang="en-US" lang="zh-CN">
              <a:latin charset="-122" pitchFamily="34" typeface="微软雅黑"/>
              <a:ea charset="-122" pitchFamily="34" typeface="微软雅黑"/>
            </a:endParaRPr>
          </a:p>
        </p:txBody>
      </p:sp>
      <p:sp>
        <p:nvSpPr>
          <p:cNvPr id="25" name="矩形 24"/>
          <p:cNvSpPr/>
          <p:nvPr/>
        </p:nvSpPr>
        <p:spPr>
          <a:xfrm>
            <a:off x="4660173" y="3044363"/>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3" rIns="91443" rtlCol="0" tIns="45720"/>
          <a:lstStyle/>
          <a:p>
            <a:pPr algn="ctr"/>
            <a:r>
              <a:rPr altLang="en-US" lang="zh-CN">
                <a:latin charset="-122" pitchFamily="34" typeface="微软雅黑"/>
                <a:ea charset="-122" pitchFamily="34" typeface="微软雅黑"/>
              </a:rPr>
              <a:t>点击添加标题</a:t>
            </a:r>
          </a:p>
        </p:txBody>
      </p:sp>
      <p:sp>
        <p:nvSpPr>
          <p:cNvPr id="26" name="TextBox 25"/>
          <p:cNvSpPr txBox="1"/>
          <p:nvPr/>
        </p:nvSpPr>
        <p:spPr>
          <a:xfrm>
            <a:off x="3978987" y="3638129"/>
            <a:ext cx="6048673" cy="606552"/>
          </a:xfrm>
          <a:prstGeom prst="rect">
            <a:avLst/>
          </a:prstGeom>
          <a:noFill/>
        </p:spPr>
        <p:txBody>
          <a:bodyPr bIns="45720" lIns="91443" rIns="91443" rtlCol="0" tIns="45720" wrap="square">
            <a:spAutoFit/>
          </a:bodyPr>
          <a:lstStyle/>
          <a:p>
            <a:pPr>
              <a:lnSpc>
                <a:spcPct val="130000"/>
              </a:lnSpc>
            </a:pPr>
            <a:r>
              <a:rPr altLang="en-US" lang="zh-CN" sz="1300">
                <a:solidFill>
                  <a:schemeClr val="tx1">
                    <a:lumMod val="50000"/>
                    <a:lumOff val="50000"/>
                  </a:schemeClr>
                </a:solidFill>
                <a:latin charset="-122" pitchFamily="34" typeface="微软雅黑"/>
                <a:ea charset="-122" pitchFamily="34" typeface="微软雅黑"/>
              </a:rPr>
              <a:t>单击此处添加文本单击此处添加文本单击此处添加文本单击此处添加文本单击此处添加文本单击此处添加文本单击此处添加文本</a:t>
            </a:r>
          </a:p>
        </p:txBody>
      </p:sp>
      <p:sp>
        <p:nvSpPr>
          <p:cNvPr id="27" name="矩形 26"/>
          <p:cNvSpPr/>
          <p:nvPr/>
        </p:nvSpPr>
        <p:spPr>
          <a:xfrm>
            <a:off x="3584985" y="4844422"/>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3" rIns="91443" rtlCol="0" tIns="45720"/>
          <a:lstStyle/>
          <a:p>
            <a:pPr algn="ctr"/>
            <a:endParaRPr altLang="en-US" lang="zh-CN">
              <a:latin charset="-122" pitchFamily="34" typeface="微软雅黑"/>
              <a:ea charset="-122" pitchFamily="34" typeface="微软雅黑"/>
            </a:endParaRPr>
          </a:p>
        </p:txBody>
      </p:sp>
      <p:sp>
        <p:nvSpPr>
          <p:cNvPr id="28" name="矩形 27"/>
          <p:cNvSpPr/>
          <p:nvPr/>
        </p:nvSpPr>
        <p:spPr>
          <a:xfrm>
            <a:off x="4660173" y="4637082"/>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3" rIns="91443" rtlCol="0" tIns="45720"/>
          <a:lstStyle/>
          <a:p>
            <a:pPr algn="ctr"/>
            <a:r>
              <a:rPr altLang="en-US" lang="zh-CN">
                <a:latin charset="-122" pitchFamily="34" typeface="微软雅黑"/>
                <a:ea charset="-122" pitchFamily="34" typeface="微软雅黑"/>
              </a:rPr>
              <a:t>点击添加标题</a:t>
            </a:r>
          </a:p>
        </p:txBody>
      </p:sp>
      <p:sp>
        <p:nvSpPr>
          <p:cNvPr id="29" name="TextBox 28"/>
          <p:cNvSpPr txBox="1"/>
          <p:nvPr/>
        </p:nvSpPr>
        <p:spPr>
          <a:xfrm>
            <a:off x="3978987" y="5230847"/>
            <a:ext cx="6048673" cy="606552"/>
          </a:xfrm>
          <a:prstGeom prst="rect">
            <a:avLst/>
          </a:prstGeom>
          <a:noFill/>
        </p:spPr>
        <p:txBody>
          <a:bodyPr bIns="45720" lIns="91443" rIns="91443" rtlCol="0" tIns="45720" wrap="square">
            <a:spAutoFit/>
          </a:bodyPr>
          <a:lstStyle/>
          <a:p>
            <a:pPr>
              <a:lnSpc>
                <a:spcPct val="130000"/>
              </a:lnSpc>
            </a:pPr>
            <a:r>
              <a:rPr altLang="en-US" lang="zh-CN" sz="1300">
                <a:solidFill>
                  <a:schemeClr val="tx1">
                    <a:lumMod val="50000"/>
                    <a:lumOff val="50000"/>
                  </a:schemeClr>
                </a:solidFill>
                <a:latin charset="-122" pitchFamily="34" typeface="微软雅黑"/>
                <a:ea charset="-122" pitchFamily="34" typeface="微软雅黑"/>
              </a:rPr>
              <a:t>单击此处添加文本单击此处添加文本单击此处添加文本单击此处添加文本单击此处添加文本单击此处添加文本单击此处添加文本</a:t>
            </a:r>
          </a:p>
        </p:txBody>
      </p:sp>
    </p:spTree>
    <p:extLst>
      <p:ext uri="{BB962C8B-B14F-4D97-AF65-F5344CB8AC3E}">
        <p14:creationId val="96008082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14" presetSubtype="10">
                                  <p:stCondLst>
                                    <p:cond delay="0"/>
                                  </p:stCondLst>
                                  <p:childTnLst>
                                    <p:set>
                                      <p:cBhvr>
                                        <p:cTn dur="1" fill="hold" id="25">
                                          <p:stCondLst>
                                            <p:cond delay="0"/>
                                          </p:stCondLst>
                                        </p:cTn>
                                        <p:tgtEl>
                                          <p:spTgt spid="19"/>
                                        </p:tgtEl>
                                        <p:attrNameLst>
                                          <p:attrName>style.visibility</p:attrName>
                                        </p:attrNameLst>
                                      </p:cBhvr>
                                      <p:to>
                                        <p:strVal val="visible"/>
                                      </p:to>
                                    </p:set>
                                    <p:animEffect filter="randombar(horizontal)" transition="in">
                                      <p:cBhvr>
                                        <p:cTn dur="500" id="26"/>
                                        <p:tgtEl>
                                          <p:spTgt spid="19"/>
                                        </p:tgtEl>
                                      </p:cBhvr>
                                    </p:animEffect>
                                  </p:childTnLst>
                                </p:cTn>
                              </p:par>
                            </p:childTnLst>
                          </p:cTn>
                        </p:par>
                        <p:par>
                          <p:cTn fill="hold" id="27" nodeType="afterGroup">
                            <p:stCondLst>
                              <p:cond delay="1700"/>
                            </p:stCondLst>
                            <p:childTnLst>
                              <p:par>
                                <p:cTn fill="hold" id="28" nodeType="afterEffect" presetClass="entr" presetID="22" presetSubtype="8">
                                  <p:stCondLst>
                                    <p:cond delay="0"/>
                                  </p:stCondLst>
                                  <p:childTnLst>
                                    <p:set>
                                      <p:cBhvr>
                                        <p:cTn dur="1" fill="hold" id="29">
                                          <p:stCondLst>
                                            <p:cond delay="0"/>
                                          </p:stCondLst>
                                        </p:cTn>
                                        <p:tgtEl>
                                          <p:spTgt spid="20"/>
                                        </p:tgtEl>
                                        <p:attrNameLst>
                                          <p:attrName>style.visibility</p:attrName>
                                        </p:attrNameLst>
                                      </p:cBhvr>
                                      <p:to>
                                        <p:strVal val="visible"/>
                                      </p:to>
                                    </p:set>
                                    <p:animEffect filter="wipe(left)" transition="in">
                                      <p:cBhvr>
                                        <p:cTn dur="500" id="30"/>
                                        <p:tgtEl>
                                          <p:spTgt spid="20"/>
                                        </p:tgtEl>
                                      </p:cBhvr>
                                    </p:animEffect>
                                  </p:childTnLst>
                                </p:cTn>
                              </p:par>
                              <p:par>
                                <p:cTn fill="hold" id="31" nodeType="withEffect" presetClass="entr" presetID="22" presetSubtype="8">
                                  <p:stCondLst>
                                    <p:cond delay="0"/>
                                  </p:stCondLst>
                                  <p:childTnLst>
                                    <p:set>
                                      <p:cBhvr>
                                        <p:cTn dur="1" fill="hold" id="32">
                                          <p:stCondLst>
                                            <p:cond delay="0"/>
                                          </p:stCondLst>
                                        </p:cTn>
                                        <p:tgtEl>
                                          <p:spTgt spid="21"/>
                                        </p:tgtEl>
                                        <p:attrNameLst>
                                          <p:attrName>style.visibility</p:attrName>
                                        </p:attrNameLst>
                                      </p:cBhvr>
                                      <p:to>
                                        <p:strVal val="visible"/>
                                      </p:to>
                                    </p:set>
                                    <p:animEffect filter="wipe(left)" transition="in">
                                      <p:cBhvr>
                                        <p:cTn dur="500" id="33"/>
                                        <p:tgtEl>
                                          <p:spTgt spid="21"/>
                                        </p:tgtEl>
                                      </p:cBhvr>
                                    </p:animEffect>
                                  </p:childTnLst>
                                </p:cTn>
                              </p:par>
                              <p:par>
                                <p:cTn fill="hold" id="34" nodeType="withEffect" presetClass="entr" presetID="22" presetSubtype="8">
                                  <p:stCondLst>
                                    <p:cond delay="0"/>
                                  </p:stCondLst>
                                  <p:childTnLst>
                                    <p:set>
                                      <p:cBhvr>
                                        <p:cTn dur="1" fill="hold" id="35">
                                          <p:stCondLst>
                                            <p:cond delay="0"/>
                                          </p:stCondLst>
                                        </p:cTn>
                                        <p:tgtEl>
                                          <p:spTgt spid="22"/>
                                        </p:tgtEl>
                                        <p:attrNameLst>
                                          <p:attrName>style.visibility</p:attrName>
                                        </p:attrNameLst>
                                      </p:cBhvr>
                                      <p:to>
                                        <p:strVal val="visible"/>
                                      </p:to>
                                    </p:set>
                                    <p:animEffect filter="wipe(left)" transition="in">
                                      <p:cBhvr>
                                        <p:cTn dur="500" id="36"/>
                                        <p:tgtEl>
                                          <p:spTgt spid="22"/>
                                        </p:tgtEl>
                                      </p:cBhvr>
                                    </p:animEffect>
                                  </p:childTnLst>
                                </p:cTn>
                              </p:par>
                            </p:childTnLst>
                          </p:cTn>
                        </p:par>
                        <p:par>
                          <p:cTn fill="hold" id="37" nodeType="afterGroup">
                            <p:stCondLst>
                              <p:cond delay="2200"/>
                            </p:stCondLst>
                            <p:childTnLst>
                              <p:par>
                                <p:cTn fill="hold" grpId="0" id="38" nodeType="afterEffect" presetClass="entr" presetID="16" presetSubtype="37">
                                  <p:stCondLst>
                                    <p:cond delay="0"/>
                                  </p:stCondLst>
                                  <p:childTnLst>
                                    <p:set>
                                      <p:cBhvr>
                                        <p:cTn dur="1" fill="hold" id="39">
                                          <p:stCondLst>
                                            <p:cond delay="0"/>
                                          </p:stCondLst>
                                        </p:cTn>
                                        <p:tgtEl>
                                          <p:spTgt spid="18"/>
                                        </p:tgtEl>
                                        <p:attrNameLst>
                                          <p:attrName>style.visibility</p:attrName>
                                        </p:attrNameLst>
                                      </p:cBhvr>
                                      <p:to>
                                        <p:strVal val="visible"/>
                                      </p:to>
                                    </p:set>
                                    <p:animEffect filter="barn(outVertical)" transition="in">
                                      <p:cBhvr>
                                        <p:cTn dur="500" id="40"/>
                                        <p:tgtEl>
                                          <p:spTgt spid="18"/>
                                        </p:tgtEl>
                                      </p:cBhvr>
                                    </p:animEffect>
                                  </p:childTnLst>
                                </p:cTn>
                              </p:par>
                            </p:childTnLst>
                          </p:cTn>
                        </p:par>
                        <p:par>
                          <p:cTn fill="hold" id="41" nodeType="afterGroup">
                            <p:stCondLst>
                              <p:cond delay="2700"/>
                            </p:stCondLst>
                            <p:childTnLst>
                              <p:par>
                                <p:cTn fill="hold" grpId="0" id="42" nodeType="afterEffect" presetClass="entr" presetID="2" presetSubtype="1">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additive="base">
                                        <p:cTn dur="500" fill="hold" id="44"/>
                                        <p:tgtEl>
                                          <p:spTgt spid="17"/>
                                        </p:tgtEl>
                                        <p:attrNameLst>
                                          <p:attrName>ppt_x</p:attrName>
                                        </p:attrNameLst>
                                      </p:cBhvr>
                                      <p:tavLst>
                                        <p:tav tm="0">
                                          <p:val>
                                            <p:strVal val="#ppt_x"/>
                                          </p:val>
                                        </p:tav>
                                        <p:tav tm="100000">
                                          <p:val>
                                            <p:strVal val="#ppt_x"/>
                                          </p:val>
                                        </p:tav>
                                      </p:tavLst>
                                    </p:anim>
                                    <p:anim calcmode="lin" valueType="num">
                                      <p:cBhvr additive="base">
                                        <p:cTn dur="500" fill="hold" id="45"/>
                                        <p:tgtEl>
                                          <p:spTgt spid="17"/>
                                        </p:tgtEl>
                                        <p:attrNameLst>
                                          <p:attrName>ppt_y</p:attrName>
                                        </p:attrNameLst>
                                      </p:cBhvr>
                                      <p:tavLst>
                                        <p:tav tm="0">
                                          <p:val>
                                            <p:strVal val="0-#ppt_h/2"/>
                                          </p:val>
                                        </p:tav>
                                        <p:tav tm="100000">
                                          <p:val>
                                            <p:strVal val="#ppt_y"/>
                                          </p:val>
                                        </p:tav>
                                      </p:tavLst>
                                    </p:anim>
                                  </p:childTnLst>
                                </p:cTn>
                              </p:par>
                            </p:childTnLst>
                          </p:cTn>
                        </p:par>
                        <p:par>
                          <p:cTn fill="hold" id="46" nodeType="afterGroup">
                            <p:stCondLst>
                              <p:cond delay="3200"/>
                            </p:stCondLst>
                            <p:childTnLst>
                              <p:par>
                                <p:cTn fill="hold" grpId="0" id="47" nodeType="afterEffect" presetClass="entr" presetID="22" presetSubtype="8">
                                  <p:stCondLst>
                                    <p:cond delay="0"/>
                                  </p:stCondLst>
                                  <p:iterate type="lt">
                                    <p:tmPct val="30000"/>
                                  </p:iterate>
                                  <p:childTnLst>
                                    <p:set>
                                      <p:cBhvr>
                                        <p:cTn dur="1" fill="hold" id="48">
                                          <p:stCondLst>
                                            <p:cond delay="0"/>
                                          </p:stCondLst>
                                        </p:cTn>
                                        <p:tgtEl>
                                          <p:spTgt spid="23"/>
                                        </p:tgtEl>
                                        <p:attrNameLst>
                                          <p:attrName>style.visibility</p:attrName>
                                        </p:attrNameLst>
                                      </p:cBhvr>
                                      <p:to>
                                        <p:strVal val="visible"/>
                                      </p:to>
                                    </p:set>
                                    <p:animEffect filter="wipe(left)" transition="in">
                                      <p:cBhvr>
                                        <p:cTn dur="100" id="49"/>
                                        <p:tgtEl>
                                          <p:spTgt spid="23"/>
                                        </p:tgtEl>
                                      </p:cBhvr>
                                    </p:animEffect>
                                  </p:childTnLst>
                                </p:cTn>
                              </p:par>
                              <p:par>
                                <p:cTn fill="hold" grpId="1" id="50" nodeType="withEffect" presetClass="emph" presetID="36" presetSubtype="0">
                                  <p:stCondLst>
                                    <p:cond delay="0"/>
                                  </p:stCondLst>
                                  <p:iterate type="lt">
                                    <p:tmPct val="30000"/>
                                  </p:iterate>
                                  <p:childTnLst>
                                    <p:animScale>
                                      <p:cBhvr>
                                        <p:cTn autoRev="1" dur="50" fill="hold" id="51">
                                          <p:stCondLst>
                                            <p:cond delay="0"/>
                                          </p:stCondLst>
                                        </p:cTn>
                                        <p:tgtEl>
                                          <p:spTgt spid="23"/>
                                        </p:tgtEl>
                                      </p:cBhvr>
                                      <p:to x="80000" y="100000"/>
                                    </p:animScale>
                                    <p:anim by="(#ppt_w*0.10)" calcmode="lin" valueType="num">
                                      <p:cBhvr>
                                        <p:cTn autoRev="1" dur="50" fill="hold" id="52">
                                          <p:stCondLst>
                                            <p:cond delay="0"/>
                                          </p:stCondLst>
                                        </p:cTn>
                                        <p:tgtEl>
                                          <p:spTgt spid="23"/>
                                        </p:tgtEl>
                                        <p:attrNameLst>
                                          <p:attrName>ppt_x</p:attrName>
                                        </p:attrNameLst>
                                      </p:cBhvr>
                                    </p:anim>
                                    <p:anim by="(-#ppt_w*0.10)" calcmode="lin" valueType="num">
                                      <p:cBhvr>
                                        <p:cTn autoRev="1" dur="50" fill="hold" id="53">
                                          <p:stCondLst>
                                            <p:cond delay="0"/>
                                          </p:stCondLst>
                                        </p:cTn>
                                        <p:tgtEl>
                                          <p:spTgt spid="23"/>
                                        </p:tgtEl>
                                        <p:attrNameLst>
                                          <p:attrName>ppt_y</p:attrName>
                                        </p:attrNameLst>
                                      </p:cBhvr>
                                    </p:anim>
                                    <p:animRot by="-480000">
                                      <p:cBhvr>
                                        <p:cTn autoRev="1" dur="50" fill="hold" id="54">
                                          <p:stCondLst>
                                            <p:cond delay="0"/>
                                          </p:stCondLst>
                                        </p:cTn>
                                        <p:tgtEl>
                                          <p:spTgt spid="23"/>
                                        </p:tgtEl>
                                        <p:attrNameLst>
                                          <p:attrName>r</p:attrName>
                                        </p:attrNameLst>
                                      </p:cBhvr>
                                    </p:animRot>
                                  </p:childTnLst>
                                </p:cTn>
                              </p:par>
                            </p:childTnLst>
                          </p:cTn>
                        </p:par>
                        <p:par>
                          <p:cTn fill="hold" id="55" nodeType="afterGroup">
                            <p:stCondLst>
                              <p:cond delay="3300"/>
                            </p:stCondLst>
                            <p:childTnLst>
                              <p:par>
                                <p:cTn fill="hold" grpId="0" id="56" nodeType="afterEffect" presetClass="entr" presetID="16" presetSubtype="37">
                                  <p:stCondLst>
                                    <p:cond delay="0"/>
                                  </p:stCondLst>
                                  <p:childTnLst>
                                    <p:set>
                                      <p:cBhvr>
                                        <p:cTn dur="1" fill="hold" id="57">
                                          <p:stCondLst>
                                            <p:cond delay="0"/>
                                          </p:stCondLst>
                                        </p:cTn>
                                        <p:tgtEl>
                                          <p:spTgt spid="25"/>
                                        </p:tgtEl>
                                        <p:attrNameLst>
                                          <p:attrName>style.visibility</p:attrName>
                                        </p:attrNameLst>
                                      </p:cBhvr>
                                      <p:to>
                                        <p:strVal val="visible"/>
                                      </p:to>
                                    </p:set>
                                    <p:animEffect filter="barn(outVertical)" transition="in">
                                      <p:cBhvr>
                                        <p:cTn dur="500" id="58"/>
                                        <p:tgtEl>
                                          <p:spTgt spid="25"/>
                                        </p:tgtEl>
                                      </p:cBhvr>
                                    </p:animEffect>
                                  </p:childTnLst>
                                </p:cTn>
                              </p:par>
                            </p:childTnLst>
                          </p:cTn>
                        </p:par>
                        <p:par>
                          <p:cTn fill="hold" id="59" nodeType="afterGroup">
                            <p:stCondLst>
                              <p:cond delay="3800"/>
                            </p:stCondLst>
                            <p:childTnLst>
                              <p:par>
                                <p:cTn fill="hold" grpId="0" id="60" nodeType="afterEffect" presetClass="entr" presetID="2" presetSubtype="1">
                                  <p:stCondLst>
                                    <p:cond delay="0"/>
                                  </p:stCondLst>
                                  <p:childTnLst>
                                    <p:set>
                                      <p:cBhvr>
                                        <p:cTn dur="1" fill="hold" id="61">
                                          <p:stCondLst>
                                            <p:cond delay="0"/>
                                          </p:stCondLst>
                                        </p:cTn>
                                        <p:tgtEl>
                                          <p:spTgt spid="24"/>
                                        </p:tgtEl>
                                        <p:attrNameLst>
                                          <p:attrName>style.visibility</p:attrName>
                                        </p:attrNameLst>
                                      </p:cBhvr>
                                      <p:to>
                                        <p:strVal val="visible"/>
                                      </p:to>
                                    </p:set>
                                    <p:anim calcmode="lin" valueType="num">
                                      <p:cBhvr additive="base">
                                        <p:cTn dur="500" fill="hold" id="62"/>
                                        <p:tgtEl>
                                          <p:spTgt spid="24"/>
                                        </p:tgtEl>
                                        <p:attrNameLst>
                                          <p:attrName>ppt_x</p:attrName>
                                        </p:attrNameLst>
                                      </p:cBhvr>
                                      <p:tavLst>
                                        <p:tav tm="0">
                                          <p:val>
                                            <p:strVal val="#ppt_x"/>
                                          </p:val>
                                        </p:tav>
                                        <p:tav tm="100000">
                                          <p:val>
                                            <p:strVal val="#ppt_x"/>
                                          </p:val>
                                        </p:tav>
                                      </p:tavLst>
                                    </p:anim>
                                    <p:anim calcmode="lin" valueType="num">
                                      <p:cBhvr additive="base">
                                        <p:cTn dur="500" fill="hold" id="63"/>
                                        <p:tgtEl>
                                          <p:spTgt spid="24"/>
                                        </p:tgtEl>
                                        <p:attrNameLst>
                                          <p:attrName>ppt_y</p:attrName>
                                        </p:attrNameLst>
                                      </p:cBhvr>
                                      <p:tavLst>
                                        <p:tav tm="0">
                                          <p:val>
                                            <p:strVal val="0-#ppt_h/2"/>
                                          </p:val>
                                        </p:tav>
                                        <p:tav tm="100000">
                                          <p:val>
                                            <p:strVal val="#ppt_y"/>
                                          </p:val>
                                        </p:tav>
                                      </p:tavLst>
                                    </p:anim>
                                  </p:childTnLst>
                                </p:cTn>
                              </p:par>
                            </p:childTnLst>
                          </p:cTn>
                        </p:par>
                        <p:par>
                          <p:cTn fill="hold" id="64" nodeType="afterGroup">
                            <p:stCondLst>
                              <p:cond delay="4300"/>
                            </p:stCondLst>
                            <p:childTnLst>
                              <p:par>
                                <p:cTn fill="hold" grpId="0" id="65" nodeType="afterEffect" presetClass="entr" presetID="22" presetSubtype="8">
                                  <p:stCondLst>
                                    <p:cond delay="0"/>
                                  </p:stCondLst>
                                  <p:iterate type="lt">
                                    <p:tmPct val="30000"/>
                                  </p:iterate>
                                  <p:childTnLst>
                                    <p:set>
                                      <p:cBhvr>
                                        <p:cTn dur="1" fill="hold" id="66">
                                          <p:stCondLst>
                                            <p:cond delay="0"/>
                                          </p:stCondLst>
                                        </p:cTn>
                                        <p:tgtEl>
                                          <p:spTgt spid="26"/>
                                        </p:tgtEl>
                                        <p:attrNameLst>
                                          <p:attrName>style.visibility</p:attrName>
                                        </p:attrNameLst>
                                      </p:cBhvr>
                                      <p:to>
                                        <p:strVal val="visible"/>
                                      </p:to>
                                    </p:set>
                                    <p:animEffect filter="wipe(left)" transition="in">
                                      <p:cBhvr>
                                        <p:cTn dur="100" id="67"/>
                                        <p:tgtEl>
                                          <p:spTgt spid="26"/>
                                        </p:tgtEl>
                                      </p:cBhvr>
                                    </p:animEffect>
                                  </p:childTnLst>
                                </p:cTn>
                              </p:par>
                              <p:par>
                                <p:cTn fill="hold" grpId="1" id="68" nodeType="withEffect" presetClass="emph" presetID="36" presetSubtype="0">
                                  <p:stCondLst>
                                    <p:cond delay="0"/>
                                  </p:stCondLst>
                                  <p:iterate type="lt">
                                    <p:tmPct val="30000"/>
                                  </p:iterate>
                                  <p:childTnLst>
                                    <p:animScale>
                                      <p:cBhvr>
                                        <p:cTn autoRev="1" dur="50" fill="hold" id="69">
                                          <p:stCondLst>
                                            <p:cond delay="0"/>
                                          </p:stCondLst>
                                        </p:cTn>
                                        <p:tgtEl>
                                          <p:spTgt spid="26"/>
                                        </p:tgtEl>
                                      </p:cBhvr>
                                      <p:to x="80000" y="100000"/>
                                    </p:animScale>
                                    <p:anim by="(#ppt_w*0.10)" calcmode="lin" valueType="num">
                                      <p:cBhvr>
                                        <p:cTn autoRev="1" dur="50" fill="hold" id="70">
                                          <p:stCondLst>
                                            <p:cond delay="0"/>
                                          </p:stCondLst>
                                        </p:cTn>
                                        <p:tgtEl>
                                          <p:spTgt spid="26"/>
                                        </p:tgtEl>
                                        <p:attrNameLst>
                                          <p:attrName>ppt_x</p:attrName>
                                        </p:attrNameLst>
                                      </p:cBhvr>
                                    </p:anim>
                                    <p:anim by="(-#ppt_w*0.10)" calcmode="lin" valueType="num">
                                      <p:cBhvr>
                                        <p:cTn autoRev="1" dur="50" fill="hold" id="71">
                                          <p:stCondLst>
                                            <p:cond delay="0"/>
                                          </p:stCondLst>
                                        </p:cTn>
                                        <p:tgtEl>
                                          <p:spTgt spid="26"/>
                                        </p:tgtEl>
                                        <p:attrNameLst>
                                          <p:attrName>ppt_y</p:attrName>
                                        </p:attrNameLst>
                                      </p:cBhvr>
                                    </p:anim>
                                    <p:animRot by="-480000">
                                      <p:cBhvr>
                                        <p:cTn autoRev="1" dur="50" fill="hold" id="72">
                                          <p:stCondLst>
                                            <p:cond delay="0"/>
                                          </p:stCondLst>
                                        </p:cTn>
                                        <p:tgtEl>
                                          <p:spTgt spid="26"/>
                                        </p:tgtEl>
                                        <p:attrNameLst>
                                          <p:attrName>r</p:attrName>
                                        </p:attrNameLst>
                                      </p:cBhvr>
                                    </p:animRot>
                                  </p:childTnLst>
                                </p:cTn>
                              </p:par>
                            </p:childTnLst>
                          </p:cTn>
                        </p:par>
                        <p:par>
                          <p:cTn fill="hold" id="73" nodeType="afterGroup">
                            <p:stCondLst>
                              <p:cond delay="4400"/>
                            </p:stCondLst>
                            <p:childTnLst>
                              <p:par>
                                <p:cTn fill="hold" grpId="0" id="74" nodeType="afterEffect" presetClass="entr" presetID="16" presetSubtype="37">
                                  <p:stCondLst>
                                    <p:cond delay="0"/>
                                  </p:stCondLst>
                                  <p:childTnLst>
                                    <p:set>
                                      <p:cBhvr>
                                        <p:cTn dur="1" fill="hold" id="75">
                                          <p:stCondLst>
                                            <p:cond delay="0"/>
                                          </p:stCondLst>
                                        </p:cTn>
                                        <p:tgtEl>
                                          <p:spTgt spid="28"/>
                                        </p:tgtEl>
                                        <p:attrNameLst>
                                          <p:attrName>style.visibility</p:attrName>
                                        </p:attrNameLst>
                                      </p:cBhvr>
                                      <p:to>
                                        <p:strVal val="visible"/>
                                      </p:to>
                                    </p:set>
                                    <p:animEffect filter="barn(outVertical)" transition="in">
                                      <p:cBhvr>
                                        <p:cTn dur="500" id="76"/>
                                        <p:tgtEl>
                                          <p:spTgt spid="28"/>
                                        </p:tgtEl>
                                      </p:cBhvr>
                                    </p:animEffect>
                                  </p:childTnLst>
                                </p:cTn>
                              </p:par>
                            </p:childTnLst>
                          </p:cTn>
                        </p:par>
                        <p:par>
                          <p:cTn fill="hold" id="77" nodeType="afterGroup">
                            <p:stCondLst>
                              <p:cond delay="4900"/>
                            </p:stCondLst>
                            <p:childTnLst>
                              <p:par>
                                <p:cTn fill="hold" grpId="0" id="78" nodeType="afterEffect" presetClass="entr" presetID="2" presetSubtype="1">
                                  <p:stCondLst>
                                    <p:cond delay="0"/>
                                  </p:stCondLst>
                                  <p:childTnLst>
                                    <p:set>
                                      <p:cBhvr>
                                        <p:cTn dur="1" fill="hold" id="79">
                                          <p:stCondLst>
                                            <p:cond delay="0"/>
                                          </p:stCondLst>
                                        </p:cTn>
                                        <p:tgtEl>
                                          <p:spTgt spid="27"/>
                                        </p:tgtEl>
                                        <p:attrNameLst>
                                          <p:attrName>style.visibility</p:attrName>
                                        </p:attrNameLst>
                                      </p:cBhvr>
                                      <p:to>
                                        <p:strVal val="visible"/>
                                      </p:to>
                                    </p:set>
                                    <p:anim calcmode="lin" valueType="num">
                                      <p:cBhvr additive="base">
                                        <p:cTn dur="500" fill="hold" id="80"/>
                                        <p:tgtEl>
                                          <p:spTgt spid="27"/>
                                        </p:tgtEl>
                                        <p:attrNameLst>
                                          <p:attrName>ppt_x</p:attrName>
                                        </p:attrNameLst>
                                      </p:cBhvr>
                                      <p:tavLst>
                                        <p:tav tm="0">
                                          <p:val>
                                            <p:strVal val="#ppt_x"/>
                                          </p:val>
                                        </p:tav>
                                        <p:tav tm="100000">
                                          <p:val>
                                            <p:strVal val="#ppt_x"/>
                                          </p:val>
                                        </p:tav>
                                      </p:tavLst>
                                    </p:anim>
                                    <p:anim calcmode="lin" valueType="num">
                                      <p:cBhvr additive="base">
                                        <p:cTn dur="500" fill="hold" id="81"/>
                                        <p:tgtEl>
                                          <p:spTgt spid="27"/>
                                        </p:tgtEl>
                                        <p:attrNameLst>
                                          <p:attrName>ppt_y</p:attrName>
                                        </p:attrNameLst>
                                      </p:cBhvr>
                                      <p:tavLst>
                                        <p:tav tm="0">
                                          <p:val>
                                            <p:strVal val="0-#ppt_h/2"/>
                                          </p:val>
                                        </p:tav>
                                        <p:tav tm="100000">
                                          <p:val>
                                            <p:strVal val="#ppt_y"/>
                                          </p:val>
                                        </p:tav>
                                      </p:tavLst>
                                    </p:anim>
                                  </p:childTnLst>
                                </p:cTn>
                              </p:par>
                            </p:childTnLst>
                          </p:cTn>
                        </p:par>
                        <p:par>
                          <p:cTn fill="hold" id="82" nodeType="afterGroup">
                            <p:stCondLst>
                              <p:cond delay="5400"/>
                            </p:stCondLst>
                            <p:childTnLst>
                              <p:par>
                                <p:cTn fill="hold" grpId="0" id="83" nodeType="afterEffect" presetClass="entr" presetID="22" presetSubtype="8">
                                  <p:stCondLst>
                                    <p:cond delay="0"/>
                                  </p:stCondLst>
                                  <p:iterate type="lt">
                                    <p:tmPct val="30000"/>
                                  </p:iterate>
                                  <p:childTnLst>
                                    <p:set>
                                      <p:cBhvr>
                                        <p:cTn dur="1" fill="hold" id="84">
                                          <p:stCondLst>
                                            <p:cond delay="0"/>
                                          </p:stCondLst>
                                        </p:cTn>
                                        <p:tgtEl>
                                          <p:spTgt spid="29"/>
                                        </p:tgtEl>
                                        <p:attrNameLst>
                                          <p:attrName>style.visibility</p:attrName>
                                        </p:attrNameLst>
                                      </p:cBhvr>
                                      <p:to>
                                        <p:strVal val="visible"/>
                                      </p:to>
                                    </p:set>
                                    <p:animEffect filter="wipe(left)" transition="in">
                                      <p:cBhvr>
                                        <p:cTn dur="100" id="85"/>
                                        <p:tgtEl>
                                          <p:spTgt spid="29"/>
                                        </p:tgtEl>
                                      </p:cBhvr>
                                    </p:animEffect>
                                  </p:childTnLst>
                                </p:cTn>
                              </p:par>
                              <p:par>
                                <p:cTn fill="hold" grpId="1" id="86" nodeType="withEffect" presetClass="emph" presetID="36" presetSubtype="0">
                                  <p:stCondLst>
                                    <p:cond delay="0"/>
                                  </p:stCondLst>
                                  <p:iterate type="lt">
                                    <p:tmPct val="30000"/>
                                  </p:iterate>
                                  <p:childTnLst>
                                    <p:animScale>
                                      <p:cBhvr>
                                        <p:cTn autoRev="1" dur="50" fill="hold" id="87">
                                          <p:stCondLst>
                                            <p:cond delay="0"/>
                                          </p:stCondLst>
                                        </p:cTn>
                                        <p:tgtEl>
                                          <p:spTgt spid="29"/>
                                        </p:tgtEl>
                                      </p:cBhvr>
                                      <p:to x="80000" y="100000"/>
                                    </p:animScale>
                                    <p:anim by="(#ppt_w*0.10)" calcmode="lin" valueType="num">
                                      <p:cBhvr>
                                        <p:cTn autoRev="1" dur="50" fill="hold" id="88">
                                          <p:stCondLst>
                                            <p:cond delay="0"/>
                                          </p:stCondLst>
                                        </p:cTn>
                                        <p:tgtEl>
                                          <p:spTgt spid="29"/>
                                        </p:tgtEl>
                                        <p:attrNameLst>
                                          <p:attrName>ppt_x</p:attrName>
                                        </p:attrNameLst>
                                      </p:cBhvr>
                                    </p:anim>
                                    <p:anim by="(-#ppt_w*0.10)" calcmode="lin" valueType="num">
                                      <p:cBhvr>
                                        <p:cTn autoRev="1" dur="50" fill="hold" id="89">
                                          <p:stCondLst>
                                            <p:cond delay="0"/>
                                          </p:stCondLst>
                                        </p:cTn>
                                        <p:tgtEl>
                                          <p:spTgt spid="29"/>
                                        </p:tgtEl>
                                        <p:attrNameLst>
                                          <p:attrName>ppt_y</p:attrName>
                                        </p:attrNameLst>
                                      </p:cBhvr>
                                    </p:anim>
                                    <p:animRot by="-480000">
                                      <p:cBhvr>
                                        <p:cTn autoRev="1" dur="50" fill="hold" id="90">
                                          <p:stCondLst>
                                            <p:cond delay="0"/>
                                          </p:stCondLst>
                                        </p:cTn>
                                        <p:tgtEl>
                                          <p:spTgt spid="2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3"/>
      <p:bldP grpId="1" spid="23"/>
      <p:bldP grpId="0" spid="24"/>
      <p:bldP grpId="0" spid="25"/>
      <p:bldP grpId="0" spid="26"/>
      <p:bldP grpId="1" spid="26"/>
      <p:bldP grpId="0" spid="27"/>
      <p:bldP grpId="0" spid="28"/>
      <p:bldP grpId="0" spid="29"/>
      <p:bldP grpId="1" spid="2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D835A0CD-9E6A-427C-B22E-CDB2F53D5E63}" type="slidenum">
              <a:rPr altLang="en-US" lang="zh-CN" smtClean="0" sz="1400">
                <a:solidFill>
                  <a:schemeClr val="bg1"/>
                </a:solidFill>
              </a:rPr>
              <a:pPr algn="ctr"/>
              <a:t>29</a:t>
            </a:fld>
          </a:p>
        </p:txBody>
      </p:sp>
      <p:pic>
        <p:nvPicPr>
          <p:cNvPr id="17" name="Picture 3"/>
          <p:cNvPicPr>
            <a:picLocks noChangeArrowheads="1" noChangeAspect="1"/>
          </p:cNvPicPr>
          <p:nvPr/>
        </p:nvPicPr>
        <p:blipFill>
          <a:blip r:embed="rId5">
            <a:extLst>
              <a:ext uri="{28A0092B-C50C-407E-A947-70E740481C1C}">
                <a14:useLocalDpi val="0"/>
              </a:ext>
            </a:extLst>
          </a:blip>
          <a:stretch>
            <a:fillRect/>
          </a:stretch>
        </p:blipFill>
        <p:spPr bwMode="auto">
          <a:xfrm>
            <a:off x="7995695" y="2420892"/>
            <a:ext cx="2969395" cy="1978360"/>
          </a:xfrm>
          <a:prstGeom prst="rect">
            <a:avLst/>
          </a:prstGeom>
          <a:noFill/>
          <a:extLst>
            <a:ext uri="{909E8E84-426E-40DD-AFC4-6F175D3DCCD1}">
              <a14:hiddenFill>
                <a:solidFill>
                  <a:srgbClr val="FFFFFF"/>
                </a:solidFill>
              </a14:hiddenFill>
            </a:ext>
          </a:extLst>
        </p:spPr>
      </p:pic>
      <p:pic>
        <p:nvPicPr>
          <p:cNvPr id="18" name="Picture 4"/>
          <p:cNvPicPr>
            <a:picLocks noChangeArrowheads="1" noChangeAspect="1"/>
          </p:cNvPicPr>
          <p:nvPr/>
        </p:nvPicPr>
        <p:blipFill>
          <a:blip r:embed="rId6">
            <a:extLst>
              <a:ext uri="{28A0092B-C50C-407E-A947-70E740481C1C}">
                <a14:useLocalDpi val="0"/>
              </a:ext>
            </a:extLst>
          </a:blip>
          <a:stretch>
            <a:fillRect/>
          </a:stretch>
        </p:blipFill>
        <p:spPr bwMode="auto">
          <a:xfrm>
            <a:off x="1323869" y="2438033"/>
            <a:ext cx="2917938" cy="1944076"/>
          </a:xfrm>
          <a:prstGeom prst="rect">
            <a:avLst/>
          </a:prstGeom>
          <a:noFill/>
          <a:extLst>
            <a:ext uri="{909E8E84-426E-40DD-AFC4-6F175D3DCCD1}">
              <a14:hiddenFill>
                <a:solidFill>
                  <a:srgbClr val="FFFFFF"/>
                </a:solidFill>
              </a14:hiddenFill>
            </a:ext>
          </a:extLst>
        </p:spPr>
      </p:pic>
      <p:sp>
        <p:nvSpPr>
          <p:cNvPr id="19" name="矩形 18"/>
          <p:cNvSpPr/>
          <p:nvPr/>
        </p:nvSpPr>
        <p:spPr>
          <a:xfrm>
            <a:off x="4432586" y="2420888"/>
            <a:ext cx="3370291" cy="1978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00">
                <a:latin charset="-122"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20" name="TextBox 19"/>
          <p:cNvSpPr txBox="1"/>
          <p:nvPr/>
        </p:nvSpPr>
        <p:spPr>
          <a:xfrm>
            <a:off x="4595837" y="1341562"/>
            <a:ext cx="2621280" cy="457200"/>
          </a:xfrm>
          <a:prstGeom prst="rect">
            <a:avLst/>
          </a:prstGeom>
          <a:noFill/>
        </p:spPr>
        <p:txBody>
          <a:bodyPr rtlCol="0" wrap="none">
            <a:spAutoFit/>
          </a:bodyPr>
          <a:lstStyle/>
          <a:p>
            <a:pPr algn="ctr"/>
            <a:r>
              <a:rPr altLang="en-US" lang="zh-CN" smtClean="0" sz="2400">
                <a:latin typeface="+mj-ea"/>
                <a:ea typeface="+mj-ea"/>
                <a:cs charset="-122" panose="020b0604020202020204" pitchFamily="34" typeface="Arial Unicode MS"/>
              </a:rPr>
              <a:t>单击此处添加标题</a:t>
            </a:r>
          </a:p>
        </p:txBody>
      </p:sp>
      <p:sp>
        <p:nvSpPr>
          <p:cNvPr id="21" name="Rectangle 5"/>
          <p:cNvSpPr/>
          <p:nvPr/>
        </p:nvSpPr>
        <p:spPr bwMode="auto">
          <a:xfrm>
            <a:off x="1129158" y="4874388"/>
            <a:ext cx="9996041" cy="99936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150000"/>
              </a:lnSpc>
            </a:pPr>
            <a:r>
              <a:rPr altLang="en-US" lang="zh-CN" sz="1600">
                <a:latin charset="-122" pitchFamily="34" typeface="微软雅黑"/>
                <a:ea charset="-122" pitchFamily="34" typeface="微软雅黑"/>
              </a:rPr>
              <a:t>此处添加详细文本描述，建议与标题相关并符合整体语言风格，语言描述尽量简洁生动。尽量将每页幻灯片的字数控制在200字以内。</a:t>
            </a:r>
          </a:p>
        </p:txBody>
      </p:sp>
    </p:spTree>
    <p:extLst>
      <p:ext uri="{BB962C8B-B14F-4D97-AF65-F5344CB8AC3E}">
        <p14:creationId val="247100727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16" presetSubtype="21">
                                  <p:stCondLst>
                                    <p:cond delay="0"/>
                                  </p:stCondLst>
                                  <p:childTnLst>
                                    <p:set>
                                      <p:cBhvr>
                                        <p:cTn dur="1" fill="hold" id="25">
                                          <p:stCondLst>
                                            <p:cond delay="0"/>
                                          </p:stCondLst>
                                        </p:cTn>
                                        <p:tgtEl>
                                          <p:spTgt spid="20"/>
                                        </p:tgtEl>
                                        <p:attrNameLst>
                                          <p:attrName>style.visibility</p:attrName>
                                        </p:attrNameLst>
                                      </p:cBhvr>
                                      <p:to>
                                        <p:strVal val="visible"/>
                                      </p:to>
                                    </p:set>
                                    <p:animEffect filter="barn(inVertical)" transition="in">
                                      <p:cBhvr>
                                        <p:cTn dur="500" id="26"/>
                                        <p:tgtEl>
                                          <p:spTgt spid="20"/>
                                        </p:tgtEl>
                                      </p:cBhvr>
                                    </p:animEffect>
                                  </p:childTnLst>
                                </p:cTn>
                              </p:par>
                            </p:childTnLst>
                          </p:cTn>
                        </p:par>
                        <p:par>
                          <p:cTn fill="hold" id="27" nodeType="afterGroup">
                            <p:stCondLst>
                              <p:cond delay="1700"/>
                            </p:stCondLst>
                            <p:childTnLst>
                              <p:par>
                                <p:cTn fill="hold" grpId="0" id="28" nodeType="afterEffect" presetClass="entr" presetID="53" presetSubtype="0">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p:cTn dur="300" fill="hold" id="30"/>
                                        <p:tgtEl>
                                          <p:spTgt spid="19"/>
                                        </p:tgtEl>
                                        <p:attrNameLst>
                                          <p:attrName>ppt_w</p:attrName>
                                        </p:attrNameLst>
                                      </p:cBhvr>
                                      <p:tavLst>
                                        <p:tav tm="0">
                                          <p:val>
                                            <p:fltVal val="0"/>
                                          </p:val>
                                        </p:tav>
                                        <p:tav tm="100000">
                                          <p:val>
                                            <p:strVal val="#ppt_w"/>
                                          </p:val>
                                        </p:tav>
                                      </p:tavLst>
                                    </p:anim>
                                    <p:anim calcmode="lin" valueType="num">
                                      <p:cBhvr>
                                        <p:cTn dur="300" fill="hold" id="31"/>
                                        <p:tgtEl>
                                          <p:spTgt spid="19"/>
                                        </p:tgtEl>
                                        <p:attrNameLst>
                                          <p:attrName>ppt_h</p:attrName>
                                        </p:attrNameLst>
                                      </p:cBhvr>
                                      <p:tavLst>
                                        <p:tav tm="0">
                                          <p:val>
                                            <p:fltVal val="0"/>
                                          </p:val>
                                        </p:tav>
                                        <p:tav tm="100000">
                                          <p:val>
                                            <p:strVal val="#ppt_h"/>
                                          </p:val>
                                        </p:tav>
                                      </p:tavLst>
                                    </p:anim>
                                    <p:animEffect filter="fade" transition="in">
                                      <p:cBhvr>
                                        <p:cTn dur="300" id="32"/>
                                        <p:tgtEl>
                                          <p:spTgt spid="19"/>
                                        </p:tgtEl>
                                      </p:cBhvr>
                                    </p:animEffect>
                                  </p:childTnLst>
                                </p:cTn>
                              </p:par>
                            </p:childTnLst>
                          </p:cTn>
                        </p:par>
                        <p:par>
                          <p:cTn fill="hold" id="33" nodeType="afterGroup">
                            <p:stCondLst>
                              <p:cond delay="2000"/>
                            </p:stCondLst>
                            <p:childTnLst>
                              <p:par>
                                <p:cTn fill="hold" id="34" nodeType="afterEffect" presetClass="entr" presetID="12" presetSubtype="2">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500" id="36"/>
                                        <p:tgtEl>
                                          <p:spTgt spid="18"/>
                                        </p:tgtEl>
                                        <p:attrNameLst>
                                          <p:attrName>ppt_x</p:attrName>
                                        </p:attrNameLst>
                                      </p:cBhvr>
                                      <p:tavLst>
                                        <p:tav tm="0">
                                          <p:val>
                                            <p:strVal val="#ppt_x+#ppt_w*1.125000"/>
                                          </p:val>
                                        </p:tav>
                                        <p:tav tm="100000">
                                          <p:val>
                                            <p:strVal val="#ppt_x"/>
                                          </p:val>
                                        </p:tav>
                                      </p:tavLst>
                                    </p:anim>
                                    <p:animEffect filter="wipe(left)" transition="in">
                                      <p:cBhvr>
                                        <p:cTn dur="500" id="37"/>
                                        <p:tgtEl>
                                          <p:spTgt spid="18"/>
                                        </p:tgtEl>
                                      </p:cBhvr>
                                    </p:animEffect>
                                  </p:childTnLst>
                                </p:cTn>
                              </p:par>
                              <p:par>
                                <p:cTn fill="hold" id="38" nodeType="withEffect" presetClass="entr" presetID="12" presetSubtype="8">
                                  <p:stCondLst>
                                    <p:cond delay="0"/>
                                  </p:stCondLst>
                                  <p:childTnLst>
                                    <p:set>
                                      <p:cBhvr>
                                        <p:cTn dur="1" fill="hold" id="39">
                                          <p:stCondLst>
                                            <p:cond delay="0"/>
                                          </p:stCondLst>
                                        </p:cTn>
                                        <p:tgtEl>
                                          <p:spTgt spid="17"/>
                                        </p:tgtEl>
                                        <p:attrNameLst>
                                          <p:attrName>style.visibility</p:attrName>
                                        </p:attrNameLst>
                                      </p:cBhvr>
                                      <p:to>
                                        <p:strVal val="visible"/>
                                      </p:to>
                                    </p:set>
                                    <p:anim calcmode="lin" valueType="num">
                                      <p:cBhvr additive="base">
                                        <p:cTn dur="500" id="40"/>
                                        <p:tgtEl>
                                          <p:spTgt spid="17"/>
                                        </p:tgtEl>
                                        <p:attrNameLst>
                                          <p:attrName>ppt_x</p:attrName>
                                        </p:attrNameLst>
                                      </p:cBhvr>
                                      <p:tavLst>
                                        <p:tav tm="0">
                                          <p:val>
                                            <p:strVal val="#ppt_x-#ppt_w*1.125000"/>
                                          </p:val>
                                        </p:tav>
                                        <p:tav tm="100000">
                                          <p:val>
                                            <p:strVal val="#ppt_x"/>
                                          </p:val>
                                        </p:tav>
                                      </p:tavLst>
                                    </p:anim>
                                    <p:animEffect filter="wipe(right)" transition="in">
                                      <p:cBhvr>
                                        <p:cTn dur="500" id="41"/>
                                        <p:tgtEl>
                                          <p:spTgt spid="17"/>
                                        </p:tgtEl>
                                      </p:cBhvr>
                                    </p:animEffect>
                                  </p:childTnLst>
                                </p:cTn>
                              </p:par>
                            </p:childTnLst>
                          </p:cTn>
                        </p:par>
                        <p:par>
                          <p:cTn fill="hold" id="42" nodeType="afterGroup">
                            <p:stCondLst>
                              <p:cond delay="2500"/>
                            </p:stCondLst>
                            <p:childTnLst>
                              <p:par>
                                <p:cTn fill="hold" grpId="0" id="43" nodeType="afterEffect" presetClass="entr" presetID="22" presetSubtype="1">
                                  <p:stCondLst>
                                    <p:cond delay="0"/>
                                  </p:stCondLst>
                                  <p:childTnLst>
                                    <p:set>
                                      <p:cBhvr>
                                        <p:cTn dur="1" fill="hold" id="44">
                                          <p:stCondLst>
                                            <p:cond delay="0"/>
                                          </p:stCondLst>
                                        </p:cTn>
                                        <p:tgtEl>
                                          <p:spTgt spid="21"/>
                                        </p:tgtEl>
                                        <p:attrNameLst>
                                          <p:attrName>style.visibility</p:attrName>
                                        </p:attrNameLst>
                                      </p:cBhvr>
                                      <p:to>
                                        <p:strVal val="visible"/>
                                      </p:to>
                                    </p:set>
                                    <p:animEffect filter="wipe(up)" transition="in">
                                      <p:cBhvr>
                                        <p:cTn dur="500" id="4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9"/>
      <p:bldP grpId="0" spid="20"/>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0" y="1781309"/>
            <a:ext cx="12188296" cy="3278443"/>
          </a:xfrm>
          <a:custGeom>
            <a:rect b="b" l="l" r="r" t="t"/>
            <a:pathLst>
              <a:path h="869444" w="144016">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5" lIns="121890" rIns="121890" rtlCol="0" tIns="60945"/>
          <a:lstStyle/>
          <a:p>
            <a:pPr algn="ctr"/>
            <a:endParaRPr altLang="en-US" lang="zh-CN"/>
          </a:p>
        </p:txBody>
      </p:sp>
      <p:sp>
        <p:nvSpPr>
          <p:cNvPr id="2" name="文本框 6"/>
          <p:cNvSpPr txBox="1"/>
          <p:nvPr/>
        </p:nvSpPr>
        <p:spPr>
          <a:xfrm>
            <a:off x="4190145" y="2085749"/>
            <a:ext cx="4221401" cy="1131540"/>
          </a:xfrm>
          <a:prstGeom prst="rect">
            <a:avLst/>
          </a:prstGeom>
          <a:noFill/>
        </p:spPr>
        <p:txBody>
          <a:bodyPr bIns="60945" lIns="121890" rIns="121890" rtlCol="0" tIns="60945" wrap="square">
            <a:spAutoFit/>
          </a:bodyPr>
          <a:lstStyle/>
          <a:p>
            <a:pPr>
              <a:lnSpc>
                <a:spcPct val="125000"/>
              </a:lnSpc>
            </a:pPr>
            <a:r>
              <a:rPr altLang="en-US" b="1" lang="zh-CN" sz="5300">
                <a:solidFill>
                  <a:schemeClr val="bg1"/>
                </a:solidFill>
                <a:latin charset="-122" pitchFamily="34" typeface="微软雅黑"/>
                <a:ea charset="-122" pitchFamily="34" typeface="微软雅黑"/>
              </a:rPr>
              <a:t>第一章</a:t>
            </a:r>
          </a:p>
        </p:txBody>
      </p:sp>
      <p:sp>
        <p:nvSpPr>
          <p:cNvPr id="3" name="矩形 9"/>
          <p:cNvSpPr/>
          <p:nvPr/>
        </p:nvSpPr>
        <p:spPr>
          <a:xfrm>
            <a:off x="0" y="5216419"/>
            <a:ext cx="12188296" cy="1667509"/>
          </a:xfrm>
          <a:custGeom>
            <a:rect b="b" l="l" r="r" t="t"/>
            <a:pathLst>
              <a:path h="869444" w="144016">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5" lIns="121890" rIns="121890" rtlCol="0" tIns="60945"/>
          <a:lstStyle/>
          <a:p>
            <a:pPr algn="ctr"/>
            <a:endParaRPr altLang="en-US" lang="zh-CN"/>
          </a:p>
        </p:txBody>
      </p:sp>
      <p:sp>
        <p:nvSpPr>
          <p:cNvPr id="4" name="文本框 6"/>
          <p:cNvSpPr txBox="1"/>
          <p:nvPr/>
        </p:nvSpPr>
        <p:spPr>
          <a:xfrm>
            <a:off x="4200233" y="3168964"/>
            <a:ext cx="4910309" cy="826740"/>
          </a:xfrm>
          <a:prstGeom prst="rect">
            <a:avLst/>
          </a:prstGeom>
          <a:noFill/>
        </p:spPr>
        <p:txBody>
          <a:bodyPr bIns="60945" lIns="121890" rIns="121890" rtlCol="0" tIns="60945" wrap="square">
            <a:spAutoFit/>
          </a:bodyPr>
          <a:lstStyle/>
          <a:p>
            <a:pPr>
              <a:lnSpc>
                <a:spcPct val="125000"/>
              </a:lnSpc>
            </a:pPr>
            <a:r>
              <a:rPr altLang="en-US" b="1" lang="zh-CN" smtClean="0" sz="3700">
                <a:solidFill>
                  <a:srgbClr val="FFFFFF"/>
                </a:solidFill>
                <a:latin charset="-122" pitchFamily="34" typeface="微软雅黑"/>
                <a:ea charset="-122" pitchFamily="34" typeface="微软雅黑"/>
              </a:rPr>
              <a:t>这里输入党课的标题</a:t>
            </a:r>
          </a:p>
        </p:txBody>
      </p:sp>
      <p:pic>
        <p:nvPicPr>
          <p:cNvPr id="5" name="Picture 2"/>
          <p:cNvPicPr>
            <a:picLocks noChangeArrowheads="1" noChangeAspect="1"/>
          </p:cNvPicPr>
          <p:nvPr/>
        </p:nvPicPr>
        <p:blipFill>
          <a:blip r:embed="rId3">
            <a:extLst>
              <a:ext uri="{28A0092B-C50C-407E-A947-70E740481C1C}">
                <a14:useLocalDpi val="0"/>
              </a:ext>
            </a:extLst>
          </a:blip>
          <a:stretch>
            <a:fillRect/>
          </a:stretch>
        </p:blipFill>
        <p:spPr bwMode="auto">
          <a:xfrm>
            <a:off x="896308" y="2123988"/>
            <a:ext cx="2524200" cy="2553848"/>
          </a:xfrm>
          <a:prstGeom prst="rect">
            <a:avLst/>
          </a:prstGeom>
          <a:noFill/>
          <a:extLst>
            <a:ext uri="{909E8E84-426E-40DD-AFC4-6F175D3DCCD1}">
              <a14:hiddenFill>
                <a:solidFill>
                  <a:srgbClr val="FFFFFF"/>
                </a:solidFill>
              </a14:hiddenFill>
            </a:ext>
          </a:extLst>
        </p:spPr>
      </p:pic>
      <p:sp>
        <p:nvSpPr>
          <p:cNvPr id="6" name="矩形 5"/>
          <p:cNvSpPr/>
          <p:nvPr/>
        </p:nvSpPr>
        <p:spPr>
          <a:xfrm>
            <a:off x="4247735" y="4034459"/>
            <a:ext cx="4815780" cy="396210"/>
          </a:xfrm>
          <a:prstGeom prst="rect">
            <a:avLst/>
          </a:prstGeom>
        </p:spPr>
        <p:txBody>
          <a:bodyPr bIns="60945" lIns="121890" rIns="121890" tIns="60945" wrap="none">
            <a:spAutoFit/>
          </a:bodyPr>
          <a:lstStyle/>
          <a:p>
            <a:pPr fontAlgn="auto">
              <a:spcBef>
                <a:spcPct val="0"/>
              </a:spcBef>
              <a:spcAft>
                <a:spcPct val="0"/>
              </a:spcAft>
              <a:defRPr/>
            </a:pPr>
            <a:r>
              <a:rPr altLang="en-US" lang="zh-CN">
                <a:solidFill>
                  <a:schemeClr val="bg1"/>
                </a:solidFill>
                <a:latin charset="-122" pitchFamily="34" typeface="微软雅黑"/>
                <a:ea charset="-122" pitchFamily="34" typeface="微软雅黑"/>
              </a:rPr>
              <a:t>践行“立党为公，执政为民”，推进作风建设</a:t>
            </a:r>
          </a:p>
        </p:txBody>
      </p:sp>
      <p:pic>
        <p:nvPicPr>
          <p:cNvPr descr="红带1" id="11" name="Picture 29"/>
          <p:cNvPicPr>
            <a:picLocks noChangeArrowheads="1" noChangeAspect="1"/>
          </p:cNvPicPr>
          <p:nvPr/>
        </p:nvPicPr>
        <p:blipFill>
          <a:blip r:embed="rId4">
            <a:extLst>
              <a:ext uri="{BEBA8EAE-BF5A-486C-A8C5-ECC9F3942E4B}">
                <a14:imgProps>
                  <a14:imgLayer xmlns:d3p1="http://schemas.openxmlformats.org/officeDocument/2006/relationships" d3p1:embed="">
                    <a14:imgEffect>
                      <a14:sharpenSoften amount="50000"/>
                    </a14:imgEffect>
                    <a14:imgEffect>
                      <a14:saturation sat="400000"/>
                    </a14:imgEffect>
                  </a14:imgLayer>
                </a14:imgProps>
              </a:ext>
              <a:ext uri="{28A0092B-C50C-407E-A947-70E740481C1C}">
                <a14:useLocalDpi val="0"/>
              </a:ext>
            </a:extLst>
          </a:blip>
          <a:srcRect r="43538" t="65160"/>
          <a:stretch>
            <a:fillRect/>
          </a:stretch>
        </p:blipFill>
        <p:spPr bwMode="auto">
          <a:xfrm>
            <a:off x="0" y="5312399"/>
            <a:ext cx="8089512" cy="1590073"/>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id="13" name="图片 12"/>
          <p:cNvPicPr>
            <a:picLocks noChangeAspect="1"/>
          </p:cNvPicPr>
          <p:nvPr/>
        </p:nvPicPr>
        <p:blipFill>
          <a:blip r:embed="rId5">
            <a:extLst>
              <a:ext uri="{28A0092B-C50C-407E-A947-70E740481C1C}">
                <a14:useLocalDpi val="0"/>
              </a:ext>
            </a:extLst>
          </a:blip>
          <a:srcRect b="9741"/>
          <a:stretch>
            <a:fillRect/>
          </a:stretch>
        </p:blipFill>
        <p:spPr>
          <a:xfrm>
            <a:off x="9250610" y="712519"/>
            <a:ext cx="2941390" cy="6189953"/>
          </a:xfrm>
          <a:prstGeom prst="rect">
            <a:avLst/>
          </a:prstGeom>
        </p:spPr>
      </p:pic>
    </p:spTree>
    <p:extLst>
      <p:ext uri="{BB962C8B-B14F-4D97-AF65-F5344CB8AC3E}">
        <p14:creationId val="336876618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ipe(up)"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par>
                                <p:cTn fill="hold" grpId="0" id="14" nodeType="withEffect" presetClass="entr" presetID="22" presetSubtype="4">
                                  <p:stCondLst>
                                    <p:cond delay="0"/>
                                  </p:stCondLst>
                                  <p:childTnLst>
                                    <p:set>
                                      <p:cBhvr>
                                        <p:cTn dur="1" fill="hold" id="15">
                                          <p:stCondLst>
                                            <p:cond delay="0"/>
                                          </p:stCondLst>
                                        </p:cTn>
                                        <p:tgtEl>
                                          <p:spTgt spid="3"/>
                                        </p:tgtEl>
                                        <p:attrNameLst>
                                          <p:attrName>style.visibility</p:attrName>
                                        </p:attrNameLst>
                                      </p:cBhvr>
                                      <p:to>
                                        <p:strVal val="visible"/>
                                      </p:to>
                                    </p:set>
                                    <p:animEffect filter="wipe(down)" transition="in">
                                      <p:cBhvr>
                                        <p:cTn dur="500" id="16"/>
                                        <p:tgtEl>
                                          <p:spTgt spid="3"/>
                                        </p:tgtEl>
                                      </p:cBhvr>
                                    </p:animEffect>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childTnLst>
                          </p:cTn>
                        </p:par>
                        <p:par>
                          <p:cTn fill="hold" id="23" nodeType="afterGroup">
                            <p:stCondLst>
                              <p:cond delay="2500"/>
                            </p:stCondLst>
                            <p:childTnLst>
                              <p:par>
                                <p:cTn fill="hold" grpId="0" id="24" nodeType="afterEffect" presetClass="entr" presetID="2" presetSubtype="2">
                                  <p:stCondLst>
                                    <p:cond delay="0"/>
                                  </p:stCondLst>
                                  <p:iterate type="lt">
                                    <p:tmPct val="15000"/>
                                  </p:iterate>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1+#ppt_w/2"/>
                                          </p:val>
                                        </p:tav>
                                        <p:tav tm="100000">
                                          <p:val>
                                            <p:strVal val="#ppt_x"/>
                                          </p:val>
                                        </p:tav>
                                      </p:tavLst>
                                    </p:anim>
                                    <p:anim calcmode="lin" valueType="num">
                                      <p:cBhvr additive="base">
                                        <p:cTn dur="500" fill="hold" id="27"/>
                                        <p:tgtEl>
                                          <p:spTgt spid="2"/>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4"/>
                                        </p:tgtEl>
                                        <p:attrNameLst>
                                          <p:attrName>style.visibility</p:attrName>
                                        </p:attrNameLst>
                                      </p:cBhvr>
                                      <p:to>
                                        <p:strVal val="visible"/>
                                      </p:to>
                                    </p:set>
                                    <p:animEffect filter="wipe(left)" transition="in">
                                      <p:cBhvr>
                                        <p:cTn dur="2150" id="31"/>
                                        <p:tgtEl>
                                          <p:spTgt spid="4"/>
                                        </p:tgtEl>
                                      </p:cBhvr>
                                    </p:animEffect>
                                  </p:childTnLst>
                                </p:cTn>
                              </p:par>
                            </p:childTnLst>
                          </p:cTn>
                        </p:par>
                        <p:par>
                          <p:cTn fill="hold" id="32" nodeType="afterGroup">
                            <p:stCondLst>
                              <p:cond delay="5150"/>
                            </p:stCondLst>
                            <p:childTnLst>
                              <p:par>
                                <p:cTn fill="hold" grpId="0" id="33" nodeType="afterEffect" presetClass="entr" presetID="42"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0" id="35"/>
                                        <p:tgtEl>
                                          <p:spTgt spid="6"/>
                                        </p:tgtEl>
                                      </p:cBhvr>
                                    </p:animEffect>
                                    <p:anim calcmode="lin" valueType="num">
                                      <p:cBhvr>
                                        <p:cTn dur="1000" fill="hold" id="36"/>
                                        <p:tgtEl>
                                          <p:spTgt spid="6"/>
                                        </p:tgtEl>
                                        <p:attrNameLst>
                                          <p:attrName>ppt_x</p:attrName>
                                        </p:attrNameLst>
                                      </p:cBhvr>
                                      <p:tavLst>
                                        <p:tav tm="0">
                                          <p:val>
                                            <p:strVal val="#ppt_x"/>
                                          </p:val>
                                        </p:tav>
                                        <p:tav tm="100000">
                                          <p:val>
                                            <p:strVal val="#ppt_x"/>
                                          </p:val>
                                        </p:tav>
                                      </p:tavLst>
                                    </p:anim>
                                    <p:anim calcmode="lin" valueType="num">
                                      <p:cBhvr>
                                        <p:cTn dur="1000" fill="hold" id="37"/>
                                        <p:tgtEl>
                                          <p:spTgt spid="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150"/>
                            </p:stCondLst>
                            <p:childTnLst>
                              <p:par>
                                <p:cTn fill="hold" id="39" nodeType="afterEffect" presetClass="entr" presetID="2" presetSubtype="8">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0-#ppt_w/2"/>
                                          </p:val>
                                        </p:tav>
                                        <p:tav tm="100000">
                                          <p:val>
                                            <p:strVal val="#ppt_x"/>
                                          </p:val>
                                        </p:tav>
                                      </p:tavLst>
                                    </p:anim>
                                    <p:anim calcmode="lin" valueType="num">
                                      <p:cBhvr additive="base">
                                        <p:cTn dur="500" fill="hold" id="42"/>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4"/>
      <p:bldP grpId="0" spid="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C5EBC2A9-AE88-444F-97D9-A84F3B821140}" type="slidenum">
              <a:rPr altLang="en-US" lang="zh-CN" smtClean="0" sz="1400">
                <a:solidFill>
                  <a:schemeClr val="bg1"/>
                </a:solidFill>
              </a:rPr>
              <a:pPr algn="ctr"/>
              <a:t>30</a:t>
            </a:fld>
          </a:p>
        </p:txBody>
      </p:sp>
      <p:sp>
        <p:nvSpPr>
          <p:cNvPr id="17" name="矩形 16"/>
          <p:cNvSpPr/>
          <p:nvPr/>
        </p:nvSpPr>
        <p:spPr>
          <a:xfrm>
            <a:off x="2" y="3748224"/>
            <a:ext cx="12194117" cy="87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561" lIns="123121" rIns="123121" rtlCol="0" tIns="61561"/>
          <a:lstStyle/>
          <a:p>
            <a:pPr algn="ctr"/>
            <a:endParaRPr altLang="en-US" lang="zh-CN"/>
          </a:p>
        </p:txBody>
      </p:sp>
      <p:grpSp>
        <p:nvGrpSpPr>
          <p:cNvPr id="18" name="组合 17"/>
          <p:cNvGrpSpPr/>
          <p:nvPr/>
        </p:nvGrpSpPr>
        <p:grpSpPr>
          <a:xfrm>
            <a:off x="1307268" y="3183880"/>
            <a:ext cx="1159948" cy="1160029"/>
            <a:chOff x="1466675" y="3784103"/>
            <a:chExt cx="1301392" cy="1301862"/>
          </a:xfrm>
        </p:grpSpPr>
        <p:grpSp>
          <p:nvGrpSpPr>
            <p:cNvPr id="19" name="组合 18"/>
            <p:cNvGrpSpPr/>
            <p:nvPr/>
          </p:nvGrpSpPr>
          <p:grpSpPr>
            <a:xfrm>
              <a:off x="1466675" y="3784103"/>
              <a:ext cx="1301392" cy="1301862"/>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23" name="同心圆 22"/>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solidFill>
                  </a:endParaRPr>
                </a:p>
              </p:txBody>
            </p:sp>
            <p:sp>
              <p:nvSpPr>
                <p:cNvPr id="24" name="椭圆 2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22" name="椭圆 21"/>
              <p:cNvSpPr/>
              <p:nvPr/>
            </p:nvSpPr>
            <p:spPr>
              <a:xfrm>
                <a:off x="4447523" y="2644973"/>
                <a:ext cx="1606393" cy="160697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20" name="TextBox 97"/>
            <p:cNvSpPr txBox="1"/>
            <p:nvPr/>
          </p:nvSpPr>
          <p:spPr>
            <a:xfrm>
              <a:off x="1602999" y="4180597"/>
              <a:ext cx="1028745" cy="531748"/>
            </a:xfrm>
            <a:prstGeom prst="rect">
              <a:avLst/>
            </a:prstGeom>
            <a:noFill/>
          </p:spPr>
          <p:txBody>
            <a:bodyPr bIns="92128" lIns="184256" rIns="184256" rtlCol="0" tIns="92128" wrap="square">
              <a:spAutoFit/>
            </a:bodyPr>
            <a:lstStyle/>
            <a:p>
              <a:r>
                <a:rPr altLang="zh-CN" lang="en-US" sz="1900">
                  <a:solidFill>
                    <a:schemeClr val="bg1"/>
                  </a:solidFill>
                  <a:latin charset="-122" pitchFamily="34" typeface="微软雅黑"/>
                  <a:ea charset="-122" pitchFamily="34" typeface="微软雅黑"/>
                </a:rPr>
                <a:t>6月</a:t>
              </a:r>
            </a:p>
          </p:txBody>
        </p:sp>
      </p:grpSp>
      <p:grpSp>
        <p:nvGrpSpPr>
          <p:cNvPr id="25" name="组合 24"/>
          <p:cNvGrpSpPr/>
          <p:nvPr/>
        </p:nvGrpSpPr>
        <p:grpSpPr>
          <a:xfrm>
            <a:off x="2778247" y="3339902"/>
            <a:ext cx="944561" cy="877962"/>
            <a:chOff x="3117025" y="3959191"/>
            <a:chExt cx="1059738" cy="985306"/>
          </a:xfrm>
        </p:grpSpPr>
        <p:grpSp>
          <p:nvGrpSpPr>
            <p:cNvPr id="26" name="组合 25"/>
            <p:cNvGrpSpPr/>
            <p:nvPr/>
          </p:nvGrpSpPr>
          <p:grpSpPr>
            <a:xfrm>
              <a:off x="3117025" y="3959191"/>
              <a:ext cx="984950" cy="985306"/>
              <a:chOff x="4345444" y="2542859"/>
              <a:chExt cx="1810550" cy="1811205"/>
            </a:xfrm>
          </p:grpSpPr>
          <p:grpSp>
            <p:nvGrpSpPr>
              <p:cNvPr id="28" name="组合 2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0" name="同心圆 2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solidFill>
                  </a:endParaRPr>
                </a:p>
              </p:txBody>
            </p:sp>
            <p:sp>
              <p:nvSpPr>
                <p:cNvPr id="31" name="椭圆 3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29" name="椭圆 28"/>
              <p:cNvSpPr/>
              <p:nvPr/>
            </p:nvSpPr>
            <p:spPr>
              <a:xfrm>
                <a:off x="4483177" y="2680639"/>
                <a:ext cx="1535084" cy="1535638"/>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27" name="TextBox 104"/>
            <p:cNvSpPr txBox="1"/>
            <p:nvPr/>
          </p:nvSpPr>
          <p:spPr>
            <a:xfrm>
              <a:off x="3148019" y="4196694"/>
              <a:ext cx="1028744" cy="531747"/>
            </a:xfrm>
            <a:prstGeom prst="rect">
              <a:avLst/>
            </a:prstGeom>
            <a:noFill/>
          </p:spPr>
          <p:txBody>
            <a:bodyPr bIns="92128" lIns="184256" rIns="184256" rtlCol="0" tIns="92128" wrap="square">
              <a:spAutoFit/>
            </a:bodyPr>
            <a:lstStyle/>
            <a:p>
              <a:r>
                <a:rPr altLang="zh-CN" lang="en-US" sz="1900">
                  <a:solidFill>
                    <a:schemeClr val="bg1"/>
                  </a:solidFill>
                  <a:latin charset="-122" pitchFamily="34" typeface="微软雅黑"/>
                  <a:ea charset="-122" pitchFamily="34" typeface="微软雅黑"/>
                </a:rPr>
                <a:t>7月</a:t>
              </a:r>
            </a:p>
          </p:txBody>
        </p:sp>
      </p:grpSp>
      <p:grpSp>
        <p:nvGrpSpPr>
          <p:cNvPr id="32" name="组合 31"/>
          <p:cNvGrpSpPr/>
          <p:nvPr/>
        </p:nvGrpSpPr>
        <p:grpSpPr>
          <a:xfrm>
            <a:off x="3967176" y="3190877"/>
            <a:ext cx="1175915" cy="1175999"/>
            <a:chOff x="4450933" y="3791953"/>
            <a:chExt cx="1319306" cy="1319782"/>
          </a:xfrm>
        </p:grpSpPr>
        <p:grpSp>
          <p:nvGrpSpPr>
            <p:cNvPr id="33" name="组合 32"/>
            <p:cNvGrpSpPr/>
            <p:nvPr/>
          </p:nvGrpSpPr>
          <p:grpSpPr>
            <a:xfrm>
              <a:off x="4450933" y="3791953"/>
              <a:ext cx="1319306" cy="1319782"/>
              <a:chOff x="4345444" y="2542859"/>
              <a:chExt cx="1810550" cy="1811205"/>
            </a:xfrm>
          </p:grpSpPr>
          <p:grpSp>
            <p:nvGrpSpPr>
              <p:cNvPr id="35" name="组合 34"/>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7" name="同心圆 36"/>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solidFill>
                  </a:endParaRPr>
                </a:p>
              </p:txBody>
            </p:sp>
            <p:sp>
              <p:nvSpPr>
                <p:cNvPr id="38" name="椭圆 37"/>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36" name="椭圆 35"/>
              <p:cNvSpPr/>
              <p:nvPr/>
            </p:nvSpPr>
            <p:spPr>
              <a:xfrm>
                <a:off x="4427702" y="2656211"/>
                <a:ext cx="1606932" cy="160751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34" name="TextBox 111"/>
            <p:cNvSpPr txBox="1"/>
            <p:nvPr/>
          </p:nvSpPr>
          <p:spPr>
            <a:xfrm>
              <a:off x="4624965" y="4194851"/>
              <a:ext cx="1028745" cy="531747"/>
            </a:xfrm>
            <a:prstGeom prst="rect">
              <a:avLst/>
            </a:prstGeom>
            <a:noFill/>
          </p:spPr>
          <p:txBody>
            <a:bodyPr bIns="92128" lIns="184256" rIns="184256" rtlCol="0" tIns="92128" wrap="square">
              <a:spAutoFit/>
            </a:bodyPr>
            <a:lstStyle/>
            <a:p>
              <a:r>
                <a:rPr altLang="zh-CN" lang="en-US" sz="1900">
                  <a:solidFill>
                    <a:schemeClr val="bg1"/>
                  </a:solidFill>
                  <a:latin charset="-122" pitchFamily="34" typeface="微软雅黑"/>
                  <a:ea charset="-122" pitchFamily="34" typeface="微软雅黑"/>
                </a:rPr>
                <a:t>8月</a:t>
              </a:r>
            </a:p>
          </p:txBody>
        </p:sp>
      </p:grpSp>
      <p:grpSp>
        <p:nvGrpSpPr>
          <p:cNvPr id="39" name="组合 38"/>
          <p:cNvGrpSpPr/>
          <p:nvPr/>
        </p:nvGrpSpPr>
        <p:grpSpPr>
          <a:xfrm>
            <a:off x="5454124" y="3324918"/>
            <a:ext cx="961591" cy="907918"/>
            <a:chOff x="6119197" y="3942381"/>
            <a:chExt cx="1078849" cy="1018926"/>
          </a:xfrm>
        </p:grpSpPr>
        <p:grpSp>
          <p:nvGrpSpPr>
            <p:cNvPr id="40" name="组合 39"/>
            <p:cNvGrpSpPr/>
            <p:nvPr/>
          </p:nvGrpSpPr>
          <p:grpSpPr>
            <a:xfrm>
              <a:off x="6119197" y="3942381"/>
              <a:ext cx="1018558" cy="1018926"/>
              <a:chOff x="4345444" y="2542859"/>
              <a:chExt cx="1810550" cy="1811205"/>
            </a:xfrm>
          </p:grpSpPr>
          <p:grpSp>
            <p:nvGrpSpPr>
              <p:cNvPr id="42" name="组合 41"/>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4" name="同心圆 4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solidFill>
                  </a:endParaRPr>
                </a:p>
              </p:txBody>
            </p:sp>
            <p:sp>
              <p:nvSpPr>
                <p:cNvPr id="45" name="椭圆 4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43" name="椭圆 42"/>
              <p:cNvSpPr/>
              <p:nvPr/>
            </p:nvSpPr>
            <p:spPr>
              <a:xfrm>
                <a:off x="4466846" y="2664303"/>
                <a:ext cx="1567743" cy="156831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41" name="TextBox 118"/>
            <p:cNvSpPr txBox="1"/>
            <p:nvPr/>
          </p:nvSpPr>
          <p:spPr>
            <a:xfrm>
              <a:off x="6169300" y="4182441"/>
              <a:ext cx="1028746" cy="531748"/>
            </a:xfrm>
            <a:prstGeom prst="rect">
              <a:avLst/>
            </a:prstGeom>
            <a:noFill/>
          </p:spPr>
          <p:txBody>
            <a:bodyPr bIns="92128" lIns="184256" rIns="184256" rtlCol="0" tIns="92128" wrap="square">
              <a:spAutoFit/>
            </a:bodyPr>
            <a:lstStyle/>
            <a:p>
              <a:r>
                <a:rPr altLang="zh-CN" lang="en-US" sz="1900">
                  <a:solidFill>
                    <a:schemeClr val="bg1"/>
                  </a:solidFill>
                  <a:latin charset="-122" pitchFamily="34" typeface="微软雅黑"/>
                  <a:ea charset="-122" pitchFamily="34" typeface="微软雅黑"/>
                </a:rPr>
                <a:t>9月</a:t>
              </a:r>
            </a:p>
          </p:txBody>
        </p:sp>
      </p:grpSp>
      <p:grpSp>
        <p:nvGrpSpPr>
          <p:cNvPr id="46" name="组合 45"/>
          <p:cNvGrpSpPr/>
          <p:nvPr/>
        </p:nvGrpSpPr>
        <p:grpSpPr>
          <a:xfrm>
            <a:off x="6641713" y="3324920"/>
            <a:ext cx="1068868" cy="907918"/>
            <a:chOff x="7451602" y="3942381"/>
            <a:chExt cx="1199205" cy="1018926"/>
          </a:xfrm>
        </p:grpSpPr>
        <p:grpSp>
          <p:nvGrpSpPr>
            <p:cNvPr id="47" name="组合 46"/>
            <p:cNvGrpSpPr/>
            <p:nvPr/>
          </p:nvGrpSpPr>
          <p:grpSpPr>
            <a:xfrm>
              <a:off x="7486713" y="3942381"/>
              <a:ext cx="1018558" cy="1018926"/>
              <a:chOff x="4345444" y="2542859"/>
              <a:chExt cx="1810550" cy="1811205"/>
            </a:xfrm>
          </p:grpSpPr>
          <p:grpSp>
            <p:nvGrpSpPr>
              <p:cNvPr id="49" name="组合 48"/>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1" name="同心圆 50"/>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solidFill>
                  </a:endParaRPr>
                </a:p>
              </p:txBody>
            </p:sp>
            <p:sp>
              <p:nvSpPr>
                <p:cNvPr id="52" name="椭圆 5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50" name="椭圆 49"/>
              <p:cNvSpPr/>
              <p:nvPr/>
            </p:nvSpPr>
            <p:spPr>
              <a:xfrm>
                <a:off x="4466990" y="2664444"/>
                <a:ext cx="1567461" cy="156802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48" name="TextBox 125"/>
            <p:cNvSpPr txBox="1"/>
            <p:nvPr/>
          </p:nvSpPr>
          <p:spPr>
            <a:xfrm>
              <a:off x="7451600" y="4199437"/>
              <a:ext cx="1199205" cy="446231"/>
            </a:xfrm>
            <a:prstGeom prst="rect">
              <a:avLst/>
            </a:prstGeom>
            <a:noFill/>
          </p:spPr>
          <p:txBody>
            <a:bodyPr bIns="92128" lIns="184256" rIns="184256" rtlCol="0" tIns="92128" wrap="square">
              <a:spAutoFit/>
            </a:bodyPr>
            <a:lstStyle/>
            <a:p>
              <a:r>
                <a:rPr altLang="zh-CN" lang="en-US" sz="1400">
                  <a:solidFill>
                    <a:schemeClr val="bg1"/>
                  </a:solidFill>
                  <a:latin charset="-122" pitchFamily="34" typeface="微软雅黑"/>
                  <a:ea charset="-122" pitchFamily="34" typeface="微软雅黑"/>
                </a:rPr>
                <a:t>10月</a:t>
              </a:r>
            </a:p>
          </p:txBody>
        </p:sp>
      </p:grpSp>
      <p:grpSp>
        <p:nvGrpSpPr>
          <p:cNvPr id="53" name="组合 52"/>
          <p:cNvGrpSpPr/>
          <p:nvPr/>
        </p:nvGrpSpPr>
        <p:grpSpPr>
          <a:xfrm>
            <a:off x="7891890" y="3174331"/>
            <a:ext cx="1209007" cy="1209095"/>
            <a:chOff x="8854229" y="3773382"/>
            <a:chExt cx="1356434" cy="1356924"/>
          </a:xfrm>
        </p:grpSpPr>
        <p:grpSp>
          <p:nvGrpSpPr>
            <p:cNvPr id="54" name="组合 53"/>
            <p:cNvGrpSpPr/>
            <p:nvPr/>
          </p:nvGrpSpPr>
          <p:grpSpPr>
            <a:xfrm>
              <a:off x="8854229" y="3773382"/>
              <a:ext cx="1356434" cy="1356924"/>
              <a:chOff x="4345444" y="2542859"/>
              <a:chExt cx="1810550" cy="1811205"/>
            </a:xfrm>
          </p:grpSpPr>
          <p:grpSp>
            <p:nvGrpSpPr>
              <p:cNvPr id="56" name="组合 5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8" name="同心圆 57"/>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solidFill>
                  </a:endParaRPr>
                </a:p>
              </p:txBody>
            </p:sp>
            <p:sp>
              <p:nvSpPr>
                <p:cNvPr id="59" name="椭圆 5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57" name="椭圆 56"/>
              <p:cNvSpPr/>
              <p:nvPr/>
            </p:nvSpPr>
            <p:spPr>
              <a:xfrm>
                <a:off x="4464837" y="2666232"/>
                <a:ext cx="1571762" cy="1572325"/>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55" name="TextBox 132"/>
            <p:cNvSpPr txBox="1"/>
            <p:nvPr/>
          </p:nvSpPr>
          <p:spPr>
            <a:xfrm>
              <a:off x="8964048" y="4180596"/>
              <a:ext cx="1228295" cy="531747"/>
            </a:xfrm>
            <a:prstGeom prst="rect">
              <a:avLst/>
            </a:prstGeom>
            <a:noFill/>
          </p:spPr>
          <p:txBody>
            <a:bodyPr bIns="92128" lIns="184256" rIns="184256" rtlCol="0" tIns="92128" wrap="square">
              <a:spAutoFit/>
            </a:bodyPr>
            <a:lstStyle/>
            <a:p>
              <a:r>
                <a:rPr altLang="zh-CN" lang="en-US" sz="1900">
                  <a:solidFill>
                    <a:schemeClr val="bg1"/>
                  </a:solidFill>
                  <a:latin charset="-122" pitchFamily="34" typeface="微软雅黑"/>
                  <a:ea charset="-122" pitchFamily="34" typeface="微软雅黑"/>
                </a:rPr>
                <a:t>11月</a:t>
              </a:r>
            </a:p>
          </p:txBody>
        </p:sp>
      </p:grpSp>
      <p:grpSp>
        <p:nvGrpSpPr>
          <p:cNvPr id="60" name="组合 59"/>
          <p:cNvGrpSpPr/>
          <p:nvPr/>
        </p:nvGrpSpPr>
        <p:grpSpPr>
          <a:xfrm>
            <a:off x="9411928" y="2956664"/>
            <a:ext cx="1644309" cy="1644427"/>
            <a:chOff x="10559621" y="3529102"/>
            <a:chExt cx="1844818" cy="1845484"/>
          </a:xfrm>
        </p:grpSpPr>
        <p:grpSp>
          <p:nvGrpSpPr>
            <p:cNvPr id="61" name="组合 60"/>
            <p:cNvGrpSpPr/>
            <p:nvPr/>
          </p:nvGrpSpPr>
          <p:grpSpPr>
            <a:xfrm>
              <a:off x="10559621" y="3529102"/>
              <a:ext cx="1844818" cy="1845484"/>
              <a:chOff x="4345444" y="2542859"/>
              <a:chExt cx="1810550" cy="1811205"/>
            </a:xfrm>
          </p:grpSpPr>
          <p:grpSp>
            <p:nvGrpSpPr>
              <p:cNvPr id="63" name="组合 6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65" name="同心圆 6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solidFill>
                  </a:endParaRPr>
                </a:p>
              </p:txBody>
            </p:sp>
            <p:sp>
              <p:nvSpPr>
                <p:cNvPr id="66" name="椭圆 6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64" name="椭圆 63"/>
              <p:cNvSpPr/>
              <p:nvPr/>
            </p:nvSpPr>
            <p:spPr>
              <a:xfrm>
                <a:off x="4422287" y="2619728"/>
                <a:ext cx="1656864" cy="1657461"/>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p>
            </p:txBody>
          </p:sp>
        </p:grpSp>
        <p:sp>
          <p:nvSpPr>
            <p:cNvPr id="62" name="TextBox 139"/>
            <p:cNvSpPr txBox="1"/>
            <p:nvPr/>
          </p:nvSpPr>
          <p:spPr>
            <a:xfrm>
              <a:off x="10931220" y="4180596"/>
              <a:ext cx="1206867" cy="531747"/>
            </a:xfrm>
            <a:prstGeom prst="rect">
              <a:avLst/>
            </a:prstGeom>
            <a:noFill/>
          </p:spPr>
          <p:txBody>
            <a:bodyPr bIns="92128" lIns="184256" rIns="184256" rtlCol="0" tIns="92128" wrap="square">
              <a:spAutoFit/>
            </a:bodyPr>
            <a:lstStyle/>
            <a:p>
              <a:r>
                <a:rPr altLang="zh-CN" lang="en-US" sz="1900">
                  <a:solidFill>
                    <a:schemeClr val="bg1"/>
                  </a:solidFill>
                  <a:latin charset="-122" pitchFamily="34" typeface="微软雅黑"/>
                  <a:ea charset="-122" pitchFamily="34" typeface="微软雅黑"/>
                </a:rPr>
                <a:t>12月</a:t>
              </a:r>
            </a:p>
          </p:txBody>
        </p:sp>
      </p:grpSp>
      <p:grpSp>
        <p:nvGrpSpPr>
          <p:cNvPr id="67" name="组合 66"/>
          <p:cNvGrpSpPr/>
          <p:nvPr/>
        </p:nvGrpSpPr>
        <p:grpSpPr>
          <a:xfrm>
            <a:off x="694206" y="1633313"/>
            <a:ext cx="2588798" cy="1482130"/>
            <a:chOff x="689131" y="1318791"/>
            <a:chExt cx="1631535" cy="1055019"/>
          </a:xfrm>
        </p:grpSpPr>
        <p:sp>
          <p:nvSpPr>
            <p:cNvPr id="68" name="TextBox 145"/>
            <p:cNvSpPr txBox="1"/>
            <p:nvPr/>
          </p:nvSpPr>
          <p:spPr>
            <a:xfrm>
              <a:off x="724689" y="1667530"/>
              <a:ext cx="1516141" cy="509857"/>
            </a:xfrm>
            <a:prstGeom prst="rect">
              <a:avLst/>
            </a:prstGeom>
            <a:noFill/>
          </p:spPr>
          <p:txBody>
            <a:bodyPr bIns="60953" lIns="121908" rIns="121908" rtlCol="0" tIns="60953" wrap="square">
              <a:spAutoFit/>
            </a:bodyPr>
            <a:lstStyle/>
            <a:p>
              <a:pPr algn="ct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您的内容打在这里，或者通过您的内容打在这里</a:t>
              </a:r>
            </a:p>
          </p:txBody>
        </p:sp>
        <p:grpSp>
          <p:nvGrpSpPr>
            <p:cNvPr id="69" name="组合 68"/>
            <p:cNvGrpSpPr/>
            <p:nvPr/>
          </p:nvGrpSpPr>
          <p:grpSpPr>
            <a:xfrm>
              <a:off x="689131" y="1318791"/>
              <a:ext cx="1631535" cy="1055019"/>
              <a:chOff x="689131" y="1318791"/>
              <a:chExt cx="1631535" cy="1055019"/>
            </a:xfrm>
          </p:grpSpPr>
          <p:cxnSp>
            <p:nvCxnSpPr>
              <p:cNvPr id="70" name="直接连接符 69"/>
              <p:cNvCxnSpPr/>
              <p:nvPr/>
            </p:nvCxnSpPr>
            <p:spPr>
              <a:xfrm flipH="1" flipV="1">
                <a:off x="1449591" y="2157786"/>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71" name="TextBox 148"/>
              <p:cNvSpPr txBox="1"/>
              <p:nvPr/>
            </p:nvSpPr>
            <p:spPr>
              <a:xfrm>
                <a:off x="689131" y="1318791"/>
                <a:ext cx="1631535" cy="341719"/>
              </a:xfrm>
              <a:prstGeom prst="rect">
                <a:avLst/>
              </a:prstGeom>
              <a:noFill/>
            </p:spPr>
            <p:txBody>
              <a:bodyPr anchor="t" bIns="0" lIns="121908" rIns="121908" rtlCol="0" tIns="0" wrap="square">
                <a:spAutoFit/>
              </a:bodyPr>
              <a:lstStyle/>
              <a:p>
                <a:pPr algn="ctr">
                  <a:lnSpc>
                    <a:spcPct val="150000"/>
                  </a:lnSpc>
                </a:pPr>
                <a:r>
                  <a:rPr altLang="en-US" lang="zh-CN" sz="21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grpSp>
        <p:nvGrpSpPr>
          <p:cNvPr id="72" name="组合 71"/>
          <p:cNvGrpSpPr/>
          <p:nvPr/>
        </p:nvGrpSpPr>
        <p:grpSpPr>
          <a:xfrm>
            <a:off x="3221486" y="1630740"/>
            <a:ext cx="2472853" cy="1487862"/>
            <a:chOff x="770508" y="1462813"/>
            <a:chExt cx="1372987" cy="941123"/>
          </a:xfrm>
        </p:grpSpPr>
        <p:sp>
          <p:nvSpPr>
            <p:cNvPr id="73" name="TextBox 150"/>
            <p:cNvSpPr txBox="1"/>
            <p:nvPr/>
          </p:nvSpPr>
          <p:spPr>
            <a:xfrm>
              <a:off x="770508" y="1767302"/>
              <a:ext cx="1372987" cy="453062"/>
            </a:xfrm>
            <a:prstGeom prst="rect">
              <a:avLst/>
            </a:prstGeom>
            <a:noFill/>
          </p:spPr>
          <p:txBody>
            <a:bodyPr bIns="60953" lIns="121908" rIns="121908" rtlCol="0" tIns="60953" wrap="square">
              <a:spAutoFit/>
            </a:bodyPr>
            <a:lstStyle/>
            <a:p>
              <a:pPr algn="ct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您的内容打在这里，或者通过您的内容打在这里</a:t>
              </a:r>
            </a:p>
          </p:txBody>
        </p:sp>
        <p:grpSp>
          <p:nvGrpSpPr>
            <p:cNvPr id="74" name="组合 73"/>
            <p:cNvGrpSpPr/>
            <p:nvPr/>
          </p:nvGrpSpPr>
          <p:grpSpPr>
            <a:xfrm>
              <a:off x="947384" y="1462813"/>
              <a:ext cx="1008112" cy="941123"/>
              <a:chOff x="947384" y="1462813"/>
              <a:chExt cx="1008112" cy="941123"/>
            </a:xfrm>
          </p:grpSpPr>
          <p:cxnSp>
            <p:nvCxnSpPr>
              <p:cNvPr id="75" name="直接连接符 74"/>
              <p:cNvCxnSpPr/>
              <p:nvPr/>
            </p:nvCxnSpPr>
            <p:spPr>
              <a:xfrm flipH="1" flipV="1">
                <a:off x="1474550" y="218791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76" name="TextBox 153"/>
              <p:cNvSpPr txBox="1"/>
              <p:nvPr/>
            </p:nvSpPr>
            <p:spPr>
              <a:xfrm>
                <a:off x="947384" y="1462813"/>
                <a:ext cx="1008112" cy="303654"/>
              </a:xfrm>
              <a:prstGeom prst="rect">
                <a:avLst/>
              </a:prstGeom>
              <a:noFill/>
            </p:spPr>
            <p:txBody>
              <a:bodyPr anchor="t" bIns="0" lIns="121908" rIns="121908" rtlCol="0" tIns="0" wrap="square">
                <a:spAutoFit/>
              </a:bodyPr>
              <a:lstStyle/>
              <a:p>
                <a:pPr algn="ctr">
                  <a:lnSpc>
                    <a:spcPct val="150000"/>
                  </a:lnSpc>
                </a:pPr>
                <a:r>
                  <a:rPr altLang="en-US" lang="zh-CN" sz="21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grpSp>
        <p:nvGrpSpPr>
          <p:cNvPr id="77" name="组合 76"/>
          <p:cNvGrpSpPr/>
          <p:nvPr/>
        </p:nvGrpSpPr>
        <p:grpSpPr>
          <a:xfrm>
            <a:off x="5812432" y="1633312"/>
            <a:ext cx="2560867" cy="1490766"/>
            <a:chOff x="773829" y="1541325"/>
            <a:chExt cx="1366344" cy="866056"/>
          </a:xfrm>
        </p:grpSpPr>
        <p:sp>
          <p:nvSpPr>
            <p:cNvPr id="78" name="TextBox 155"/>
            <p:cNvSpPr txBox="1"/>
            <p:nvPr/>
          </p:nvSpPr>
          <p:spPr>
            <a:xfrm>
              <a:off x="773829" y="1815540"/>
              <a:ext cx="1366344" cy="416113"/>
            </a:xfrm>
            <a:prstGeom prst="rect">
              <a:avLst/>
            </a:prstGeom>
            <a:noFill/>
          </p:spPr>
          <p:txBody>
            <a:bodyPr bIns="60953" lIns="121908" rIns="121908" rtlCol="0" tIns="60953" wrap="square">
              <a:spAutoFit/>
            </a:bodyPr>
            <a:lstStyle/>
            <a:p>
              <a:pPr algn="ct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您的内容打在这里，或者通过您的内容打在这里</a:t>
              </a:r>
            </a:p>
          </p:txBody>
        </p:sp>
        <p:grpSp>
          <p:nvGrpSpPr>
            <p:cNvPr id="79" name="组合 78"/>
            <p:cNvGrpSpPr/>
            <p:nvPr/>
          </p:nvGrpSpPr>
          <p:grpSpPr>
            <a:xfrm>
              <a:off x="971122" y="1541325"/>
              <a:ext cx="1008112" cy="866056"/>
              <a:chOff x="971122" y="1541325"/>
              <a:chExt cx="1008112" cy="866056"/>
            </a:xfrm>
          </p:grpSpPr>
          <p:cxnSp>
            <p:nvCxnSpPr>
              <p:cNvPr id="80" name="直接连接符 79"/>
              <p:cNvCxnSpPr/>
              <p:nvPr/>
            </p:nvCxnSpPr>
            <p:spPr>
              <a:xfrm flipH="1" flipV="1">
                <a:off x="1457223" y="2191357"/>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81" name="TextBox 158"/>
              <p:cNvSpPr txBox="1"/>
              <p:nvPr/>
            </p:nvSpPr>
            <p:spPr>
              <a:xfrm>
                <a:off x="971122" y="1541325"/>
                <a:ext cx="1008112" cy="278889"/>
              </a:xfrm>
              <a:prstGeom prst="rect">
                <a:avLst/>
              </a:prstGeom>
              <a:noFill/>
            </p:spPr>
            <p:txBody>
              <a:bodyPr anchor="t" bIns="0" lIns="121908" rIns="121908" rtlCol="0" tIns="0" wrap="square">
                <a:spAutoFit/>
              </a:bodyPr>
              <a:lstStyle/>
              <a:p>
                <a:pPr algn="ctr">
                  <a:lnSpc>
                    <a:spcPct val="150000"/>
                  </a:lnSpc>
                </a:pPr>
                <a:r>
                  <a:rPr altLang="en-US" lang="zh-CN" sz="21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grpSp>
        <p:nvGrpSpPr>
          <p:cNvPr id="82" name="组合 81"/>
          <p:cNvGrpSpPr/>
          <p:nvPr/>
        </p:nvGrpSpPr>
        <p:grpSpPr>
          <a:xfrm>
            <a:off x="8856276" y="1605169"/>
            <a:ext cx="2589050" cy="1371397"/>
            <a:chOff x="726816" y="1484176"/>
            <a:chExt cx="1460370" cy="820803"/>
          </a:xfrm>
        </p:grpSpPr>
        <p:sp>
          <p:nvSpPr>
            <p:cNvPr id="83" name="TextBox 160"/>
            <p:cNvSpPr txBox="1"/>
            <p:nvPr/>
          </p:nvSpPr>
          <p:spPr>
            <a:xfrm>
              <a:off x="726816" y="1767301"/>
              <a:ext cx="1460370" cy="428697"/>
            </a:xfrm>
            <a:prstGeom prst="rect">
              <a:avLst/>
            </a:prstGeom>
            <a:noFill/>
          </p:spPr>
          <p:txBody>
            <a:bodyPr bIns="60953" lIns="121908" rIns="121908" rtlCol="0" tIns="60953" wrap="square">
              <a:spAutoFit/>
            </a:bodyPr>
            <a:lstStyle/>
            <a:p>
              <a:pPr algn="ct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您的内容打在这里，或者通过您的内容打在这里</a:t>
              </a:r>
            </a:p>
          </p:txBody>
        </p:sp>
        <p:grpSp>
          <p:nvGrpSpPr>
            <p:cNvPr id="84" name="组合 83"/>
            <p:cNvGrpSpPr/>
            <p:nvPr/>
          </p:nvGrpSpPr>
          <p:grpSpPr>
            <a:xfrm>
              <a:off x="947384" y="1484176"/>
              <a:ext cx="1008112" cy="820803"/>
              <a:chOff x="947384" y="1484176"/>
              <a:chExt cx="1008112" cy="820803"/>
            </a:xfrm>
          </p:grpSpPr>
          <p:cxnSp>
            <p:nvCxnSpPr>
              <p:cNvPr id="85" name="直接连接符 84"/>
              <p:cNvCxnSpPr/>
              <p:nvPr/>
            </p:nvCxnSpPr>
            <p:spPr>
              <a:xfrm flipH="1" flipV="1">
                <a:off x="1481601" y="2146838"/>
                <a:ext cx="0" cy="158141"/>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86" name="TextBox 163"/>
              <p:cNvSpPr txBox="1"/>
              <p:nvPr/>
            </p:nvSpPr>
            <p:spPr>
              <a:xfrm>
                <a:off x="947384" y="1484176"/>
                <a:ext cx="1008112" cy="287324"/>
              </a:xfrm>
              <a:prstGeom prst="rect">
                <a:avLst/>
              </a:prstGeom>
              <a:noFill/>
            </p:spPr>
            <p:txBody>
              <a:bodyPr anchor="t" bIns="0" lIns="121908" rIns="121908" rtlCol="0" tIns="0" wrap="square">
                <a:spAutoFit/>
              </a:bodyPr>
              <a:lstStyle/>
              <a:p>
                <a:pPr algn="ctr">
                  <a:lnSpc>
                    <a:spcPct val="150000"/>
                  </a:lnSpc>
                </a:pPr>
                <a:r>
                  <a:rPr altLang="en-US" lang="zh-CN" sz="21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grpSp>
        <p:nvGrpSpPr>
          <p:cNvPr id="87" name="组合 86"/>
          <p:cNvGrpSpPr/>
          <p:nvPr/>
        </p:nvGrpSpPr>
        <p:grpSpPr>
          <a:xfrm>
            <a:off x="1931281" y="4496279"/>
            <a:ext cx="2463298" cy="1476775"/>
            <a:chOff x="793884" y="1340833"/>
            <a:chExt cx="1326235" cy="1020857"/>
          </a:xfrm>
        </p:grpSpPr>
        <p:sp>
          <p:nvSpPr>
            <p:cNvPr id="88" name="TextBox 165"/>
            <p:cNvSpPr txBox="1"/>
            <p:nvPr/>
          </p:nvSpPr>
          <p:spPr>
            <a:xfrm>
              <a:off x="793884" y="1842453"/>
              <a:ext cx="1326235" cy="495136"/>
            </a:xfrm>
            <a:prstGeom prst="rect">
              <a:avLst/>
            </a:prstGeom>
            <a:noFill/>
          </p:spPr>
          <p:txBody>
            <a:bodyPr bIns="60953" lIns="121908" rIns="121908" rtlCol="0" tIns="60953" wrap="square">
              <a:spAutoFit/>
            </a:bodyPr>
            <a:lstStyle/>
            <a:p>
              <a:pPr algn="ct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您的内容打在这里，或者通过您的内容打在这里</a:t>
              </a:r>
            </a:p>
          </p:txBody>
        </p:sp>
        <p:grpSp>
          <p:nvGrpSpPr>
            <p:cNvPr id="89" name="组合 88"/>
            <p:cNvGrpSpPr/>
            <p:nvPr/>
          </p:nvGrpSpPr>
          <p:grpSpPr>
            <a:xfrm>
              <a:off x="947384" y="1340833"/>
              <a:ext cx="1008112" cy="540984"/>
              <a:chOff x="947384" y="1340833"/>
              <a:chExt cx="1008112" cy="540984"/>
            </a:xfrm>
          </p:grpSpPr>
          <p:cxnSp>
            <p:nvCxnSpPr>
              <p:cNvPr id="90" name="直接连接符 89"/>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91" name="TextBox 168"/>
              <p:cNvSpPr txBox="1"/>
              <p:nvPr/>
            </p:nvSpPr>
            <p:spPr>
              <a:xfrm>
                <a:off x="947384" y="1541325"/>
                <a:ext cx="1008112" cy="331853"/>
              </a:xfrm>
              <a:prstGeom prst="rect">
                <a:avLst/>
              </a:prstGeom>
              <a:noFill/>
            </p:spPr>
            <p:txBody>
              <a:bodyPr anchor="t" bIns="0" lIns="121908" rIns="121908" rtlCol="0" tIns="0" wrap="square">
                <a:spAutoFit/>
              </a:bodyPr>
              <a:lstStyle/>
              <a:p>
                <a:pPr algn="ctr">
                  <a:lnSpc>
                    <a:spcPct val="150000"/>
                  </a:lnSpc>
                </a:pPr>
                <a:r>
                  <a:rPr altLang="en-US" lang="zh-CN" sz="21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grpSp>
        <p:nvGrpSpPr>
          <p:cNvPr id="92" name="组合 91"/>
          <p:cNvGrpSpPr/>
          <p:nvPr/>
        </p:nvGrpSpPr>
        <p:grpSpPr>
          <a:xfrm>
            <a:off x="4584868" y="4496278"/>
            <a:ext cx="2471028" cy="1494469"/>
            <a:chOff x="791804" y="1340833"/>
            <a:chExt cx="1330396" cy="1033088"/>
          </a:xfrm>
        </p:grpSpPr>
        <p:sp>
          <p:nvSpPr>
            <p:cNvPr id="93" name="TextBox 170"/>
            <p:cNvSpPr txBox="1"/>
            <p:nvPr/>
          </p:nvSpPr>
          <p:spPr>
            <a:xfrm>
              <a:off x="791804" y="1854684"/>
              <a:ext cx="1330396" cy="495136"/>
            </a:xfrm>
            <a:prstGeom prst="rect">
              <a:avLst/>
            </a:prstGeom>
            <a:noFill/>
          </p:spPr>
          <p:txBody>
            <a:bodyPr bIns="60953" lIns="121908" rIns="121908" rtlCol="0" tIns="60953" wrap="square">
              <a:spAutoFit/>
            </a:bodyPr>
            <a:lstStyle/>
            <a:p>
              <a:pPr algn="ct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您的内容打在这里，或者通过您的内容打在这里</a:t>
              </a:r>
            </a:p>
          </p:txBody>
        </p:sp>
        <p:grpSp>
          <p:nvGrpSpPr>
            <p:cNvPr id="94" name="组合 93"/>
            <p:cNvGrpSpPr/>
            <p:nvPr/>
          </p:nvGrpSpPr>
          <p:grpSpPr>
            <a:xfrm>
              <a:off x="947384" y="1340833"/>
              <a:ext cx="1008112" cy="540984"/>
              <a:chOff x="947384" y="1340833"/>
              <a:chExt cx="1008112" cy="540984"/>
            </a:xfrm>
          </p:grpSpPr>
          <p:cxnSp>
            <p:nvCxnSpPr>
              <p:cNvPr id="95" name="直接连接符 94"/>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96" name="TextBox 173"/>
              <p:cNvSpPr txBox="1"/>
              <p:nvPr/>
            </p:nvSpPr>
            <p:spPr>
              <a:xfrm>
                <a:off x="947384" y="1541325"/>
                <a:ext cx="1008112" cy="331853"/>
              </a:xfrm>
              <a:prstGeom prst="rect">
                <a:avLst/>
              </a:prstGeom>
              <a:noFill/>
            </p:spPr>
            <p:txBody>
              <a:bodyPr anchor="t" bIns="0" lIns="121908" rIns="121908" rtlCol="0" tIns="0" wrap="square">
                <a:spAutoFit/>
              </a:bodyPr>
              <a:lstStyle/>
              <a:p>
                <a:pPr algn="ctr">
                  <a:lnSpc>
                    <a:spcPct val="150000"/>
                  </a:lnSpc>
                </a:pPr>
                <a:r>
                  <a:rPr altLang="en-US" lang="zh-CN" sz="21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grpSp>
        <p:nvGrpSpPr>
          <p:cNvPr id="97" name="组合 96"/>
          <p:cNvGrpSpPr/>
          <p:nvPr/>
        </p:nvGrpSpPr>
        <p:grpSpPr>
          <a:xfrm>
            <a:off x="7098672" y="4570469"/>
            <a:ext cx="2741366" cy="1420278"/>
            <a:chOff x="719029" y="1340833"/>
            <a:chExt cx="1475946" cy="981802"/>
          </a:xfrm>
        </p:grpSpPr>
        <p:sp>
          <p:nvSpPr>
            <p:cNvPr id="98" name="TextBox 175"/>
            <p:cNvSpPr txBox="1"/>
            <p:nvPr/>
          </p:nvSpPr>
          <p:spPr>
            <a:xfrm>
              <a:off x="719029" y="1803398"/>
              <a:ext cx="1475946" cy="495136"/>
            </a:xfrm>
            <a:prstGeom prst="rect">
              <a:avLst/>
            </a:prstGeom>
            <a:noFill/>
          </p:spPr>
          <p:txBody>
            <a:bodyPr bIns="60953" lIns="121908" rIns="121908" rtlCol="0" tIns="60953" wrap="square">
              <a:spAutoFit/>
            </a:bodyPr>
            <a:lstStyle/>
            <a:p>
              <a:pPr algn="ctr">
                <a:lnSpc>
                  <a:spcPct val="130000"/>
                </a:lnSpc>
              </a:pPr>
              <a:r>
                <a:rPr altLang="en-US" lang="zh-CN" sz="1500">
                  <a:solidFill>
                    <a:schemeClr val="tx1">
                      <a:lumMod val="75000"/>
                      <a:lumOff val="25000"/>
                    </a:schemeClr>
                  </a:solidFill>
                  <a:latin charset="-122" pitchFamily="34" typeface="微软雅黑"/>
                  <a:ea charset="-122" pitchFamily="34" typeface="微软雅黑"/>
                </a:rPr>
                <a:t>您的内容打在这里，或者通过您的内容打在这里</a:t>
              </a:r>
            </a:p>
          </p:txBody>
        </p:sp>
        <p:grpSp>
          <p:nvGrpSpPr>
            <p:cNvPr id="99" name="组合 98"/>
            <p:cNvGrpSpPr/>
            <p:nvPr/>
          </p:nvGrpSpPr>
          <p:grpSpPr>
            <a:xfrm>
              <a:off x="947384" y="1340833"/>
              <a:ext cx="1008112" cy="540984"/>
              <a:chOff x="947384" y="1340833"/>
              <a:chExt cx="1008112" cy="540984"/>
            </a:xfrm>
          </p:grpSpPr>
          <p:cxnSp>
            <p:nvCxnSpPr>
              <p:cNvPr id="100" name="直接连接符 99"/>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01" name="TextBox 178"/>
              <p:cNvSpPr txBox="1"/>
              <p:nvPr/>
            </p:nvSpPr>
            <p:spPr>
              <a:xfrm>
                <a:off x="947384" y="1541325"/>
                <a:ext cx="1008112" cy="331853"/>
              </a:xfrm>
              <a:prstGeom prst="rect">
                <a:avLst/>
              </a:prstGeom>
              <a:noFill/>
            </p:spPr>
            <p:txBody>
              <a:bodyPr anchor="t" bIns="0" lIns="121908" rIns="121908" rtlCol="0" tIns="0" wrap="square">
                <a:spAutoFit/>
              </a:bodyPr>
              <a:lstStyle/>
              <a:p>
                <a:pPr algn="ctr">
                  <a:lnSpc>
                    <a:spcPct val="150000"/>
                  </a:lnSpc>
                </a:pPr>
                <a:r>
                  <a:rPr altLang="en-US" lang="zh-CN" sz="2100">
                    <a:solidFill>
                      <a:schemeClr val="tx1">
                        <a:lumMod val="75000"/>
                        <a:lumOff val="25000"/>
                      </a:schemeClr>
                    </a:solidFill>
                    <a:latin charset="-122" pitchFamily="34" typeface="微软雅黑"/>
                    <a:ea charset="-122" pitchFamily="34" typeface="微软雅黑"/>
                    <a:cs charset="-122" pitchFamily="2" typeface="华文黑体"/>
                  </a:rPr>
                  <a:t>添加标题</a:t>
                </a:r>
              </a:p>
            </p:txBody>
          </p:sp>
        </p:grpSp>
      </p:grpSp>
    </p:spTree>
    <p:extLst>
      <p:ext uri="{BB962C8B-B14F-4D97-AF65-F5344CB8AC3E}">
        <p14:creationId val="286530464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22" presetSubtype="8">
                                  <p:stCondLst>
                                    <p:cond delay="0"/>
                                  </p:stCondLst>
                                  <p:childTnLst>
                                    <p:set>
                                      <p:cBhvr>
                                        <p:cTn dur="1" fill="hold" id="25">
                                          <p:stCondLst>
                                            <p:cond delay="0"/>
                                          </p:stCondLst>
                                        </p:cTn>
                                        <p:tgtEl>
                                          <p:spTgt spid="17"/>
                                        </p:tgtEl>
                                        <p:attrNameLst>
                                          <p:attrName>style.visibility</p:attrName>
                                        </p:attrNameLst>
                                      </p:cBhvr>
                                      <p:to>
                                        <p:strVal val="visible"/>
                                      </p:to>
                                    </p:set>
                                    <p:animEffect filter="wipe(left)" transition="in">
                                      <p:cBhvr>
                                        <p:cTn dur="1000" id="26"/>
                                        <p:tgtEl>
                                          <p:spTgt spid="17"/>
                                        </p:tgtEl>
                                      </p:cBhvr>
                                    </p:animEffect>
                                  </p:childTnLst>
                                </p:cTn>
                              </p:par>
                            </p:childTnLst>
                          </p:cTn>
                        </p:par>
                        <p:par>
                          <p:cTn fill="hold" id="27" nodeType="afterGroup">
                            <p:stCondLst>
                              <p:cond delay="2200"/>
                            </p:stCondLst>
                            <p:childTnLst>
                              <p:par>
                                <p:cTn accel="58000" fill="hold" id="28" nodeType="afterEffect" presetClass="entr" presetID="2" presetSubtype="2">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1500" fill="hold" id="30"/>
                                        <p:tgtEl>
                                          <p:spTgt spid="18"/>
                                        </p:tgtEl>
                                        <p:attrNameLst>
                                          <p:attrName>ppt_x</p:attrName>
                                        </p:attrNameLst>
                                      </p:cBhvr>
                                      <p:tavLst>
                                        <p:tav tm="0">
                                          <p:val>
                                            <p:strVal val="1+#ppt_w/2"/>
                                          </p:val>
                                        </p:tav>
                                        <p:tav tm="100000">
                                          <p:val>
                                            <p:strVal val="#ppt_x"/>
                                          </p:val>
                                        </p:tav>
                                      </p:tavLst>
                                    </p:anim>
                                    <p:anim calcmode="lin" valueType="num">
                                      <p:cBhvr additive="base">
                                        <p:cTn dur="1500" fill="hold" id="31"/>
                                        <p:tgtEl>
                                          <p:spTgt spid="18"/>
                                        </p:tgtEl>
                                        <p:attrNameLst>
                                          <p:attrName>ppt_y</p:attrName>
                                        </p:attrNameLst>
                                      </p:cBhvr>
                                      <p:tavLst>
                                        <p:tav tm="0">
                                          <p:val>
                                            <p:strVal val="#ppt_y"/>
                                          </p:val>
                                        </p:tav>
                                        <p:tav tm="100000">
                                          <p:val>
                                            <p:strVal val="#ppt_y"/>
                                          </p:val>
                                        </p:tav>
                                      </p:tavLst>
                                    </p:anim>
                                  </p:childTnLst>
                                </p:cTn>
                              </p:par>
                              <p:par>
                                <p:cTn accel="58000" fill="hold" id="32" nodeType="withEffect" presetClass="entr" presetID="2" presetSubtype="2">
                                  <p:stCondLst>
                                    <p:cond delay="200"/>
                                  </p:stCondLst>
                                  <p:childTnLst>
                                    <p:set>
                                      <p:cBhvr>
                                        <p:cTn dur="1" fill="hold" id="33">
                                          <p:stCondLst>
                                            <p:cond delay="0"/>
                                          </p:stCondLst>
                                        </p:cTn>
                                        <p:tgtEl>
                                          <p:spTgt spid="25"/>
                                        </p:tgtEl>
                                        <p:attrNameLst>
                                          <p:attrName>style.visibility</p:attrName>
                                        </p:attrNameLst>
                                      </p:cBhvr>
                                      <p:to>
                                        <p:strVal val="visible"/>
                                      </p:to>
                                    </p:set>
                                    <p:anim calcmode="lin" valueType="num">
                                      <p:cBhvr additive="base">
                                        <p:cTn dur="1500" fill="hold" id="34"/>
                                        <p:tgtEl>
                                          <p:spTgt spid="25"/>
                                        </p:tgtEl>
                                        <p:attrNameLst>
                                          <p:attrName>ppt_x</p:attrName>
                                        </p:attrNameLst>
                                      </p:cBhvr>
                                      <p:tavLst>
                                        <p:tav tm="0">
                                          <p:val>
                                            <p:strVal val="1+#ppt_w/2"/>
                                          </p:val>
                                        </p:tav>
                                        <p:tav tm="100000">
                                          <p:val>
                                            <p:strVal val="#ppt_x"/>
                                          </p:val>
                                        </p:tav>
                                      </p:tavLst>
                                    </p:anim>
                                    <p:anim calcmode="lin" valueType="num">
                                      <p:cBhvr additive="base">
                                        <p:cTn dur="1500" fill="hold" id="35"/>
                                        <p:tgtEl>
                                          <p:spTgt spid="25"/>
                                        </p:tgtEl>
                                        <p:attrNameLst>
                                          <p:attrName>ppt_y</p:attrName>
                                        </p:attrNameLst>
                                      </p:cBhvr>
                                      <p:tavLst>
                                        <p:tav tm="0">
                                          <p:val>
                                            <p:strVal val="#ppt_y"/>
                                          </p:val>
                                        </p:tav>
                                        <p:tav tm="100000">
                                          <p:val>
                                            <p:strVal val="#ppt_y"/>
                                          </p:val>
                                        </p:tav>
                                      </p:tavLst>
                                    </p:anim>
                                  </p:childTnLst>
                                </p:cTn>
                              </p:par>
                              <p:par>
                                <p:cTn accel="58000" fill="hold" id="36" nodeType="withEffect" presetClass="entr" presetID="2" presetSubtype="2">
                                  <p:stCondLst>
                                    <p:cond delay="400"/>
                                  </p:stCondLst>
                                  <p:childTnLst>
                                    <p:set>
                                      <p:cBhvr>
                                        <p:cTn dur="1" fill="hold" id="37">
                                          <p:stCondLst>
                                            <p:cond delay="0"/>
                                          </p:stCondLst>
                                        </p:cTn>
                                        <p:tgtEl>
                                          <p:spTgt spid="32"/>
                                        </p:tgtEl>
                                        <p:attrNameLst>
                                          <p:attrName>style.visibility</p:attrName>
                                        </p:attrNameLst>
                                      </p:cBhvr>
                                      <p:to>
                                        <p:strVal val="visible"/>
                                      </p:to>
                                    </p:set>
                                    <p:anim calcmode="lin" valueType="num">
                                      <p:cBhvr additive="base">
                                        <p:cTn dur="1500" fill="hold" id="38"/>
                                        <p:tgtEl>
                                          <p:spTgt spid="32"/>
                                        </p:tgtEl>
                                        <p:attrNameLst>
                                          <p:attrName>ppt_x</p:attrName>
                                        </p:attrNameLst>
                                      </p:cBhvr>
                                      <p:tavLst>
                                        <p:tav tm="0">
                                          <p:val>
                                            <p:strVal val="1+#ppt_w/2"/>
                                          </p:val>
                                        </p:tav>
                                        <p:tav tm="100000">
                                          <p:val>
                                            <p:strVal val="#ppt_x"/>
                                          </p:val>
                                        </p:tav>
                                      </p:tavLst>
                                    </p:anim>
                                    <p:anim calcmode="lin" valueType="num">
                                      <p:cBhvr additive="base">
                                        <p:cTn dur="1500" fill="hold" id="39"/>
                                        <p:tgtEl>
                                          <p:spTgt spid="32"/>
                                        </p:tgtEl>
                                        <p:attrNameLst>
                                          <p:attrName>ppt_y</p:attrName>
                                        </p:attrNameLst>
                                      </p:cBhvr>
                                      <p:tavLst>
                                        <p:tav tm="0">
                                          <p:val>
                                            <p:strVal val="#ppt_y"/>
                                          </p:val>
                                        </p:tav>
                                        <p:tav tm="100000">
                                          <p:val>
                                            <p:strVal val="#ppt_y"/>
                                          </p:val>
                                        </p:tav>
                                      </p:tavLst>
                                    </p:anim>
                                  </p:childTnLst>
                                </p:cTn>
                              </p:par>
                              <p:par>
                                <p:cTn accel="58000" fill="hold" id="40" nodeType="withEffect" presetClass="entr" presetID="2" presetSubtype="2">
                                  <p:stCondLst>
                                    <p:cond delay="600"/>
                                  </p:stCondLst>
                                  <p:childTnLst>
                                    <p:set>
                                      <p:cBhvr>
                                        <p:cTn dur="1" fill="hold" id="41">
                                          <p:stCondLst>
                                            <p:cond delay="0"/>
                                          </p:stCondLst>
                                        </p:cTn>
                                        <p:tgtEl>
                                          <p:spTgt spid="39"/>
                                        </p:tgtEl>
                                        <p:attrNameLst>
                                          <p:attrName>style.visibility</p:attrName>
                                        </p:attrNameLst>
                                      </p:cBhvr>
                                      <p:to>
                                        <p:strVal val="visible"/>
                                      </p:to>
                                    </p:set>
                                    <p:anim calcmode="lin" valueType="num">
                                      <p:cBhvr additive="base">
                                        <p:cTn dur="1500" fill="hold" id="42"/>
                                        <p:tgtEl>
                                          <p:spTgt spid="39"/>
                                        </p:tgtEl>
                                        <p:attrNameLst>
                                          <p:attrName>ppt_x</p:attrName>
                                        </p:attrNameLst>
                                      </p:cBhvr>
                                      <p:tavLst>
                                        <p:tav tm="0">
                                          <p:val>
                                            <p:strVal val="1+#ppt_w/2"/>
                                          </p:val>
                                        </p:tav>
                                        <p:tav tm="100000">
                                          <p:val>
                                            <p:strVal val="#ppt_x"/>
                                          </p:val>
                                        </p:tav>
                                      </p:tavLst>
                                    </p:anim>
                                    <p:anim calcmode="lin" valueType="num">
                                      <p:cBhvr additive="base">
                                        <p:cTn dur="1500" fill="hold" id="43"/>
                                        <p:tgtEl>
                                          <p:spTgt spid="39"/>
                                        </p:tgtEl>
                                        <p:attrNameLst>
                                          <p:attrName>ppt_y</p:attrName>
                                        </p:attrNameLst>
                                      </p:cBhvr>
                                      <p:tavLst>
                                        <p:tav tm="0">
                                          <p:val>
                                            <p:strVal val="#ppt_y"/>
                                          </p:val>
                                        </p:tav>
                                        <p:tav tm="100000">
                                          <p:val>
                                            <p:strVal val="#ppt_y"/>
                                          </p:val>
                                        </p:tav>
                                      </p:tavLst>
                                    </p:anim>
                                  </p:childTnLst>
                                </p:cTn>
                              </p:par>
                              <p:par>
                                <p:cTn accel="58000" fill="hold" id="44" nodeType="withEffect" presetClass="entr" presetID="2" presetSubtype="2">
                                  <p:stCondLst>
                                    <p:cond delay="800"/>
                                  </p:stCondLst>
                                  <p:childTnLst>
                                    <p:set>
                                      <p:cBhvr>
                                        <p:cTn dur="1" fill="hold" id="45">
                                          <p:stCondLst>
                                            <p:cond delay="0"/>
                                          </p:stCondLst>
                                        </p:cTn>
                                        <p:tgtEl>
                                          <p:spTgt spid="46"/>
                                        </p:tgtEl>
                                        <p:attrNameLst>
                                          <p:attrName>style.visibility</p:attrName>
                                        </p:attrNameLst>
                                      </p:cBhvr>
                                      <p:to>
                                        <p:strVal val="visible"/>
                                      </p:to>
                                    </p:set>
                                    <p:anim calcmode="lin" valueType="num">
                                      <p:cBhvr additive="base">
                                        <p:cTn dur="1500" fill="hold" id="46"/>
                                        <p:tgtEl>
                                          <p:spTgt spid="46"/>
                                        </p:tgtEl>
                                        <p:attrNameLst>
                                          <p:attrName>ppt_x</p:attrName>
                                        </p:attrNameLst>
                                      </p:cBhvr>
                                      <p:tavLst>
                                        <p:tav tm="0">
                                          <p:val>
                                            <p:strVal val="1+#ppt_w/2"/>
                                          </p:val>
                                        </p:tav>
                                        <p:tav tm="100000">
                                          <p:val>
                                            <p:strVal val="#ppt_x"/>
                                          </p:val>
                                        </p:tav>
                                      </p:tavLst>
                                    </p:anim>
                                    <p:anim calcmode="lin" valueType="num">
                                      <p:cBhvr additive="base">
                                        <p:cTn dur="1500" fill="hold" id="47"/>
                                        <p:tgtEl>
                                          <p:spTgt spid="46"/>
                                        </p:tgtEl>
                                        <p:attrNameLst>
                                          <p:attrName>ppt_y</p:attrName>
                                        </p:attrNameLst>
                                      </p:cBhvr>
                                      <p:tavLst>
                                        <p:tav tm="0">
                                          <p:val>
                                            <p:strVal val="#ppt_y"/>
                                          </p:val>
                                        </p:tav>
                                        <p:tav tm="100000">
                                          <p:val>
                                            <p:strVal val="#ppt_y"/>
                                          </p:val>
                                        </p:tav>
                                      </p:tavLst>
                                    </p:anim>
                                  </p:childTnLst>
                                </p:cTn>
                              </p:par>
                              <p:par>
                                <p:cTn accel="58000" fill="hold" id="48" nodeType="withEffect" presetClass="entr" presetID="2" presetSubtype="2">
                                  <p:stCondLst>
                                    <p:cond delay="1000"/>
                                  </p:stCondLst>
                                  <p:childTnLst>
                                    <p:set>
                                      <p:cBhvr>
                                        <p:cTn dur="1" fill="hold" id="49">
                                          <p:stCondLst>
                                            <p:cond delay="0"/>
                                          </p:stCondLst>
                                        </p:cTn>
                                        <p:tgtEl>
                                          <p:spTgt spid="53"/>
                                        </p:tgtEl>
                                        <p:attrNameLst>
                                          <p:attrName>style.visibility</p:attrName>
                                        </p:attrNameLst>
                                      </p:cBhvr>
                                      <p:to>
                                        <p:strVal val="visible"/>
                                      </p:to>
                                    </p:set>
                                    <p:anim calcmode="lin" valueType="num">
                                      <p:cBhvr additive="base">
                                        <p:cTn dur="1500" fill="hold" id="50"/>
                                        <p:tgtEl>
                                          <p:spTgt spid="53"/>
                                        </p:tgtEl>
                                        <p:attrNameLst>
                                          <p:attrName>ppt_x</p:attrName>
                                        </p:attrNameLst>
                                      </p:cBhvr>
                                      <p:tavLst>
                                        <p:tav tm="0">
                                          <p:val>
                                            <p:strVal val="1+#ppt_w/2"/>
                                          </p:val>
                                        </p:tav>
                                        <p:tav tm="100000">
                                          <p:val>
                                            <p:strVal val="#ppt_x"/>
                                          </p:val>
                                        </p:tav>
                                      </p:tavLst>
                                    </p:anim>
                                    <p:anim calcmode="lin" valueType="num">
                                      <p:cBhvr additive="base">
                                        <p:cTn dur="1500" fill="hold" id="51"/>
                                        <p:tgtEl>
                                          <p:spTgt spid="53"/>
                                        </p:tgtEl>
                                        <p:attrNameLst>
                                          <p:attrName>ppt_y</p:attrName>
                                        </p:attrNameLst>
                                      </p:cBhvr>
                                      <p:tavLst>
                                        <p:tav tm="0">
                                          <p:val>
                                            <p:strVal val="#ppt_y"/>
                                          </p:val>
                                        </p:tav>
                                        <p:tav tm="100000">
                                          <p:val>
                                            <p:strVal val="#ppt_y"/>
                                          </p:val>
                                        </p:tav>
                                      </p:tavLst>
                                    </p:anim>
                                  </p:childTnLst>
                                </p:cTn>
                              </p:par>
                              <p:par>
                                <p:cTn accel="58000" fill="hold" id="52" nodeType="withEffect" presetClass="entr" presetID="2" presetSubtype="2">
                                  <p:stCondLst>
                                    <p:cond delay="1200"/>
                                  </p:stCondLst>
                                  <p:childTnLst>
                                    <p:set>
                                      <p:cBhvr>
                                        <p:cTn dur="1" fill="hold" id="53">
                                          <p:stCondLst>
                                            <p:cond delay="0"/>
                                          </p:stCondLst>
                                        </p:cTn>
                                        <p:tgtEl>
                                          <p:spTgt spid="60"/>
                                        </p:tgtEl>
                                        <p:attrNameLst>
                                          <p:attrName>style.visibility</p:attrName>
                                        </p:attrNameLst>
                                      </p:cBhvr>
                                      <p:to>
                                        <p:strVal val="visible"/>
                                      </p:to>
                                    </p:set>
                                    <p:anim calcmode="lin" valueType="num">
                                      <p:cBhvr additive="base">
                                        <p:cTn dur="1500" fill="hold" id="54"/>
                                        <p:tgtEl>
                                          <p:spTgt spid="60"/>
                                        </p:tgtEl>
                                        <p:attrNameLst>
                                          <p:attrName>ppt_x</p:attrName>
                                        </p:attrNameLst>
                                      </p:cBhvr>
                                      <p:tavLst>
                                        <p:tav tm="0">
                                          <p:val>
                                            <p:strVal val="1+#ppt_w/2"/>
                                          </p:val>
                                        </p:tav>
                                        <p:tav tm="100000">
                                          <p:val>
                                            <p:strVal val="#ppt_x"/>
                                          </p:val>
                                        </p:tav>
                                      </p:tavLst>
                                    </p:anim>
                                    <p:anim calcmode="lin" valueType="num">
                                      <p:cBhvr additive="base">
                                        <p:cTn dur="1500" fill="hold" id="55"/>
                                        <p:tgtEl>
                                          <p:spTgt spid="60"/>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4900"/>
                            </p:stCondLst>
                            <p:childTnLst>
                              <p:par>
                                <p:cTn fill="hold" id="57" nodeType="afterEffect" presetClass="entr" presetID="47" presetSubtype="0">
                                  <p:stCondLst>
                                    <p:cond delay="0"/>
                                  </p:stCondLst>
                                  <p:childTnLst>
                                    <p:set>
                                      <p:cBhvr>
                                        <p:cTn dur="1" fill="hold" id="58">
                                          <p:stCondLst>
                                            <p:cond delay="0"/>
                                          </p:stCondLst>
                                        </p:cTn>
                                        <p:tgtEl>
                                          <p:spTgt spid="82"/>
                                        </p:tgtEl>
                                        <p:attrNameLst>
                                          <p:attrName>style.visibility</p:attrName>
                                        </p:attrNameLst>
                                      </p:cBhvr>
                                      <p:to>
                                        <p:strVal val="visible"/>
                                      </p:to>
                                    </p:set>
                                    <p:animEffect filter="fade" transition="in">
                                      <p:cBhvr>
                                        <p:cTn dur="500" id="59"/>
                                        <p:tgtEl>
                                          <p:spTgt spid="82"/>
                                        </p:tgtEl>
                                      </p:cBhvr>
                                    </p:animEffect>
                                    <p:anim calcmode="lin" valueType="num">
                                      <p:cBhvr>
                                        <p:cTn dur="500" fill="hold" id="60"/>
                                        <p:tgtEl>
                                          <p:spTgt spid="82"/>
                                        </p:tgtEl>
                                        <p:attrNameLst>
                                          <p:attrName>ppt_x</p:attrName>
                                        </p:attrNameLst>
                                      </p:cBhvr>
                                      <p:tavLst>
                                        <p:tav tm="0">
                                          <p:val>
                                            <p:strVal val="#ppt_x"/>
                                          </p:val>
                                        </p:tav>
                                        <p:tav tm="100000">
                                          <p:val>
                                            <p:strVal val="#ppt_x"/>
                                          </p:val>
                                        </p:tav>
                                      </p:tavLst>
                                    </p:anim>
                                    <p:anim calcmode="lin" valueType="num">
                                      <p:cBhvr>
                                        <p:cTn dur="500" fill="hold" id="61"/>
                                        <p:tgtEl>
                                          <p:spTgt spid="82"/>
                                        </p:tgtEl>
                                        <p:attrNameLst>
                                          <p:attrName>ppt_y</p:attrName>
                                        </p:attrNameLst>
                                      </p:cBhvr>
                                      <p:tavLst>
                                        <p:tav tm="0">
                                          <p:val>
                                            <p:strVal val="#ppt_y-.1"/>
                                          </p:val>
                                        </p:tav>
                                        <p:tav tm="100000">
                                          <p:val>
                                            <p:strVal val="#ppt_y"/>
                                          </p:val>
                                        </p:tav>
                                      </p:tavLst>
                                    </p:anim>
                                  </p:childTnLst>
                                </p:cTn>
                              </p:par>
                              <p:par>
                                <p:cTn fill="hold" id="62" nodeType="withEffect" presetClass="entr" presetID="47" presetSubtype="0">
                                  <p:stCondLst>
                                    <p:cond delay="300"/>
                                  </p:stCondLst>
                                  <p:childTnLst>
                                    <p:set>
                                      <p:cBhvr>
                                        <p:cTn dur="1" fill="hold" id="63">
                                          <p:stCondLst>
                                            <p:cond delay="0"/>
                                          </p:stCondLst>
                                        </p:cTn>
                                        <p:tgtEl>
                                          <p:spTgt spid="77"/>
                                        </p:tgtEl>
                                        <p:attrNameLst>
                                          <p:attrName>style.visibility</p:attrName>
                                        </p:attrNameLst>
                                      </p:cBhvr>
                                      <p:to>
                                        <p:strVal val="visible"/>
                                      </p:to>
                                    </p:set>
                                    <p:animEffect filter="fade" transition="in">
                                      <p:cBhvr>
                                        <p:cTn dur="500" id="64"/>
                                        <p:tgtEl>
                                          <p:spTgt spid="77"/>
                                        </p:tgtEl>
                                      </p:cBhvr>
                                    </p:animEffect>
                                    <p:anim calcmode="lin" valueType="num">
                                      <p:cBhvr>
                                        <p:cTn dur="500" fill="hold" id="65"/>
                                        <p:tgtEl>
                                          <p:spTgt spid="77"/>
                                        </p:tgtEl>
                                        <p:attrNameLst>
                                          <p:attrName>ppt_x</p:attrName>
                                        </p:attrNameLst>
                                      </p:cBhvr>
                                      <p:tavLst>
                                        <p:tav tm="0">
                                          <p:val>
                                            <p:strVal val="#ppt_x"/>
                                          </p:val>
                                        </p:tav>
                                        <p:tav tm="100000">
                                          <p:val>
                                            <p:strVal val="#ppt_x"/>
                                          </p:val>
                                        </p:tav>
                                      </p:tavLst>
                                    </p:anim>
                                    <p:anim calcmode="lin" valueType="num">
                                      <p:cBhvr>
                                        <p:cTn dur="500" fill="hold" id="66"/>
                                        <p:tgtEl>
                                          <p:spTgt spid="77"/>
                                        </p:tgtEl>
                                        <p:attrNameLst>
                                          <p:attrName>ppt_y</p:attrName>
                                        </p:attrNameLst>
                                      </p:cBhvr>
                                      <p:tavLst>
                                        <p:tav tm="0">
                                          <p:val>
                                            <p:strVal val="#ppt_y-.1"/>
                                          </p:val>
                                        </p:tav>
                                        <p:tav tm="100000">
                                          <p:val>
                                            <p:strVal val="#ppt_y"/>
                                          </p:val>
                                        </p:tav>
                                      </p:tavLst>
                                    </p:anim>
                                  </p:childTnLst>
                                </p:cTn>
                              </p:par>
                              <p:par>
                                <p:cTn fill="hold" id="67" nodeType="withEffect" presetClass="entr" presetID="47" presetSubtype="0">
                                  <p:stCondLst>
                                    <p:cond delay="600"/>
                                  </p:stCondLst>
                                  <p:childTnLst>
                                    <p:set>
                                      <p:cBhvr>
                                        <p:cTn dur="1" fill="hold" id="68">
                                          <p:stCondLst>
                                            <p:cond delay="0"/>
                                          </p:stCondLst>
                                        </p:cTn>
                                        <p:tgtEl>
                                          <p:spTgt spid="72"/>
                                        </p:tgtEl>
                                        <p:attrNameLst>
                                          <p:attrName>style.visibility</p:attrName>
                                        </p:attrNameLst>
                                      </p:cBhvr>
                                      <p:to>
                                        <p:strVal val="visible"/>
                                      </p:to>
                                    </p:set>
                                    <p:animEffect filter="fade" transition="in">
                                      <p:cBhvr>
                                        <p:cTn dur="500" id="69"/>
                                        <p:tgtEl>
                                          <p:spTgt spid="72"/>
                                        </p:tgtEl>
                                      </p:cBhvr>
                                    </p:animEffect>
                                    <p:anim calcmode="lin" valueType="num">
                                      <p:cBhvr>
                                        <p:cTn dur="500" fill="hold" id="70"/>
                                        <p:tgtEl>
                                          <p:spTgt spid="72"/>
                                        </p:tgtEl>
                                        <p:attrNameLst>
                                          <p:attrName>ppt_x</p:attrName>
                                        </p:attrNameLst>
                                      </p:cBhvr>
                                      <p:tavLst>
                                        <p:tav tm="0">
                                          <p:val>
                                            <p:strVal val="#ppt_x"/>
                                          </p:val>
                                        </p:tav>
                                        <p:tav tm="100000">
                                          <p:val>
                                            <p:strVal val="#ppt_x"/>
                                          </p:val>
                                        </p:tav>
                                      </p:tavLst>
                                    </p:anim>
                                    <p:anim calcmode="lin" valueType="num">
                                      <p:cBhvr>
                                        <p:cTn dur="500" fill="hold" id="71"/>
                                        <p:tgtEl>
                                          <p:spTgt spid="72"/>
                                        </p:tgtEl>
                                        <p:attrNameLst>
                                          <p:attrName>ppt_y</p:attrName>
                                        </p:attrNameLst>
                                      </p:cBhvr>
                                      <p:tavLst>
                                        <p:tav tm="0">
                                          <p:val>
                                            <p:strVal val="#ppt_y-.1"/>
                                          </p:val>
                                        </p:tav>
                                        <p:tav tm="100000">
                                          <p:val>
                                            <p:strVal val="#ppt_y"/>
                                          </p:val>
                                        </p:tav>
                                      </p:tavLst>
                                    </p:anim>
                                  </p:childTnLst>
                                </p:cTn>
                              </p:par>
                              <p:par>
                                <p:cTn fill="hold" id="72" nodeType="withEffect" presetClass="entr" presetID="47" presetSubtype="0">
                                  <p:stCondLst>
                                    <p:cond delay="800"/>
                                  </p:stCondLst>
                                  <p:childTnLst>
                                    <p:set>
                                      <p:cBhvr>
                                        <p:cTn dur="1" fill="hold" id="73">
                                          <p:stCondLst>
                                            <p:cond delay="0"/>
                                          </p:stCondLst>
                                        </p:cTn>
                                        <p:tgtEl>
                                          <p:spTgt spid="67"/>
                                        </p:tgtEl>
                                        <p:attrNameLst>
                                          <p:attrName>style.visibility</p:attrName>
                                        </p:attrNameLst>
                                      </p:cBhvr>
                                      <p:to>
                                        <p:strVal val="visible"/>
                                      </p:to>
                                    </p:set>
                                    <p:animEffect filter="fade" transition="in">
                                      <p:cBhvr>
                                        <p:cTn dur="500" id="74"/>
                                        <p:tgtEl>
                                          <p:spTgt spid="67"/>
                                        </p:tgtEl>
                                      </p:cBhvr>
                                    </p:animEffect>
                                    <p:anim calcmode="lin" valueType="num">
                                      <p:cBhvr>
                                        <p:cTn dur="500" fill="hold" id="75"/>
                                        <p:tgtEl>
                                          <p:spTgt spid="67"/>
                                        </p:tgtEl>
                                        <p:attrNameLst>
                                          <p:attrName>ppt_x</p:attrName>
                                        </p:attrNameLst>
                                      </p:cBhvr>
                                      <p:tavLst>
                                        <p:tav tm="0">
                                          <p:val>
                                            <p:strVal val="#ppt_x"/>
                                          </p:val>
                                        </p:tav>
                                        <p:tav tm="100000">
                                          <p:val>
                                            <p:strVal val="#ppt_x"/>
                                          </p:val>
                                        </p:tav>
                                      </p:tavLst>
                                    </p:anim>
                                    <p:anim calcmode="lin" valueType="num">
                                      <p:cBhvr>
                                        <p:cTn dur="500" fill="hold" id="76"/>
                                        <p:tgtEl>
                                          <p:spTgt spid="67"/>
                                        </p:tgtEl>
                                        <p:attrNameLst>
                                          <p:attrName>ppt_y</p:attrName>
                                        </p:attrNameLst>
                                      </p:cBhvr>
                                      <p:tavLst>
                                        <p:tav tm="0">
                                          <p:val>
                                            <p:strVal val="#ppt_y-.1"/>
                                          </p:val>
                                        </p:tav>
                                        <p:tav tm="100000">
                                          <p:val>
                                            <p:strVal val="#ppt_y"/>
                                          </p:val>
                                        </p:tav>
                                      </p:tavLst>
                                    </p:anim>
                                  </p:childTnLst>
                                </p:cTn>
                              </p:par>
                              <p:par>
                                <p:cTn fill="hold" id="77" nodeType="withEffect" presetClass="entr" presetID="42" presetSubtype="0">
                                  <p:stCondLst>
                                    <p:cond delay="0"/>
                                  </p:stCondLst>
                                  <p:childTnLst>
                                    <p:set>
                                      <p:cBhvr>
                                        <p:cTn dur="1" fill="hold" id="78">
                                          <p:stCondLst>
                                            <p:cond delay="0"/>
                                          </p:stCondLst>
                                        </p:cTn>
                                        <p:tgtEl>
                                          <p:spTgt spid="87"/>
                                        </p:tgtEl>
                                        <p:attrNameLst>
                                          <p:attrName>style.visibility</p:attrName>
                                        </p:attrNameLst>
                                      </p:cBhvr>
                                      <p:to>
                                        <p:strVal val="visible"/>
                                      </p:to>
                                    </p:set>
                                    <p:animEffect filter="fade" transition="in">
                                      <p:cBhvr>
                                        <p:cTn dur="500" id="79"/>
                                        <p:tgtEl>
                                          <p:spTgt spid="87"/>
                                        </p:tgtEl>
                                      </p:cBhvr>
                                    </p:animEffect>
                                    <p:anim calcmode="lin" valueType="num">
                                      <p:cBhvr>
                                        <p:cTn dur="500" fill="hold" id="80"/>
                                        <p:tgtEl>
                                          <p:spTgt spid="87"/>
                                        </p:tgtEl>
                                        <p:attrNameLst>
                                          <p:attrName>ppt_x</p:attrName>
                                        </p:attrNameLst>
                                      </p:cBhvr>
                                      <p:tavLst>
                                        <p:tav tm="0">
                                          <p:val>
                                            <p:strVal val="#ppt_x"/>
                                          </p:val>
                                        </p:tav>
                                        <p:tav tm="100000">
                                          <p:val>
                                            <p:strVal val="#ppt_x"/>
                                          </p:val>
                                        </p:tav>
                                      </p:tavLst>
                                    </p:anim>
                                    <p:anim calcmode="lin" valueType="num">
                                      <p:cBhvr>
                                        <p:cTn dur="500" fill="hold" id="81"/>
                                        <p:tgtEl>
                                          <p:spTgt spid="87"/>
                                        </p:tgtEl>
                                        <p:attrNameLst>
                                          <p:attrName>ppt_y</p:attrName>
                                        </p:attrNameLst>
                                      </p:cBhvr>
                                      <p:tavLst>
                                        <p:tav tm="0">
                                          <p:val>
                                            <p:strVal val="#ppt_y+.1"/>
                                          </p:val>
                                        </p:tav>
                                        <p:tav tm="100000">
                                          <p:val>
                                            <p:strVal val="#ppt_y"/>
                                          </p:val>
                                        </p:tav>
                                      </p:tavLst>
                                    </p:anim>
                                  </p:childTnLst>
                                </p:cTn>
                              </p:par>
                              <p:par>
                                <p:cTn fill="hold" id="82" nodeType="withEffect" presetClass="entr" presetID="42" presetSubtype="0">
                                  <p:stCondLst>
                                    <p:cond delay="300"/>
                                  </p:stCondLst>
                                  <p:childTnLst>
                                    <p:set>
                                      <p:cBhvr>
                                        <p:cTn dur="1" fill="hold" id="83">
                                          <p:stCondLst>
                                            <p:cond delay="0"/>
                                          </p:stCondLst>
                                        </p:cTn>
                                        <p:tgtEl>
                                          <p:spTgt spid="92"/>
                                        </p:tgtEl>
                                        <p:attrNameLst>
                                          <p:attrName>style.visibility</p:attrName>
                                        </p:attrNameLst>
                                      </p:cBhvr>
                                      <p:to>
                                        <p:strVal val="visible"/>
                                      </p:to>
                                    </p:set>
                                    <p:animEffect filter="fade" transition="in">
                                      <p:cBhvr>
                                        <p:cTn dur="500" id="84"/>
                                        <p:tgtEl>
                                          <p:spTgt spid="92"/>
                                        </p:tgtEl>
                                      </p:cBhvr>
                                    </p:animEffect>
                                    <p:anim calcmode="lin" valueType="num">
                                      <p:cBhvr>
                                        <p:cTn dur="500" fill="hold" id="85"/>
                                        <p:tgtEl>
                                          <p:spTgt spid="92"/>
                                        </p:tgtEl>
                                        <p:attrNameLst>
                                          <p:attrName>ppt_x</p:attrName>
                                        </p:attrNameLst>
                                      </p:cBhvr>
                                      <p:tavLst>
                                        <p:tav tm="0">
                                          <p:val>
                                            <p:strVal val="#ppt_x"/>
                                          </p:val>
                                        </p:tav>
                                        <p:tav tm="100000">
                                          <p:val>
                                            <p:strVal val="#ppt_x"/>
                                          </p:val>
                                        </p:tav>
                                      </p:tavLst>
                                    </p:anim>
                                    <p:anim calcmode="lin" valueType="num">
                                      <p:cBhvr>
                                        <p:cTn dur="500" fill="hold" id="86"/>
                                        <p:tgtEl>
                                          <p:spTgt spid="92"/>
                                        </p:tgtEl>
                                        <p:attrNameLst>
                                          <p:attrName>ppt_y</p:attrName>
                                        </p:attrNameLst>
                                      </p:cBhvr>
                                      <p:tavLst>
                                        <p:tav tm="0">
                                          <p:val>
                                            <p:strVal val="#ppt_y+.1"/>
                                          </p:val>
                                        </p:tav>
                                        <p:tav tm="100000">
                                          <p:val>
                                            <p:strVal val="#ppt_y"/>
                                          </p:val>
                                        </p:tav>
                                      </p:tavLst>
                                    </p:anim>
                                  </p:childTnLst>
                                </p:cTn>
                              </p:par>
                              <p:par>
                                <p:cTn fill="hold" id="87" nodeType="withEffect" presetClass="entr" presetID="42" presetSubtype="0">
                                  <p:stCondLst>
                                    <p:cond delay="600"/>
                                  </p:stCondLst>
                                  <p:childTnLst>
                                    <p:set>
                                      <p:cBhvr>
                                        <p:cTn dur="1" fill="hold" id="88">
                                          <p:stCondLst>
                                            <p:cond delay="0"/>
                                          </p:stCondLst>
                                        </p:cTn>
                                        <p:tgtEl>
                                          <p:spTgt spid="97"/>
                                        </p:tgtEl>
                                        <p:attrNameLst>
                                          <p:attrName>style.visibility</p:attrName>
                                        </p:attrNameLst>
                                      </p:cBhvr>
                                      <p:to>
                                        <p:strVal val="visible"/>
                                      </p:to>
                                    </p:set>
                                    <p:animEffect filter="fade" transition="in">
                                      <p:cBhvr>
                                        <p:cTn dur="500" id="89"/>
                                        <p:tgtEl>
                                          <p:spTgt spid="97"/>
                                        </p:tgtEl>
                                      </p:cBhvr>
                                    </p:animEffect>
                                    <p:anim calcmode="lin" valueType="num">
                                      <p:cBhvr>
                                        <p:cTn dur="500" fill="hold" id="90"/>
                                        <p:tgtEl>
                                          <p:spTgt spid="97"/>
                                        </p:tgtEl>
                                        <p:attrNameLst>
                                          <p:attrName>ppt_x</p:attrName>
                                        </p:attrNameLst>
                                      </p:cBhvr>
                                      <p:tavLst>
                                        <p:tav tm="0">
                                          <p:val>
                                            <p:strVal val="#ppt_x"/>
                                          </p:val>
                                        </p:tav>
                                        <p:tav tm="100000">
                                          <p:val>
                                            <p:strVal val="#ppt_x"/>
                                          </p:val>
                                        </p:tav>
                                      </p:tavLst>
                                    </p:anim>
                                    <p:anim calcmode="lin" valueType="num">
                                      <p:cBhvr>
                                        <p:cTn dur="500" fill="hold" id="91"/>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B0CE39B2-5BA8-449C-8773-3DAAB1229BB7}" type="slidenum">
              <a:rPr altLang="en-US" lang="zh-CN" smtClean="0" sz="1400">
                <a:solidFill>
                  <a:schemeClr val="bg1"/>
                </a:solidFill>
              </a:rPr>
              <a:pPr algn="ctr"/>
              <a:t>31</a:t>
            </a:fld>
          </a:p>
        </p:txBody>
      </p:sp>
      <p:sp>
        <p:nvSpPr>
          <p:cNvPr id="17" name="Freeform 6"/>
          <p:cNvSpPr/>
          <p:nvPr/>
        </p:nvSpPr>
        <p:spPr bwMode="auto">
          <a:xfrm>
            <a:off x="1065213" y="3919786"/>
            <a:ext cx="1663700" cy="1897063"/>
          </a:xfrm>
          <a:custGeom>
            <a:gdLst>
              <a:gd fmla="*/ 1375 w 2201" name="T0"/>
              <a:gd fmla="*/ 342 h 2508" name="T1"/>
              <a:gd fmla="*/ 2201 w 2201" name="T2"/>
              <a:gd fmla="*/ 1408 h 2508" name="T3"/>
              <a:gd fmla="*/ 1100 w 2201" name="T4"/>
              <a:gd fmla="*/ 2508 h 2508" name="T5"/>
              <a:gd fmla="*/ 0 w 2201" name="T6"/>
              <a:gd fmla="*/ 1408 h 2508" name="T7"/>
              <a:gd fmla="*/ 826 w 2201" name="T8"/>
              <a:gd fmla="*/ 342 h 2508" name="T9"/>
              <a:gd fmla="*/ 954 w 2201" name="T10"/>
              <a:gd fmla="*/ 183 h 2508" name="T11"/>
              <a:gd fmla="*/ 1100 w 2201" name="T12"/>
              <a:gd fmla="*/ 0 h 2508" name="T13"/>
              <a:gd fmla="*/ 1247 w 2201" name="T14"/>
              <a:gd fmla="*/ 183 h 2508" name="T15"/>
              <a:gd fmla="*/ 1375 w 2201" name="T16"/>
              <a:gd fmla="*/ 342 h 25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08" w="2201">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ndParaRPr>
          </a:p>
        </p:txBody>
      </p:sp>
      <p:sp>
        <p:nvSpPr>
          <p:cNvPr id="18" name="Freeform 8"/>
          <p:cNvSpPr/>
          <p:nvPr/>
        </p:nvSpPr>
        <p:spPr bwMode="auto">
          <a:xfrm>
            <a:off x="3130550" y="1557586"/>
            <a:ext cx="1665288" cy="1897063"/>
          </a:xfrm>
          <a:custGeom>
            <a:gdLst>
              <a:gd fmla="*/ 1374 w 2201" name="T0"/>
              <a:gd fmla="*/ 2167 h 2508" name="T1"/>
              <a:gd fmla="*/ 2201 w 2201" name="T2"/>
              <a:gd fmla="*/ 1100 h 2508" name="T3"/>
              <a:gd fmla="*/ 1100 w 2201" name="T4"/>
              <a:gd fmla="*/ 0 h 2508" name="T5"/>
              <a:gd fmla="*/ 0 w 2201" name="T6"/>
              <a:gd fmla="*/ 1100 h 2508" name="T7"/>
              <a:gd fmla="*/ 826 w 2201" name="T8"/>
              <a:gd fmla="*/ 2167 h 2508" name="T9"/>
              <a:gd fmla="*/ 954 w 2201" name="T10"/>
              <a:gd fmla="*/ 2325 h 2508" name="T11"/>
              <a:gd fmla="*/ 1100 w 2201" name="T12"/>
              <a:gd fmla="*/ 2508 h 2508" name="T13"/>
              <a:gd fmla="*/ 1247 w 2201" name="T14"/>
              <a:gd fmla="*/ 2325 h 2508" name="T15"/>
              <a:gd fmla="*/ 1374 w 2201" name="T16"/>
              <a:gd fmla="*/ 2167 h 25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08" w="2201">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FFFFFF"/>
          </a:solidFill>
          <a:ln cap="flat" cmpd="sng" w="10">
            <a:solidFill>
              <a:srgbClr val="6F6F6F"/>
            </a:solidFill>
            <a:round/>
          </a:ln>
        </p:spPr>
        <p:txBody>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ndParaRPr>
          </a:p>
        </p:txBody>
      </p:sp>
      <p:sp>
        <p:nvSpPr>
          <p:cNvPr id="19" name="Oval 9"/>
          <p:cNvSpPr>
            <a:spLocks noChangeArrowheads="1"/>
          </p:cNvSpPr>
          <p:nvPr/>
        </p:nvSpPr>
        <p:spPr bwMode="auto">
          <a:xfrm>
            <a:off x="3228975" y="1656011"/>
            <a:ext cx="1468438" cy="1466850"/>
          </a:xfrm>
          <a:prstGeom prst="ellipse">
            <a:avLst/>
          </a:prstGeom>
          <a:solidFill>
            <a:schemeClr val="tx1">
              <a:lumMod val="50000"/>
              <a:lumOff val="50000"/>
            </a:schemeClr>
          </a:solidFill>
          <a:ln>
            <a:noFill/>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20" name="Freeform 10"/>
          <p:cNvSpPr/>
          <p:nvPr/>
        </p:nvSpPr>
        <p:spPr bwMode="auto">
          <a:xfrm>
            <a:off x="5195888" y="3919786"/>
            <a:ext cx="1663700" cy="1897063"/>
          </a:xfrm>
          <a:custGeom>
            <a:gdLst>
              <a:gd fmla="*/ 1375 w 2201" name="T0"/>
              <a:gd fmla="*/ 342 h 2508" name="T1"/>
              <a:gd fmla="*/ 2201 w 2201" name="T2"/>
              <a:gd fmla="*/ 1408 h 2508" name="T3"/>
              <a:gd fmla="*/ 1101 w 2201" name="T4"/>
              <a:gd fmla="*/ 2508 h 2508" name="T5"/>
              <a:gd fmla="*/ 0 w 2201" name="T6"/>
              <a:gd fmla="*/ 1408 h 2508" name="T7"/>
              <a:gd fmla="*/ 827 w 2201" name="T8"/>
              <a:gd fmla="*/ 342 h 2508" name="T9"/>
              <a:gd fmla="*/ 954 w 2201" name="T10"/>
              <a:gd fmla="*/ 183 h 2508" name="T11"/>
              <a:gd fmla="*/ 1101 w 2201" name="T12"/>
              <a:gd fmla="*/ 0 h 2508" name="T13"/>
              <a:gd fmla="*/ 1248 w 2201" name="T14"/>
              <a:gd fmla="*/ 183 h 2508" name="T15"/>
              <a:gd fmla="*/ 1375 w 2201" name="T16"/>
              <a:gd fmla="*/ 342 h 25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08" w="2201">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FFFFFF"/>
          </a:solidFill>
          <a:ln cap="flat" cmpd="sng" w="10">
            <a:solidFill>
              <a:srgbClr val="6F6F6F"/>
            </a:solidFill>
            <a:round/>
          </a:ln>
        </p:spPr>
        <p:txBody>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ndParaRPr>
          </a:p>
        </p:txBody>
      </p:sp>
      <p:sp>
        <p:nvSpPr>
          <p:cNvPr id="21" name="Oval 11"/>
          <p:cNvSpPr>
            <a:spLocks noChangeArrowheads="1"/>
          </p:cNvSpPr>
          <p:nvPr/>
        </p:nvSpPr>
        <p:spPr bwMode="auto">
          <a:xfrm>
            <a:off x="5294313" y="4251574"/>
            <a:ext cx="1466850" cy="1466850"/>
          </a:xfrm>
          <a:prstGeom prst="ellipse">
            <a:avLst/>
          </a:prstGeom>
          <a:solidFill>
            <a:srgbClr val="C5001F"/>
          </a:solidFill>
          <a:ln>
            <a:noFill/>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22" name="Freeform 12"/>
          <p:cNvSpPr/>
          <p:nvPr/>
        </p:nvSpPr>
        <p:spPr bwMode="auto">
          <a:xfrm>
            <a:off x="9301163" y="3919786"/>
            <a:ext cx="1665287" cy="1897063"/>
          </a:xfrm>
          <a:custGeom>
            <a:gdLst>
              <a:gd fmla="*/ 1375 w 2201" name="T0"/>
              <a:gd fmla="*/ 342 h 2508" name="T1"/>
              <a:gd fmla="*/ 2201 w 2201" name="T2"/>
              <a:gd fmla="*/ 1408 h 2508" name="T3"/>
              <a:gd fmla="*/ 1101 w 2201" name="T4"/>
              <a:gd fmla="*/ 2508 h 2508" name="T5"/>
              <a:gd fmla="*/ 0 w 2201" name="T6"/>
              <a:gd fmla="*/ 1408 h 2508" name="T7"/>
              <a:gd fmla="*/ 827 w 2201" name="T8"/>
              <a:gd fmla="*/ 342 h 2508" name="T9"/>
              <a:gd fmla="*/ 954 w 2201" name="T10"/>
              <a:gd fmla="*/ 183 h 2508" name="T11"/>
              <a:gd fmla="*/ 1101 w 2201" name="T12"/>
              <a:gd fmla="*/ 0 h 2508" name="T13"/>
              <a:gd fmla="*/ 1248 w 2201" name="T14"/>
              <a:gd fmla="*/ 183 h 2508" name="T15"/>
              <a:gd fmla="*/ 1375 w 2201" name="T16"/>
              <a:gd fmla="*/ 342 h 25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08" w="2201">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FFFFFF"/>
          </a:solidFill>
          <a:ln cap="flat" cmpd="sng" w="10">
            <a:solidFill>
              <a:srgbClr val="6F6F6F"/>
            </a:solidFill>
            <a:round/>
          </a:ln>
        </p:spPr>
        <p:txBody>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ndParaRPr>
          </a:p>
        </p:txBody>
      </p:sp>
      <p:sp>
        <p:nvSpPr>
          <p:cNvPr id="23" name="Oval 13"/>
          <p:cNvSpPr>
            <a:spLocks noChangeArrowheads="1"/>
          </p:cNvSpPr>
          <p:nvPr/>
        </p:nvSpPr>
        <p:spPr bwMode="auto">
          <a:xfrm>
            <a:off x="9401175" y="4251574"/>
            <a:ext cx="1466850" cy="1466850"/>
          </a:xfrm>
          <a:prstGeom prst="ellipse">
            <a:avLst/>
          </a:prstGeom>
          <a:solidFill>
            <a:schemeClr val="tx1">
              <a:lumMod val="50000"/>
              <a:lumOff val="50000"/>
            </a:schemeClr>
          </a:solidFill>
          <a:ln>
            <a:noFill/>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24" name="Line 14"/>
          <p:cNvSpPr>
            <a:spLocks noChangeShapeType="1"/>
          </p:cNvSpPr>
          <p:nvPr/>
        </p:nvSpPr>
        <p:spPr bwMode="auto">
          <a:xfrm>
            <a:off x="2014538" y="3641974"/>
            <a:ext cx="1839912" cy="0"/>
          </a:xfrm>
          <a:prstGeom prst="line">
            <a:avLst/>
          </a:prstGeom>
          <a:noFill/>
          <a:ln cmpd="sng" w="10">
            <a:solidFill>
              <a:srgbClr val="2E2C2C"/>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smtClean="0">
              <a:solidFill>
                <a:srgbClr val="4D4D4D"/>
              </a:solidFill>
              <a:latin charset="0" panose="020b0604020202020204" pitchFamily="34" typeface="Arial"/>
            </a:endParaRPr>
          </a:p>
        </p:txBody>
      </p:sp>
      <p:sp>
        <p:nvSpPr>
          <p:cNvPr id="25" name="Oval 15"/>
          <p:cNvSpPr>
            <a:spLocks noChangeArrowheads="1"/>
          </p:cNvSpPr>
          <p:nvPr/>
        </p:nvSpPr>
        <p:spPr bwMode="auto">
          <a:xfrm>
            <a:off x="1801813" y="3543549"/>
            <a:ext cx="209550" cy="209550"/>
          </a:xfrm>
          <a:prstGeom prst="ellipse">
            <a:avLst/>
          </a:prstGeom>
          <a:noFill/>
          <a:ln cmpd="sng" w="10">
            <a:solidFill>
              <a:srgbClr val="808487"/>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26" name="Oval 16"/>
          <p:cNvSpPr>
            <a:spLocks noChangeArrowheads="1"/>
          </p:cNvSpPr>
          <p:nvPr/>
        </p:nvSpPr>
        <p:spPr bwMode="auto">
          <a:xfrm>
            <a:off x="1847850" y="3589586"/>
            <a:ext cx="117475" cy="117475"/>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27" name="Oval 17"/>
          <p:cNvSpPr>
            <a:spLocks noChangeArrowheads="1"/>
          </p:cNvSpPr>
          <p:nvPr/>
        </p:nvSpPr>
        <p:spPr bwMode="auto">
          <a:xfrm>
            <a:off x="3862388" y="3543549"/>
            <a:ext cx="207962" cy="209550"/>
          </a:xfrm>
          <a:prstGeom prst="ellipse">
            <a:avLst/>
          </a:prstGeom>
          <a:noFill/>
          <a:ln cmpd="sng" w="10">
            <a:solidFill>
              <a:srgbClr val="808487"/>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28" name="Oval 18"/>
          <p:cNvSpPr>
            <a:spLocks noChangeArrowheads="1"/>
          </p:cNvSpPr>
          <p:nvPr/>
        </p:nvSpPr>
        <p:spPr bwMode="auto">
          <a:xfrm>
            <a:off x="3908425" y="3589586"/>
            <a:ext cx="117475" cy="117475"/>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29" name="Line 19"/>
          <p:cNvSpPr>
            <a:spLocks noChangeShapeType="1"/>
          </p:cNvSpPr>
          <p:nvPr/>
        </p:nvSpPr>
        <p:spPr bwMode="auto">
          <a:xfrm>
            <a:off x="4067175" y="3641974"/>
            <a:ext cx="1839913" cy="0"/>
          </a:xfrm>
          <a:prstGeom prst="line">
            <a:avLst/>
          </a:prstGeom>
          <a:noFill/>
          <a:ln cmpd="sng" w="10">
            <a:solidFill>
              <a:srgbClr val="2E2C2C"/>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smtClean="0">
              <a:solidFill>
                <a:srgbClr val="4D4D4D"/>
              </a:solidFill>
              <a:latin charset="0" panose="020b0604020202020204" pitchFamily="34" typeface="Arial"/>
            </a:endParaRPr>
          </a:p>
        </p:txBody>
      </p:sp>
      <p:sp>
        <p:nvSpPr>
          <p:cNvPr id="30" name="Oval 20"/>
          <p:cNvSpPr>
            <a:spLocks noChangeArrowheads="1"/>
          </p:cNvSpPr>
          <p:nvPr/>
        </p:nvSpPr>
        <p:spPr bwMode="auto">
          <a:xfrm>
            <a:off x="5907088" y="3543549"/>
            <a:ext cx="207962" cy="209550"/>
          </a:xfrm>
          <a:prstGeom prst="ellipse">
            <a:avLst/>
          </a:prstGeom>
          <a:noFill/>
          <a:ln cmpd="sng" w="10">
            <a:solidFill>
              <a:srgbClr val="808487"/>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31" name="Oval 21"/>
          <p:cNvSpPr>
            <a:spLocks noChangeArrowheads="1"/>
          </p:cNvSpPr>
          <p:nvPr/>
        </p:nvSpPr>
        <p:spPr bwMode="auto">
          <a:xfrm>
            <a:off x="5953125" y="3589586"/>
            <a:ext cx="115888" cy="117475"/>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32" name="Line 22"/>
          <p:cNvSpPr>
            <a:spLocks noChangeShapeType="1"/>
          </p:cNvSpPr>
          <p:nvPr/>
        </p:nvSpPr>
        <p:spPr bwMode="auto">
          <a:xfrm>
            <a:off x="6113463" y="3641974"/>
            <a:ext cx="1839912" cy="0"/>
          </a:xfrm>
          <a:prstGeom prst="line">
            <a:avLst/>
          </a:prstGeom>
          <a:noFill/>
          <a:ln cmpd="sng" w="10">
            <a:solidFill>
              <a:srgbClr val="2E2C2C"/>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smtClean="0">
              <a:solidFill>
                <a:srgbClr val="4D4D4D"/>
              </a:solidFill>
              <a:latin charset="0" panose="020b0604020202020204" pitchFamily="34" typeface="Arial"/>
            </a:endParaRPr>
          </a:p>
        </p:txBody>
      </p:sp>
      <p:sp>
        <p:nvSpPr>
          <p:cNvPr id="33" name="Oval 23"/>
          <p:cNvSpPr>
            <a:spLocks noChangeArrowheads="1"/>
          </p:cNvSpPr>
          <p:nvPr/>
        </p:nvSpPr>
        <p:spPr bwMode="auto">
          <a:xfrm>
            <a:off x="7953375" y="3543549"/>
            <a:ext cx="207963" cy="209550"/>
          </a:xfrm>
          <a:prstGeom prst="ellipse">
            <a:avLst/>
          </a:prstGeom>
          <a:noFill/>
          <a:ln cmpd="sng" w="10">
            <a:solidFill>
              <a:srgbClr val="808487"/>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34" name="Oval 24"/>
          <p:cNvSpPr>
            <a:spLocks noChangeArrowheads="1"/>
          </p:cNvSpPr>
          <p:nvPr/>
        </p:nvSpPr>
        <p:spPr bwMode="auto">
          <a:xfrm>
            <a:off x="7999413" y="3589586"/>
            <a:ext cx="115887" cy="117475"/>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35" name="Line 25"/>
          <p:cNvSpPr>
            <a:spLocks noChangeShapeType="1"/>
          </p:cNvSpPr>
          <p:nvPr/>
        </p:nvSpPr>
        <p:spPr bwMode="auto">
          <a:xfrm>
            <a:off x="8167688" y="3641974"/>
            <a:ext cx="1839912" cy="0"/>
          </a:xfrm>
          <a:prstGeom prst="line">
            <a:avLst/>
          </a:prstGeom>
          <a:noFill/>
          <a:ln cmpd="sng" w="10">
            <a:solidFill>
              <a:srgbClr val="2E2C2C"/>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smtClean="0">
              <a:solidFill>
                <a:srgbClr val="4D4D4D"/>
              </a:solidFill>
              <a:latin charset="0" panose="020b0604020202020204" pitchFamily="34" typeface="Arial"/>
            </a:endParaRPr>
          </a:p>
        </p:txBody>
      </p:sp>
      <p:sp>
        <p:nvSpPr>
          <p:cNvPr id="36" name="Oval 26"/>
          <p:cNvSpPr>
            <a:spLocks noChangeArrowheads="1"/>
          </p:cNvSpPr>
          <p:nvPr/>
        </p:nvSpPr>
        <p:spPr bwMode="auto">
          <a:xfrm>
            <a:off x="10007600" y="3543549"/>
            <a:ext cx="207963" cy="209550"/>
          </a:xfrm>
          <a:prstGeom prst="ellipse">
            <a:avLst/>
          </a:prstGeom>
          <a:noFill/>
          <a:ln cmpd="sng" w="10">
            <a:solidFill>
              <a:srgbClr val="808487"/>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37" name="Oval 27"/>
          <p:cNvSpPr>
            <a:spLocks noChangeArrowheads="1"/>
          </p:cNvSpPr>
          <p:nvPr/>
        </p:nvSpPr>
        <p:spPr bwMode="auto">
          <a:xfrm>
            <a:off x="10053638" y="3589586"/>
            <a:ext cx="115887" cy="117475"/>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38" name="Freeform 28"/>
          <p:cNvSpPr/>
          <p:nvPr/>
        </p:nvSpPr>
        <p:spPr bwMode="auto">
          <a:xfrm>
            <a:off x="7210425" y="1557586"/>
            <a:ext cx="1663700" cy="1897063"/>
          </a:xfrm>
          <a:custGeom>
            <a:gdLst>
              <a:gd fmla="*/ 1375 w 2201" name="T0"/>
              <a:gd fmla="*/ 2167 h 2508" name="T1"/>
              <a:gd fmla="*/ 2201 w 2201" name="T2"/>
              <a:gd fmla="*/ 1100 h 2508" name="T3"/>
              <a:gd fmla="*/ 1101 w 2201" name="T4"/>
              <a:gd fmla="*/ 0 h 2508" name="T5"/>
              <a:gd fmla="*/ 0 w 2201" name="T6"/>
              <a:gd fmla="*/ 1100 h 2508" name="T7"/>
              <a:gd fmla="*/ 827 w 2201" name="T8"/>
              <a:gd fmla="*/ 2167 h 2508" name="T9"/>
              <a:gd fmla="*/ 954 w 2201" name="T10"/>
              <a:gd fmla="*/ 2325 h 2508" name="T11"/>
              <a:gd fmla="*/ 1101 w 2201" name="T12"/>
              <a:gd fmla="*/ 2508 h 2508" name="T13"/>
              <a:gd fmla="*/ 1247 w 2201" name="T14"/>
              <a:gd fmla="*/ 2325 h 2508" name="T15"/>
              <a:gd fmla="*/ 1375 w 2201" name="T16"/>
              <a:gd fmla="*/ 2167 h 25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08" w="2201">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FFFFFF"/>
          </a:solidFill>
          <a:ln cap="flat" cmpd="sng" w="10">
            <a:solidFill>
              <a:srgbClr val="6F6F6F"/>
            </a:solidFill>
            <a:round/>
          </a:ln>
        </p:spPr>
        <p:txBody>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ndParaRPr>
          </a:p>
        </p:txBody>
      </p:sp>
      <p:sp>
        <p:nvSpPr>
          <p:cNvPr id="39" name="Oval 29"/>
          <p:cNvSpPr>
            <a:spLocks noChangeArrowheads="1"/>
          </p:cNvSpPr>
          <p:nvPr/>
        </p:nvSpPr>
        <p:spPr bwMode="auto">
          <a:xfrm>
            <a:off x="7308850" y="1656011"/>
            <a:ext cx="1466850" cy="1466850"/>
          </a:xfrm>
          <a:prstGeom prst="ellipse">
            <a:avLst/>
          </a:prstGeom>
          <a:solidFill>
            <a:srgbClr val="C5001F"/>
          </a:solidFill>
          <a:ln>
            <a:noFill/>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mtClean="0" spc="0" strike="noStrike" sz="1800" u="none">
              <a:ln>
                <a:noFill/>
              </a:ln>
              <a:solidFill>
                <a:srgbClr val="4D4D4D"/>
              </a:solidFill>
              <a:effectLst/>
              <a:uLnTx/>
              <a:uFillTx/>
              <a:latin charset="0" panose="020b0604020202020204" pitchFamily="34" typeface="Arial"/>
              <a:ea charset="-122" pitchFamily="2" typeface="宋体"/>
            </a:endParaRPr>
          </a:p>
        </p:txBody>
      </p:sp>
      <p:sp>
        <p:nvSpPr>
          <p:cNvPr id="40" name="Line 14"/>
          <p:cNvSpPr>
            <a:spLocks noChangeShapeType="1"/>
          </p:cNvSpPr>
          <p:nvPr/>
        </p:nvSpPr>
        <p:spPr bwMode="auto">
          <a:xfrm>
            <a:off x="614363" y="3641974"/>
            <a:ext cx="1173162" cy="0"/>
          </a:xfrm>
          <a:prstGeom prst="line">
            <a:avLst/>
          </a:prstGeom>
          <a:noFill/>
          <a:ln cmpd="sng" w="10">
            <a:solidFill>
              <a:srgbClr val="2E2C2C"/>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smtClean="0">
              <a:solidFill>
                <a:srgbClr val="4D4D4D"/>
              </a:solidFill>
              <a:latin charset="0" panose="020b0604020202020204" pitchFamily="34" typeface="Arial"/>
            </a:endParaRPr>
          </a:p>
        </p:txBody>
      </p:sp>
      <p:sp>
        <p:nvSpPr>
          <p:cNvPr id="41" name="Line 14"/>
          <p:cNvSpPr>
            <a:spLocks noChangeShapeType="1"/>
          </p:cNvSpPr>
          <p:nvPr/>
        </p:nvSpPr>
        <p:spPr bwMode="auto">
          <a:xfrm>
            <a:off x="10215563" y="3641974"/>
            <a:ext cx="1174750" cy="0"/>
          </a:xfrm>
          <a:prstGeom prst="line">
            <a:avLst/>
          </a:prstGeom>
          <a:noFill/>
          <a:ln cmpd="sng" w="10">
            <a:solidFill>
              <a:srgbClr val="2E2C2C"/>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smtClean="0">
              <a:solidFill>
                <a:srgbClr val="4D4D4D"/>
              </a:solidFill>
              <a:latin charset="0" panose="020b0604020202020204" pitchFamily="34" typeface="Arial"/>
            </a:endParaRPr>
          </a:p>
        </p:txBody>
      </p:sp>
      <p:sp>
        <p:nvSpPr>
          <p:cNvPr id="42" name="TextBox 32"/>
          <p:cNvSpPr txBox="1">
            <a:spLocks noChangeArrowheads="1"/>
          </p:cNvSpPr>
          <p:nvPr/>
        </p:nvSpPr>
        <p:spPr bwMode="auto">
          <a:xfrm>
            <a:off x="1163638" y="4769098"/>
            <a:ext cx="14859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en-US" lang="zh-CN" smtClean="0" sz="2000">
                <a:solidFill>
                  <a:srgbClr val="F8F8F8"/>
                </a:solidFill>
                <a:latin charset="-122" pitchFamily="34" typeface="微软雅黑"/>
                <a:ea charset="-122" pitchFamily="34" typeface="微软雅黑"/>
              </a:rPr>
              <a:t>添加文本</a:t>
            </a:r>
          </a:p>
        </p:txBody>
      </p:sp>
      <p:sp>
        <p:nvSpPr>
          <p:cNvPr id="43" name="TextBox 33"/>
          <p:cNvSpPr txBox="1">
            <a:spLocks noChangeArrowheads="1"/>
          </p:cNvSpPr>
          <p:nvPr/>
        </p:nvSpPr>
        <p:spPr bwMode="auto">
          <a:xfrm>
            <a:off x="5286375" y="4769098"/>
            <a:ext cx="14843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en-US" lang="zh-CN" smtClean="0" sz="2000">
                <a:solidFill>
                  <a:srgbClr val="F8F8F8"/>
                </a:solidFill>
                <a:latin charset="-122" pitchFamily="34" typeface="微软雅黑"/>
                <a:ea charset="-122" pitchFamily="34" typeface="微软雅黑"/>
              </a:rPr>
              <a:t>添加文本</a:t>
            </a:r>
          </a:p>
        </p:txBody>
      </p:sp>
      <p:sp>
        <p:nvSpPr>
          <p:cNvPr id="44" name="TextBox 34"/>
          <p:cNvSpPr txBox="1">
            <a:spLocks noChangeArrowheads="1"/>
          </p:cNvSpPr>
          <p:nvPr/>
        </p:nvSpPr>
        <p:spPr bwMode="auto">
          <a:xfrm>
            <a:off x="9407524" y="4769098"/>
            <a:ext cx="14843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en-US" lang="zh-CN" smtClean="0" sz="2000">
                <a:solidFill>
                  <a:srgbClr val="F8F8F8"/>
                </a:solidFill>
                <a:latin charset="-122" pitchFamily="34" typeface="微软雅黑"/>
                <a:ea charset="-122" pitchFamily="34" typeface="微软雅黑"/>
              </a:rPr>
              <a:t>添加文本</a:t>
            </a:r>
          </a:p>
        </p:txBody>
      </p:sp>
      <p:sp>
        <p:nvSpPr>
          <p:cNvPr id="45" name="TextBox 35"/>
          <p:cNvSpPr txBox="1">
            <a:spLocks noChangeArrowheads="1"/>
          </p:cNvSpPr>
          <p:nvPr/>
        </p:nvSpPr>
        <p:spPr bwMode="auto">
          <a:xfrm>
            <a:off x="7305674" y="2189411"/>
            <a:ext cx="14843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en-US" lang="zh-CN" smtClean="0" sz="2000">
                <a:solidFill>
                  <a:srgbClr val="F8F8F8"/>
                </a:solidFill>
                <a:latin charset="-122" pitchFamily="34" typeface="微软雅黑"/>
                <a:ea charset="-122" pitchFamily="34" typeface="微软雅黑"/>
              </a:rPr>
              <a:t>添加文本</a:t>
            </a:r>
          </a:p>
        </p:txBody>
      </p:sp>
      <p:sp>
        <p:nvSpPr>
          <p:cNvPr id="46" name="TextBox 36"/>
          <p:cNvSpPr txBox="1">
            <a:spLocks noChangeArrowheads="1"/>
          </p:cNvSpPr>
          <p:nvPr/>
        </p:nvSpPr>
        <p:spPr bwMode="auto">
          <a:xfrm>
            <a:off x="3225801" y="2189411"/>
            <a:ext cx="14843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en-US" lang="zh-CN" smtClean="0" sz="2000">
                <a:solidFill>
                  <a:srgbClr val="F8F8F8"/>
                </a:solidFill>
                <a:latin charset="-122" pitchFamily="34" typeface="微软雅黑"/>
                <a:ea charset="-122" pitchFamily="34" typeface="微软雅黑"/>
              </a:rPr>
              <a:t>添加文本</a:t>
            </a:r>
          </a:p>
        </p:txBody>
      </p:sp>
      <p:sp>
        <p:nvSpPr>
          <p:cNvPr id="47" name="TextBox 37"/>
          <p:cNvSpPr txBox="1">
            <a:spLocks noChangeArrowheads="1"/>
          </p:cNvSpPr>
          <p:nvPr/>
        </p:nvSpPr>
        <p:spPr bwMode="auto">
          <a:xfrm>
            <a:off x="1163638" y="3091111"/>
            <a:ext cx="14859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lang="en-US" smtClean="0" sz="2000">
                <a:solidFill>
                  <a:srgbClr val="4D4D4D"/>
                </a:solidFill>
                <a:latin charset="-122" pitchFamily="34" typeface="微软雅黑"/>
                <a:ea charset="-122" pitchFamily="34" typeface="微软雅黑"/>
              </a:rPr>
              <a:t>2010年</a:t>
            </a:r>
          </a:p>
        </p:txBody>
      </p:sp>
      <p:sp>
        <p:nvSpPr>
          <p:cNvPr id="48" name="TextBox 38"/>
          <p:cNvSpPr txBox="1">
            <a:spLocks noChangeArrowheads="1"/>
          </p:cNvSpPr>
          <p:nvPr/>
        </p:nvSpPr>
        <p:spPr bwMode="auto">
          <a:xfrm>
            <a:off x="3211513" y="3854698"/>
            <a:ext cx="14843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lang="en-US" smtClean="0" sz="2000">
                <a:solidFill>
                  <a:srgbClr val="4D4D4D"/>
                </a:solidFill>
                <a:latin charset="-122" pitchFamily="34" typeface="微软雅黑"/>
                <a:ea charset="-122" pitchFamily="34" typeface="微软雅黑"/>
              </a:rPr>
              <a:t>2011年</a:t>
            </a:r>
          </a:p>
        </p:txBody>
      </p:sp>
      <p:sp>
        <p:nvSpPr>
          <p:cNvPr id="49" name="TextBox 39"/>
          <p:cNvSpPr txBox="1">
            <a:spLocks noChangeArrowheads="1"/>
          </p:cNvSpPr>
          <p:nvPr/>
        </p:nvSpPr>
        <p:spPr bwMode="auto">
          <a:xfrm>
            <a:off x="5272088" y="3091111"/>
            <a:ext cx="14843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lang="en-US" smtClean="0" sz="2000">
                <a:solidFill>
                  <a:srgbClr val="4D4D4D"/>
                </a:solidFill>
                <a:latin charset="-122" pitchFamily="34" typeface="微软雅黑"/>
                <a:ea charset="-122" pitchFamily="34" typeface="微软雅黑"/>
              </a:rPr>
              <a:t>2012年</a:t>
            </a:r>
          </a:p>
        </p:txBody>
      </p:sp>
      <p:sp>
        <p:nvSpPr>
          <p:cNvPr id="50" name="TextBox 40"/>
          <p:cNvSpPr txBox="1">
            <a:spLocks noChangeArrowheads="1"/>
          </p:cNvSpPr>
          <p:nvPr/>
        </p:nvSpPr>
        <p:spPr bwMode="auto">
          <a:xfrm>
            <a:off x="7400924" y="3854698"/>
            <a:ext cx="14843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lang="en-US" smtClean="0" sz="2000">
                <a:solidFill>
                  <a:srgbClr val="4D4D4D"/>
                </a:solidFill>
                <a:latin charset="-122" pitchFamily="34" typeface="微软雅黑"/>
                <a:ea charset="-122" pitchFamily="34" typeface="微软雅黑"/>
              </a:rPr>
              <a:t>2013年</a:t>
            </a:r>
          </a:p>
        </p:txBody>
      </p:sp>
      <p:sp>
        <p:nvSpPr>
          <p:cNvPr id="51" name="TextBox 41"/>
          <p:cNvSpPr txBox="1">
            <a:spLocks noChangeArrowheads="1"/>
          </p:cNvSpPr>
          <p:nvPr/>
        </p:nvSpPr>
        <p:spPr bwMode="auto">
          <a:xfrm>
            <a:off x="9339264" y="3091111"/>
            <a:ext cx="14843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lang="en-US" smtClean="0" sz="2000">
                <a:solidFill>
                  <a:srgbClr val="4D4D4D"/>
                </a:solidFill>
                <a:latin charset="-122" pitchFamily="34" typeface="微软雅黑"/>
                <a:ea charset="-122" pitchFamily="34" typeface="微软雅黑"/>
              </a:rPr>
              <a:t>2014年</a:t>
            </a:r>
          </a:p>
        </p:txBody>
      </p:sp>
    </p:spTree>
    <p:extLst>
      <p:ext uri="{BB962C8B-B14F-4D97-AF65-F5344CB8AC3E}">
        <p14:creationId val="126832450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22" presetSubtype="8">
                                  <p:stCondLst>
                                    <p:cond delay="0"/>
                                  </p:stCondLst>
                                  <p:childTnLst>
                                    <p:set>
                                      <p:cBhvr>
                                        <p:cTn dur="1" fill="hold" id="25">
                                          <p:stCondLst>
                                            <p:cond delay="0"/>
                                          </p:stCondLst>
                                        </p:cTn>
                                        <p:tgtEl>
                                          <p:spTgt spid="40"/>
                                        </p:tgtEl>
                                        <p:attrNameLst>
                                          <p:attrName>style.visibility</p:attrName>
                                        </p:attrNameLst>
                                      </p:cBhvr>
                                      <p:to>
                                        <p:strVal val="visible"/>
                                      </p:to>
                                    </p:set>
                                    <p:animEffect filter="wipe(left)" transition="in">
                                      <p:cBhvr>
                                        <p:cTn dur="500" id="26"/>
                                        <p:tgtEl>
                                          <p:spTgt spid="40"/>
                                        </p:tgtEl>
                                      </p:cBhvr>
                                    </p:animEffect>
                                  </p:childTnLst>
                                </p:cTn>
                              </p:par>
                            </p:childTnLst>
                          </p:cTn>
                        </p:par>
                        <p:par>
                          <p:cTn fill="hold" id="27" nodeType="afterGroup">
                            <p:stCondLst>
                              <p:cond delay="1700"/>
                            </p:stCondLst>
                            <p:childTnLst>
                              <p:par>
                                <p:cTn fill="hold" grpId="0" id="28" nodeType="afterEffect" presetClass="entr" presetID="10" presetSubtype="0">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p:cTn dur="500" fill="hold" id="30"/>
                                        <p:tgtEl>
                                          <p:spTgt spid="25"/>
                                        </p:tgtEl>
                                        <p:attrNameLst>
                                          <p:attrName>ppt_w</p:attrName>
                                        </p:attrNameLst>
                                      </p:cBhvr>
                                      <p:tavLst>
                                        <p:tav tm="0">
                                          <p:val>
                                            <p:fltVal val="0"/>
                                          </p:val>
                                        </p:tav>
                                        <p:tav tm="100000">
                                          <p:val>
                                            <p:strVal val="#ppt_w"/>
                                          </p:val>
                                        </p:tav>
                                      </p:tavLst>
                                    </p:anim>
                                    <p:anim calcmode="lin" valueType="num">
                                      <p:cBhvr>
                                        <p:cTn dur="500" fill="hold" id="31"/>
                                        <p:tgtEl>
                                          <p:spTgt spid="25"/>
                                        </p:tgtEl>
                                        <p:attrNameLst>
                                          <p:attrName>ppt_h</p:attrName>
                                        </p:attrNameLst>
                                      </p:cBhvr>
                                      <p:tavLst>
                                        <p:tav tm="0">
                                          <p:val>
                                            <p:fltVal val="0"/>
                                          </p:val>
                                        </p:tav>
                                        <p:tav tm="100000">
                                          <p:val>
                                            <p:strVal val="#ppt_h"/>
                                          </p:val>
                                        </p:tav>
                                      </p:tavLst>
                                    </p:anim>
                                    <p:animEffect filter="fade" transition="in">
                                      <p:cBhvr>
                                        <p:cTn dur="500" id="32"/>
                                        <p:tgtEl>
                                          <p:spTgt spid="25"/>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6"/>
                                        </p:tgtEl>
                                        <p:attrNameLst>
                                          <p:attrName>style.visibility</p:attrName>
                                        </p:attrNameLst>
                                      </p:cBhvr>
                                      <p:to>
                                        <p:strVal val="visible"/>
                                      </p:to>
                                    </p:set>
                                    <p:anim calcmode="lin" valueType="num">
                                      <p:cBhvr>
                                        <p:cTn dur="500" fill="hold" id="35"/>
                                        <p:tgtEl>
                                          <p:spTgt spid="26"/>
                                        </p:tgtEl>
                                        <p:attrNameLst>
                                          <p:attrName>ppt_w</p:attrName>
                                        </p:attrNameLst>
                                      </p:cBhvr>
                                      <p:tavLst>
                                        <p:tav tm="0">
                                          <p:val>
                                            <p:fltVal val="0"/>
                                          </p:val>
                                        </p:tav>
                                        <p:tav tm="100000">
                                          <p:val>
                                            <p:strVal val="#ppt_w"/>
                                          </p:val>
                                        </p:tav>
                                      </p:tavLst>
                                    </p:anim>
                                    <p:anim calcmode="lin" valueType="num">
                                      <p:cBhvr>
                                        <p:cTn dur="500" fill="hold" id="36"/>
                                        <p:tgtEl>
                                          <p:spTgt spid="26"/>
                                        </p:tgtEl>
                                        <p:attrNameLst>
                                          <p:attrName>ppt_h</p:attrName>
                                        </p:attrNameLst>
                                      </p:cBhvr>
                                      <p:tavLst>
                                        <p:tav tm="0">
                                          <p:val>
                                            <p:fltVal val="0"/>
                                          </p:val>
                                        </p:tav>
                                        <p:tav tm="100000">
                                          <p:val>
                                            <p:strVal val="#ppt_h"/>
                                          </p:val>
                                        </p:tav>
                                      </p:tavLst>
                                    </p:anim>
                                    <p:animEffect filter="fade" transition="in">
                                      <p:cBhvr>
                                        <p:cTn dur="500" id="37"/>
                                        <p:tgtEl>
                                          <p:spTgt spid="26"/>
                                        </p:tgtEl>
                                      </p:cBhvr>
                                    </p:animEffect>
                                  </p:childTnLst>
                                </p:cTn>
                              </p:par>
                            </p:childTnLst>
                          </p:cTn>
                        </p:par>
                        <p:par>
                          <p:cTn fill="hold" id="38" nodeType="afterGroup">
                            <p:stCondLst>
                              <p:cond delay="2200"/>
                            </p:stCondLst>
                            <p:childTnLst>
                              <p:par>
                                <p:cTn fill="hold" grpId="0" id="39" nodeType="afterEffect" presetClass="entr" presetID="47" presetSubtype="0">
                                  <p:stCondLst>
                                    <p:cond delay="0"/>
                                  </p:stCondLst>
                                  <p:childTnLst>
                                    <p:set>
                                      <p:cBhvr>
                                        <p:cTn dur="1" fill="hold" id="40">
                                          <p:stCondLst>
                                            <p:cond delay="0"/>
                                          </p:stCondLst>
                                        </p:cTn>
                                        <p:tgtEl>
                                          <p:spTgt spid="47"/>
                                        </p:tgtEl>
                                        <p:attrNameLst>
                                          <p:attrName>style.visibility</p:attrName>
                                        </p:attrNameLst>
                                      </p:cBhvr>
                                      <p:to>
                                        <p:strVal val="visible"/>
                                      </p:to>
                                    </p:set>
                                    <p:animEffect filter="fade" transition="in">
                                      <p:cBhvr>
                                        <p:cTn dur="500" id="41"/>
                                        <p:tgtEl>
                                          <p:spTgt spid="47"/>
                                        </p:tgtEl>
                                      </p:cBhvr>
                                    </p:animEffect>
                                    <p:anim calcmode="lin" valueType="num">
                                      <p:cBhvr>
                                        <p:cTn dur="500" fill="hold" id="42"/>
                                        <p:tgtEl>
                                          <p:spTgt spid="47"/>
                                        </p:tgtEl>
                                        <p:attrNameLst>
                                          <p:attrName>ppt_x</p:attrName>
                                        </p:attrNameLst>
                                      </p:cBhvr>
                                      <p:tavLst>
                                        <p:tav tm="0">
                                          <p:val>
                                            <p:strVal val="#ppt_x"/>
                                          </p:val>
                                        </p:tav>
                                        <p:tav tm="100000">
                                          <p:val>
                                            <p:strVal val="#ppt_x"/>
                                          </p:val>
                                        </p:tav>
                                      </p:tavLst>
                                    </p:anim>
                                    <p:anim calcmode="lin" valueType="num">
                                      <p:cBhvr>
                                        <p:cTn dur="500" fill="hold" id="43"/>
                                        <p:tgtEl>
                                          <p:spTgt spid="47"/>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7"/>
                                        </p:tgtEl>
                                        <p:attrNameLst>
                                          <p:attrName>style.visibility</p:attrName>
                                        </p:attrNameLst>
                                      </p:cBhvr>
                                      <p:to>
                                        <p:strVal val="visible"/>
                                      </p:to>
                                    </p:set>
                                    <p:animEffect filter="fade" transition="in">
                                      <p:cBhvr>
                                        <p:cTn dur="500" id="46"/>
                                        <p:tgtEl>
                                          <p:spTgt spid="17"/>
                                        </p:tgtEl>
                                      </p:cBhvr>
                                    </p:animEffect>
                                    <p:anim calcmode="lin" valueType="num">
                                      <p:cBhvr>
                                        <p:cTn dur="500" fill="hold" id="47"/>
                                        <p:tgtEl>
                                          <p:spTgt spid="17"/>
                                        </p:tgtEl>
                                        <p:attrNameLst>
                                          <p:attrName>ppt_x</p:attrName>
                                        </p:attrNameLst>
                                      </p:cBhvr>
                                      <p:tavLst>
                                        <p:tav tm="0">
                                          <p:val>
                                            <p:strVal val="#ppt_x"/>
                                          </p:val>
                                        </p:tav>
                                        <p:tav tm="100000">
                                          <p:val>
                                            <p:strVal val="#ppt_x"/>
                                          </p:val>
                                        </p:tav>
                                      </p:tavLst>
                                    </p:anim>
                                    <p:anim calcmode="lin" valueType="num">
                                      <p:cBhvr>
                                        <p:cTn dur="500" fill="hold" id="48"/>
                                        <p:tgtEl>
                                          <p:spTgt spid="17"/>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42"/>
                                        </p:tgtEl>
                                        <p:attrNameLst>
                                          <p:attrName>style.visibility</p:attrName>
                                        </p:attrNameLst>
                                      </p:cBhvr>
                                      <p:to>
                                        <p:strVal val="visible"/>
                                      </p:to>
                                    </p:set>
                                    <p:animEffect filter="fade" transition="in">
                                      <p:cBhvr>
                                        <p:cTn dur="500" id="51"/>
                                        <p:tgtEl>
                                          <p:spTgt spid="42"/>
                                        </p:tgtEl>
                                      </p:cBhvr>
                                    </p:animEffect>
                                    <p:anim calcmode="lin" valueType="num">
                                      <p:cBhvr>
                                        <p:cTn dur="500" fill="hold" id="52"/>
                                        <p:tgtEl>
                                          <p:spTgt spid="42"/>
                                        </p:tgtEl>
                                        <p:attrNameLst>
                                          <p:attrName>ppt_x</p:attrName>
                                        </p:attrNameLst>
                                      </p:cBhvr>
                                      <p:tavLst>
                                        <p:tav tm="0">
                                          <p:val>
                                            <p:strVal val="#ppt_x"/>
                                          </p:val>
                                        </p:tav>
                                        <p:tav tm="100000">
                                          <p:val>
                                            <p:strVal val="#ppt_x"/>
                                          </p:val>
                                        </p:tav>
                                      </p:tavLst>
                                    </p:anim>
                                    <p:anim calcmode="lin" valueType="num">
                                      <p:cBhvr>
                                        <p:cTn dur="500" fill="hold" id="53"/>
                                        <p:tgtEl>
                                          <p:spTgt spid="4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2700"/>
                            </p:stCondLst>
                            <p:childTnLst>
                              <p:par>
                                <p:cTn fill="hold" grpId="0" id="55" nodeType="afterEffect" presetClass="entr" presetID="22" presetSubtype="8">
                                  <p:stCondLst>
                                    <p:cond delay="0"/>
                                  </p:stCondLst>
                                  <p:childTnLst>
                                    <p:set>
                                      <p:cBhvr>
                                        <p:cTn dur="1" fill="hold" id="56">
                                          <p:stCondLst>
                                            <p:cond delay="0"/>
                                          </p:stCondLst>
                                        </p:cTn>
                                        <p:tgtEl>
                                          <p:spTgt spid="24"/>
                                        </p:tgtEl>
                                        <p:attrNameLst>
                                          <p:attrName>style.visibility</p:attrName>
                                        </p:attrNameLst>
                                      </p:cBhvr>
                                      <p:to>
                                        <p:strVal val="visible"/>
                                      </p:to>
                                    </p:set>
                                    <p:animEffect filter="wipe(left)" transition="in">
                                      <p:cBhvr>
                                        <p:cTn dur="500" id="57"/>
                                        <p:tgtEl>
                                          <p:spTgt spid="24"/>
                                        </p:tgtEl>
                                      </p:cBhvr>
                                    </p:animEffect>
                                  </p:childTnLst>
                                </p:cTn>
                              </p:par>
                            </p:childTnLst>
                          </p:cTn>
                        </p:par>
                        <p:par>
                          <p:cTn fill="hold" id="58" nodeType="afterGroup">
                            <p:stCondLst>
                              <p:cond delay="3200"/>
                            </p:stCondLst>
                            <p:childTnLst>
                              <p:par>
                                <p:cTn fill="hold" grpId="0" id="59" nodeType="afterEffect" presetClass="entr" presetID="10" presetSubtype="0">
                                  <p:stCondLst>
                                    <p:cond delay="0"/>
                                  </p:stCondLst>
                                  <p:childTnLst>
                                    <p:set>
                                      <p:cBhvr>
                                        <p:cTn dur="1" fill="hold" id="60">
                                          <p:stCondLst>
                                            <p:cond delay="0"/>
                                          </p:stCondLst>
                                        </p:cTn>
                                        <p:tgtEl>
                                          <p:spTgt spid="27"/>
                                        </p:tgtEl>
                                        <p:attrNameLst>
                                          <p:attrName>style.visibility</p:attrName>
                                        </p:attrNameLst>
                                      </p:cBhvr>
                                      <p:to>
                                        <p:strVal val="visible"/>
                                      </p:to>
                                    </p:set>
                                    <p:anim calcmode="lin" valueType="num">
                                      <p:cBhvr>
                                        <p:cTn dur="500" fill="hold" id="61"/>
                                        <p:tgtEl>
                                          <p:spTgt spid="27"/>
                                        </p:tgtEl>
                                        <p:attrNameLst>
                                          <p:attrName>ppt_w</p:attrName>
                                        </p:attrNameLst>
                                      </p:cBhvr>
                                      <p:tavLst>
                                        <p:tav tm="0">
                                          <p:val>
                                            <p:fltVal val="0"/>
                                          </p:val>
                                        </p:tav>
                                        <p:tav tm="100000">
                                          <p:val>
                                            <p:strVal val="#ppt_w"/>
                                          </p:val>
                                        </p:tav>
                                      </p:tavLst>
                                    </p:anim>
                                    <p:anim calcmode="lin" valueType="num">
                                      <p:cBhvr>
                                        <p:cTn dur="500" fill="hold" id="62"/>
                                        <p:tgtEl>
                                          <p:spTgt spid="27"/>
                                        </p:tgtEl>
                                        <p:attrNameLst>
                                          <p:attrName>ppt_h</p:attrName>
                                        </p:attrNameLst>
                                      </p:cBhvr>
                                      <p:tavLst>
                                        <p:tav tm="0">
                                          <p:val>
                                            <p:fltVal val="0"/>
                                          </p:val>
                                        </p:tav>
                                        <p:tav tm="100000">
                                          <p:val>
                                            <p:strVal val="#ppt_h"/>
                                          </p:val>
                                        </p:tav>
                                      </p:tavLst>
                                    </p:anim>
                                    <p:animEffect filter="fade" transition="in">
                                      <p:cBhvr>
                                        <p:cTn dur="500" id="63"/>
                                        <p:tgtEl>
                                          <p:spTgt spid="27"/>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28"/>
                                        </p:tgtEl>
                                        <p:attrNameLst>
                                          <p:attrName>style.visibility</p:attrName>
                                        </p:attrNameLst>
                                      </p:cBhvr>
                                      <p:to>
                                        <p:strVal val="visible"/>
                                      </p:to>
                                    </p:set>
                                    <p:anim calcmode="lin" valueType="num">
                                      <p:cBhvr>
                                        <p:cTn dur="500" fill="hold" id="66"/>
                                        <p:tgtEl>
                                          <p:spTgt spid="28"/>
                                        </p:tgtEl>
                                        <p:attrNameLst>
                                          <p:attrName>ppt_w</p:attrName>
                                        </p:attrNameLst>
                                      </p:cBhvr>
                                      <p:tavLst>
                                        <p:tav tm="0">
                                          <p:val>
                                            <p:fltVal val="0"/>
                                          </p:val>
                                        </p:tav>
                                        <p:tav tm="100000">
                                          <p:val>
                                            <p:strVal val="#ppt_w"/>
                                          </p:val>
                                        </p:tav>
                                      </p:tavLst>
                                    </p:anim>
                                    <p:anim calcmode="lin" valueType="num">
                                      <p:cBhvr>
                                        <p:cTn dur="500" fill="hold" id="67"/>
                                        <p:tgtEl>
                                          <p:spTgt spid="28"/>
                                        </p:tgtEl>
                                        <p:attrNameLst>
                                          <p:attrName>ppt_h</p:attrName>
                                        </p:attrNameLst>
                                      </p:cBhvr>
                                      <p:tavLst>
                                        <p:tav tm="0">
                                          <p:val>
                                            <p:fltVal val="0"/>
                                          </p:val>
                                        </p:tav>
                                        <p:tav tm="100000">
                                          <p:val>
                                            <p:strVal val="#ppt_h"/>
                                          </p:val>
                                        </p:tav>
                                      </p:tavLst>
                                    </p:anim>
                                    <p:animEffect filter="fade" transition="in">
                                      <p:cBhvr>
                                        <p:cTn dur="500" id="68"/>
                                        <p:tgtEl>
                                          <p:spTgt spid="28"/>
                                        </p:tgtEl>
                                      </p:cBhvr>
                                    </p:animEffect>
                                  </p:childTnLst>
                                </p:cTn>
                              </p:par>
                            </p:childTnLst>
                          </p:cTn>
                        </p:par>
                        <p:par>
                          <p:cTn fill="hold" id="69" nodeType="afterGroup">
                            <p:stCondLst>
                              <p:cond delay="3700"/>
                            </p:stCondLst>
                            <p:childTnLst>
                              <p:par>
                                <p:cTn fill="hold" grpId="0" id="70" nodeType="afterEffect" presetClass="entr" presetID="47" presetSubtype="0">
                                  <p:stCondLst>
                                    <p:cond delay="0"/>
                                  </p:stCondLst>
                                  <p:childTnLst>
                                    <p:set>
                                      <p:cBhvr>
                                        <p:cTn dur="1" fill="hold" id="71">
                                          <p:stCondLst>
                                            <p:cond delay="0"/>
                                          </p:stCondLst>
                                        </p:cTn>
                                        <p:tgtEl>
                                          <p:spTgt spid="18"/>
                                        </p:tgtEl>
                                        <p:attrNameLst>
                                          <p:attrName>style.visibility</p:attrName>
                                        </p:attrNameLst>
                                      </p:cBhvr>
                                      <p:to>
                                        <p:strVal val="visible"/>
                                      </p:to>
                                    </p:set>
                                    <p:animEffect filter="fade" transition="in">
                                      <p:cBhvr>
                                        <p:cTn dur="500" id="72"/>
                                        <p:tgtEl>
                                          <p:spTgt spid="18"/>
                                        </p:tgtEl>
                                      </p:cBhvr>
                                    </p:animEffect>
                                    <p:anim calcmode="lin" valueType="num">
                                      <p:cBhvr>
                                        <p:cTn dur="500" fill="hold" id="73"/>
                                        <p:tgtEl>
                                          <p:spTgt spid="18"/>
                                        </p:tgtEl>
                                        <p:attrNameLst>
                                          <p:attrName>ppt_x</p:attrName>
                                        </p:attrNameLst>
                                      </p:cBhvr>
                                      <p:tavLst>
                                        <p:tav tm="0">
                                          <p:val>
                                            <p:strVal val="#ppt_x"/>
                                          </p:val>
                                        </p:tav>
                                        <p:tav tm="100000">
                                          <p:val>
                                            <p:strVal val="#ppt_x"/>
                                          </p:val>
                                        </p:tav>
                                      </p:tavLst>
                                    </p:anim>
                                    <p:anim calcmode="lin" valueType="num">
                                      <p:cBhvr>
                                        <p:cTn dur="500" fill="hold" id="74"/>
                                        <p:tgtEl>
                                          <p:spTgt spid="18"/>
                                        </p:tgtEl>
                                        <p:attrNameLst>
                                          <p:attrName>ppt_y</p:attrName>
                                        </p:attrNameLst>
                                      </p:cBhvr>
                                      <p:tavLst>
                                        <p:tav tm="0">
                                          <p:val>
                                            <p:strVal val="#ppt_y-.1"/>
                                          </p:val>
                                        </p:tav>
                                        <p:tav tm="100000">
                                          <p:val>
                                            <p:strVal val="#ppt_y"/>
                                          </p:val>
                                        </p:tav>
                                      </p:tavLst>
                                    </p:anim>
                                  </p:childTnLst>
                                </p:cTn>
                              </p:par>
                              <p:par>
                                <p:cTn fill="hold" grpId="0" id="75" nodeType="withEffect" presetClass="entr" presetID="47" presetSubtype="0">
                                  <p:stCondLst>
                                    <p:cond delay="0"/>
                                  </p:stCondLst>
                                  <p:childTnLst>
                                    <p:set>
                                      <p:cBhvr>
                                        <p:cTn dur="1" fill="hold" id="76">
                                          <p:stCondLst>
                                            <p:cond delay="0"/>
                                          </p:stCondLst>
                                        </p:cTn>
                                        <p:tgtEl>
                                          <p:spTgt spid="19"/>
                                        </p:tgtEl>
                                        <p:attrNameLst>
                                          <p:attrName>style.visibility</p:attrName>
                                        </p:attrNameLst>
                                      </p:cBhvr>
                                      <p:to>
                                        <p:strVal val="visible"/>
                                      </p:to>
                                    </p:set>
                                    <p:animEffect filter="fade" transition="in">
                                      <p:cBhvr>
                                        <p:cTn dur="500" id="77"/>
                                        <p:tgtEl>
                                          <p:spTgt spid="19"/>
                                        </p:tgtEl>
                                      </p:cBhvr>
                                    </p:animEffect>
                                    <p:anim calcmode="lin" valueType="num">
                                      <p:cBhvr>
                                        <p:cTn dur="500" fill="hold" id="78"/>
                                        <p:tgtEl>
                                          <p:spTgt spid="19"/>
                                        </p:tgtEl>
                                        <p:attrNameLst>
                                          <p:attrName>ppt_x</p:attrName>
                                        </p:attrNameLst>
                                      </p:cBhvr>
                                      <p:tavLst>
                                        <p:tav tm="0">
                                          <p:val>
                                            <p:strVal val="#ppt_x"/>
                                          </p:val>
                                        </p:tav>
                                        <p:tav tm="100000">
                                          <p:val>
                                            <p:strVal val="#ppt_x"/>
                                          </p:val>
                                        </p:tav>
                                      </p:tavLst>
                                    </p:anim>
                                    <p:anim calcmode="lin" valueType="num">
                                      <p:cBhvr>
                                        <p:cTn dur="500" fill="hold" id="79"/>
                                        <p:tgtEl>
                                          <p:spTgt spid="19"/>
                                        </p:tgtEl>
                                        <p:attrNameLst>
                                          <p:attrName>ppt_y</p:attrName>
                                        </p:attrNameLst>
                                      </p:cBhvr>
                                      <p:tavLst>
                                        <p:tav tm="0">
                                          <p:val>
                                            <p:strVal val="#ppt_y-.1"/>
                                          </p:val>
                                        </p:tav>
                                        <p:tav tm="100000">
                                          <p:val>
                                            <p:strVal val="#ppt_y"/>
                                          </p:val>
                                        </p:tav>
                                      </p:tavLst>
                                    </p:anim>
                                  </p:childTnLst>
                                </p:cTn>
                              </p:par>
                              <p:par>
                                <p:cTn fill="hold" grpId="0" id="80" nodeType="withEffect" presetClass="entr" presetID="47" presetSubtype="0">
                                  <p:stCondLst>
                                    <p:cond delay="0"/>
                                  </p:stCondLst>
                                  <p:childTnLst>
                                    <p:set>
                                      <p:cBhvr>
                                        <p:cTn dur="1" fill="hold" id="81">
                                          <p:stCondLst>
                                            <p:cond delay="0"/>
                                          </p:stCondLst>
                                        </p:cTn>
                                        <p:tgtEl>
                                          <p:spTgt spid="46"/>
                                        </p:tgtEl>
                                        <p:attrNameLst>
                                          <p:attrName>style.visibility</p:attrName>
                                        </p:attrNameLst>
                                      </p:cBhvr>
                                      <p:to>
                                        <p:strVal val="visible"/>
                                      </p:to>
                                    </p:set>
                                    <p:animEffect filter="fade" transition="in">
                                      <p:cBhvr>
                                        <p:cTn dur="500" id="82"/>
                                        <p:tgtEl>
                                          <p:spTgt spid="46"/>
                                        </p:tgtEl>
                                      </p:cBhvr>
                                    </p:animEffect>
                                    <p:anim calcmode="lin" valueType="num">
                                      <p:cBhvr>
                                        <p:cTn dur="500" fill="hold" id="83"/>
                                        <p:tgtEl>
                                          <p:spTgt spid="46"/>
                                        </p:tgtEl>
                                        <p:attrNameLst>
                                          <p:attrName>ppt_x</p:attrName>
                                        </p:attrNameLst>
                                      </p:cBhvr>
                                      <p:tavLst>
                                        <p:tav tm="0">
                                          <p:val>
                                            <p:strVal val="#ppt_x"/>
                                          </p:val>
                                        </p:tav>
                                        <p:tav tm="100000">
                                          <p:val>
                                            <p:strVal val="#ppt_x"/>
                                          </p:val>
                                        </p:tav>
                                      </p:tavLst>
                                    </p:anim>
                                    <p:anim calcmode="lin" valueType="num">
                                      <p:cBhvr>
                                        <p:cTn dur="500" fill="hold" id="84"/>
                                        <p:tgtEl>
                                          <p:spTgt spid="46"/>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48"/>
                                        </p:tgtEl>
                                        <p:attrNameLst>
                                          <p:attrName>style.visibility</p:attrName>
                                        </p:attrNameLst>
                                      </p:cBhvr>
                                      <p:to>
                                        <p:strVal val="visible"/>
                                      </p:to>
                                    </p:set>
                                    <p:animEffect filter="fade" transition="in">
                                      <p:cBhvr>
                                        <p:cTn dur="500" id="87"/>
                                        <p:tgtEl>
                                          <p:spTgt spid="48"/>
                                        </p:tgtEl>
                                      </p:cBhvr>
                                    </p:animEffect>
                                    <p:anim calcmode="lin" valueType="num">
                                      <p:cBhvr>
                                        <p:cTn dur="500" fill="hold" id="88"/>
                                        <p:tgtEl>
                                          <p:spTgt spid="48"/>
                                        </p:tgtEl>
                                        <p:attrNameLst>
                                          <p:attrName>ppt_x</p:attrName>
                                        </p:attrNameLst>
                                      </p:cBhvr>
                                      <p:tavLst>
                                        <p:tav tm="0">
                                          <p:val>
                                            <p:strVal val="#ppt_x"/>
                                          </p:val>
                                        </p:tav>
                                        <p:tav tm="100000">
                                          <p:val>
                                            <p:strVal val="#ppt_x"/>
                                          </p:val>
                                        </p:tav>
                                      </p:tavLst>
                                    </p:anim>
                                    <p:anim calcmode="lin" valueType="num">
                                      <p:cBhvr>
                                        <p:cTn dur="500" fill="hold" id="89"/>
                                        <p:tgtEl>
                                          <p:spTgt spid="48"/>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4200"/>
                            </p:stCondLst>
                            <p:childTnLst>
                              <p:par>
                                <p:cTn fill="hold" grpId="0" id="91" nodeType="afterEffect" presetClass="entr" presetID="22" presetSubtype="8">
                                  <p:stCondLst>
                                    <p:cond delay="0"/>
                                  </p:stCondLst>
                                  <p:childTnLst>
                                    <p:set>
                                      <p:cBhvr>
                                        <p:cTn dur="1" fill="hold" id="92">
                                          <p:stCondLst>
                                            <p:cond delay="0"/>
                                          </p:stCondLst>
                                        </p:cTn>
                                        <p:tgtEl>
                                          <p:spTgt spid="29"/>
                                        </p:tgtEl>
                                        <p:attrNameLst>
                                          <p:attrName>style.visibility</p:attrName>
                                        </p:attrNameLst>
                                      </p:cBhvr>
                                      <p:to>
                                        <p:strVal val="visible"/>
                                      </p:to>
                                    </p:set>
                                    <p:animEffect filter="wipe(left)" transition="in">
                                      <p:cBhvr>
                                        <p:cTn dur="500" id="93"/>
                                        <p:tgtEl>
                                          <p:spTgt spid="29"/>
                                        </p:tgtEl>
                                      </p:cBhvr>
                                    </p:animEffect>
                                  </p:childTnLst>
                                </p:cTn>
                              </p:par>
                            </p:childTnLst>
                          </p:cTn>
                        </p:par>
                        <p:par>
                          <p:cTn fill="hold" id="94" nodeType="afterGroup">
                            <p:stCondLst>
                              <p:cond delay="4700"/>
                            </p:stCondLst>
                            <p:childTnLst>
                              <p:par>
                                <p:cTn fill="hold" grpId="0" id="95" nodeType="afterEffect" presetClass="entr" presetID="10" presetSubtype="0">
                                  <p:stCondLst>
                                    <p:cond delay="0"/>
                                  </p:stCondLst>
                                  <p:childTnLst>
                                    <p:set>
                                      <p:cBhvr>
                                        <p:cTn dur="1" fill="hold" id="96">
                                          <p:stCondLst>
                                            <p:cond delay="0"/>
                                          </p:stCondLst>
                                        </p:cTn>
                                        <p:tgtEl>
                                          <p:spTgt spid="30"/>
                                        </p:tgtEl>
                                        <p:attrNameLst>
                                          <p:attrName>style.visibility</p:attrName>
                                        </p:attrNameLst>
                                      </p:cBhvr>
                                      <p:to>
                                        <p:strVal val="visible"/>
                                      </p:to>
                                    </p:set>
                                    <p:anim calcmode="lin" valueType="num">
                                      <p:cBhvr>
                                        <p:cTn dur="500" fill="hold" id="97"/>
                                        <p:tgtEl>
                                          <p:spTgt spid="30"/>
                                        </p:tgtEl>
                                        <p:attrNameLst>
                                          <p:attrName>ppt_w</p:attrName>
                                        </p:attrNameLst>
                                      </p:cBhvr>
                                      <p:tavLst>
                                        <p:tav tm="0">
                                          <p:val>
                                            <p:fltVal val="0"/>
                                          </p:val>
                                        </p:tav>
                                        <p:tav tm="100000">
                                          <p:val>
                                            <p:strVal val="#ppt_w"/>
                                          </p:val>
                                        </p:tav>
                                      </p:tavLst>
                                    </p:anim>
                                    <p:anim calcmode="lin" valueType="num">
                                      <p:cBhvr>
                                        <p:cTn dur="500" fill="hold" id="98"/>
                                        <p:tgtEl>
                                          <p:spTgt spid="30"/>
                                        </p:tgtEl>
                                        <p:attrNameLst>
                                          <p:attrName>ppt_h</p:attrName>
                                        </p:attrNameLst>
                                      </p:cBhvr>
                                      <p:tavLst>
                                        <p:tav tm="0">
                                          <p:val>
                                            <p:fltVal val="0"/>
                                          </p:val>
                                        </p:tav>
                                        <p:tav tm="100000">
                                          <p:val>
                                            <p:strVal val="#ppt_h"/>
                                          </p:val>
                                        </p:tav>
                                      </p:tavLst>
                                    </p:anim>
                                    <p:animEffect filter="fade" transition="in">
                                      <p:cBhvr>
                                        <p:cTn dur="500" id="99"/>
                                        <p:tgtEl>
                                          <p:spTgt spid="30"/>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31"/>
                                        </p:tgtEl>
                                        <p:attrNameLst>
                                          <p:attrName>style.visibility</p:attrName>
                                        </p:attrNameLst>
                                      </p:cBhvr>
                                      <p:to>
                                        <p:strVal val="visible"/>
                                      </p:to>
                                    </p:set>
                                    <p:anim calcmode="lin" valueType="num">
                                      <p:cBhvr>
                                        <p:cTn dur="500" fill="hold" id="102"/>
                                        <p:tgtEl>
                                          <p:spTgt spid="31"/>
                                        </p:tgtEl>
                                        <p:attrNameLst>
                                          <p:attrName>ppt_w</p:attrName>
                                        </p:attrNameLst>
                                      </p:cBhvr>
                                      <p:tavLst>
                                        <p:tav tm="0">
                                          <p:val>
                                            <p:fltVal val="0"/>
                                          </p:val>
                                        </p:tav>
                                        <p:tav tm="100000">
                                          <p:val>
                                            <p:strVal val="#ppt_w"/>
                                          </p:val>
                                        </p:tav>
                                      </p:tavLst>
                                    </p:anim>
                                    <p:anim calcmode="lin" valueType="num">
                                      <p:cBhvr>
                                        <p:cTn dur="500" fill="hold" id="103"/>
                                        <p:tgtEl>
                                          <p:spTgt spid="31"/>
                                        </p:tgtEl>
                                        <p:attrNameLst>
                                          <p:attrName>ppt_h</p:attrName>
                                        </p:attrNameLst>
                                      </p:cBhvr>
                                      <p:tavLst>
                                        <p:tav tm="0">
                                          <p:val>
                                            <p:fltVal val="0"/>
                                          </p:val>
                                        </p:tav>
                                        <p:tav tm="100000">
                                          <p:val>
                                            <p:strVal val="#ppt_h"/>
                                          </p:val>
                                        </p:tav>
                                      </p:tavLst>
                                    </p:anim>
                                    <p:animEffect filter="fade" transition="in">
                                      <p:cBhvr>
                                        <p:cTn dur="500" id="104"/>
                                        <p:tgtEl>
                                          <p:spTgt spid="31"/>
                                        </p:tgtEl>
                                      </p:cBhvr>
                                    </p:animEffect>
                                  </p:childTnLst>
                                </p:cTn>
                              </p:par>
                            </p:childTnLst>
                          </p:cTn>
                        </p:par>
                        <p:par>
                          <p:cTn fill="hold" id="105" nodeType="afterGroup">
                            <p:stCondLst>
                              <p:cond delay="5200"/>
                            </p:stCondLst>
                            <p:childTnLst>
                              <p:par>
                                <p:cTn fill="hold" grpId="0" id="106" nodeType="afterEffect" presetClass="entr" presetID="47" presetSubtype="0">
                                  <p:stCondLst>
                                    <p:cond delay="0"/>
                                  </p:stCondLst>
                                  <p:childTnLst>
                                    <p:set>
                                      <p:cBhvr>
                                        <p:cTn dur="1" fill="hold" id="107">
                                          <p:stCondLst>
                                            <p:cond delay="0"/>
                                          </p:stCondLst>
                                        </p:cTn>
                                        <p:tgtEl>
                                          <p:spTgt spid="49"/>
                                        </p:tgtEl>
                                        <p:attrNameLst>
                                          <p:attrName>style.visibility</p:attrName>
                                        </p:attrNameLst>
                                      </p:cBhvr>
                                      <p:to>
                                        <p:strVal val="visible"/>
                                      </p:to>
                                    </p:set>
                                    <p:animEffect filter="fade" transition="in">
                                      <p:cBhvr>
                                        <p:cTn dur="500" id="108"/>
                                        <p:tgtEl>
                                          <p:spTgt spid="49"/>
                                        </p:tgtEl>
                                      </p:cBhvr>
                                    </p:animEffect>
                                    <p:anim calcmode="lin" valueType="num">
                                      <p:cBhvr>
                                        <p:cTn dur="500" fill="hold" id="109"/>
                                        <p:tgtEl>
                                          <p:spTgt spid="49"/>
                                        </p:tgtEl>
                                        <p:attrNameLst>
                                          <p:attrName>ppt_x</p:attrName>
                                        </p:attrNameLst>
                                      </p:cBhvr>
                                      <p:tavLst>
                                        <p:tav tm="0">
                                          <p:val>
                                            <p:strVal val="#ppt_x"/>
                                          </p:val>
                                        </p:tav>
                                        <p:tav tm="100000">
                                          <p:val>
                                            <p:strVal val="#ppt_x"/>
                                          </p:val>
                                        </p:tav>
                                      </p:tavLst>
                                    </p:anim>
                                    <p:anim calcmode="lin" valueType="num">
                                      <p:cBhvr>
                                        <p:cTn dur="500" fill="hold" id="110"/>
                                        <p:tgtEl>
                                          <p:spTgt spid="49"/>
                                        </p:tgtEl>
                                        <p:attrNameLst>
                                          <p:attrName>ppt_y</p:attrName>
                                        </p:attrNameLst>
                                      </p:cBhvr>
                                      <p:tavLst>
                                        <p:tav tm="0">
                                          <p:val>
                                            <p:strVal val="#ppt_y-.1"/>
                                          </p:val>
                                        </p:tav>
                                        <p:tav tm="100000">
                                          <p:val>
                                            <p:strVal val="#ppt_y"/>
                                          </p:val>
                                        </p:tav>
                                      </p:tavLst>
                                    </p:anim>
                                  </p:childTnLst>
                                </p:cTn>
                              </p:par>
                              <p:par>
                                <p:cTn fill="hold" grpId="0" id="111" nodeType="withEffect" presetClass="entr" presetID="42" presetSubtype="0">
                                  <p:stCondLst>
                                    <p:cond delay="0"/>
                                  </p:stCondLst>
                                  <p:childTnLst>
                                    <p:set>
                                      <p:cBhvr>
                                        <p:cTn dur="1" fill="hold" id="112">
                                          <p:stCondLst>
                                            <p:cond delay="0"/>
                                          </p:stCondLst>
                                        </p:cTn>
                                        <p:tgtEl>
                                          <p:spTgt spid="20"/>
                                        </p:tgtEl>
                                        <p:attrNameLst>
                                          <p:attrName>style.visibility</p:attrName>
                                        </p:attrNameLst>
                                      </p:cBhvr>
                                      <p:to>
                                        <p:strVal val="visible"/>
                                      </p:to>
                                    </p:set>
                                    <p:animEffect filter="fade" transition="in">
                                      <p:cBhvr>
                                        <p:cTn dur="500" id="113"/>
                                        <p:tgtEl>
                                          <p:spTgt spid="20"/>
                                        </p:tgtEl>
                                      </p:cBhvr>
                                    </p:animEffect>
                                    <p:anim calcmode="lin" valueType="num">
                                      <p:cBhvr>
                                        <p:cTn dur="500" fill="hold" id="114"/>
                                        <p:tgtEl>
                                          <p:spTgt spid="20"/>
                                        </p:tgtEl>
                                        <p:attrNameLst>
                                          <p:attrName>ppt_x</p:attrName>
                                        </p:attrNameLst>
                                      </p:cBhvr>
                                      <p:tavLst>
                                        <p:tav tm="0">
                                          <p:val>
                                            <p:strVal val="#ppt_x"/>
                                          </p:val>
                                        </p:tav>
                                        <p:tav tm="100000">
                                          <p:val>
                                            <p:strVal val="#ppt_x"/>
                                          </p:val>
                                        </p:tav>
                                      </p:tavLst>
                                    </p:anim>
                                    <p:anim calcmode="lin" valueType="num">
                                      <p:cBhvr>
                                        <p:cTn dur="500" fill="hold" id="115"/>
                                        <p:tgtEl>
                                          <p:spTgt spid="20"/>
                                        </p:tgtEl>
                                        <p:attrNameLst>
                                          <p:attrName>ppt_y</p:attrName>
                                        </p:attrNameLst>
                                      </p:cBhvr>
                                      <p:tavLst>
                                        <p:tav tm="0">
                                          <p:val>
                                            <p:strVal val="#ppt_y+.1"/>
                                          </p:val>
                                        </p:tav>
                                        <p:tav tm="100000">
                                          <p:val>
                                            <p:strVal val="#ppt_y"/>
                                          </p:val>
                                        </p:tav>
                                      </p:tavLst>
                                    </p:anim>
                                  </p:childTnLst>
                                </p:cTn>
                              </p:par>
                              <p:par>
                                <p:cTn fill="hold" grpId="0" id="116" nodeType="withEffect" presetClass="entr" presetID="42" presetSubtype="0">
                                  <p:stCondLst>
                                    <p:cond delay="0"/>
                                  </p:stCondLst>
                                  <p:childTnLst>
                                    <p:set>
                                      <p:cBhvr>
                                        <p:cTn dur="1" fill="hold" id="117">
                                          <p:stCondLst>
                                            <p:cond delay="0"/>
                                          </p:stCondLst>
                                        </p:cTn>
                                        <p:tgtEl>
                                          <p:spTgt spid="21"/>
                                        </p:tgtEl>
                                        <p:attrNameLst>
                                          <p:attrName>style.visibility</p:attrName>
                                        </p:attrNameLst>
                                      </p:cBhvr>
                                      <p:to>
                                        <p:strVal val="visible"/>
                                      </p:to>
                                    </p:set>
                                    <p:animEffect filter="fade" transition="in">
                                      <p:cBhvr>
                                        <p:cTn dur="500" id="118"/>
                                        <p:tgtEl>
                                          <p:spTgt spid="21"/>
                                        </p:tgtEl>
                                      </p:cBhvr>
                                    </p:animEffect>
                                    <p:anim calcmode="lin" valueType="num">
                                      <p:cBhvr>
                                        <p:cTn dur="500" fill="hold" id="119"/>
                                        <p:tgtEl>
                                          <p:spTgt spid="21"/>
                                        </p:tgtEl>
                                        <p:attrNameLst>
                                          <p:attrName>ppt_x</p:attrName>
                                        </p:attrNameLst>
                                      </p:cBhvr>
                                      <p:tavLst>
                                        <p:tav tm="0">
                                          <p:val>
                                            <p:strVal val="#ppt_x"/>
                                          </p:val>
                                        </p:tav>
                                        <p:tav tm="100000">
                                          <p:val>
                                            <p:strVal val="#ppt_x"/>
                                          </p:val>
                                        </p:tav>
                                      </p:tavLst>
                                    </p:anim>
                                    <p:anim calcmode="lin" valueType="num">
                                      <p:cBhvr>
                                        <p:cTn dur="500" fill="hold" id="120"/>
                                        <p:tgtEl>
                                          <p:spTgt spid="21"/>
                                        </p:tgtEl>
                                        <p:attrNameLst>
                                          <p:attrName>ppt_y</p:attrName>
                                        </p:attrNameLst>
                                      </p:cBhvr>
                                      <p:tavLst>
                                        <p:tav tm="0">
                                          <p:val>
                                            <p:strVal val="#ppt_y+.1"/>
                                          </p:val>
                                        </p:tav>
                                        <p:tav tm="100000">
                                          <p:val>
                                            <p:strVal val="#ppt_y"/>
                                          </p:val>
                                        </p:tav>
                                      </p:tavLst>
                                    </p:anim>
                                  </p:childTnLst>
                                </p:cTn>
                              </p:par>
                              <p:par>
                                <p:cTn fill="hold" grpId="0" id="121" nodeType="withEffect" presetClass="entr" presetID="42" presetSubtype="0">
                                  <p:stCondLst>
                                    <p:cond delay="0"/>
                                  </p:stCondLst>
                                  <p:childTnLst>
                                    <p:set>
                                      <p:cBhvr>
                                        <p:cTn dur="1" fill="hold" id="122">
                                          <p:stCondLst>
                                            <p:cond delay="0"/>
                                          </p:stCondLst>
                                        </p:cTn>
                                        <p:tgtEl>
                                          <p:spTgt spid="43"/>
                                        </p:tgtEl>
                                        <p:attrNameLst>
                                          <p:attrName>style.visibility</p:attrName>
                                        </p:attrNameLst>
                                      </p:cBhvr>
                                      <p:to>
                                        <p:strVal val="visible"/>
                                      </p:to>
                                    </p:set>
                                    <p:animEffect filter="fade" transition="in">
                                      <p:cBhvr>
                                        <p:cTn dur="500" id="123"/>
                                        <p:tgtEl>
                                          <p:spTgt spid="43"/>
                                        </p:tgtEl>
                                      </p:cBhvr>
                                    </p:animEffect>
                                    <p:anim calcmode="lin" valueType="num">
                                      <p:cBhvr>
                                        <p:cTn dur="500" fill="hold" id="124"/>
                                        <p:tgtEl>
                                          <p:spTgt spid="43"/>
                                        </p:tgtEl>
                                        <p:attrNameLst>
                                          <p:attrName>ppt_x</p:attrName>
                                        </p:attrNameLst>
                                      </p:cBhvr>
                                      <p:tavLst>
                                        <p:tav tm="0">
                                          <p:val>
                                            <p:strVal val="#ppt_x"/>
                                          </p:val>
                                        </p:tav>
                                        <p:tav tm="100000">
                                          <p:val>
                                            <p:strVal val="#ppt_x"/>
                                          </p:val>
                                        </p:tav>
                                      </p:tavLst>
                                    </p:anim>
                                    <p:anim calcmode="lin" valueType="num">
                                      <p:cBhvr>
                                        <p:cTn dur="500" fill="hold" id="125"/>
                                        <p:tgtEl>
                                          <p:spTgt spid="43"/>
                                        </p:tgtEl>
                                        <p:attrNameLst>
                                          <p:attrName>ppt_y</p:attrName>
                                        </p:attrNameLst>
                                      </p:cBhvr>
                                      <p:tavLst>
                                        <p:tav tm="0">
                                          <p:val>
                                            <p:strVal val="#ppt_y+.1"/>
                                          </p:val>
                                        </p:tav>
                                        <p:tav tm="100000">
                                          <p:val>
                                            <p:strVal val="#ppt_y"/>
                                          </p:val>
                                        </p:tav>
                                      </p:tavLst>
                                    </p:anim>
                                  </p:childTnLst>
                                </p:cTn>
                              </p:par>
                            </p:childTnLst>
                          </p:cTn>
                        </p:par>
                        <p:par>
                          <p:cTn fill="hold" id="126" nodeType="afterGroup">
                            <p:stCondLst>
                              <p:cond delay="5700"/>
                            </p:stCondLst>
                            <p:childTnLst>
                              <p:par>
                                <p:cTn fill="hold" grpId="0" id="127" nodeType="afterEffect" presetClass="entr" presetID="22" presetSubtype="8">
                                  <p:stCondLst>
                                    <p:cond delay="0"/>
                                  </p:stCondLst>
                                  <p:childTnLst>
                                    <p:set>
                                      <p:cBhvr>
                                        <p:cTn dur="1" fill="hold" id="128">
                                          <p:stCondLst>
                                            <p:cond delay="0"/>
                                          </p:stCondLst>
                                        </p:cTn>
                                        <p:tgtEl>
                                          <p:spTgt spid="32"/>
                                        </p:tgtEl>
                                        <p:attrNameLst>
                                          <p:attrName>style.visibility</p:attrName>
                                        </p:attrNameLst>
                                      </p:cBhvr>
                                      <p:to>
                                        <p:strVal val="visible"/>
                                      </p:to>
                                    </p:set>
                                    <p:animEffect filter="wipe(left)" transition="in">
                                      <p:cBhvr>
                                        <p:cTn dur="500" id="129"/>
                                        <p:tgtEl>
                                          <p:spTgt spid="32"/>
                                        </p:tgtEl>
                                      </p:cBhvr>
                                    </p:animEffect>
                                  </p:childTnLst>
                                </p:cTn>
                              </p:par>
                            </p:childTnLst>
                          </p:cTn>
                        </p:par>
                        <p:par>
                          <p:cTn fill="hold" id="130" nodeType="afterGroup">
                            <p:stCondLst>
                              <p:cond delay="6200"/>
                            </p:stCondLst>
                            <p:childTnLst>
                              <p:par>
                                <p:cTn fill="hold" grpId="0" id="131" nodeType="afterEffect" presetClass="entr" presetID="10" presetSubtype="0">
                                  <p:stCondLst>
                                    <p:cond delay="0"/>
                                  </p:stCondLst>
                                  <p:childTnLst>
                                    <p:set>
                                      <p:cBhvr>
                                        <p:cTn dur="1" fill="hold" id="132">
                                          <p:stCondLst>
                                            <p:cond delay="0"/>
                                          </p:stCondLst>
                                        </p:cTn>
                                        <p:tgtEl>
                                          <p:spTgt spid="33"/>
                                        </p:tgtEl>
                                        <p:attrNameLst>
                                          <p:attrName>style.visibility</p:attrName>
                                        </p:attrNameLst>
                                      </p:cBhvr>
                                      <p:to>
                                        <p:strVal val="visible"/>
                                      </p:to>
                                    </p:set>
                                    <p:anim calcmode="lin" valueType="num">
                                      <p:cBhvr>
                                        <p:cTn dur="500" fill="hold" id="133"/>
                                        <p:tgtEl>
                                          <p:spTgt spid="33"/>
                                        </p:tgtEl>
                                        <p:attrNameLst>
                                          <p:attrName>ppt_w</p:attrName>
                                        </p:attrNameLst>
                                      </p:cBhvr>
                                      <p:tavLst>
                                        <p:tav tm="0">
                                          <p:val>
                                            <p:fltVal val="0"/>
                                          </p:val>
                                        </p:tav>
                                        <p:tav tm="100000">
                                          <p:val>
                                            <p:strVal val="#ppt_w"/>
                                          </p:val>
                                        </p:tav>
                                      </p:tavLst>
                                    </p:anim>
                                    <p:anim calcmode="lin" valueType="num">
                                      <p:cBhvr>
                                        <p:cTn dur="500" fill="hold" id="134"/>
                                        <p:tgtEl>
                                          <p:spTgt spid="33"/>
                                        </p:tgtEl>
                                        <p:attrNameLst>
                                          <p:attrName>ppt_h</p:attrName>
                                        </p:attrNameLst>
                                      </p:cBhvr>
                                      <p:tavLst>
                                        <p:tav tm="0">
                                          <p:val>
                                            <p:fltVal val="0"/>
                                          </p:val>
                                        </p:tav>
                                        <p:tav tm="100000">
                                          <p:val>
                                            <p:strVal val="#ppt_h"/>
                                          </p:val>
                                        </p:tav>
                                      </p:tavLst>
                                    </p:anim>
                                    <p:animEffect filter="fade" transition="in">
                                      <p:cBhvr>
                                        <p:cTn dur="500" id="135"/>
                                        <p:tgtEl>
                                          <p:spTgt spid="33"/>
                                        </p:tgtEl>
                                      </p:cBhvr>
                                    </p:animEffect>
                                  </p:childTnLst>
                                </p:cTn>
                              </p:par>
                              <p:par>
                                <p:cTn fill="hold" grpId="0" id="136" nodeType="withEffect" presetClass="entr" presetID="10" presetSubtype="0">
                                  <p:stCondLst>
                                    <p:cond delay="0"/>
                                  </p:stCondLst>
                                  <p:childTnLst>
                                    <p:set>
                                      <p:cBhvr>
                                        <p:cTn dur="1" fill="hold" id="137">
                                          <p:stCondLst>
                                            <p:cond delay="0"/>
                                          </p:stCondLst>
                                        </p:cTn>
                                        <p:tgtEl>
                                          <p:spTgt spid="34"/>
                                        </p:tgtEl>
                                        <p:attrNameLst>
                                          <p:attrName>style.visibility</p:attrName>
                                        </p:attrNameLst>
                                      </p:cBhvr>
                                      <p:to>
                                        <p:strVal val="visible"/>
                                      </p:to>
                                    </p:set>
                                    <p:anim calcmode="lin" valueType="num">
                                      <p:cBhvr>
                                        <p:cTn dur="500" fill="hold" id="138"/>
                                        <p:tgtEl>
                                          <p:spTgt spid="34"/>
                                        </p:tgtEl>
                                        <p:attrNameLst>
                                          <p:attrName>ppt_w</p:attrName>
                                        </p:attrNameLst>
                                      </p:cBhvr>
                                      <p:tavLst>
                                        <p:tav tm="0">
                                          <p:val>
                                            <p:fltVal val="0"/>
                                          </p:val>
                                        </p:tav>
                                        <p:tav tm="100000">
                                          <p:val>
                                            <p:strVal val="#ppt_w"/>
                                          </p:val>
                                        </p:tav>
                                      </p:tavLst>
                                    </p:anim>
                                    <p:anim calcmode="lin" valueType="num">
                                      <p:cBhvr>
                                        <p:cTn dur="500" fill="hold" id="139"/>
                                        <p:tgtEl>
                                          <p:spTgt spid="34"/>
                                        </p:tgtEl>
                                        <p:attrNameLst>
                                          <p:attrName>ppt_h</p:attrName>
                                        </p:attrNameLst>
                                      </p:cBhvr>
                                      <p:tavLst>
                                        <p:tav tm="0">
                                          <p:val>
                                            <p:fltVal val="0"/>
                                          </p:val>
                                        </p:tav>
                                        <p:tav tm="100000">
                                          <p:val>
                                            <p:strVal val="#ppt_h"/>
                                          </p:val>
                                        </p:tav>
                                      </p:tavLst>
                                    </p:anim>
                                    <p:animEffect filter="fade" transition="in">
                                      <p:cBhvr>
                                        <p:cTn dur="500" id="140"/>
                                        <p:tgtEl>
                                          <p:spTgt spid="34"/>
                                        </p:tgtEl>
                                      </p:cBhvr>
                                    </p:animEffect>
                                  </p:childTnLst>
                                </p:cTn>
                              </p:par>
                            </p:childTnLst>
                          </p:cTn>
                        </p:par>
                        <p:par>
                          <p:cTn fill="hold" id="141" nodeType="afterGroup">
                            <p:stCondLst>
                              <p:cond delay="6700"/>
                            </p:stCondLst>
                            <p:childTnLst>
                              <p:par>
                                <p:cTn fill="hold" grpId="0" id="142" nodeType="afterEffect" presetClass="entr" presetID="47" presetSubtype="0">
                                  <p:stCondLst>
                                    <p:cond delay="0"/>
                                  </p:stCondLst>
                                  <p:childTnLst>
                                    <p:set>
                                      <p:cBhvr>
                                        <p:cTn dur="1" fill="hold" id="143">
                                          <p:stCondLst>
                                            <p:cond delay="0"/>
                                          </p:stCondLst>
                                        </p:cTn>
                                        <p:tgtEl>
                                          <p:spTgt spid="38"/>
                                        </p:tgtEl>
                                        <p:attrNameLst>
                                          <p:attrName>style.visibility</p:attrName>
                                        </p:attrNameLst>
                                      </p:cBhvr>
                                      <p:to>
                                        <p:strVal val="visible"/>
                                      </p:to>
                                    </p:set>
                                    <p:animEffect filter="fade" transition="in">
                                      <p:cBhvr>
                                        <p:cTn dur="500" id="144"/>
                                        <p:tgtEl>
                                          <p:spTgt spid="38"/>
                                        </p:tgtEl>
                                      </p:cBhvr>
                                    </p:animEffect>
                                    <p:anim calcmode="lin" valueType="num">
                                      <p:cBhvr>
                                        <p:cTn dur="500" fill="hold" id="145"/>
                                        <p:tgtEl>
                                          <p:spTgt spid="38"/>
                                        </p:tgtEl>
                                        <p:attrNameLst>
                                          <p:attrName>ppt_x</p:attrName>
                                        </p:attrNameLst>
                                      </p:cBhvr>
                                      <p:tavLst>
                                        <p:tav tm="0">
                                          <p:val>
                                            <p:strVal val="#ppt_x"/>
                                          </p:val>
                                        </p:tav>
                                        <p:tav tm="100000">
                                          <p:val>
                                            <p:strVal val="#ppt_x"/>
                                          </p:val>
                                        </p:tav>
                                      </p:tavLst>
                                    </p:anim>
                                    <p:anim calcmode="lin" valueType="num">
                                      <p:cBhvr>
                                        <p:cTn dur="500" fill="hold" id="146"/>
                                        <p:tgtEl>
                                          <p:spTgt spid="38"/>
                                        </p:tgtEl>
                                        <p:attrNameLst>
                                          <p:attrName>ppt_y</p:attrName>
                                        </p:attrNameLst>
                                      </p:cBhvr>
                                      <p:tavLst>
                                        <p:tav tm="0">
                                          <p:val>
                                            <p:strVal val="#ppt_y-.1"/>
                                          </p:val>
                                        </p:tav>
                                        <p:tav tm="100000">
                                          <p:val>
                                            <p:strVal val="#ppt_y"/>
                                          </p:val>
                                        </p:tav>
                                      </p:tavLst>
                                    </p:anim>
                                  </p:childTnLst>
                                </p:cTn>
                              </p:par>
                              <p:par>
                                <p:cTn fill="hold" grpId="0" id="147" nodeType="withEffect" presetClass="entr" presetID="47" presetSubtype="0">
                                  <p:stCondLst>
                                    <p:cond delay="0"/>
                                  </p:stCondLst>
                                  <p:childTnLst>
                                    <p:set>
                                      <p:cBhvr>
                                        <p:cTn dur="1" fill="hold" id="148">
                                          <p:stCondLst>
                                            <p:cond delay="0"/>
                                          </p:stCondLst>
                                        </p:cTn>
                                        <p:tgtEl>
                                          <p:spTgt spid="39"/>
                                        </p:tgtEl>
                                        <p:attrNameLst>
                                          <p:attrName>style.visibility</p:attrName>
                                        </p:attrNameLst>
                                      </p:cBhvr>
                                      <p:to>
                                        <p:strVal val="visible"/>
                                      </p:to>
                                    </p:set>
                                    <p:animEffect filter="fade" transition="in">
                                      <p:cBhvr>
                                        <p:cTn dur="500" id="149"/>
                                        <p:tgtEl>
                                          <p:spTgt spid="39"/>
                                        </p:tgtEl>
                                      </p:cBhvr>
                                    </p:animEffect>
                                    <p:anim calcmode="lin" valueType="num">
                                      <p:cBhvr>
                                        <p:cTn dur="500" fill="hold" id="150"/>
                                        <p:tgtEl>
                                          <p:spTgt spid="39"/>
                                        </p:tgtEl>
                                        <p:attrNameLst>
                                          <p:attrName>ppt_x</p:attrName>
                                        </p:attrNameLst>
                                      </p:cBhvr>
                                      <p:tavLst>
                                        <p:tav tm="0">
                                          <p:val>
                                            <p:strVal val="#ppt_x"/>
                                          </p:val>
                                        </p:tav>
                                        <p:tav tm="100000">
                                          <p:val>
                                            <p:strVal val="#ppt_x"/>
                                          </p:val>
                                        </p:tav>
                                      </p:tavLst>
                                    </p:anim>
                                    <p:anim calcmode="lin" valueType="num">
                                      <p:cBhvr>
                                        <p:cTn dur="500" fill="hold" id="151"/>
                                        <p:tgtEl>
                                          <p:spTgt spid="39"/>
                                        </p:tgtEl>
                                        <p:attrNameLst>
                                          <p:attrName>ppt_y</p:attrName>
                                        </p:attrNameLst>
                                      </p:cBhvr>
                                      <p:tavLst>
                                        <p:tav tm="0">
                                          <p:val>
                                            <p:strVal val="#ppt_y-.1"/>
                                          </p:val>
                                        </p:tav>
                                        <p:tav tm="100000">
                                          <p:val>
                                            <p:strVal val="#ppt_y"/>
                                          </p:val>
                                        </p:tav>
                                      </p:tavLst>
                                    </p:anim>
                                  </p:childTnLst>
                                </p:cTn>
                              </p:par>
                              <p:par>
                                <p:cTn fill="hold" grpId="0" id="152" nodeType="withEffect" presetClass="entr" presetID="47" presetSubtype="0">
                                  <p:stCondLst>
                                    <p:cond delay="0"/>
                                  </p:stCondLst>
                                  <p:childTnLst>
                                    <p:set>
                                      <p:cBhvr>
                                        <p:cTn dur="1" fill="hold" id="153">
                                          <p:stCondLst>
                                            <p:cond delay="0"/>
                                          </p:stCondLst>
                                        </p:cTn>
                                        <p:tgtEl>
                                          <p:spTgt spid="45"/>
                                        </p:tgtEl>
                                        <p:attrNameLst>
                                          <p:attrName>style.visibility</p:attrName>
                                        </p:attrNameLst>
                                      </p:cBhvr>
                                      <p:to>
                                        <p:strVal val="visible"/>
                                      </p:to>
                                    </p:set>
                                    <p:animEffect filter="fade" transition="in">
                                      <p:cBhvr>
                                        <p:cTn dur="500" id="154"/>
                                        <p:tgtEl>
                                          <p:spTgt spid="45"/>
                                        </p:tgtEl>
                                      </p:cBhvr>
                                    </p:animEffect>
                                    <p:anim calcmode="lin" valueType="num">
                                      <p:cBhvr>
                                        <p:cTn dur="500" fill="hold" id="155"/>
                                        <p:tgtEl>
                                          <p:spTgt spid="45"/>
                                        </p:tgtEl>
                                        <p:attrNameLst>
                                          <p:attrName>ppt_x</p:attrName>
                                        </p:attrNameLst>
                                      </p:cBhvr>
                                      <p:tavLst>
                                        <p:tav tm="0">
                                          <p:val>
                                            <p:strVal val="#ppt_x"/>
                                          </p:val>
                                        </p:tav>
                                        <p:tav tm="100000">
                                          <p:val>
                                            <p:strVal val="#ppt_x"/>
                                          </p:val>
                                        </p:tav>
                                      </p:tavLst>
                                    </p:anim>
                                    <p:anim calcmode="lin" valueType="num">
                                      <p:cBhvr>
                                        <p:cTn dur="500" fill="hold" id="156"/>
                                        <p:tgtEl>
                                          <p:spTgt spid="45"/>
                                        </p:tgtEl>
                                        <p:attrNameLst>
                                          <p:attrName>ppt_y</p:attrName>
                                        </p:attrNameLst>
                                      </p:cBhvr>
                                      <p:tavLst>
                                        <p:tav tm="0">
                                          <p:val>
                                            <p:strVal val="#ppt_y-.1"/>
                                          </p:val>
                                        </p:tav>
                                        <p:tav tm="100000">
                                          <p:val>
                                            <p:strVal val="#ppt_y"/>
                                          </p:val>
                                        </p:tav>
                                      </p:tavLst>
                                    </p:anim>
                                  </p:childTnLst>
                                </p:cTn>
                              </p:par>
                              <p:par>
                                <p:cTn fill="hold" grpId="0" id="157" nodeType="withEffect" presetClass="entr" presetID="42" presetSubtype="0">
                                  <p:stCondLst>
                                    <p:cond delay="0"/>
                                  </p:stCondLst>
                                  <p:childTnLst>
                                    <p:set>
                                      <p:cBhvr>
                                        <p:cTn dur="1" fill="hold" id="158">
                                          <p:stCondLst>
                                            <p:cond delay="0"/>
                                          </p:stCondLst>
                                        </p:cTn>
                                        <p:tgtEl>
                                          <p:spTgt spid="50"/>
                                        </p:tgtEl>
                                        <p:attrNameLst>
                                          <p:attrName>style.visibility</p:attrName>
                                        </p:attrNameLst>
                                      </p:cBhvr>
                                      <p:to>
                                        <p:strVal val="visible"/>
                                      </p:to>
                                    </p:set>
                                    <p:animEffect filter="fade" transition="in">
                                      <p:cBhvr>
                                        <p:cTn dur="500" id="159"/>
                                        <p:tgtEl>
                                          <p:spTgt spid="50"/>
                                        </p:tgtEl>
                                      </p:cBhvr>
                                    </p:animEffect>
                                    <p:anim calcmode="lin" valueType="num">
                                      <p:cBhvr>
                                        <p:cTn dur="500" fill="hold" id="160"/>
                                        <p:tgtEl>
                                          <p:spTgt spid="50"/>
                                        </p:tgtEl>
                                        <p:attrNameLst>
                                          <p:attrName>ppt_x</p:attrName>
                                        </p:attrNameLst>
                                      </p:cBhvr>
                                      <p:tavLst>
                                        <p:tav tm="0">
                                          <p:val>
                                            <p:strVal val="#ppt_x"/>
                                          </p:val>
                                        </p:tav>
                                        <p:tav tm="100000">
                                          <p:val>
                                            <p:strVal val="#ppt_x"/>
                                          </p:val>
                                        </p:tav>
                                      </p:tavLst>
                                    </p:anim>
                                    <p:anim calcmode="lin" valueType="num">
                                      <p:cBhvr>
                                        <p:cTn dur="500" fill="hold" id="161"/>
                                        <p:tgtEl>
                                          <p:spTgt spid="50"/>
                                        </p:tgtEl>
                                        <p:attrNameLst>
                                          <p:attrName>ppt_y</p:attrName>
                                        </p:attrNameLst>
                                      </p:cBhvr>
                                      <p:tavLst>
                                        <p:tav tm="0">
                                          <p:val>
                                            <p:strVal val="#ppt_y+.1"/>
                                          </p:val>
                                        </p:tav>
                                        <p:tav tm="100000">
                                          <p:val>
                                            <p:strVal val="#ppt_y"/>
                                          </p:val>
                                        </p:tav>
                                      </p:tavLst>
                                    </p:anim>
                                  </p:childTnLst>
                                </p:cTn>
                              </p:par>
                            </p:childTnLst>
                          </p:cTn>
                        </p:par>
                        <p:par>
                          <p:cTn fill="hold" id="162" nodeType="afterGroup">
                            <p:stCondLst>
                              <p:cond delay="7200"/>
                            </p:stCondLst>
                            <p:childTnLst>
                              <p:par>
                                <p:cTn fill="hold" grpId="0" id="163" nodeType="afterEffect" presetClass="entr" presetID="22" presetSubtype="8">
                                  <p:stCondLst>
                                    <p:cond delay="0"/>
                                  </p:stCondLst>
                                  <p:childTnLst>
                                    <p:set>
                                      <p:cBhvr>
                                        <p:cTn dur="1" fill="hold" id="164">
                                          <p:stCondLst>
                                            <p:cond delay="0"/>
                                          </p:stCondLst>
                                        </p:cTn>
                                        <p:tgtEl>
                                          <p:spTgt spid="35"/>
                                        </p:tgtEl>
                                        <p:attrNameLst>
                                          <p:attrName>style.visibility</p:attrName>
                                        </p:attrNameLst>
                                      </p:cBhvr>
                                      <p:to>
                                        <p:strVal val="visible"/>
                                      </p:to>
                                    </p:set>
                                    <p:animEffect filter="wipe(left)" transition="in">
                                      <p:cBhvr>
                                        <p:cTn dur="500" id="165"/>
                                        <p:tgtEl>
                                          <p:spTgt spid="35"/>
                                        </p:tgtEl>
                                      </p:cBhvr>
                                    </p:animEffect>
                                  </p:childTnLst>
                                </p:cTn>
                              </p:par>
                            </p:childTnLst>
                          </p:cTn>
                        </p:par>
                        <p:par>
                          <p:cTn fill="hold" id="166" nodeType="afterGroup">
                            <p:stCondLst>
                              <p:cond delay="7700"/>
                            </p:stCondLst>
                            <p:childTnLst>
                              <p:par>
                                <p:cTn fill="hold" grpId="0" id="167" nodeType="afterEffect" presetClass="entr" presetID="10" presetSubtype="0">
                                  <p:stCondLst>
                                    <p:cond delay="0"/>
                                  </p:stCondLst>
                                  <p:childTnLst>
                                    <p:set>
                                      <p:cBhvr>
                                        <p:cTn dur="1" fill="hold" id="168">
                                          <p:stCondLst>
                                            <p:cond delay="0"/>
                                          </p:stCondLst>
                                        </p:cTn>
                                        <p:tgtEl>
                                          <p:spTgt spid="36"/>
                                        </p:tgtEl>
                                        <p:attrNameLst>
                                          <p:attrName>style.visibility</p:attrName>
                                        </p:attrNameLst>
                                      </p:cBhvr>
                                      <p:to>
                                        <p:strVal val="visible"/>
                                      </p:to>
                                    </p:set>
                                    <p:anim calcmode="lin" valueType="num">
                                      <p:cBhvr>
                                        <p:cTn dur="500" fill="hold" id="169"/>
                                        <p:tgtEl>
                                          <p:spTgt spid="36"/>
                                        </p:tgtEl>
                                        <p:attrNameLst>
                                          <p:attrName>ppt_w</p:attrName>
                                        </p:attrNameLst>
                                      </p:cBhvr>
                                      <p:tavLst>
                                        <p:tav tm="0">
                                          <p:val>
                                            <p:fltVal val="0"/>
                                          </p:val>
                                        </p:tav>
                                        <p:tav tm="100000">
                                          <p:val>
                                            <p:strVal val="#ppt_w"/>
                                          </p:val>
                                        </p:tav>
                                      </p:tavLst>
                                    </p:anim>
                                    <p:anim calcmode="lin" valueType="num">
                                      <p:cBhvr>
                                        <p:cTn dur="500" fill="hold" id="170"/>
                                        <p:tgtEl>
                                          <p:spTgt spid="36"/>
                                        </p:tgtEl>
                                        <p:attrNameLst>
                                          <p:attrName>ppt_h</p:attrName>
                                        </p:attrNameLst>
                                      </p:cBhvr>
                                      <p:tavLst>
                                        <p:tav tm="0">
                                          <p:val>
                                            <p:fltVal val="0"/>
                                          </p:val>
                                        </p:tav>
                                        <p:tav tm="100000">
                                          <p:val>
                                            <p:strVal val="#ppt_h"/>
                                          </p:val>
                                        </p:tav>
                                      </p:tavLst>
                                    </p:anim>
                                    <p:animEffect filter="fade" transition="in">
                                      <p:cBhvr>
                                        <p:cTn dur="500" id="171"/>
                                        <p:tgtEl>
                                          <p:spTgt spid="36"/>
                                        </p:tgtEl>
                                      </p:cBhvr>
                                    </p:animEffect>
                                  </p:childTnLst>
                                </p:cTn>
                              </p:par>
                              <p:par>
                                <p:cTn fill="hold" grpId="0" id="172" nodeType="withEffect" presetClass="entr" presetID="10" presetSubtype="0">
                                  <p:stCondLst>
                                    <p:cond delay="0"/>
                                  </p:stCondLst>
                                  <p:childTnLst>
                                    <p:set>
                                      <p:cBhvr>
                                        <p:cTn dur="1" fill="hold" id="173">
                                          <p:stCondLst>
                                            <p:cond delay="0"/>
                                          </p:stCondLst>
                                        </p:cTn>
                                        <p:tgtEl>
                                          <p:spTgt spid="37"/>
                                        </p:tgtEl>
                                        <p:attrNameLst>
                                          <p:attrName>style.visibility</p:attrName>
                                        </p:attrNameLst>
                                      </p:cBhvr>
                                      <p:to>
                                        <p:strVal val="visible"/>
                                      </p:to>
                                    </p:set>
                                    <p:anim calcmode="lin" valueType="num">
                                      <p:cBhvr>
                                        <p:cTn dur="500" fill="hold" id="174"/>
                                        <p:tgtEl>
                                          <p:spTgt spid="37"/>
                                        </p:tgtEl>
                                        <p:attrNameLst>
                                          <p:attrName>ppt_w</p:attrName>
                                        </p:attrNameLst>
                                      </p:cBhvr>
                                      <p:tavLst>
                                        <p:tav tm="0">
                                          <p:val>
                                            <p:fltVal val="0"/>
                                          </p:val>
                                        </p:tav>
                                        <p:tav tm="100000">
                                          <p:val>
                                            <p:strVal val="#ppt_w"/>
                                          </p:val>
                                        </p:tav>
                                      </p:tavLst>
                                    </p:anim>
                                    <p:anim calcmode="lin" valueType="num">
                                      <p:cBhvr>
                                        <p:cTn dur="500" fill="hold" id="175"/>
                                        <p:tgtEl>
                                          <p:spTgt spid="37"/>
                                        </p:tgtEl>
                                        <p:attrNameLst>
                                          <p:attrName>ppt_h</p:attrName>
                                        </p:attrNameLst>
                                      </p:cBhvr>
                                      <p:tavLst>
                                        <p:tav tm="0">
                                          <p:val>
                                            <p:fltVal val="0"/>
                                          </p:val>
                                        </p:tav>
                                        <p:tav tm="100000">
                                          <p:val>
                                            <p:strVal val="#ppt_h"/>
                                          </p:val>
                                        </p:tav>
                                      </p:tavLst>
                                    </p:anim>
                                    <p:animEffect filter="fade" transition="in">
                                      <p:cBhvr>
                                        <p:cTn dur="500" id="176"/>
                                        <p:tgtEl>
                                          <p:spTgt spid="37"/>
                                        </p:tgtEl>
                                      </p:cBhvr>
                                    </p:animEffect>
                                  </p:childTnLst>
                                </p:cTn>
                              </p:par>
                            </p:childTnLst>
                          </p:cTn>
                        </p:par>
                        <p:par>
                          <p:cTn fill="hold" id="177" nodeType="afterGroup">
                            <p:stCondLst>
                              <p:cond delay="8200"/>
                            </p:stCondLst>
                            <p:childTnLst>
                              <p:par>
                                <p:cTn fill="hold" grpId="0" id="178" nodeType="afterEffect" presetClass="entr" presetID="47" presetSubtype="0">
                                  <p:stCondLst>
                                    <p:cond delay="0"/>
                                  </p:stCondLst>
                                  <p:childTnLst>
                                    <p:set>
                                      <p:cBhvr>
                                        <p:cTn dur="1" fill="hold" id="179">
                                          <p:stCondLst>
                                            <p:cond delay="0"/>
                                          </p:stCondLst>
                                        </p:cTn>
                                        <p:tgtEl>
                                          <p:spTgt spid="51"/>
                                        </p:tgtEl>
                                        <p:attrNameLst>
                                          <p:attrName>style.visibility</p:attrName>
                                        </p:attrNameLst>
                                      </p:cBhvr>
                                      <p:to>
                                        <p:strVal val="visible"/>
                                      </p:to>
                                    </p:set>
                                    <p:animEffect filter="fade" transition="in">
                                      <p:cBhvr>
                                        <p:cTn dur="500" id="180"/>
                                        <p:tgtEl>
                                          <p:spTgt spid="51"/>
                                        </p:tgtEl>
                                      </p:cBhvr>
                                    </p:animEffect>
                                    <p:anim calcmode="lin" valueType="num">
                                      <p:cBhvr>
                                        <p:cTn dur="500" fill="hold" id="181"/>
                                        <p:tgtEl>
                                          <p:spTgt spid="51"/>
                                        </p:tgtEl>
                                        <p:attrNameLst>
                                          <p:attrName>ppt_x</p:attrName>
                                        </p:attrNameLst>
                                      </p:cBhvr>
                                      <p:tavLst>
                                        <p:tav tm="0">
                                          <p:val>
                                            <p:strVal val="#ppt_x"/>
                                          </p:val>
                                        </p:tav>
                                        <p:tav tm="100000">
                                          <p:val>
                                            <p:strVal val="#ppt_x"/>
                                          </p:val>
                                        </p:tav>
                                      </p:tavLst>
                                    </p:anim>
                                    <p:anim calcmode="lin" valueType="num">
                                      <p:cBhvr>
                                        <p:cTn dur="500" fill="hold" id="182"/>
                                        <p:tgtEl>
                                          <p:spTgt spid="51"/>
                                        </p:tgtEl>
                                        <p:attrNameLst>
                                          <p:attrName>ppt_y</p:attrName>
                                        </p:attrNameLst>
                                      </p:cBhvr>
                                      <p:tavLst>
                                        <p:tav tm="0">
                                          <p:val>
                                            <p:strVal val="#ppt_y-.1"/>
                                          </p:val>
                                        </p:tav>
                                        <p:tav tm="100000">
                                          <p:val>
                                            <p:strVal val="#ppt_y"/>
                                          </p:val>
                                        </p:tav>
                                      </p:tavLst>
                                    </p:anim>
                                  </p:childTnLst>
                                </p:cTn>
                              </p:par>
                              <p:par>
                                <p:cTn fill="hold" grpId="0" id="183" nodeType="withEffect" presetClass="entr" presetID="42" presetSubtype="0">
                                  <p:stCondLst>
                                    <p:cond delay="0"/>
                                  </p:stCondLst>
                                  <p:childTnLst>
                                    <p:set>
                                      <p:cBhvr>
                                        <p:cTn dur="1" fill="hold" id="184">
                                          <p:stCondLst>
                                            <p:cond delay="0"/>
                                          </p:stCondLst>
                                        </p:cTn>
                                        <p:tgtEl>
                                          <p:spTgt spid="22"/>
                                        </p:tgtEl>
                                        <p:attrNameLst>
                                          <p:attrName>style.visibility</p:attrName>
                                        </p:attrNameLst>
                                      </p:cBhvr>
                                      <p:to>
                                        <p:strVal val="visible"/>
                                      </p:to>
                                    </p:set>
                                    <p:animEffect filter="fade" transition="in">
                                      <p:cBhvr>
                                        <p:cTn dur="500" id="185"/>
                                        <p:tgtEl>
                                          <p:spTgt spid="22"/>
                                        </p:tgtEl>
                                      </p:cBhvr>
                                    </p:animEffect>
                                    <p:anim calcmode="lin" valueType="num">
                                      <p:cBhvr>
                                        <p:cTn dur="500" fill="hold" id="186"/>
                                        <p:tgtEl>
                                          <p:spTgt spid="22"/>
                                        </p:tgtEl>
                                        <p:attrNameLst>
                                          <p:attrName>ppt_x</p:attrName>
                                        </p:attrNameLst>
                                      </p:cBhvr>
                                      <p:tavLst>
                                        <p:tav tm="0">
                                          <p:val>
                                            <p:strVal val="#ppt_x"/>
                                          </p:val>
                                        </p:tav>
                                        <p:tav tm="100000">
                                          <p:val>
                                            <p:strVal val="#ppt_x"/>
                                          </p:val>
                                        </p:tav>
                                      </p:tavLst>
                                    </p:anim>
                                    <p:anim calcmode="lin" valueType="num">
                                      <p:cBhvr>
                                        <p:cTn dur="500" fill="hold" id="187"/>
                                        <p:tgtEl>
                                          <p:spTgt spid="22"/>
                                        </p:tgtEl>
                                        <p:attrNameLst>
                                          <p:attrName>ppt_y</p:attrName>
                                        </p:attrNameLst>
                                      </p:cBhvr>
                                      <p:tavLst>
                                        <p:tav tm="0">
                                          <p:val>
                                            <p:strVal val="#ppt_y+.1"/>
                                          </p:val>
                                        </p:tav>
                                        <p:tav tm="100000">
                                          <p:val>
                                            <p:strVal val="#ppt_y"/>
                                          </p:val>
                                        </p:tav>
                                      </p:tavLst>
                                    </p:anim>
                                  </p:childTnLst>
                                </p:cTn>
                              </p:par>
                              <p:par>
                                <p:cTn fill="hold" grpId="0" id="188" nodeType="withEffect" presetClass="entr" presetID="42" presetSubtype="0">
                                  <p:stCondLst>
                                    <p:cond delay="0"/>
                                  </p:stCondLst>
                                  <p:childTnLst>
                                    <p:set>
                                      <p:cBhvr>
                                        <p:cTn dur="1" fill="hold" id="189">
                                          <p:stCondLst>
                                            <p:cond delay="0"/>
                                          </p:stCondLst>
                                        </p:cTn>
                                        <p:tgtEl>
                                          <p:spTgt spid="23"/>
                                        </p:tgtEl>
                                        <p:attrNameLst>
                                          <p:attrName>style.visibility</p:attrName>
                                        </p:attrNameLst>
                                      </p:cBhvr>
                                      <p:to>
                                        <p:strVal val="visible"/>
                                      </p:to>
                                    </p:set>
                                    <p:animEffect filter="fade" transition="in">
                                      <p:cBhvr>
                                        <p:cTn dur="500" id="190"/>
                                        <p:tgtEl>
                                          <p:spTgt spid="23"/>
                                        </p:tgtEl>
                                      </p:cBhvr>
                                    </p:animEffect>
                                    <p:anim calcmode="lin" valueType="num">
                                      <p:cBhvr>
                                        <p:cTn dur="500" fill="hold" id="191"/>
                                        <p:tgtEl>
                                          <p:spTgt spid="23"/>
                                        </p:tgtEl>
                                        <p:attrNameLst>
                                          <p:attrName>ppt_x</p:attrName>
                                        </p:attrNameLst>
                                      </p:cBhvr>
                                      <p:tavLst>
                                        <p:tav tm="0">
                                          <p:val>
                                            <p:strVal val="#ppt_x"/>
                                          </p:val>
                                        </p:tav>
                                        <p:tav tm="100000">
                                          <p:val>
                                            <p:strVal val="#ppt_x"/>
                                          </p:val>
                                        </p:tav>
                                      </p:tavLst>
                                    </p:anim>
                                    <p:anim calcmode="lin" valueType="num">
                                      <p:cBhvr>
                                        <p:cTn dur="500" fill="hold" id="192"/>
                                        <p:tgtEl>
                                          <p:spTgt spid="23"/>
                                        </p:tgtEl>
                                        <p:attrNameLst>
                                          <p:attrName>ppt_y</p:attrName>
                                        </p:attrNameLst>
                                      </p:cBhvr>
                                      <p:tavLst>
                                        <p:tav tm="0">
                                          <p:val>
                                            <p:strVal val="#ppt_y+.1"/>
                                          </p:val>
                                        </p:tav>
                                        <p:tav tm="100000">
                                          <p:val>
                                            <p:strVal val="#ppt_y"/>
                                          </p:val>
                                        </p:tav>
                                      </p:tavLst>
                                    </p:anim>
                                  </p:childTnLst>
                                </p:cTn>
                              </p:par>
                              <p:par>
                                <p:cTn fill="hold" grpId="0" id="193" nodeType="withEffect" presetClass="entr" presetID="42" presetSubtype="0">
                                  <p:stCondLst>
                                    <p:cond delay="0"/>
                                  </p:stCondLst>
                                  <p:childTnLst>
                                    <p:set>
                                      <p:cBhvr>
                                        <p:cTn dur="1" fill="hold" id="194">
                                          <p:stCondLst>
                                            <p:cond delay="0"/>
                                          </p:stCondLst>
                                        </p:cTn>
                                        <p:tgtEl>
                                          <p:spTgt spid="44"/>
                                        </p:tgtEl>
                                        <p:attrNameLst>
                                          <p:attrName>style.visibility</p:attrName>
                                        </p:attrNameLst>
                                      </p:cBhvr>
                                      <p:to>
                                        <p:strVal val="visible"/>
                                      </p:to>
                                    </p:set>
                                    <p:animEffect filter="fade" transition="in">
                                      <p:cBhvr>
                                        <p:cTn dur="500" id="195"/>
                                        <p:tgtEl>
                                          <p:spTgt spid="44"/>
                                        </p:tgtEl>
                                      </p:cBhvr>
                                    </p:animEffect>
                                    <p:anim calcmode="lin" valueType="num">
                                      <p:cBhvr>
                                        <p:cTn dur="500" fill="hold" id="196"/>
                                        <p:tgtEl>
                                          <p:spTgt spid="44"/>
                                        </p:tgtEl>
                                        <p:attrNameLst>
                                          <p:attrName>ppt_x</p:attrName>
                                        </p:attrNameLst>
                                      </p:cBhvr>
                                      <p:tavLst>
                                        <p:tav tm="0">
                                          <p:val>
                                            <p:strVal val="#ppt_x"/>
                                          </p:val>
                                        </p:tav>
                                        <p:tav tm="100000">
                                          <p:val>
                                            <p:strVal val="#ppt_x"/>
                                          </p:val>
                                        </p:tav>
                                      </p:tavLst>
                                    </p:anim>
                                    <p:anim calcmode="lin" valueType="num">
                                      <p:cBhvr>
                                        <p:cTn dur="500" fill="hold" id="197"/>
                                        <p:tgtEl>
                                          <p:spTgt spid="44"/>
                                        </p:tgtEl>
                                        <p:attrNameLst>
                                          <p:attrName>ppt_y</p:attrName>
                                        </p:attrNameLst>
                                      </p:cBhvr>
                                      <p:tavLst>
                                        <p:tav tm="0">
                                          <p:val>
                                            <p:strVal val="#ppt_y+.1"/>
                                          </p:val>
                                        </p:tav>
                                        <p:tav tm="100000">
                                          <p:val>
                                            <p:strVal val="#ppt_y"/>
                                          </p:val>
                                        </p:tav>
                                      </p:tavLst>
                                    </p:anim>
                                  </p:childTnLst>
                                </p:cTn>
                              </p:par>
                            </p:childTnLst>
                          </p:cTn>
                        </p:par>
                        <p:par>
                          <p:cTn fill="hold" id="198" nodeType="afterGroup">
                            <p:stCondLst>
                              <p:cond delay="8700"/>
                            </p:stCondLst>
                            <p:childTnLst>
                              <p:par>
                                <p:cTn fill="hold" grpId="0" id="199" nodeType="afterEffect" presetClass="entr" presetID="22" presetSubtype="8">
                                  <p:stCondLst>
                                    <p:cond delay="0"/>
                                  </p:stCondLst>
                                  <p:childTnLst>
                                    <p:set>
                                      <p:cBhvr>
                                        <p:cTn dur="1" fill="hold" id="200">
                                          <p:stCondLst>
                                            <p:cond delay="0"/>
                                          </p:stCondLst>
                                        </p:cTn>
                                        <p:tgtEl>
                                          <p:spTgt spid="41"/>
                                        </p:tgtEl>
                                        <p:attrNameLst>
                                          <p:attrName>style.visibility</p:attrName>
                                        </p:attrNameLst>
                                      </p:cBhvr>
                                      <p:to>
                                        <p:strVal val="visible"/>
                                      </p:to>
                                    </p:set>
                                    <p:animEffect filter="wipe(left)" transition="in">
                                      <p:cBhvr>
                                        <p:cTn dur="500" id="20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E4D0A51E-495E-42C9-B232-1CC25A4D2F0B}" type="slidenum">
              <a:rPr altLang="en-US" lang="zh-CN" smtClean="0" sz="1400">
                <a:solidFill>
                  <a:schemeClr val="bg1"/>
                </a:solidFill>
              </a:rPr>
              <a:pPr algn="ctr"/>
              <a:t>32</a:t>
            </a:fld>
          </a:p>
        </p:txBody>
      </p:sp>
      <p:pic>
        <p:nvPicPr>
          <p:cNvPr id="17" name="Picture 2"/>
          <p:cNvPicPr>
            <a:picLocks noChangeArrowheads="1" noChangeAspect="1"/>
          </p:cNvPicPr>
          <p:nvPr/>
        </p:nvPicPr>
        <p:blipFill>
          <a:blip r:embed="rId5">
            <a:extLst>
              <a:ext uri="{28A0092B-C50C-407E-A947-70E740481C1C}">
                <a14:useLocalDpi val="0"/>
              </a:ext>
            </a:extLst>
          </a:blip>
          <a:stretch>
            <a:fillRect/>
          </a:stretch>
        </p:blipFill>
        <p:spPr bwMode="auto">
          <a:xfrm>
            <a:off x="837827" y="1555935"/>
            <a:ext cx="4127921" cy="2750227"/>
          </a:xfrm>
          <a:prstGeom prst="rect">
            <a:avLst/>
          </a:prstGeom>
          <a:noFill/>
          <a:extLst>
            <a:ext uri="{909E8E84-426E-40DD-AFC4-6F175D3DCCD1}">
              <a14:hiddenFill>
                <a:solidFill>
                  <a:srgbClr val="FFFFFF"/>
                </a:solidFill>
              </a14:hiddenFill>
            </a:ext>
          </a:extLst>
        </p:spPr>
      </p:pic>
      <p:sp>
        <p:nvSpPr>
          <p:cNvPr id="18" name="矩形 17"/>
          <p:cNvSpPr/>
          <p:nvPr/>
        </p:nvSpPr>
        <p:spPr>
          <a:xfrm>
            <a:off x="837827" y="4453791"/>
            <a:ext cx="4127921" cy="16649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r>
              <a:rPr altLang="en-US" lang="zh-CN" sz="1600">
                <a:latin charset="-122" pitchFamily="34" typeface="微软雅黑"/>
                <a:ea charset="-122" pitchFamily="34" typeface="微软雅黑"/>
              </a:rPr>
              <a:t>您的内容打在这里，或通过复制您的文本后在此框中选择粘贴并选择只保留文字您的内容打在这里您的内容打在这里，或通过复制您的文本后在此框中选择粘贴并选择</a:t>
            </a:r>
          </a:p>
        </p:txBody>
      </p:sp>
      <p:grpSp>
        <p:nvGrpSpPr>
          <p:cNvPr id="19" name="组合 18"/>
          <p:cNvGrpSpPr/>
          <p:nvPr/>
        </p:nvGrpSpPr>
        <p:grpSpPr>
          <a:xfrm>
            <a:off x="5827013" y="1804108"/>
            <a:ext cx="5243331" cy="199582"/>
            <a:chOff x="4906190" y="1416527"/>
            <a:chExt cx="3933010" cy="166280"/>
          </a:xfrm>
          <a:solidFill>
            <a:srgbClr val="C00000"/>
          </a:solidFill>
        </p:grpSpPr>
        <p:sp>
          <p:nvSpPr>
            <p:cNvPr id="20" name="矩形 19"/>
            <p:cNvSpPr/>
            <p:nvPr/>
          </p:nvSpPr>
          <p:spPr>
            <a:xfrm>
              <a:off x="4906190" y="1416527"/>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0" lang="zh-CN"/>
            </a:p>
          </p:txBody>
        </p:sp>
        <p:cxnSp>
          <p:nvCxnSpPr>
            <p:cNvPr id="21" name="直接连接符 20"/>
            <p:cNvCxnSpPr>
              <a:stCxn id="20" idx="3"/>
            </p:cNvCxnSpPr>
            <p:nvPr/>
          </p:nvCxnSpPr>
          <p:spPr>
            <a:xfrm>
              <a:off x="5072470" y="1499667"/>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2" name="组合 21"/>
          <p:cNvGrpSpPr/>
          <p:nvPr/>
        </p:nvGrpSpPr>
        <p:grpSpPr>
          <a:xfrm>
            <a:off x="5827013" y="3332189"/>
            <a:ext cx="5243331" cy="199582"/>
            <a:chOff x="4906190" y="2727732"/>
            <a:chExt cx="3933010" cy="166280"/>
          </a:xfrm>
          <a:solidFill>
            <a:srgbClr val="C00000"/>
          </a:solidFill>
        </p:grpSpPr>
        <p:sp>
          <p:nvSpPr>
            <p:cNvPr id="23" name="矩形 22"/>
            <p:cNvSpPr/>
            <p:nvPr/>
          </p:nvSpPr>
          <p:spPr>
            <a:xfrm>
              <a:off x="4906190" y="2727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0" lang="zh-CN"/>
            </a:p>
          </p:txBody>
        </p:sp>
        <p:cxnSp>
          <p:nvCxnSpPr>
            <p:cNvPr id="24" name="直接连接符 23"/>
            <p:cNvCxnSpPr>
              <a:stCxn id="23" idx="3"/>
            </p:cNvCxnSpPr>
            <p:nvPr/>
          </p:nvCxnSpPr>
          <p:spPr>
            <a:xfrm>
              <a:off x="5072470" y="2810872"/>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组合 24"/>
          <p:cNvGrpSpPr/>
          <p:nvPr/>
        </p:nvGrpSpPr>
        <p:grpSpPr>
          <a:xfrm>
            <a:off x="5827013" y="4704106"/>
            <a:ext cx="5243331" cy="199582"/>
            <a:chOff x="4906190" y="3870732"/>
            <a:chExt cx="3933010" cy="166280"/>
          </a:xfrm>
          <a:solidFill>
            <a:srgbClr val="C00000"/>
          </a:solidFill>
        </p:grpSpPr>
        <p:sp>
          <p:nvSpPr>
            <p:cNvPr id="26" name="矩形 25"/>
            <p:cNvSpPr/>
            <p:nvPr/>
          </p:nvSpPr>
          <p:spPr>
            <a:xfrm>
              <a:off x="4906190" y="3870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0" lang="zh-CN"/>
            </a:p>
          </p:txBody>
        </p:sp>
        <p:cxnSp>
          <p:nvCxnSpPr>
            <p:cNvPr id="27" name="直接连接符 26"/>
            <p:cNvCxnSpPr/>
            <p:nvPr/>
          </p:nvCxnSpPr>
          <p:spPr>
            <a:xfrm>
              <a:off x="5072470" y="3941172"/>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8" name="TextBox 27"/>
          <p:cNvSpPr txBox="1"/>
          <p:nvPr/>
        </p:nvSpPr>
        <p:spPr>
          <a:xfrm>
            <a:off x="5827015" y="2054090"/>
            <a:ext cx="5243331" cy="874772"/>
          </a:xfrm>
          <a:prstGeom prst="rect">
            <a:avLst/>
          </a:prstGeom>
          <a:noFill/>
        </p:spPr>
        <p:txBody>
          <a:bodyPr bIns="60958" lIns="121917" rIns="121917" rtlCol="0" tIns="60958" wrap="square">
            <a:spAutoFit/>
          </a:bodyPr>
          <a:lstStyle/>
          <a:p>
            <a:pPr algn="just">
              <a:lnSpc>
                <a:spcPct val="130000"/>
              </a:lnSpc>
            </a:pPr>
            <a:r>
              <a:rPr altLang="en-US" lang="zh-CN" sz="1900">
                <a:latin charset="-122" pitchFamily="34" typeface="微软雅黑"/>
                <a:ea charset="-122" pitchFamily="34" typeface="微软雅黑"/>
              </a:rPr>
              <a:t>您的内容打在这里，或者通过复制您的文本后，在此框中选择粘贴，并选择只保留文字。</a:t>
            </a:r>
          </a:p>
        </p:txBody>
      </p:sp>
      <p:sp>
        <p:nvSpPr>
          <p:cNvPr id="29" name="TextBox 28"/>
          <p:cNvSpPr txBox="1"/>
          <p:nvPr/>
        </p:nvSpPr>
        <p:spPr>
          <a:xfrm>
            <a:off x="5827015" y="3574656"/>
            <a:ext cx="5243331" cy="874772"/>
          </a:xfrm>
          <a:prstGeom prst="rect">
            <a:avLst/>
          </a:prstGeom>
          <a:noFill/>
        </p:spPr>
        <p:txBody>
          <a:bodyPr bIns="60958" lIns="121917" rIns="121917" rtlCol="0" tIns="60958" wrap="square">
            <a:spAutoFit/>
          </a:bodyPr>
          <a:lstStyle/>
          <a:p>
            <a:pPr algn="just">
              <a:lnSpc>
                <a:spcPct val="130000"/>
              </a:lnSpc>
            </a:pPr>
            <a:r>
              <a:rPr altLang="en-US" lang="zh-CN" sz="1900">
                <a:latin charset="-122" pitchFamily="34" typeface="微软雅黑"/>
                <a:ea charset="-122" pitchFamily="34" typeface="微软雅黑"/>
              </a:rPr>
              <a:t>您的内容打在这里，或者通过复制您的文本后，在此框中选择粘贴，并选择只保留文字。</a:t>
            </a:r>
          </a:p>
        </p:txBody>
      </p:sp>
      <p:sp>
        <p:nvSpPr>
          <p:cNvPr id="30" name="TextBox 29"/>
          <p:cNvSpPr txBox="1"/>
          <p:nvPr/>
        </p:nvSpPr>
        <p:spPr>
          <a:xfrm>
            <a:off x="5827015" y="4991495"/>
            <a:ext cx="5243331" cy="874772"/>
          </a:xfrm>
          <a:prstGeom prst="rect">
            <a:avLst/>
          </a:prstGeom>
          <a:noFill/>
        </p:spPr>
        <p:txBody>
          <a:bodyPr bIns="60958" lIns="121917" rIns="121917" rtlCol="0" tIns="60958" wrap="square">
            <a:spAutoFit/>
          </a:bodyPr>
          <a:lstStyle/>
          <a:p>
            <a:pPr algn="just">
              <a:lnSpc>
                <a:spcPct val="130000"/>
              </a:lnSpc>
            </a:pPr>
            <a:r>
              <a:rPr altLang="en-US" lang="zh-CN" sz="1900">
                <a:latin charset="-122" pitchFamily="34" typeface="微软雅黑"/>
                <a:ea charset="-122" pitchFamily="34" typeface="微软雅黑"/>
              </a:rPr>
              <a:t>您的内容打在这里，或者通过复制您的文本后，在此框中选择粘贴，并选择只保留文字。</a:t>
            </a:r>
          </a:p>
        </p:txBody>
      </p:sp>
    </p:spTree>
    <p:extLst>
      <p:ext uri="{BB962C8B-B14F-4D97-AF65-F5344CB8AC3E}">
        <p14:creationId val="145535020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10"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500" id="26"/>
                                        <p:tgtEl>
                                          <p:spTgt spid="17"/>
                                        </p:tgtEl>
                                      </p:cBhvr>
                                    </p:animEffect>
                                  </p:childTnLst>
                                </p:cTn>
                              </p:par>
                            </p:childTnLst>
                          </p:cTn>
                        </p:par>
                        <p:par>
                          <p:cTn fill="hold" id="27" nodeType="afterGroup">
                            <p:stCondLst>
                              <p:cond delay="1700"/>
                            </p:stCondLst>
                            <p:childTnLst>
                              <p:par>
                                <p:cTn fill="hold" grpId="0" id="28" nodeType="afterEffect" presetClass="entr" presetID="10"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500" id="30"/>
                                        <p:tgtEl>
                                          <p:spTgt spid="18"/>
                                        </p:tgtEl>
                                      </p:cBhvr>
                                    </p:animEffect>
                                  </p:childTnLst>
                                </p:cTn>
                              </p:par>
                            </p:childTnLst>
                          </p:cTn>
                        </p:par>
                        <p:par>
                          <p:cTn fill="hold" id="31" nodeType="afterGroup">
                            <p:stCondLst>
                              <p:cond delay="2200"/>
                            </p:stCondLst>
                            <p:childTnLst>
                              <p:par>
                                <p:cTn fill="hold" id="32" nodeType="afterEffect" presetClass="entr" presetID="22" presetSubtype="8">
                                  <p:stCondLst>
                                    <p:cond delay="0"/>
                                  </p:stCondLst>
                                  <p:childTnLst>
                                    <p:set>
                                      <p:cBhvr>
                                        <p:cTn dur="1" fill="hold" id="33">
                                          <p:stCondLst>
                                            <p:cond delay="0"/>
                                          </p:stCondLst>
                                        </p:cTn>
                                        <p:tgtEl>
                                          <p:spTgt spid="19"/>
                                        </p:tgtEl>
                                        <p:attrNameLst>
                                          <p:attrName>style.visibility</p:attrName>
                                        </p:attrNameLst>
                                      </p:cBhvr>
                                      <p:to>
                                        <p:strVal val="visible"/>
                                      </p:to>
                                    </p:set>
                                    <p:animEffect filter="wipe(left)" transition="in">
                                      <p:cBhvr>
                                        <p:cTn dur="500" id="34"/>
                                        <p:tgtEl>
                                          <p:spTgt spid="19"/>
                                        </p:tgtEl>
                                      </p:cBhvr>
                                    </p:animEffect>
                                  </p:childTnLst>
                                </p:cTn>
                              </p:par>
                            </p:childTnLst>
                          </p:cTn>
                        </p:par>
                        <p:par>
                          <p:cTn fill="hold" id="35" nodeType="afterGroup">
                            <p:stCondLst>
                              <p:cond delay="2700"/>
                            </p:stCondLst>
                            <p:childTnLst>
                              <p:par>
                                <p:cTn fill="hold" grpId="0" id="36" nodeType="afterEffect" presetClass="entr" presetID="16" presetSubtype="21">
                                  <p:stCondLst>
                                    <p:cond delay="0"/>
                                  </p:stCondLst>
                                  <p:childTnLst>
                                    <p:set>
                                      <p:cBhvr>
                                        <p:cTn dur="1" fill="hold" id="37">
                                          <p:stCondLst>
                                            <p:cond delay="0"/>
                                          </p:stCondLst>
                                        </p:cTn>
                                        <p:tgtEl>
                                          <p:spTgt spid="28"/>
                                        </p:tgtEl>
                                        <p:attrNameLst>
                                          <p:attrName>style.visibility</p:attrName>
                                        </p:attrNameLst>
                                      </p:cBhvr>
                                      <p:to>
                                        <p:strVal val="visible"/>
                                      </p:to>
                                    </p:set>
                                    <p:animEffect filter="barn(inVertical)" transition="in">
                                      <p:cBhvr>
                                        <p:cTn dur="500" id="38"/>
                                        <p:tgtEl>
                                          <p:spTgt spid="28"/>
                                        </p:tgtEl>
                                      </p:cBhvr>
                                    </p:animEffect>
                                  </p:childTnLst>
                                </p:cTn>
                              </p:par>
                            </p:childTnLst>
                          </p:cTn>
                        </p:par>
                        <p:par>
                          <p:cTn fill="hold" id="39" nodeType="afterGroup">
                            <p:stCondLst>
                              <p:cond delay="3200"/>
                            </p:stCondLst>
                            <p:childTnLst>
                              <p:par>
                                <p:cTn fill="hold" id="40" nodeType="afterEffect" presetClass="entr" presetID="22" presetSubtype="8">
                                  <p:stCondLst>
                                    <p:cond delay="0"/>
                                  </p:stCondLst>
                                  <p:childTnLst>
                                    <p:set>
                                      <p:cBhvr>
                                        <p:cTn dur="1" fill="hold" id="41">
                                          <p:stCondLst>
                                            <p:cond delay="0"/>
                                          </p:stCondLst>
                                        </p:cTn>
                                        <p:tgtEl>
                                          <p:spTgt spid="22"/>
                                        </p:tgtEl>
                                        <p:attrNameLst>
                                          <p:attrName>style.visibility</p:attrName>
                                        </p:attrNameLst>
                                      </p:cBhvr>
                                      <p:to>
                                        <p:strVal val="visible"/>
                                      </p:to>
                                    </p:set>
                                    <p:animEffect filter="wipe(left)" transition="in">
                                      <p:cBhvr>
                                        <p:cTn dur="500" id="42"/>
                                        <p:tgtEl>
                                          <p:spTgt spid="22"/>
                                        </p:tgtEl>
                                      </p:cBhvr>
                                    </p:animEffect>
                                  </p:childTnLst>
                                </p:cTn>
                              </p:par>
                            </p:childTnLst>
                          </p:cTn>
                        </p:par>
                        <p:par>
                          <p:cTn fill="hold" id="43" nodeType="afterGroup">
                            <p:stCondLst>
                              <p:cond delay="3700"/>
                            </p:stCondLst>
                            <p:childTnLst>
                              <p:par>
                                <p:cTn fill="hold" grpId="0" id="44" nodeType="afterEffect" presetClass="entr" presetID="16" presetSubtype="21">
                                  <p:stCondLst>
                                    <p:cond delay="0"/>
                                  </p:stCondLst>
                                  <p:childTnLst>
                                    <p:set>
                                      <p:cBhvr>
                                        <p:cTn dur="1" fill="hold" id="45">
                                          <p:stCondLst>
                                            <p:cond delay="0"/>
                                          </p:stCondLst>
                                        </p:cTn>
                                        <p:tgtEl>
                                          <p:spTgt spid="29"/>
                                        </p:tgtEl>
                                        <p:attrNameLst>
                                          <p:attrName>style.visibility</p:attrName>
                                        </p:attrNameLst>
                                      </p:cBhvr>
                                      <p:to>
                                        <p:strVal val="visible"/>
                                      </p:to>
                                    </p:set>
                                    <p:animEffect filter="barn(inVertical)" transition="in">
                                      <p:cBhvr>
                                        <p:cTn dur="500" id="46"/>
                                        <p:tgtEl>
                                          <p:spTgt spid="29"/>
                                        </p:tgtEl>
                                      </p:cBhvr>
                                    </p:animEffect>
                                  </p:childTnLst>
                                </p:cTn>
                              </p:par>
                            </p:childTnLst>
                          </p:cTn>
                        </p:par>
                        <p:par>
                          <p:cTn fill="hold" id="47" nodeType="afterGroup">
                            <p:stCondLst>
                              <p:cond delay="4200"/>
                            </p:stCondLst>
                            <p:childTnLst>
                              <p:par>
                                <p:cTn fill="hold" id="48" nodeType="afterEffect" presetClass="entr" presetID="22" presetSubtype="8">
                                  <p:stCondLst>
                                    <p:cond delay="0"/>
                                  </p:stCondLst>
                                  <p:childTnLst>
                                    <p:set>
                                      <p:cBhvr>
                                        <p:cTn dur="1" fill="hold" id="49">
                                          <p:stCondLst>
                                            <p:cond delay="0"/>
                                          </p:stCondLst>
                                        </p:cTn>
                                        <p:tgtEl>
                                          <p:spTgt spid="25"/>
                                        </p:tgtEl>
                                        <p:attrNameLst>
                                          <p:attrName>style.visibility</p:attrName>
                                        </p:attrNameLst>
                                      </p:cBhvr>
                                      <p:to>
                                        <p:strVal val="visible"/>
                                      </p:to>
                                    </p:set>
                                    <p:animEffect filter="wipe(left)" transition="in">
                                      <p:cBhvr>
                                        <p:cTn dur="500" id="50"/>
                                        <p:tgtEl>
                                          <p:spTgt spid="25"/>
                                        </p:tgtEl>
                                      </p:cBhvr>
                                    </p:animEffect>
                                  </p:childTnLst>
                                </p:cTn>
                              </p:par>
                            </p:childTnLst>
                          </p:cTn>
                        </p:par>
                        <p:par>
                          <p:cTn fill="hold" id="51" nodeType="afterGroup">
                            <p:stCondLst>
                              <p:cond delay="4700"/>
                            </p:stCondLst>
                            <p:childTnLst>
                              <p:par>
                                <p:cTn fill="hold" grpId="0" id="52" nodeType="afterEffect" presetClass="entr" presetID="16" presetSubtype="21">
                                  <p:stCondLst>
                                    <p:cond delay="0"/>
                                  </p:stCondLst>
                                  <p:childTnLst>
                                    <p:set>
                                      <p:cBhvr>
                                        <p:cTn dur="1" fill="hold" id="53">
                                          <p:stCondLst>
                                            <p:cond delay="0"/>
                                          </p:stCondLst>
                                        </p:cTn>
                                        <p:tgtEl>
                                          <p:spTgt spid="30"/>
                                        </p:tgtEl>
                                        <p:attrNameLst>
                                          <p:attrName>style.visibility</p:attrName>
                                        </p:attrNameLst>
                                      </p:cBhvr>
                                      <p:to>
                                        <p:strVal val="visible"/>
                                      </p:to>
                                    </p:set>
                                    <p:animEffect filter="barn(inVertical)" transition="in">
                                      <p:cBhvr>
                                        <p:cTn dur="500" id="5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8"/>
      <p:bldP grpId="0" spid="28"/>
      <p:bldP grpId="0" spid="29"/>
      <p:bldP grpId="0" spid="3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427DC964-ABBC-43DA-BF5C-97B4BC1E4493}" type="slidenum">
              <a:rPr altLang="en-US" lang="zh-CN" smtClean="0" sz="1400">
                <a:solidFill>
                  <a:schemeClr val="bg1"/>
                </a:solidFill>
              </a:rPr>
              <a:pPr algn="ctr"/>
              <a:t>33</a:t>
            </a:fld>
          </a:p>
        </p:txBody>
      </p:sp>
      <p:sp>
        <p:nvSpPr>
          <p:cNvPr id="17" name="Freeform 6"/>
          <p:cNvSpPr/>
          <p:nvPr/>
        </p:nvSpPr>
        <p:spPr bwMode="auto">
          <a:xfrm>
            <a:off x="1378675" y="1863768"/>
            <a:ext cx="3005390" cy="1344447"/>
          </a:xfrm>
          <a:custGeom>
            <a:gdLst>
              <a:gd fmla="*/ 16 w 1028" name="T0"/>
              <a:gd fmla="*/ 0 h 522" name="T1"/>
              <a:gd fmla="*/ 941 w 1028" name="T2"/>
              <a:gd fmla="*/ 0 h 522" name="T3"/>
              <a:gd fmla="*/ 958 w 1028" name="T4"/>
              <a:gd fmla="*/ 16 h 522" name="T5"/>
              <a:gd fmla="*/ 958 w 1028" name="T6"/>
              <a:gd fmla="*/ 225 h 522" name="T7"/>
              <a:gd fmla="*/ 1028 w 1028" name="T8"/>
              <a:gd fmla="*/ 262 h 522" name="T9"/>
              <a:gd fmla="*/ 958 w 1028" name="T10"/>
              <a:gd fmla="*/ 302 h 522" name="T11"/>
              <a:gd fmla="*/ 958 w 1028" name="T12"/>
              <a:gd fmla="*/ 506 h 522" name="T13"/>
              <a:gd fmla="*/ 941 w 1028" name="T14"/>
              <a:gd fmla="*/ 522 h 522" name="T15"/>
              <a:gd fmla="*/ 16 w 1028" name="T16"/>
              <a:gd fmla="*/ 522 h 522" name="T17"/>
              <a:gd fmla="*/ 0 w 1028" name="T18"/>
              <a:gd fmla="*/ 506 h 522" name="T19"/>
              <a:gd fmla="*/ 0 w 1028" name="T20"/>
              <a:gd fmla="*/ 16 h 522" name="T21"/>
              <a:gd fmla="*/ 16 w 1028" name="T22"/>
              <a:gd fmla="*/ 0 h 5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anchor="t" anchorCtr="0" bIns="45720" compatLnSpc="1" lIns="91440" numCol="1" rIns="91440" tIns="45720" vert="horz" wrap="square">
            <a:prstTxWarp prst="textNoShape">
              <a:avLst/>
            </a:prstTxWarp>
          </a:bodyPr>
          <a:lstStyle/>
          <a:p>
            <a:endParaRPr lang="en-US" sz="1400">
              <a:solidFill>
                <a:prstClr val="black"/>
              </a:solidFill>
              <a:latin charset="-122" pitchFamily="34" typeface="微软雅黑"/>
              <a:ea charset="-122" pitchFamily="34" typeface="微软雅黑"/>
            </a:endParaRPr>
          </a:p>
        </p:txBody>
      </p:sp>
      <p:sp>
        <p:nvSpPr>
          <p:cNvPr id="18" name="Text Box 10"/>
          <p:cNvSpPr txBox="1">
            <a:spLocks noChangeArrowheads="1"/>
          </p:cNvSpPr>
          <p:nvPr/>
        </p:nvSpPr>
        <p:spPr bwMode="auto">
          <a:xfrm>
            <a:off x="1326920" y="1955482"/>
            <a:ext cx="2748902" cy="1155192"/>
          </a:xfrm>
          <a:prstGeom prst="rect">
            <a:avLst/>
          </a:prstGeom>
          <a:noFill/>
          <a:ln w="9525">
            <a:noFill/>
            <a:miter lim="800000"/>
          </a:ln>
        </p:spPr>
        <p:txBody>
          <a:bodyPr bIns="22860" lIns="45720" rIns="45720" tIns="22860" wrap="square">
            <a:spAutoFit/>
          </a:bodyPr>
          <a:lstStyle/>
          <a:p>
            <a:pPr algn="r" defTabSz="1088232">
              <a:lnSpc>
                <a:spcPct val="130000"/>
              </a:lnSpc>
            </a:pPr>
            <a:r>
              <a:rPr altLang="en-US" b="1" lang="zh-CN" sz="1400">
                <a:latin charset="-122" pitchFamily="34" typeface="微软雅黑"/>
                <a:ea charset="-122" pitchFamily="34" typeface="微软雅黑"/>
                <a:cs charset="0" pitchFamily="34" typeface="Open Sans"/>
              </a:rPr>
              <a:t>单击此处添加标题</a:t>
            </a:r>
          </a:p>
          <a:p>
            <a:pPr algn="r" defTabSz="1088232">
              <a:lnSpc>
                <a:spcPct val="130000"/>
              </a:lnSpc>
            </a:pPr>
            <a:r>
              <a:rPr altLang="en-US" b="1" lang="zh-CN" sz="1400">
                <a:latin charset="-122" pitchFamily="34" typeface="微软雅黑"/>
                <a:ea charset="-122" pitchFamily="34" typeface="微软雅黑"/>
                <a:cs charset="0" pitchFamily="34" typeface="Open Sans"/>
              </a:rPr>
              <a:t>您的内容打在这里，或者通过复制您的文本后，在此框中选择粘贴，并选择只保留文字。</a:t>
            </a:r>
          </a:p>
        </p:txBody>
      </p:sp>
      <p:sp>
        <p:nvSpPr>
          <p:cNvPr id="19" name="Freeform 6"/>
          <p:cNvSpPr/>
          <p:nvPr/>
        </p:nvSpPr>
        <p:spPr bwMode="auto">
          <a:xfrm>
            <a:off x="1378676" y="4234229"/>
            <a:ext cx="3005390" cy="1276362"/>
          </a:xfrm>
          <a:custGeom>
            <a:gdLst>
              <a:gd fmla="*/ 16 w 1028" name="T0"/>
              <a:gd fmla="*/ 0 h 522" name="T1"/>
              <a:gd fmla="*/ 941 w 1028" name="T2"/>
              <a:gd fmla="*/ 0 h 522" name="T3"/>
              <a:gd fmla="*/ 958 w 1028" name="T4"/>
              <a:gd fmla="*/ 16 h 522" name="T5"/>
              <a:gd fmla="*/ 958 w 1028" name="T6"/>
              <a:gd fmla="*/ 225 h 522" name="T7"/>
              <a:gd fmla="*/ 1028 w 1028" name="T8"/>
              <a:gd fmla="*/ 262 h 522" name="T9"/>
              <a:gd fmla="*/ 958 w 1028" name="T10"/>
              <a:gd fmla="*/ 302 h 522" name="T11"/>
              <a:gd fmla="*/ 958 w 1028" name="T12"/>
              <a:gd fmla="*/ 506 h 522" name="T13"/>
              <a:gd fmla="*/ 941 w 1028" name="T14"/>
              <a:gd fmla="*/ 522 h 522" name="T15"/>
              <a:gd fmla="*/ 16 w 1028" name="T16"/>
              <a:gd fmla="*/ 522 h 522" name="T17"/>
              <a:gd fmla="*/ 0 w 1028" name="T18"/>
              <a:gd fmla="*/ 506 h 522" name="T19"/>
              <a:gd fmla="*/ 0 w 1028" name="T20"/>
              <a:gd fmla="*/ 16 h 522" name="T21"/>
              <a:gd fmla="*/ 16 w 1028" name="T22"/>
              <a:gd fmla="*/ 0 h 5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anchor="t" anchorCtr="0" bIns="45720" compatLnSpc="1" lIns="91440" numCol="1" rIns="91440" tIns="45720" vert="horz" wrap="square">
            <a:prstTxWarp prst="textNoShape">
              <a:avLst/>
            </a:prstTxWarp>
          </a:bodyPr>
          <a:lstStyle/>
          <a:p>
            <a:endParaRPr lang="en-US" sz="1400">
              <a:solidFill>
                <a:prstClr val="black"/>
              </a:solidFill>
              <a:latin charset="-122" pitchFamily="34" typeface="微软雅黑"/>
              <a:ea charset="-122" pitchFamily="34" typeface="微软雅黑"/>
            </a:endParaRPr>
          </a:p>
        </p:txBody>
      </p:sp>
      <p:sp>
        <p:nvSpPr>
          <p:cNvPr id="20" name="Text Box 10"/>
          <p:cNvSpPr txBox="1">
            <a:spLocks noChangeArrowheads="1"/>
          </p:cNvSpPr>
          <p:nvPr/>
        </p:nvSpPr>
        <p:spPr bwMode="auto">
          <a:xfrm>
            <a:off x="1326920" y="4299694"/>
            <a:ext cx="2748902" cy="1155192"/>
          </a:xfrm>
          <a:prstGeom prst="rect">
            <a:avLst/>
          </a:prstGeom>
          <a:noFill/>
          <a:ln w="9525">
            <a:noFill/>
            <a:miter lim="800000"/>
          </a:ln>
        </p:spPr>
        <p:txBody>
          <a:bodyPr bIns="22860" lIns="45720" rIns="45720" tIns="22860" wrap="square">
            <a:spAutoFit/>
          </a:bodyPr>
          <a:lstStyle/>
          <a:p>
            <a:pPr algn="r" defTabSz="1088232">
              <a:lnSpc>
                <a:spcPct val="130000"/>
              </a:lnSpc>
            </a:pPr>
            <a:r>
              <a:rPr altLang="en-US" b="1" lang="zh-CN" sz="1400">
                <a:latin charset="-122" pitchFamily="34" typeface="微软雅黑"/>
                <a:ea charset="-122" pitchFamily="34" typeface="微软雅黑"/>
                <a:cs charset="0" pitchFamily="34" typeface="Open Sans"/>
              </a:rPr>
              <a:t>单击此处添加标题</a:t>
            </a:r>
          </a:p>
          <a:p>
            <a:pPr algn="r" defTabSz="1088232">
              <a:lnSpc>
                <a:spcPct val="130000"/>
              </a:lnSpc>
            </a:pPr>
            <a:r>
              <a:rPr altLang="en-US" b="1" lang="zh-CN" sz="1400">
                <a:latin charset="-122" pitchFamily="34" typeface="微软雅黑"/>
                <a:ea charset="-122" pitchFamily="34" typeface="微软雅黑"/>
                <a:cs charset="0" pitchFamily="34" typeface="Open Sans"/>
              </a:rPr>
              <a:t>您的内容打在这里，或者通过复制您的文本后，在此框中选择粘贴，并选择只保留文字。</a:t>
            </a:r>
          </a:p>
        </p:txBody>
      </p:sp>
      <p:sp>
        <p:nvSpPr>
          <p:cNvPr id="21" name="Freeform 6"/>
          <p:cNvSpPr/>
          <p:nvPr/>
        </p:nvSpPr>
        <p:spPr bwMode="auto">
          <a:xfrm flipH="1">
            <a:off x="7583368" y="1863768"/>
            <a:ext cx="3165896" cy="1344447"/>
          </a:xfrm>
          <a:custGeom>
            <a:gdLst>
              <a:gd fmla="*/ 16 w 1028" name="T0"/>
              <a:gd fmla="*/ 0 h 522" name="T1"/>
              <a:gd fmla="*/ 941 w 1028" name="T2"/>
              <a:gd fmla="*/ 0 h 522" name="T3"/>
              <a:gd fmla="*/ 958 w 1028" name="T4"/>
              <a:gd fmla="*/ 16 h 522" name="T5"/>
              <a:gd fmla="*/ 958 w 1028" name="T6"/>
              <a:gd fmla="*/ 225 h 522" name="T7"/>
              <a:gd fmla="*/ 1028 w 1028" name="T8"/>
              <a:gd fmla="*/ 262 h 522" name="T9"/>
              <a:gd fmla="*/ 958 w 1028" name="T10"/>
              <a:gd fmla="*/ 302 h 522" name="T11"/>
              <a:gd fmla="*/ 958 w 1028" name="T12"/>
              <a:gd fmla="*/ 506 h 522" name="T13"/>
              <a:gd fmla="*/ 941 w 1028" name="T14"/>
              <a:gd fmla="*/ 522 h 522" name="T15"/>
              <a:gd fmla="*/ 16 w 1028" name="T16"/>
              <a:gd fmla="*/ 522 h 522" name="T17"/>
              <a:gd fmla="*/ 0 w 1028" name="T18"/>
              <a:gd fmla="*/ 506 h 522" name="T19"/>
              <a:gd fmla="*/ 0 w 1028" name="T20"/>
              <a:gd fmla="*/ 16 h 522" name="T21"/>
              <a:gd fmla="*/ 16 w 1028" name="T22"/>
              <a:gd fmla="*/ 0 h 5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anchor="t" anchorCtr="0" bIns="45720" compatLnSpc="1" lIns="91440" numCol="1" rIns="91440" tIns="45720" vert="horz" wrap="square">
            <a:prstTxWarp prst="textNoShape">
              <a:avLst/>
            </a:prstTxWarp>
          </a:bodyPr>
          <a:lstStyle/>
          <a:p>
            <a:endParaRPr lang="en-US" sz="1400">
              <a:solidFill>
                <a:prstClr val="black"/>
              </a:solidFill>
              <a:latin charset="-122" pitchFamily="34" typeface="微软雅黑"/>
              <a:ea charset="-122" pitchFamily="34" typeface="微软雅黑"/>
            </a:endParaRPr>
          </a:p>
        </p:txBody>
      </p:sp>
      <p:sp>
        <p:nvSpPr>
          <p:cNvPr id="22" name="Text Box 10"/>
          <p:cNvSpPr txBox="1">
            <a:spLocks noChangeArrowheads="1"/>
          </p:cNvSpPr>
          <p:nvPr/>
        </p:nvSpPr>
        <p:spPr bwMode="auto">
          <a:xfrm>
            <a:off x="7918927" y="1963656"/>
            <a:ext cx="2707636" cy="1155192"/>
          </a:xfrm>
          <a:prstGeom prst="rect">
            <a:avLst/>
          </a:prstGeom>
          <a:noFill/>
          <a:ln w="9525">
            <a:noFill/>
            <a:miter lim="800000"/>
          </a:ln>
        </p:spPr>
        <p:txBody>
          <a:bodyPr bIns="22860" lIns="45720" rIns="45720" tIns="22860" wrap="square">
            <a:spAutoFit/>
          </a:bodyPr>
          <a:lstStyle/>
          <a:p>
            <a:pPr defTabSz="1088232">
              <a:lnSpc>
                <a:spcPct val="130000"/>
              </a:lnSpc>
            </a:pPr>
            <a:r>
              <a:rPr altLang="en-US" b="1" lang="zh-CN" sz="1400">
                <a:latin charset="-122" pitchFamily="34" typeface="微软雅黑"/>
                <a:ea charset="-122" pitchFamily="34" typeface="微软雅黑"/>
                <a:cs charset="0" pitchFamily="34" typeface="Open Sans"/>
              </a:rPr>
              <a:t>单击此处添加标题</a:t>
            </a:r>
          </a:p>
          <a:p>
            <a:pPr defTabSz="1088232">
              <a:lnSpc>
                <a:spcPct val="130000"/>
              </a:lnSpc>
            </a:pPr>
            <a:r>
              <a:rPr altLang="en-US" b="1" lang="zh-CN" sz="1400">
                <a:latin charset="-122" pitchFamily="34" typeface="微软雅黑"/>
                <a:ea charset="-122" pitchFamily="34" typeface="微软雅黑"/>
                <a:cs charset="0" pitchFamily="34" typeface="Open Sans"/>
              </a:rPr>
              <a:t>您的内容打在这里，或者通过复制您的文本后，在此框中选择粘贴，并选择只保留文字。</a:t>
            </a:r>
          </a:p>
        </p:txBody>
      </p:sp>
      <p:sp>
        <p:nvSpPr>
          <p:cNvPr id="23" name="Freeform 6"/>
          <p:cNvSpPr/>
          <p:nvPr/>
        </p:nvSpPr>
        <p:spPr bwMode="auto">
          <a:xfrm flipH="1">
            <a:off x="7583368" y="4234229"/>
            <a:ext cx="3165896" cy="1276362"/>
          </a:xfrm>
          <a:custGeom>
            <a:gdLst>
              <a:gd fmla="*/ 16 w 1028" name="T0"/>
              <a:gd fmla="*/ 0 h 522" name="T1"/>
              <a:gd fmla="*/ 941 w 1028" name="T2"/>
              <a:gd fmla="*/ 0 h 522" name="T3"/>
              <a:gd fmla="*/ 958 w 1028" name="T4"/>
              <a:gd fmla="*/ 16 h 522" name="T5"/>
              <a:gd fmla="*/ 958 w 1028" name="T6"/>
              <a:gd fmla="*/ 225 h 522" name="T7"/>
              <a:gd fmla="*/ 1028 w 1028" name="T8"/>
              <a:gd fmla="*/ 262 h 522" name="T9"/>
              <a:gd fmla="*/ 958 w 1028" name="T10"/>
              <a:gd fmla="*/ 302 h 522" name="T11"/>
              <a:gd fmla="*/ 958 w 1028" name="T12"/>
              <a:gd fmla="*/ 506 h 522" name="T13"/>
              <a:gd fmla="*/ 941 w 1028" name="T14"/>
              <a:gd fmla="*/ 522 h 522" name="T15"/>
              <a:gd fmla="*/ 16 w 1028" name="T16"/>
              <a:gd fmla="*/ 522 h 522" name="T17"/>
              <a:gd fmla="*/ 0 w 1028" name="T18"/>
              <a:gd fmla="*/ 506 h 522" name="T19"/>
              <a:gd fmla="*/ 0 w 1028" name="T20"/>
              <a:gd fmla="*/ 16 h 522" name="T21"/>
              <a:gd fmla="*/ 16 w 1028" name="T22"/>
              <a:gd fmla="*/ 0 h 5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anchor="t" anchorCtr="0" bIns="45720" compatLnSpc="1" lIns="91440" numCol="1" rIns="91440" tIns="45720" vert="horz" wrap="square">
            <a:prstTxWarp prst="textNoShape">
              <a:avLst/>
            </a:prstTxWarp>
          </a:bodyPr>
          <a:lstStyle/>
          <a:p>
            <a:endParaRPr lang="en-US" sz="1400">
              <a:solidFill>
                <a:prstClr val="black"/>
              </a:solidFill>
              <a:latin charset="-122" pitchFamily="34" typeface="微软雅黑"/>
              <a:ea charset="-122" pitchFamily="34" typeface="微软雅黑"/>
            </a:endParaRPr>
          </a:p>
        </p:txBody>
      </p:sp>
      <p:sp>
        <p:nvSpPr>
          <p:cNvPr id="24" name="Text Box 10"/>
          <p:cNvSpPr txBox="1">
            <a:spLocks noChangeArrowheads="1"/>
          </p:cNvSpPr>
          <p:nvPr/>
        </p:nvSpPr>
        <p:spPr bwMode="auto">
          <a:xfrm>
            <a:off x="7910301" y="4290376"/>
            <a:ext cx="2707636" cy="1155192"/>
          </a:xfrm>
          <a:prstGeom prst="rect">
            <a:avLst/>
          </a:prstGeom>
          <a:noFill/>
          <a:ln w="9525">
            <a:noFill/>
            <a:miter lim="800000"/>
          </a:ln>
        </p:spPr>
        <p:txBody>
          <a:bodyPr bIns="22860" lIns="45720" rIns="45720" tIns="22860" wrap="square">
            <a:spAutoFit/>
          </a:bodyPr>
          <a:lstStyle/>
          <a:p>
            <a:pPr defTabSz="1088232">
              <a:lnSpc>
                <a:spcPct val="130000"/>
              </a:lnSpc>
            </a:pPr>
            <a:r>
              <a:rPr altLang="en-US" b="1" lang="zh-CN" sz="1400">
                <a:latin charset="-122" pitchFamily="34" typeface="微软雅黑"/>
                <a:ea charset="-122" pitchFamily="34" typeface="微软雅黑"/>
                <a:cs charset="0" pitchFamily="34" typeface="Open Sans"/>
              </a:rPr>
              <a:t>单击此处添加标题</a:t>
            </a:r>
          </a:p>
          <a:p>
            <a:pPr defTabSz="1088232">
              <a:lnSpc>
                <a:spcPct val="130000"/>
              </a:lnSpc>
            </a:pPr>
            <a:r>
              <a:rPr altLang="en-US" b="1" lang="zh-CN" sz="1400">
                <a:latin charset="-122" pitchFamily="34" typeface="微软雅黑"/>
                <a:ea charset="-122" pitchFamily="34" typeface="微软雅黑"/>
                <a:cs charset="0" pitchFamily="34" typeface="Open Sans"/>
              </a:rPr>
              <a:t>您的内容打在这里，或者通过复制您的文本后，在此框中选择粘贴，并选择只保留文字。</a:t>
            </a:r>
          </a:p>
        </p:txBody>
      </p:sp>
      <p:grpSp>
        <p:nvGrpSpPr>
          <p:cNvPr id="25" name="组合 24"/>
          <p:cNvGrpSpPr/>
          <p:nvPr/>
        </p:nvGrpSpPr>
        <p:grpSpPr>
          <a:xfrm>
            <a:off x="4460263" y="2061556"/>
            <a:ext cx="3054350" cy="3035301"/>
            <a:chOff x="5125678" y="2347916"/>
            <a:chExt cx="3054350" cy="3035301"/>
          </a:xfrm>
        </p:grpSpPr>
        <p:sp>
          <p:nvSpPr>
            <p:cNvPr id="26" name="Freeform 6"/>
            <p:cNvSpPr/>
            <p:nvPr/>
          </p:nvSpPr>
          <p:spPr bwMode="auto">
            <a:xfrm>
              <a:off x="5125678" y="2347916"/>
              <a:ext cx="1528763" cy="1520825"/>
            </a:xfrm>
            <a:custGeom>
              <a:gdLst>
                <a:gd fmla="*/ 648 w 650" name="T0"/>
                <a:gd fmla="*/ 0 h 647" name="T1"/>
                <a:gd fmla="*/ 625 w 650" name="T2"/>
                <a:gd fmla="*/ 20 h 647" name="T3"/>
                <a:gd fmla="*/ 578 w 650" name="T4"/>
                <a:gd fmla="*/ 89 h 647" name="T5"/>
                <a:gd fmla="*/ 551 w 650" name="T6"/>
                <a:gd fmla="*/ 13 h 647" name="T7"/>
                <a:gd fmla="*/ 521 w 650" name="T8"/>
                <a:gd fmla="*/ 18 h 647" name="T9"/>
                <a:gd fmla="*/ 522 w 650" name="T10"/>
                <a:gd fmla="*/ 99 h 647" name="T11"/>
                <a:gd fmla="*/ 454 w 650" name="T12"/>
                <a:gd fmla="*/ 50 h 647" name="T13"/>
                <a:gd fmla="*/ 426 w 650" name="T14"/>
                <a:gd fmla="*/ 40 h 647" name="T15"/>
                <a:gd fmla="*/ 411 w 650" name="T16"/>
                <a:gd fmla="*/ 66 h 647" name="T17"/>
                <a:gd fmla="*/ 391 w 650" name="T18"/>
                <a:gd fmla="*/ 147 h 647" name="T19"/>
                <a:gd fmla="*/ 339 w 650" name="T20"/>
                <a:gd fmla="*/ 85 h 647" name="T21"/>
                <a:gd fmla="*/ 313 w 650" name="T22"/>
                <a:gd fmla="*/ 100 h 647" name="T23"/>
                <a:gd fmla="*/ 341 w 650" name="T24"/>
                <a:gd fmla="*/ 176 h 647" name="T25"/>
                <a:gd fmla="*/ 261 w 650" name="T26"/>
                <a:gd fmla="*/ 153 h 647" name="T27"/>
                <a:gd fmla="*/ 231 w 650" name="T28"/>
                <a:gd fmla="*/ 153 h 647" name="T29"/>
                <a:gd fmla="*/ 226 w 650" name="T30"/>
                <a:gd fmla="*/ 182 h 647" name="T31"/>
                <a:gd fmla="*/ 235 w 650" name="T32"/>
                <a:gd fmla="*/ 266 h 647" name="T33"/>
                <a:gd fmla="*/ 165 w 650" name="T34"/>
                <a:gd fmla="*/ 225 h 647" name="T35"/>
                <a:gd fmla="*/ 146 w 650" name="T36"/>
                <a:gd fmla="*/ 248 h 647" name="T37"/>
                <a:gd fmla="*/ 198 w 650" name="T38"/>
                <a:gd fmla="*/ 309 h 647" name="T39"/>
                <a:gd fmla="*/ 114 w 650" name="T40"/>
                <a:gd fmla="*/ 316 h 647" name="T41"/>
                <a:gd fmla="*/ 86 w 650" name="T42"/>
                <a:gd fmla="*/ 325 h 647" name="T43"/>
                <a:gd fmla="*/ 92 w 650" name="T44"/>
                <a:gd fmla="*/ 355 h 647" name="T45"/>
                <a:gd fmla="*/ 128 w 650" name="T46"/>
                <a:gd fmla="*/ 430 h 647" name="T47"/>
                <a:gd fmla="*/ 49 w 650" name="T48"/>
                <a:gd fmla="*/ 416 h 647" name="T49"/>
                <a:gd fmla="*/ 38 w 650" name="T50"/>
                <a:gd fmla="*/ 444 h 647" name="T51"/>
                <a:gd fmla="*/ 109 w 650" name="T52"/>
                <a:gd fmla="*/ 484 h 647" name="T53"/>
                <a:gd fmla="*/ 32 w 650" name="T54"/>
                <a:gd fmla="*/ 519 h 647" name="T55"/>
                <a:gd fmla="*/ 9 w 650" name="T56"/>
                <a:gd fmla="*/ 537 h 647" name="T57"/>
                <a:gd fmla="*/ 24 w 650" name="T58"/>
                <a:gd fmla="*/ 563 h 647" name="T59"/>
                <a:gd fmla="*/ 85 w 650" name="T60"/>
                <a:gd fmla="*/ 621 h 647" name="T61"/>
                <a:gd fmla="*/ 5 w 650" name="T62"/>
                <a:gd fmla="*/ 635 h 647" name="T63"/>
                <a:gd fmla="*/ 650 w 650" name="T64"/>
                <a:gd fmla="*/ 647 h 6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7" w="650">
                  <a:moveTo>
                    <a:pt x="650" y="1"/>
                  </a:moveTo>
                  <a:cubicBezTo>
                    <a:pt x="649" y="0"/>
                    <a:pt x="649" y="0"/>
                    <a:pt x="648" y="0"/>
                  </a:cubicBezTo>
                  <a:cubicBezTo>
                    <a:pt x="642" y="0"/>
                    <a:pt x="637" y="3"/>
                    <a:pt x="633" y="6"/>
                  </a:cubicBezTo>
                  <a:cubicBezTo>
                    <a:pt x="629" y="9"/>
                    <a:pt x="626" y="14"/>
                    <a:pt x="625" y="20"/>
                  </a:cubicBezTo>
                  <a:cubicBezTo>
                    <a:pt x="625" y="26"/>
                    <a:pt x="622" y="58"/>
                    <a:pt x="619" y="86"/>
                  </a:cubicBezTo>
                  <a:cubicBezTo>
                    <a:pt x="605" y="87"/>
                    <a:pt x="592" y="88"/>
                    <a:pt x="578" y="89"/>
                  </a:cubicBezTo>
                  <a:cubicBezTo>
                    <a:pt x="571" y="62"/>
                    <a:pt x="562" y="32"/>
                    <a:pt x="561" y="26"/>
                  </a:cubicBezTo>
                  <a:cubicBezTo>
                    <a:pt x="559" y="20"/>
                    <a:pt x="555" y="16"/>
                    <a:pt x="551" y="13"/>
                  </a:cubicBezTo>
                  <a:cubicBezTo>
                    <a:pt x="546" y="11"/>
                    <a:pt x="541" y="9"/>
                    <a:pt x="535" y="10"/>
                  </a:cubicBezTo>
                  <a:cubicBezTo>
                    <a:pt x="530" y="11"/>
                    <a:pt x="525" y="14"/>
                    <a:pt x="521" y="18"/>
                  </a:cubicBezTo>
                  <a:cubicBezTo>
                    <a:pt x="518" y="23"/>
                    <a:pt x="516" y="28"/>
                    <a:pt x="517" y="33"/>
                  </a:cubicBezTo>
                  <a:cubicBezTo>
                    <a:pt x="517" y="40"/>
                    <a:pt x="519" y="71"/>
                    <a:pt x="522" y="99"/>
                  </a:cubicBezTo>
                  <a:cubicBezTo>
                    <a:pt x="508" y="102"/>
                    <a:pt x="495" y="106"/>
                    <a:pt x="482" y="110"/>
                  </a:cubicBezTo>
                  <a:cubicBezTo>
                    <a:pt x="470" y="84"/>
                    <a:pt x="456" y="56"/>
                    <a:pt x="454" y="50"/>
                  </a:cubicBezTo>
                  <a:cubicBezTo>
                    <a:pt x="451" y="45"/>
                    <a:pt x="447" y="42"/>
                    <a:pt x="442" y="40"/>
                  </a:cubicBezTo>
                  <a:cubicBezTo>
                    <a:pt x="437" y="38"/>
                    <a:pt x="431" y="38"/>
                    <a:pt x="426" y="40"/>
                  </a:cubicBezTo>
                  <a:cubicBezTo>
                    <a:pt x="421" y="42"/>
                    <a:pt x="417" y="45"/>
                    <a:pt x="414" y="50"/>
                  </a:cubicBezTo>
                  <a:cubicBezTo>
                    <a:pt x="411" y="55"/>
                    <a:pt x="410" y="60"/>
                    <a:pt x="411" y="66"/>
                  </a:cubicBezTo>
                  <a:cubicBezTo>
                    <a:pt x="413" y="72"/>
                    <a:pt x="421" y="102"/>
                    <a:pt x="428" y="130"/>
                  </a:cubicBezTo>
                  <a:cubicBezTo>
                    <a:pt x="416" y="135"/>
                    <a:pt x="403" y="141"/>
                    <a:pt x="391" y="147"/>
                  </a:cubicBezTo>
                  <a:cubicBezTo>
                    <a:pt x="375" y="124"/>
                    <a:pt x="356" y="98"/>
                    <a:pt x="353" y="93"/>
                  </a:cubicBezTo>
                  <a:cubicBezTo>
                    <a:pt x="349" y="89"/>
                    <a:pt x="344" y="86"/>
                    <a:pt x="339" y="85"/>
                  </a:cubicBezTo>
                  <a:cubicBezTo>
                    <a:pt x="334" y="84"/>
                    <a:pt x="328" y="85"/>
                    <a:pt x="323" y="88"/>
                  </a:cubicBezTo>
                  <a:cubicBezTo>
                    <a:pt x="319" y="90"/>
                    <a:pt x="315" y="95"/>
                    <a:pt x="313" y="100"/>
                  </a:cubicBezTo>
                  <a:cubicBezTo>
                    <a:pt x="312" y="105"/>
                    <a:pt x="311" y="110"/>
                    <a:pt x="314" y="116"/>
                  </a:cubicBezTo>
                  <a:cubicBezTo>
                    <a:pt x="317" y="121"/>
                    <a:pt x="330" y="150"/>
                    <a:pt x="341" y="176"/>
                  </a:cubicBezTo>
                  <a:cubicBezTo>
                    <a:pt x="330" y="183"/>
                    <a:pt x="319" y="191"/>
                    <a:pt x="308" y="200"/>
                  </a:cubicBezTo>
                  <a:cubicBezTo>
                    <a:pt x="287" y="180"/>
                    <a:pt x="265" y="157"/>
                    <a:pt x="261" y="153"/>
                  </a:cubicBezTo>
                  <a:cubicBezTo>
                    <a:pt x="257" y="149"/>
                    <a:pt x="251" y="147"/>
                    <a:pt x="246" y="147"/>
                  </a:cubicBezTo>
                  <a:cubicBezTo>
                    <a:pt x="241" y="147"/>
                    <a:pt x="235" y="149"/>
                    <a:pt x="231" y="153"/>
                  </a:cubicBezTo>
                  <a:cubicBezTo>
                    <a:pt x="227" y="156"/>
                    <a:pt x="224" y="161"/>
                    <a:pt x="223" y="166"/>
                  </a:cubicBezTo>
                  <a:cubicBezTo>
                    <a:pt x="222" y="172"/>
                    <a:pt x="223" y="177"/>
                    <a:pt x="226" y="182"/>
                  </a:cubicBezTo>
                  <a:cubicBezTo>
                    <a:pt x="230" y="187"/>
                    <a:pt x="248" y="213"/>
                    <a:pt x="264" y="237"/>
                  </a:cubicBezTo>
                  <a:cubicBezTo>
                    <a:pt x="254" y="246"/>
                    <a:pt x="244" y="255"/>
                    <a:pt x="235" y="266"/>
                  </a:cubicBezTo>
                  <a:cubicBezTo>
                    <a:pt x="211" y="249"/>
                    <a:pt x="186" y="231"/>
                    <a:pt x="180" y="228"/>
                  </a:cubicBezTo>
                  <a:cubicBezTo>
                    <a:pt x="176" y="225"/>
                    <a:pt x="170" y="224"/>
                    <a:pt x="165" y="225"/>
                  </a:cubicBezTo>
                  <a:cubicBezTo>
                    <a:pt x="160" y="225"/>
                    <a:pt x="155" y="228"/>
                    <a:pt x="151" y="232"/>
                  </a:cubicBezTo>
                  <a:cubicBezTo>
                    <a:pt x="147" y="237"/>
                    <a:pt x="146" y="242"/>
                    <a:pt x="146" y="248"/>
                  </a:cubicBezTo>
                  <a:cubicBezTo>
                    <a:pt x="146" y="253"/>
                    <a:pt x="148" y="258"/>
                    <a:pt x="151" y="262"/>
                  </a:cubicBezTo>
                  <a:cubicBezTo>
                    <a:pt x="156" y="267"/>
                    <a:pt x="178" y="289"/>
                    <a:pt x="198" y="309"/>
                  </a:cubicBezTo>
                  <a:cubicBezTo>
                    <a:pt x="190" y="320"/>
                    <a:pt x="182" y="332"/>
                    <a:pt x="174" y="343"/>
                  </a:cubicBezTo>
                  <a:cubicBezTo>
                    <a:pt x="149" y="331"/>
                    <a:pt x="120" y="318"/>
                    <a:pt x="114" y="316"/>
                  </a:cubicBezTo>
                  <a:cubicBezTo>
                    <a:pt x="109" y="313"/>
                    <a:pt x="103" y="313"/>
                    <a:pt x="98" y="315"/>
                  </a:cubicBezTo>
                  <a:cubicBezTo>
                    <a:pt x="93" y="317"/>
                    <a:pt x="89" y="320"/>
                    <a:pt x="86" y="325"/>
                  </a:cubicBezTo>
                  <a:cubicBezTo>
                    <a:pt x="83" y="330"/>
                    <a:pt x="83" y="336"/>
                    <a:pt x="84" y="341"/>
                  </a:cubicBezTo>
                  <a:cubicBezTo>
                    <a:pt x="85" y="346"/>
                    <a:pt x="87" y="351"/>
                    <a:pt x="92" y="355"/>
                  </a:cubicBezTo>
                  <a:cubicBezTo>
                    <a:pt x="97" y="358"/>
                    <a:pt x="123" y="376"/>
                    <a:pt x="146" y="393"/>
                  </a:cubicBezTo>
                  <a:cubicBezTo>
                    <a:pt x="139" y="405"/>
                    <a:pt x="134" y="417"/>
                    <a:pt x="128" y="430"/>
                  </a:cubicBezTo>
                  <a:cubicBezTo>
                    <a:pt x="101" y="423"/>
                    <a:pt x="71" y="415"/>
                    <a:pt x="64" y="414"/>
                  </a:cubicBezTo>
                  <a:cubicBezTo>
                    <a:pt x="59" y="412"/>
                    <a:pt x="53" y="413"/>
                    <a:pt x="49" y="416"/>
                  </a:cubicBezTo>
                  <a:cubicBezTo>
                    <a:pt x="44" y="418"/>
                    <a:pt x="40" y="423"/>
                    <a:pt x="38" y="428"/>
                  </a:cubicBezTo>
                  <a:cubicBezTo>
                    <a:pt x="37" y="433"/>
                    <a:pt x="37" y="439"/>
                    <a:pt x="38" y="444"/>
                  </a:cubicBezTo>
                  <a:cubicBezTo>
                    <a:pt x="40" y="449"/>
                    <a:pt x="44" y="453"/>
                    <a:pt x="49" y="456"/>
                  </a:cubicBezTo>
                  <a:cubicBezTo>
                    <a:pt x="55" y="458"/>
                    <a:pt x="83" y="472"/>
                    <a:pt x="109" y="484"/>
                  </a:cubicBezTo>
                  <a:cubicBezTo>
                    <a:pt x="105" y="497"/>
                    <a:pt x="101" y="510"/>
                    <a:pt x="98" y="524"/>
                  </a:cubicBezTo>
                  <a:cubicBezTo>
                    <a:pt x="70" y="522"/>
                    <a:pt x="38" y="519"/>
                    <a:pt x="32" y="519"/>
                  </a:cubicBezTo>
                  <a:cubicBezTo>
                    <a:pt x="27" y="518"/>
                    <a:pt x="21" y="520"/>
                    <a:pt x="17" y="523"/>
                  </a:cubicBezTo>
                  <a:cubicBezTo>
                    <a:pt x="13" y="527"/>
                    <a:pt x="10" y="532"/>
                    <a:pt x="9" y="537"/>
                  </a:cubicBezTo>
                  <a:cubicBezTo>
                    <a:pt x="8" y="543"/>
                    <a:pt x="9" y="548"/>
                    <a:pt x="12" y="553"/>
                  </a:cubicBezTo>
                  <a:cubicBezTo>
                    <a:pt x="15" y="558"/>
                    <a:pt x="19" y="561"/>
                    <a:pt x="24" y="563"/>
                  </a:cubicBezTo>
                  <a:cubicBezTo>
                    <a:pt x="31" y="564"/>
                    <a:pt x="61" y="573"/>
                    <a:pt x="88" y="580"/>
                  </a:cubicBezTo>
                  <a:cubicBezTo>
                    <a:pt x="86" y="594"/>
                    <a:pt x="85" y="608"/>
                    <a:pt x="85" y="621"/>
                  </a:cubicBezTo>
                  <a:cubicBezTo>
                    <a:pt x="56" y="624"/>
                    <a:pt x="25" y="627"/>
                    <a:pt x="19" y="628"/>
                  </a:cubicBezTo>
                  <a:cubicBezTo>
                    <a:pt x="13" y="628"/>
                    <a:pt x="8" y="631"/>
                    <a:pt x="5" y="635"/>
                  </a:cubicBezTo>
                  <a:cubicBezTo>
                    <a:pt x="2" y="638"/>
                    <a:pt x="0" y="642"/>
                    <a:pt x="0" y="647"/>
                  </a:cubicBezTo>
                  <a:cubicBezTo>
                    <a:pt x="650" y="647"/>
                    <a:pt x="650" y="647"/>
                    <a:pt x="650" y="647"/>
                  </a:cubicBezTo>
                  <a:lnTo>
                    <a:pt x="650" y="1"/>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b="1" lang="en-US" sz="2000">
                <a:solidFill>
                  <a:prstClr val="white"/>
                </a:solidFill>
                <a:latin charset="-122" pitchFamily="34" typeface="微软雅黑"/>
                <a:ea charset="-122" pitchFamily="34" typeface="微软雅黑"/>
              </a:endParaRPr>
            </a:p>
          </p:txBody>
        </p:sp>
        <p:sp>
          <p:nvSpPr>
            <p:cNvPr id="27" name="Freeform 7"/>
            <p:cNvSpPr/>
            <p:nvPr/>
          </p:nvSpPr>
          <p:spPr bwMode="auto">
            <a:xfrm>
              <a:off x="5125678" y="3863979"/>
              <a:ext cx="1528763" cy="1519238"/>
            </a:xfrm>
            <a:custGeom>
              <a:gdLst>
                <a:gd fmla="*/ 648 w 650" name="T0"/>
                <a:gd fmla="*/ 646 h 646" name="T1"/>
                <a:gd fmla="*/ 625 w 650" name="T2"/>
                <a:gd fmla="*/ 626 h 646" name="T3"/>
                <a:gd fmla="*/ 578 w 650" name="T4"/>
                <a:gd fmla="*/ 557 h 646" name="T5"/>
                <a:gd fmla="*/ 551 w 650" name="T6"/>
                <a:gd fmla="*/ 633 h 646" name="T7"/>
                <a:gd fmla="*/ 521 w 650" name="T8"/>
                <a:gd fmla="*/ 628 h 646" name="T9"/>
                <a:gd fmla="*/ 522 w 650" name="T10"/>
                <a:gd fmla="*/ 547 h 646" name="T11"/>
                <a:gd fmla="*/ 454 w 650" name="T12"/>
                <a:gd fmla="*/ 596 h 646" name="T13"/>
                <a:gd fmla="*/ 426 w 650" name="T14"/>
                <a:gd fmla="*/ 607 h 646" name="T15"/>
                <a:gd fmla="*/ 411 w 650" name="T16"/>
                <a:gd fmla="*/ 581 h 646" name="T17"/>
                <a:gd fmla="*/ 391 w 650" name="T18"/>
                <a:gd fmla="*/ 499 h 646" name="T19"/>
                <a:gd fmla="*/ 339 w 650" name="T20"/>
                <a:gd fmla="*/ 561 h 646" name="T21"/>
                <a:gd fmla="*/ 313 w 650" name="T22"/>
                <a:gd fmla="*/ 547 h 646" name="T23"/>
                <a:gd fmla="*/ 341 w 650" name="T24"/>
                <a:gd fmla="*/ 470 h 646" name="T25"/>
                <a:gd fmla="*/ 261 w 650" name="T26"/>
                <a:gd fmla="*/ 493 h 646" name="T27"/>
                <a:gd fmla="*/ 231 w 650" name="T28"/>
                <a:gd fmla="*/ 494 h 646" name="T29"/>
                <a:gd fmla="*/ 226 w 650" name="T30"/>
                <a:gd fmla="*/ 465 h 646" name="T31"/>
                <a:gd fmla="*/ 235 w 650" name="T32"/>
                <a:gd fmla="*/ 381 h 646" name="T33"/>
                <a:gd fmla="*/ 165 w 650" name="T34"/>
                <a:gd fmla="*/ 422 h 646" name="T35"/>
                <a:gd fmla="*/ 146 w 650" name="T36"/>
                <a:gd fmla="*/ 399 h 646" name="T37"/>
                <a:gd fmla="*/ 198 w 650" name="T38"/>
                <a:gd fmla="*/ 337 h 646" name="T39"/>
                <a:gd fmla="*/ 114 w 650" name="T40"/>
                <a:gd fmla="*/ 331 h 646" name="T41"/>
                <a:gd fmla="*/ 86 w 650" name="T42"/>
                <a:gd fmla="*/ 321 h 646" name="T43"/>
                <a:gd fmla="*/ 92 w 650" name="T44"/>
                <a:gd fmla="*/ 292 h 646" name="T45"/>
                <a:gd fmla="*/ 128 w 650" name="T46"/>
                <a:gd fmla="*/ 216 h 646" name="T47"/>
                <a:gd fmla="*/ 49 w 650" name="T48"/>
                <a:gd fmla="*/ 230 h 646" name="T49"/>
                <a:gd fmla="*/ 38 w 650" name="T50"/>
                <a:gd fmla="*/ 202 h 646" name="T51"/>
                <a:gd fmla="*/ 109 w 650" name="T52"/>
                <a:gd fmla="*/ 162 h 646" name="T53"/>
                <a:gd fmla="*/ 32 w 650" name="T54"/>
                <a:gd fmla="*/ 128 h 646" name="T55"/>
                <a:gd fmla="*/ 9 w 650" name="T56"/>
                <a:gd fmla="*/ 109 h 646" name="T57"/>
                <a:gd fmla="*/ 24 w 650" name="T58"/>
                <a:gd fmla="*/ 84 h 646" name="T59"/>
                <a:gd fmla="*/ 85 w 650" name="T60"/>
                <a:gd fmla="*/ 25 h 646" name="T61"/>
                <a:gd fmla="*/ 5 w 650" name="T62"/>
                <a:gd fmla="*/ 11 h 646" name="T63"/>
                <a:gd fmla="*/ 650 w 650" name="T64"/>
                <a:gd fmla="*/ 0 h 64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6" w="650">
                  <a:moveTo>
                    <a:pt x="650" y="646"/>
                  </a:moveTo>
                  <a:cubicBezTo>
                    <a:pt x="649" y="646"/>
                    <a:pt x="649" y="646"/>
                    <a:pt x="648" y="646"/>
                  </a:cubicBezTo>
                  <a:cubicBezTo>
                    <a:pt x="642" y="646"/>
                    <a:pt x="637" y="644"/>
                    <a:pt x="633" y="640"/>
                  </a:cubicBezTo>
                  <a:cubicBezTo>
                    <a:pt x="629" y="637"/>
                    <a:pt x="626" y="632"/>
                    <a:pt x="625" y="626"/>
                  </a:cubicBezTo>
                  <a:cubicBezTo>
                    <a:pt x="625" y="620"/>
                    <a:pt x="622" y="589"/>
                    <a:pt x="619" y="560"/>
                  </a:cubicBezTo>
                  <a:cubicBezTo>
                    <a:pt x="605" y="560"/>
                    <a:pt x="592" y="558"/>
                    <a:pt x="578" y="557"/>
                  </a:cubicBezTo>
                  <a:cubicBezTo>
                    <a:pt x="571" y="584"/>
                    <a:pt x="562" y="614"/>
                    <a:pt x="561" y="621"/>
                  </a:cubicBezTo>
                  <a:cubicBezTo>
                    <a:pt x="559" y="626"/>
                    <a:pt x="555" y="630"/>
                    <a:pt x="551" y="633"/>
                  </a:cubicBezTo>
                  <a:cubicBezTo>
                    <a:pt x="546" y="636"/>
                    <a:pt x="541" y="637"/>
                    <a:pt x="535" y="636"/>
                  </a:cubicBezTo>
                  <a:cubicBezTo>
                    <a:pt x="530" y="635"/>
                    <a:pt x="525" y="632"/>
                    <a:pt x="521" y="628"/>
                  </a:cubicBezTo>
                  <a:cubicBezTo>
                    <a:pt x="518" y="624"/>
                    <a:pt x="516" y="619"/>
                    <a:pt x="517" y="613"/>
                  </a:cubicBezTo>
                  <a:cubicBezTo>
                    <a:pt x="517" y="607"/>
                    <a:pt x="519" y="575"/>
                    <a:pt x="522" y="547"/>
                  </a:cubicBezTo>
                  <a:cubicBezTo>
                    <a:pt x="508" y="544"/>
                    <a:pt x="495" y="540"/>
                    <a:pt x="482" y="536"/>
                  </a:cubicBezTo>
                  <a:cubicBezTo>
                    <a:pt x="470" y="562"/>
                    <a:pt x="456" y="590"/>
                    <a:pt x="454" y="596"/>
                  </a:cubicBezTo>
                  <a:cubicBezTo>
                    <a:pt x="451" y="601"/>
                    <a:pt x="447" y="605"/>
                    <a:pt x="442" y="607"/>
                  </a:cubicBezTo>
                  <a:cubicBezTo>
                    <a:pt x="437" y="608"/>
                    <a:pt x="431" y="608"/>
                    <a:pt x="426" y="607"/>
                  </a:cubicBezTo>
                  <a:cubicBezTo>
                    <a:pt x="421" y="605"/>
                    <a:pt x="417" y="601"/>
                    <a:pt x="414" y="596"/>
                  </a:cubicBezTo>
                  <a:cubicBezTo>
                    <a:pt x="411" y="592"/>
                    <a:pt x="410" y="586"/>
                    <a:pt x="411" y="581"/>
                  </a:cubicBezTo>
                  <a:cubicBezTo>
                    <a:pt x="413" y="574"/>
                    <a:pt x="421" y="544"/>
                    <a:pt x="428" y="517"/>
                  </a:cubicBezTo>
                  <a:cubicBezTo>
                    <a:pt x="416" y="511"/>
                    <a:pt x="403" y="505"/>
                    <a:pt x="391" y="499"/>
                  </a:cubicBezTo>
                  <a:cubicBezTo>
                    <a:pt x="375" y="522"/>
                    <a:pt x="356" y="548"/>
                    <a:pt x="353" y="553"/>
                  </a:cubicBezTo>
                  <a:cubicBezTo>
                    <a:pt x="349" y="558"/>
                    <a:pt x="344" y="560"/>
                    <a:pt x="339" y="561"/>
                  </a:cubicBezTo>
                  <a:cubicBezTo>
                    <a:pt x="334" y="562"/>
                    <a:pt x="328" y="562"/>
                    <a:pt x="323" y="559"/>
                  </a:cubicBezTo>
                  <a:cubicBezTo>
                    <a:pt x="319" y="556"/>
                    <a:pt x="315" y="552"/>
                    <a:pt x="313" y="547"/>
                  </a:cubicBezTo>
                  <a:cubicBezTo>
                    <a:pt x="312" y="542"/>
                    <a:pt x="311" y="536"/>
                    <a:pt x="314" y="531"/>
                  </a:cubicBezTo>
                  <a:cubicBezTo>
                    <a:pt x="317" y="525"/>
                    <a:pt x="330" y="496"/>
                    <a:pt x="341" y="470"/>
                  </a:cubicBezTo>
                  <a:cubicBezTo>
                    <a:pt x="330" y="463"/>
                    <a:pt x="319" y="455"/>
                    <a:pt x="308" y="447"/>
                  </a:cubicBezTo>
                  <a:cubicBezTo>
                    <a:pt x="287" y="467"/>
                    <a:pt x="265" y="489"/>
                    <a:pt x="261" y="493"/>
                  </a:cubicBezTo>
                  <a:cubicBezTo>
                    <a:pt x="257" y="497"/>
                    <a:pt x="251" y="499"/>
                    <a:pt x="246" y="499"/>
                  </a:cubicBezTo>
                  <a:cubicBezTo>
                    <a:pt x="241" y="499"/>
                    <a:pt x="235" y="497"/>
                    <a:pt x="231" y="494"/>
                  </a:cubicBezTo>
                  <a:cubicBezTo>
                    <a:pt x="227" y="490"/>
                    <a:pt x="224" y="485"/>
                    <a:pt x="223" y="480"/>
                  </a:cubicBezTo>
                  <a:cubicBezTo>
                    <a:pt x="222" y="475"/>
                    <a:pt x="223" y="469"/>
                    <a:pt x="226" y="465"/>
                  </a:cubicBezTo>
                  <a:cubicBezTo>
                    <a:pt x="230" y="459"/>
                    <a:pt x="248" y="433"/>
                    <a:pt x="264" y="410"/>
                  </a:cubicBezTo>
                  <a:cubicBezTo>
                    <a:pt x="254" y="400"/>
                    <a:pt x="244" y="391"/>
                    <a:pt x="235" y="381"/>
                  </a:cubicBezTo>
                  <a:cubicBezTo>
                    <a:pt x="211" y="397"/>
                    <a:pt x="186" y="415"/>
                    <a:pt x="180" y="418"/>
                  </a:cubicBezTo>
                  <a:cubicBezTo>
                    <a:pt x="176" y="422"/>
                    <a:pt x="170" y="423"/>
                    <a:pt x="165" y="422"/>
                  </a:cubicBezTo>
                  <a:cubicBezTo>
                    <a:pt x="160" y="421"/>
                    <a:pt x="155" y="418"/>
                    <a:pt x="151" y="414"/>
                  </a:cubicBezTo>
                  <a:cubicBezTo>
                    <a:pt x="147" y="409"/>
                    <a:pt x="146" y="404"/>
                    <a:pt x="146" y="399"/>
                  </a:cubicBezTo>
                  <a:cubicBezTo>
                    <a:pt x="146" y="394"/>
                    <a:pt x="148" y="388"/>
                    <a:pt x="151" y="384"/>
                  </a:cubicBezTo>
                  <a:cubicBezTo>
                    <a:pt x="156" y="379"/>
                    <a:pt x="178" y="357"/>
                    <a:pt x="198" y="337"/>
                  </a:cubicBezTo>
                  <a:cubicBezTo>
                    <a:pt x="190" y="326"/>
                    <a:pt x="182" y="315"/>
                    <a:pt x="174" y="303"/>
                  </a:cubicBezTo>
                  <a:cubicBezTo>
                    <a:pt x="149" y="315"/>
                    <a:pt x="120" y="328"/>
                    <a:pt x="114" y="331"/>
                  </a:cubicBezTo>
                  <a:cubicBezTo>
                    <a:pt x="109" y="333"/>
                    <a:pt x="103" y="333"/>
                    <a:pt x="98" y="331"/>
                  </a:cubicBezTo>
                  <a:cubicBezTo>
                    <a:pt x="93" y="329"/>
                    <a:pt x="89" y="326"/>
                    <a:pt x="86" y="321"/>
                  </a:cubicBezTo>
                  <a:cubicBezTo>
                    <a:pt x="83" y="316"/>
                    <a:pt x="83" y="311"/>
                    <a:pt x="84" y="305"/>
                  </a:cubicBezTo>
                  <a:cubicBezTo>
                    <a:pt x="85" y="300"/>
                    <a:pt x="87" y="295"/>
                    <a:pt x="92" y="292"/>
                  </a:cubicBezTo>
                  <a:cubicBezTo>
                    <a:pt x="97" y="288"/>
                    <a:pt x="123" y="270"/>
                    <a:pt x="146" y="253"/>
                  </a:cubicBezTo>
                  <a:cubicBezTo>
                    <a:pt x="139" y="241"/>
                    <a:pt x="134" y="229"/>
                    <a:pt x="128" y="216"/>
                  </a:cubicBezTo>
                  <a:cubicBezTo>
                    <a:pt x="101" y="223"/>
                    <a:pt x="71" y="231"/>
                    <a:pt x="64" y="233"/>
                  </a:cubicBezTo>
                  <a:cubicBezTo>
                    <a:pt x="59" y="234"/>
                    <a:pt x="53" y="233"/>
                    <a:pt x="49" y="230"/>
                  </a:cubicBezTo>
                  <a:cubicBezTo>
                    <a:pt x="44" y="228"/>
                    <a:pt x="40" y="224"/>
                    <a:pt x="38" y="218"/>
                  </a:cubicBezTo>
                  <a:cubicBezTo>
                    <a:pt x="37" y="213"/>
                    <a:pt x="37" y="207"/>
                    <a:pt x="38" y="202"/>
                  </a:cubicBezTo>
                  <a:cubicBezTo>
                    <a:pt x="40" y="198"/>
                    <a:pt x="44" y="193"/>
                    <a:pt x="49" y="191"/>
                  </a:cubicBezTo>
                  <a:cubicBezTo>
                    <a:pt x="55" y="188"/>
                    <a:pt x="83" y="174"/>
                    <a:pt x="109" y="162"/>
                  </a:cubicBezTo>
                  <a:cubicBezTo>
                    <a:pt x="105" y="149"/>
                    <a:pt x="101" y="136"/>
                    <a:pt x="98" y="122"/>
                  </a:cubicBezTo>
                  <a:cubicBezTo>
                    <a:pt x="70" y="125"/>
                    <a:pt x="38" y="127"/>
                    <a:pt x="32" y="128"/>
                  </a:cubicBezTo>
                  <a:cubicBezTo>
                    <a:pt x="27" y="128"/>
                    <a:pt x="21" y="126"/>
                    <a:pt x="17" y="123"/>
                  </a:cubicBezTo>
                  <a:cubicBezTo>
                    <a:pt x="13" y="119"/>
                    <a:pt x="10" y="115"/>
                    <a:pt x="9" y="109"/>
                  </a:cubicBezTo>
                  <a:cubicBezTo>
                    <a:pt x="8" y="103"/>
                    <a:pt x="9" y="98"/>
                    <a:pt x="12" y="93"/>
                  </a:cubicBezTo>
                  <a:cubicBezTo>
                    <a:pt x="15" y="89"/>
                    <a:pt x="19" y="85"/>
                    <a:pt x="24" y="84"/>
                  </a:cubicBezTo>
                  <a:cubicBezTo>
                    <a:pt x="31" y="82"/>
                    <a:pt x="61" y="73"/>
                    <a:pt x="88" y="66"/>
                  </a:cubicBezTo>
                  <a:cubicBezTo>
                    <a:pt x="86" y="52"/>
                    <a:pt x="85" y="39"/>
                    <a:pt x="85" y="25"/>
                  </a:cubicBezTo>
                  <a:cubicBezTo>
                    <a:pt x="56" y="22"/>
                    <a:pt x="25" y="19"/>
                    <a:pt x="19" y="19"/>
                  </a:cubicBezTo>
                  <a:cubicBezTo>
                    <a:pt x="13" y="18"/>
                    <a:pt x="8" y="15"/>
                    <a:pt x="5" y="11"/>
                  </a:cubicBezTo>
                  <a:cubicBezTo>
                    <a:pt x="2" y="8"/>
                    <a:pt x="0" y="4"/>
                    <a:pt x="0" y="0"/>
                  </a:cubicBezTo>
                  <a:cubicBezTo>
                    <a:pt x="650" y="0"/>
                    <a:pt x="650" y="0"/>
                    <a:pt x="650" y="0"/>
                  </a:cubicBezTo>
                  <a:lnTo>
                    <a:pt x="650" y="646"/>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b="1" lang="en-US" sz="2000">
                <a:solidFill>
                  <a:prstClr val="white"/>
                </a:solidFill>
                <a:latin charset="-122" pitchFamily="34" typeface="微软雅黑"/>
                <a:ea charset="-122" pitchFamily="34" typeface="微软雅黑"/>
              </a:endParaRPr>
            </a:p>
          </p:txBody>
        </p:sp>
        <p:sp>
          <p:nvSpPr>
            <p:cNvPr id="28" name="Freeform 8"/>
            <p:cNvSpPr/>
            <p:nvPr/>
          </p:nvSpPr>
          <p:spPr bwMode="auto">
            <a:xfrm>
              <a:off x="6649678" y="2347916"/>
              <a:ext cx="1530350" cy="1520825"/>
            </a:xfrm>
            <a:custGeom>
              <a:gdLst>
                <a:gd fmla="*/ 3 w 651" name="T0"/>
                <a:gd fmla="*/ 0 h 647" name="T1"/>
                <a:gd fmla="*/ 25 w 651" name="T2"/>
                <a:gd fmla="*/ 20 h 647" name="T3"/>
                <a:gd fmla="*/ 72 w 651" name="T4"/>
                <a:gd fmla="*/ 89 h 647" name="T5"/>
                <a:gd fmla="*/ 100 w 651" name="T6"/>
                <a:gd fmla="*/ 13 h 647" name="T7"/>
                <a:gd fmla="*/ 129 w 651" name="T8"/>
                <a:gd fmla="*/ 18 h 647" name="T9"/>
                <a:gd fmla="*/ 129 w 651" name="T10"/>
                <a:gd fmla="*/ 99 h 647" name="T11"/>
                <a:gd fmla="*/ 197 w 651" name="T12"/>
                <a:gd fmla="*/ 50 h 647" name="T13"/>
                <a:gd fmla="*/ 224 w 651" name="T14"/>
                <a:gd fmla="*/ 40 h 647" name="T15"/>
                <a:gd fmla="*/ 239 w 651" name="T16"/>
                <a:gd fmla="*/ 66 h 647" name="T17"/>
                <a:gd fmla="*/ 259 w 651" name="T18"/>
                <a:gd fmla="*/ 147 h 647" name="T19"/>
                <a:gd fmla="*/ 311 w 651" name="T20"/>
                <a:gd fmla="*/ 85 h 647" name="T21"/>
                <a:gd fmla="*/ 337 w 651" name="T22"/>
                <a:gd fmla="*/ 100 h 647" name="T23"/>
                <a:gd fmla="*/ 309 w 651" name="T24"/>
                <a:gd fmla="*/ 176 h 647" name="T25"/>
                <a:gd fmla="*/ 390 w 651" name="T26"/>
                <a:gd fmla="*/ 153 h 647" name="T27"/>
                <a:gd fmla="*/ 419 w 651" name="T28"/>
                <a:gd fmla="*/ 153 h 647" name="T29"/>
                <a:gd fmla="*/ 424 w 651" name="T30"/>
                <a:gd fmla="*/ 182 h 647" name="T31"/>
                <a:gd fmla="*/ 416 w 651" name="T32"/>
                <a:gd fmla="*/ 266 h 647" name="T33"/>
                <a:gd fmla="*/ 486 w 651" name="T34"/>
                <a:gd fmla="*/ 225 h 647" name="T35"/>
                <a:gd fmla="*/ 505 w 651" name="T36"/>
                <a:gd fmla="*/ 248 h 647" name="T37"/>
                <a:gd fmla="*/ 452 w 651" name="T38"/>
                <a:gd fmla="*/ 309 h 647" name="T39"/>
                <a:gd fmla="*/ 536 w 651" name="T40"/>
                <a:gd fmla="*/ 316 h 647" name="T41"/>
                <a:gd fmla="*/ 564 w 651" name="T42"/>
                <a:gd fmla="*/ 325 h 647" name="T43"/>
                <a:gd fmla="*/ 558 w 651" name="T44"/>
                <a:gd fmla="*/ 355 h 647" name="T45"/>
                <a:gd fmla="*/ 522 w 651" name="T46"/>
                <a:gd fmla="*/ 430 h 647" name="T47"/>
                <a:gd fmla="*/ 602 w 651" name="T48"/>
                <a:gd fmla="*/ 416 h 647" name="T49"/>
                <a:gd fmla="*/ 612 w 651" name="T50"/>
                <a:gd fmla="*/ 444 h 647" name="T51"/>
                <a:gd fmla="*/ 542 w 651" name="T52"/>
                <a:gd fmla="*/ 484 h 647" name="T53"/>
                <a:gd fmla="*/ 618 w 651" name="T54"/>
                <a:gd fmla="*/ 519 h 647" name="T55"/>
                <a:gd fmla="*/ 641 w 651" name="T56"/>
                <a:gd fmla="*/ 537 h 647" name="T57"/>
                <a:gd fmla="*/ 626 w 651" name="T58"/>
                <a:gd fmla="*/ 563 h 647" name="T59"/>
                <a:gd fmla="*/ 566 w 651" name="T60"/>
                <a:gd fmla="*/ 621 h 647" name="T61"/>
                <a:gd fmla="*/ 646 w 651" name="T62"/>
                <a:gd fmla="*/ 635 h 647" name="T63"/>
                <a:gd fmla="*/ 0 w 651" name="T64"/>
                <a:gd fmla="*/ 647 h 6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7" w="651">
                  <a:moveTo>
                    <a:pt x="0" y="1"/>
                  </a:moveTo>
                  <a:cubicBezTo>
                    <a:pt x="1" y="0"/>
                    <a:pt x="2" y="0"/>
                    <a:pt x="3" y="0"/>
                  </a:cubicBezTo>
                  <a:cubicBezTo>
                    <a:pt x="8" y="0"/>
                    <a:pt x="13" y="3"/>
                    <a:pt x="18" y="6"/>
                  </a:cubicBezTo>
                  <a:cubicBezTo>
                    <a:pt x="22" y="9"/>
                    <a:pt x="24" y="14"/>
                    <a:pt x="25" y="20"/>
                  </a:cubicBezTo>
                  <a:cubicBezTo>
                    <a:pt x="26" y="26"/>
                    <a:pt x="29" y="58"/>
                    <a:pt x="31" y="86"/>
                  </a:cubicBezTo>
                  <a:cubicBezTo>
                    <a:pt x="45" y="87"/>
                    <a:pt x="59" y="88"/>
                    <a:pt x="72" y="89"/>
                  </a:cubicBezTo>
                  <a:cubicBezTo>
                    <a:pt x="80" y="62"/>
                    <a:pt x="88" y="32"/>
                    <a:pt x="90" y="26"/>
                  </a:cubicBezTo>
                  <a:cubicBezTo>
                    <a:pt x="91" y="20"/>
                    <a:pt x="95" y="16"/>
                    <a:pt x="100" y="13"/>
                  </a:cubicBezTo>
                  <a:cubicBezTo>
                    <a:pt x="104" y="11"/>
                    <a:pt x="110" y="9"/>
                    <a:pt x="115" y="10"/>
                  </a:cubicBezTo>
                  <a:cubicBezTo>
                    <a:pt x="121" y="11"/>
                    <a:pt x="125" y="14"/>
                    <a:pt x="129" y="18"/>
                  </a:cubicBezTo>
                  <a:cubicBezTo>
                    <a:pt x="132" y="23"/>
                    <a:pt x="134" y="28"/>
                    <a:pt x="134" y="33"/>
                  </a:cubicBezTo>
                  <a:cubicBezTo>
                    <a:pt x="133" y="40"/>
                    <a:pt x="131" y="71"/>
                    <a:pt x="129" y="99"/>
                  </a:cubicBezTo>
                  <a:cubicBezTo>
                    <a:pt x="142" y="102"/>
                    <a:pt x="155" y="106"/>
                    <a:pt x="168" y="110"/>
                  </a:cubicBezTo>
                  <a:cubicBezTo>
                    <a:pt x="180" y="84"/>
                    <a:pt x="194" y="56"/>
                    <a:pt x="197" y="50"/>
                  </a:cubicBezTo>
                  <a:cubicBezTo>
                    <a:pt x="199" y="45"/>
                    <a:pt x="203" y="42"/>
                    <a:pt x="208" y="40"/>
                  </a:cubicBezTo>
                  <a:cubicBezTo>
                    <a:pt x="214" y="38"/>
                    <a:pt x="219" y="38"/>
                    <a:pt x="224" y="40"/>
                  </a:cubicBezTo>
                  <a:cubicBezTo>
                    <a:pt x="230" y="42"/>
                    <a:pt x="234" y="45"/>
                    <a:pt x="236" y="50"/>
                  </a:cubicBezTo>
                  <a:cubicBezTo>
                    <a:pt x="239" y="55"/>
                    <a:pt x="240" y="60"/>
                    <a:pt x="239" y="66"/>
                  </a:cubicBezTo>
                  <a:cubicBezTo>
                    <a:pt x="237" y="72"/>
                    <a:pt x="229" y="102"/>
                    <a:pt x="222" y="130"/>
                  </a:cubicBezTo>
                  <a:cubicBezTo>
                    <a:pt x="235" y="135"/>
                    <a:pt x="247" y="141"/>
                    <a:pt x="259" y="147"/>
                  </a:cubicBezTo>
                  <a:cubicBezTo>
                    <a:pt x="276" y="124"/>
                    <a:pt x="294" y="98"/>
                    <a:pt x="298" y="93"/>
                  </a:cubicBezTo>
                  <a:cubicBezTo>
                    <a:pt x="301" y="89"/>
                    <a:pt x="306" y="86"/>
                    <a:pt x="311" y="85"/>
                  </a:cubicBezTo>
                  <a:cubicBezTo>
                    <a:pt x="316" y="84"/>
                    <a:pt x="322" y="85"/>
                    <a:pt x="327" y="88"/>
                  </a:cubicBezTo>
                  <a:cubicBezTo>
                    <a:pt x="332" y="90"/>
                    <a:pt x="335" y="95"/>
                    <a:pt x="337" y="100"/>
                  </a:cubicBezTo>
                  <a:cubicBezTo>
                    <a:pt x="339" y="105"/>
                    <a:pt x="339" y="110"/>
                    <a:pt x="336" y="116"/>
                  </a:cubicBezTo>
                  <a:cubicBezTo>
                    <a:pt x="334" y="121"/>
                    <a:pt x="321" y="150"/>
                    <a:pt x="309" y="176"/>
                  </a:cubicBezTo>
                  <a:cubicBezTo>
                    <a:pt x="321" y="183"/>
                    <a:pt x="332" y="191"/>
                    <a:pt x="343" y="200"/>
                  </a:cubicBezTo>
                  <a:cubicBezTo>
                    <a:pt x="363" y="180"/>
                    <a:pt x="385" y="157"/>
                    <a:pt x="390" y="153"/>
                  </a:cubicBezTo>
                  <a:cubicBezTo>
                    <a:pt x="394" y="149"/>
                    <a:pt x="399" y="147"/>
                    <a:pt x="404" y="147"/>
                  </a:cubicBezTo>
                  <a:cubicBezTo>
                    <a:pt x="410" y="147"/>
                    <a:pt x="415" y="149"/>
                    <a:pt x="419" y="153"/>
                  </a:cubicBezTo>
                  <a:cubicBezTo>
                    <a:pt x="424" y="156"/>
                    <a:pt x="426" y="161"/>
                    <a:pt x="427" y="166"/>
                  </a:cubicBezTo>
                  <a:cubicBezTo>
                    <a:pt x="428" y="172"/>
                    <a:pt x="427" y="177"/>
                    <a:pt x="424" y="182"/>
                  </a:cubicBezTo>
                  <a:cubicBezTo>
                    <a:pt x="420" y="187"/>
                    <a:pt x="403" y="213"/>
                    <a:pt x="386" y="237"/>
                  </a:cubicBezTo>
                  <a:cubicBezTo>
                    <a:pt x="397" y="246"/>
                    <a:pt x="406" y="255"/>
                    <a:pt x="416" y="266"/>
                  </a:cubicBezTo>
                  <a:cubicBezTo>
                    <a:pt x="439" y="249"/>
                    <a:pt x="465" y="231"/>
                    <a:pt x="470" y="228"/>
                  </a:cubicBezTo>
                  <a:cubicBezTo>
                    <a:pt x="475" y="225"/>
                    <a:pt x="480" y="224"/>
                    <a:pt x="486" y="225"/>
                  </a:cubicBezTo>
                  <a:cubicBezTo>
                    <a:pt x="491" y="225"/>
                    <a:pt x="496" y="228"/>
                    <a:pt x="499" y="232"/>
                  </a:cubicBezTo>
                  <a:cubicBezTo>
                    <a:pt x="503" y="237"/>
                    <a:pt x="505" y="242"/>
                    <a:pt x="505" y="248"/>
                  </a:cubicBezTo>
                  <a:cubicBezTo>
                    <a:pt x="505" y="253"/>
                    <a:pt x="503" y="258"/>
                    <a:pt x="499" y="262"/>
                  </a:cubicBezTo>
                  <a:cubicBezTo>
                    <a:pt x="494" y="267"/>
                    <a:pt x="472" y="289"/>
                    <a:pt x="452" y="309"/>
                  </a:cubicBezTo>
                  <a:cubicBezTo>
                    <a:pt x="461" y="320"/>
                    <a:pt x="469" y="332"/>
                    <a:pt x="476" y="343"/>
                  </a:cubicBezTo>
                  <a:cubicBezTo>
                    <a:pt x="502" y="331"/>
                    <a:pt x="530" y="318"/>
                    <a:pt x="536" y="316"/>
                  </a:cubicBezTo>
                  <a:cubicBezTo>
                    <a:pt x="541" y="313"/>
                    <a:pt x="547" y="313"/>
                    <a:pt x="552" y="315"/>
                  </a:cubicBezTo>
                  <a:cubicBezTo>
                    <a:pt x="557" y="317"/>
                    <a:pt x="561" y="320"/>
                    <a:pt x="564" y="325"/>
                  </a:cubicBezTo>
                  <a:cubicBezTo>
                    <a:pt x="567" y="330"/>
                    <a:pt x="568" y="336"/>
                    <a:pt x="567" y="341"/>
                  </a:cubicBezTo>
                  <a:cubicBezTo>
                    <a:pt x="566" y="346"/>
                    <a:pt x="563" y="351"/>
                    <a:pt x="558" y="355"/>
                  </a:cubicBezTo>
                  <a:cubicBezTo>
                    <a:pt x="553" y="358"/>
                    <a:pt x="528" y="376"/>
                    <a:pt x="505" y="393"/>
                  </a:cubicBezTo>
                  <a:cubicBezTo>
                    <a:pt x="511" y="405"/>
                    <a:pt x="517" y="417"/>
                    <a:pt x="522" y="430"/>
                  </a:cubicBezTo>
                  <a:cubicBezTo>
                    <a:pt x="549" y="423"/>
                    <a:pt x="580" y="415"/>
                    <a:pt x="586" y="414"/>
                  </a:cubicBezTo>
                  <a:cubicBezTo>
                    <a:pt x="591" y="412"/>
                    <a:pt x="597" y="413"/>
                    <a:pt x="602" y="416"/>
                  </a:cubicBezTo>
                  <a:cubicBezTo>
                    <a:pt x="606" y="418"/>
                    <a:pt x="610" y="423"/>
                    <a:pt x="612" y="428"/>
                  </a:cubicBezTo>
                  <a:cubicBezTo>
                    <a:pt x="614" y="433"/>
                    <a:pt x="614" y="439"/>
                    <a:pt x="612" y="444"/>
                  </a:cubicBezTo>
                  <a:cubicBezTo>
                    <a:pt x="610" y="449"/>
                    <a:pt x="606" y="453"/>
                    <a:pt x="601" y="456"/>
                  </a:cubicBezTo>
                  <a:cubicBezTo>
                    <a:pt x="595" y="458"/>
                    <a:pt x="567" y="472"/>
                    <a:pt x="542" y="484"/>
                  </a:cubicBezTo>
                  <a:cubicBezTo>
                    <a:pt x="546" y="497"/>
                    <a:pt x="549" y="510"/>
                    <a:pt x="552" y="524"/>
                  </a:cubicBezTo>
                  <a:cubicBezTo>
                    <a:pt x="581" y="522"/>
                    <a:pt x="612" y="519"/>
                    <a:pt x="618" y="519"/>
                  </a:cubicBezTo>
                  <a:cubicBezTo>
                    <a:pt x="624" y="518"/>
                    <a:pt x="629" y="520"/>
                    <a:pt x="633" y="523"/>
                  </a:cubicBezTo>
                  <a:cubicBezTo>
                    <a:pt x="637" y="527"/>
                    <a:pt x="640" y="532"/>
                    <a:pt x="641" y="537"/>
                  </a:cubicBezTo>
                  <a:cubicBezTo>
                    <a:pt x="642" y="543"/>
                    <a:pt x="641" y="548"/>
                    <a:pt x="638" y="553"/>
                  </a:cubicBezTo>
                  <a:cubicBezTo>
                    <a:pt x="636" y="558"/>
                    <a:pt x="631" y="561"/>
                    <a:pt x="626" y="563"/>
                  </a:cubicBezTo>
                  <a:cubicBezTo>
                    <a:pt x="620" y="564"/>
                    <a:pt x="589" y="573"/>
                    <a:pt x="562" y="580"/>
                  </a:cubicBezTo>
                  <a:cubicBezTo>
                    <a:pt x="564" y="594"/>
                    <a:pt x="565" y="608"/>
                    <a:pt x="566" y="621"/>
                  </a:cubicBezTo>
                  <a:cubicBezTo>
                    <a:pt x="594" y="624"/>
                    <a:pt x="625" y="627"/>
                    <a:pt x="632" y="628"/>
                  </a:cubicBezTo>
                  <a:cubicBezTo>
                    <a:pt x="637" y="628"/>
                    <a:pt x="642" y="631"/>
                    <a:pt x="646" y="635"/>
                  </a:cubicBezTo>
                  <a:cubicBezTo>
                    <a:pt x="648" y="638"/>
                    <a:pt x="650" y="642"/>
                    <a:pt x="651" y="647"/>
                  </a:cubicBezTo>
                  <a:cubicBezTo>
                    <a:pt x="0" y="647"/>
                    <a:pt x="0" y="647"/>
                    <a:pt x="0" y="647"/>
                  </a:cubicBezTo>
                  <a:lnTo>
                    <a:pt x="0" y="1"/>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b="1" lang="en-US" sz="2000">
                <a:solidFill>
                  <a:prstClr val="white"/>
                </a:solidFill>
                <a:latin charset="-122" pitchFamily="34" typeface="微软雅黑"/>
                <a:ea charset="-122" pitchFamily="34" typeface="微软雅黑"/>
              </a:endParaRPr>
            </a:p>
          </p:txBody>
        </p:sp>
        <p:sp>
          <p:nvSpPr>
            <p:cNvPr id="29" name="Freeform 9"/>
            <p:cNvSpPr/>
            <p:nvPr/>
          </p:nvSpPr>
          <p:spPr bwMode="auto">
            <a:xfrm>
              <a:off x="6649678" y="3863979"/>
              <a:ext cx="1530350" cy="1519238"/>
            </a:xfrm>
            <a:custGeom>
              <a:gdLst>
                <a:gd fmla="*/ 3 w 651" name="T0"/>
                <a:gd fmla="*/ 646 h 646" name="T1"/>
                <a:gd fmla="*/ 25 w 651" name="T2"/>
                <a:gd fmla="*/ 626 h 646" name="T3"/>
                <a:gd fmla="*/ 72 w 651" name="T4"/>
                <a:gd fmla="*/ 557 h 646" name="T5"/>
                <a:gd fmla="*/ 100 w 651" name="T6"/>
                <a:gd fmla="*/ 633 h 646" name="T7"/>
                <a:gd fmla="*/ 129 w 651" name="T8"/>
                <a:gd fmla="*/ 628 h 646" name="T9"/>
                <a:gd fmla="*/ 129 w 651" name="T10"/>
                <a:gd fmla="*/ 547 h 646" name="T11"/>
                <a:gd fmla="*/ 197 w 651" name="T12"/>
                <a:gd fmla="*/ 596 h 646" name="T13"/>
                <a:gd fmla="*/ 224 w 651" name="T14"/>
                <a:gd fmla="*/ 607 h 646" name="T15"/>
                <a:gd fmla="*/ 239 w 651" name="T16"/>
                <a:gd fmla="*/ 581 h 646" name="T17"/>
                <a:gd fmla="*/ 259 w 651" name="T18"/>
                <a:gd fmla="*/ 499 h 646" name="T19"/>
                <a:gd fmla="*/ 311 w 651" name="T20"/>
                <a:gd fmla="*/ 561 h 646" name="T21"/>
                <a:gd fmla="*/ 337 w 651" name="T22"/>
                <a:gd fmla="*/ 547 h 646" name="T23"/>
                <a:gd fmla="*/ 309 w 651" name="T24"/>
                <a:gd fmla="*/ 470 h 646" name="T25"/>
                <a:gd fmla="*/ 390 w 651" name="T26"/>
                <a:gd fmla="*/ 493 h 646" name="T27"/>
                <a:gd fmla="*/ 419 w 651" name="T28"/>
                <a:gd fmla="*/ 494 h 646" name="T29"/>
                <a:gd fmla="*/ 424 w 651" name="T30"/>
                <a:gd fmla="*/ 465 h 646" name="T31"/>
                <a:gd fmla="*/ 416 w 651" name="T32"/>
                <a:gd fmla="*/ 381 h 646" name="T33"/>
                <a:gd fmla="*/ 486 w 651" name="T34"/>
                <a:gd fmla="*/ 422 h 646" name="T35"/>
                <a:gd fmla="*/ 505 w 651" name="T36"/>
                <a:gd fmla="*/ 399 h 646" name="T37"/>
                <a:gd fmla="*/ 452 w 651" name="T38"/>
                <a:gd fmla="*/ 337 h 646" name="T39"/>
                <a:gd fmla="*/ 536 w 651" name="T40"/>
                <a:gd fmla="*/ 331 h 646" name="T41"/>
                <a:gd fmla="*/ 564 w 651" name="T42"/>
                <a:gd fmla="*/ 321 h 646" name="T43"/>
                <a:gd fmla="*/ 558 w 651" name="T44"/>
                <a:gd fmla="*/ 292 h 646" name="T45"/>
                <a:gd fmla="*/ 522 w 651" name="T46"/>
                <a:gd fmla="*/ 216 h 646" name="T47"/>
                <a:gd fmla="*/ 602 w 651" name="T48"/>
                <a:gd fmla="*/ 230 h 646" name="T49"/>
                <a:gd fmla="*/ 612 w 651" name="T50"/>
                <a:gd fmla="*/ 202 h 646" name="T51"/>
                <a:gd fmla="*/ 542 w 651" name="T52"/>
                <a:gd fmla="*/ 162 h 646" name="T53"/>
                <a:gd fmla="*/ 618 w 651" name="T54"/>
                <a:gd fmla="*/ 128 h 646" name="T55"/>
                <a:gd fmla="*/ 641 w 651" name="T56"/>
                <a:gd fmla="*/ 109 h 646" name="T57"/>
                <a:gd fmla="*/ 626 w 651" name="T58"/>
                <a:gd fmla="*/ 84 h 646" name="T59"/>
                <a:gd fmla="*/ 566 w 651" name="T60"/>
                <a:gd fmla="*/ 25 h 646" name="T61"/>
                <a:gd fmla="*/ 646 w 651" name="T62"/>
                <a:gd fmla="*/ 11 h 646" name="T63"/>
                <a:gd fmla="*/ 0 w 651" name="T64"/>
                <a:gd fmla="*/ 0 h 64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6" w="651">
                  <a:moveTo>
                    <a:pt x="0" y="646"/>
                  </a:moveTo>
                  <a:cubicBezTo>
                    <a:pt x="1" y="646"/>
                    <a:pt x="2" y="646"/>
                    <a:pt x="3" y="646"/>
                  </a:cubicBezTo>
                  <a:cubicBezTo>
                    <a:pt x="8" y="646"/>
                    <a:pt x="13" y="644"/>
                    <a:pt x="18" y="640"/>
                  </a:cubicBezTo>
                  <a:cubicBezTo>
                    <a:pt x="22" y="637"/>
                    <a:pt x="24" y="632"/>
                    <a:pt x="25" y="626"/>
                  </a:cubicBezTo>
                  <a:cubicBezTo>
                    <a:pt x="26" y="620"/>
                    <a:pt x="29" y="589"/>
                    <a:pt x="31" y="560"/>
                  </a:cubicBezTo>
                  <a:cubicBezTo>
                    <a:pt x="45" y="560"/>
                    <a:pt x="59" y="558"/>
                    <a:pt x="72" y="557"/>
                  </a:cubicBezTo>
                  <a:cubicBezTo>
                    <a:pt x="80" y="584"/>
                    <a:pt x="88" y="614"/>
                    <a:pt x="90" y="621"/>
                  </a:cubicBezTo>
                  <a:cubicBezTo>
                    <a:pt x="91" y="626"/>
                    <a:pt x="95" y="630"/>
                    <a:pt x="100" y="633"/>
                  </a:cubicBezTo>
                  <a:cubicBezTo>
                    <a:pt x="104" y="636"/>
                    <a:pt x="110" y="637"/>
                    <a:pt x="115" y="636"/>
                  </a:cubicBezTo>
                  <a:cubicBezTo>
                    <a:pt x="121" y="635"/>
                    <a:pt x="125" y="632"/>
                    <a:pt x="129" y="628"/>
                  </a:cubicBezTo>
                  <a:cubicBezTo>
                    <a:pt x="132" y="624"/>
                    <a:pt x="134" y="619"/>
                    <a:pt x="134" y="613"/>
                  </a:cubicBezTo>
                  <a:cubicBezTo>
                    <a:pt x="133" y="607"/>
                    <a:pt x="131" y="575"/>
                    <a:pt x="129" y="547"/>
                  </a:cubicBezTo>
                  <a:cubicBezTo>
                    <a:pt x="142" y="544"/>
                    <a:pt x="155" y="540"/>
                    <a:pt x="168" y="536"/>
                  </a:cubicBezTo>
                  <a:cubicBezTo>
                    <a:pt x="180" y="562"/>
                    <a:pt x="194" y="590"/>
                    <a:pt x="197" y="596"/>
                  </a:cubicBezTo>
                  <a:cubicBezTo>
                    <a:pt x="199" y="601"/>
                    <a:pt x="203" y="605"/>
                    <a:pt x="208" y="607"/>
                  </a:cubicBezTo>
                  <a:cubicBezTo>
                    <a:pt x="214" y="608"/>
                    <a:pt x="219" y="608"/>
                    <a:pt x="224" y="607"/>
                  </a:cubicBezTo>
                  <a:cubicBezTo>
                    <a:pt x="230" y="605"/>
                    <a:pt x="234" y="601"/>
                    <a:pt x="236" y="596"/>
                  </a:cubicBezTo>
                  <a:cubicBezTo>
                    <a:pt x="239" y="592"/>
                    <a:pt x="240" y="586"/>
                    <a:pt x="239" y="581"/>
                  </a:cubicBezTo>
                  <a:cubicBezTo>
                    <a:pt x="237" y="574"/>
                    <a:pt x="229" y="544"/>
                    <a:pt x="222" y="517"/>
                  </a:cubicBezTo>
                  <a:cubicBezTo>
                    <a:pt x="235" y="511"/>
                    <a:pt x="247" y="505"/>
                    <a:pt x="259" y="499"/>
                  </a:cubicBezTo>
                  <a:cubicBezTo>
                    <a:pt x="276" y="522"/>
                    <a:pt x="294" y="548"/>
                    <a:pt x="298" y="553"/>
                  </a:cubicBezTo>
                  <a:cubicBezTo>
                    <a:pt x="301" y="558"/>
                    <a:pt x="306" y="560"/>
                    <a:pt x="311" y="561"/>
                  </a:cubicBezTo>
                  <a:cubicBezTo>
                    <a:pt x="316" y="562"/>
                    <a:pt x="322" y="562"/>
                    <a:pt x="327" y="559"/>
                  </a:cubicBezTo>
                  <a:cubicBezTo>
                    <a:pt x="332" y="556"/>
                    <a:pt x="335" y="552"/>
                    <a:pt x="337" y="547"/>
                  </a:cubicBezTo>
                  <a:cubicBezTo>
                    <a:pt x="339" y="542"/>
                    <a:pt x="339" y="536"/>
                    <a:pt x="336" y="531"/>
                  </a:cubicBezTo>
                  <a:cubicBezTo>
                    <a:pt x="334" y="525"/>
                    <a:pt x="321" y="496"/>
                    <a:pt x="309" y="470"/>
                  </a:cubicBezTo>
                  <a:cubicBezTo>
                    <a:pt x="321" y="463"/>
                    <a:pt x="332" y="455"/>
                    <a:pt x="343" y="447"/>
                  </a:cubicBezTo>
                  <a:cubicBezTo>
                    <a:pt x="363" y="467"/>
                    <a:pt x="385" y="489"/>
                    <a:pt x="390" y="493"/>
                  </a:cubicBezTo>
                  <a:cubicBezTo>
                    <a:pt x="394" y="497"/>
                    <a:pt x="399" y="499"/>
                    <a:pt x="404" y="499"/>
                  </a:cubicBezTo>
                  <a:cubicBezTo>
                    <a:pt x="410" y="499"/>
                    <a:pt x="415" y="497"/>
                    <a:pt x="419" y="494"/>
                  </a:cubicBezTo>
                  <a:cubicBezTo>
                    <a:pt x="424" y="490"/>
                    <a:pt x="426" y="485"/>
                    <a:pt x="427" y="480"/>
                  </a:cubicBezTo>
                  <a:cubicBezTo>
                    <a:pt x="428" y="475"/>
                    <a:pt x="427" y="469"/>
                    <a:pt x="424" y="465"/>
                  </a:cubicBezTo>
                  <a:cubicBezTo>
                    <a:pt x="420" y="459"/>
                    <a:pt x="403" y="433"/>
                    <a:pt x="386" y="410"/>
                  </a:cubicBezTo>
                  <a:cubicBezTo>
                    <a:pt x="397" y="400"/>
                    <a:pt x="406" y="391"/>
                    <a:pt x="416" y="381"/>
                  </a:cubicBezTo>
                  <a:cubicBezTo>
                    <a:pt x="439" y="397"/>
                    <a:pt x="465" y="415"/>
                    <a:pt x="470" y="418"/>
                  </a:cubicBezTo>
                  <a:cubicBezTo>
                    <a:pt x="475" y="422"/>
                    <a:pt x="480" y="423"/>
                    <a:pt x="486" y="422"/>
                  </a:cubicBezTo>
                  <a:cubicBezTo>
                    <a:pt x="491" y="421"/>
                    <a:pt x="496" y="418"/>
                    <a:pt x="499" y="414"/>
                  </a:cubicBezTo>
                  <a:cubicBezTo>
                    <a:pt x="503" y="409"/>
                    <a:pt x="505" y="404"/>
                    <a:pt x="505" y="399"/>
                  </a:cubicBezTo>
                  <a:cubicBezTo>
                    <a:pt x="505" y="394"/>
                    <a:pt x="503" y="388"/>
                    <a:pt x="499" y="384"/>
                  </a:cubicBezTo>
                  <a:cubicBezTo>
                    <a:pt x="494" y="379"/>
                    <a:pt x="472" y="357"/>
                    <a:pt x="452" y="337"/>
                  </a:cubicBezTo>
                  <a:cubicBezTo>
                    <a:pt x="461" y="326"/>
                    <a:pt x="469" y="315"/>
                    <a:pt x="476" y="303"/>
                  </a:cubicBezTo>
                  <a:cubicBezTo>
                    <a:pt x="502" y="315"/>
                    <a:pt x="530" y="328"/>
                    <a:pt x="536" y="331"/>
                  </a:cubicBezTo>
                  <a:cubicBezTo>
                    <a:pt x="541" y="333"/>
                    <a:pt x="547" y="333"/>
                    <a:pt x="552" y="331"/>
                  </a:cubicBezTo>
                  <a:cubicBezTo>
                    <a:pt x="557" y="329"/>
                    <a:pt x="561" y="326"/>
                    <a:pt x="564" y="321"/>
                  </a:cubicBezTo>
                  <a:cubicBezTo>
                    <a:pt x="567" y="316"/>
                    <a:pt x="568" y="311"/>
                    <a:pt x="567" y="305"/>
                  </a:cubicBezTo>
                  <a:cubicBezTo>
                    <a:pt x="566" y="300"/>
                    <a:pt x="563" y="295"/>
                    <a:pt x="558" y="292"/>
                  </a:cubicBezTo>
                  <a:cubicBezTo>
                    <a:pt x="553" y="288"/>
                    <a:pt x="528" y="270"/>
                    <a:pt x="505" y="253"/>
                  </a:cubicBezTo>
                  <a:cubicBezTo>
                    <a:pt x="511" y="241"/>
                    <a:pt x="517" y="229"/>
                    <a:pt x="522" y="216"/>
                  </a:cubicBezTo>
                  <a:cubicBezTo>
                    <a:pt x="549" y="223"/>
                    <a:pt x="580" y="231"/>
                    <a:pt x="586" y="233"/>
                  </a:cubicBezTo>
                  <a:cubicBezTo>
                    <a:pt x="591" y="234"/>
                    <a:pt x="597" y="233"/>
                    <a:pt x="602" y="230"/>
                  </a:cubicBezTo>
                  <a:cubicBezTo>
                    <a:pt x="606" y="228"/>
                    <a:pt x="610" y="224"/>
                    <a:pt x="612" y="218"/>
                  </a:cubicBezTo>
                  <a:cubicBezTo>
                    <a:pt x="614" y="213"/>
                    <a:pt x="614" y="207"/>
                    <a:pt x="612" y="202"/>
                  </a:cubicBezTo>
                  <a:cubicBezTo>
                    <a:pt x="610" y="198"/>
                    <a:pt x="606" y="193"/>
                    <a:pt x="601" y="191"/>
                  </a:cubicBezTo>
                  <a:cubicBezTo>
                    <a:pt x="595" y="188"/>
                    <a:pt x="567" y="174"/>
                    <a:pt x="542" y="162"/>
                  </a:cubicBezTo>
                  <a:cubicBezTo>
                    <a:pt x="546" y="149"/>
                    <a:pt x="549" y="136"/>
                    <a:pt x="552" y="122"/>
                  </a:cubicBezTo>
                  <a:cubicBezTo>
                    <a:pt x="581" y="125"/>
                    <a:pt x="612" y="127"/>
                    <a:pt x="618" y="128"/>
                  </a:cubicBezTo>
                  <a:cubicBezTo>
                    <a:pt x="624" y="128"/>
                    <a:pt x="629" y="126"/>
                    <a:pt x="633" y="123"/>
                  </a:cubicBezTo>
                  <a:cubicBezTo>
                    <a:pt x="637" y="119"/>
                    <a:pt x="640" y="115"/>
                    <a:pt x="641" y="109"/>
                  </a:cubicBezTo>
                  <a:cubicBezTo>
                    <a:pt x="642" y="103"/>
                    <a:pt x="641" y="98"/>
                    <a:pt x="638" y="93"/>
                  </a:cubicBezTo>
                  <a:cubicBezTo>
                    <a:pt x="636" y="89"/>
                    <a:pt x="631" y="85"/>
                    <a:pt x="626" y="84"/>
                  </a:cubicBezTo>
                  <a:cubicBezTo>
                    <a:pt x="620" y="82"/>
                    <a:pt x="589" y="73"/>
                    <a:pt x="562" y="66"/>
                  </a:cubicBezTo>
                  <a:cubicBezTo>
                    <a:pt x="564" y="52"/>
                    <a:pt x="565" y="39"/>
                    <a:pt x="566" y="25"/>
                  </a:cubicBezTo>
                  <a:cubicBezTo>
                    <a:pt x="594" y="22"/>
                    <a:pt x="625" y="19"/>
                    <a:pt x="632" y="19"/>
                  </a:cubicBezTo>
                  <a:cubicBezTo>
                    <a:pt x="637" y="18"/>
                    <a:pt x="642" y="15"/>
                    <a:pt x="646" y="11"/>
                  </a:cubicBezTo>
                  <a:cubicBezTo>
                    <a:pt x="648" y="8"/>
                    <a:pt x="650" y="4"/>
                    <a:pt x="651" y="0"/>
                  </a:cubicBezTo>
                  <a:cubicBezTo>
                    <a:pt x="0" y="0"/>
                    <a:pt x="0" y="0"/>
                    <a:pt x="0" y="0"/>
                  </a:cubicBezTo>
                  <a:lnTo>
                    <a:pt x="0" y="646"/>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b="1" lang="en-US" sz="2000">
                <a:solidFill>
                  <a:prstClr val="white"/>
                </a:solidFill>
                <a:latin charset="-122" pitchFamily="34" typeface="微软雅黑"/>
                <a:ea charset="-122" pitchFamily="34" typeface="微软雅黑"/>
              </a:endParaRPr>
            </a:p>
          </p:txBody>
        </p:sp>
        <p:sp>
          <p:nvSpPr>
            <p:cNvPr id="30" name="TextBox 29"/>
            <p:cNvSpPr txBox="1"/>
            <p:nvPr/>
          </p:nvSpPr>
          <p:spPr>
            <a:xfrm>
              <a:off x="5612968" y="3168218"/>
              <a:ext cx="976328" cy="472440"/>
            </a:xfrm>
            <a:prstGeom prst="rect">
              <a:avLst/>
            </a:prstGeom>
            <a:noFill/>
          </p:spPr>
          <p:txBody>
            <a:bodyPr rtlCol="0" wrap="square">
              <a:spAutoFit/>
            </a:bodyPr>
            <a:lstStyle/>
            <a:p>
              <a:r>
                <a:rPr altLang="en-US" b="1" lang="zh-CN" smtClean="0" sz="2500">
                  <a:solidFill>
                    <a:prstClr val="white"/>
                  </a:solidFill>
                  <a:latin charset="-122" pitchFamily="34" typeface="微软雅黑"/>
                  <a:ea charset="-122" pitchFamily="34" typeface="微软雅黑"/>
                </a:rPr>
                <a:t>优 势</a:t>
              </a:r>
            </a:p>
          </p:txBody>
        </p:sp>
        <p:sp>
          <p:nvSpPr>
            <p:cNvPr id="31" name="TextBox 30"/>
            <p:cNvSpPr txBox="1"/>
            <p:nvPr/>
          </p:nvSpPr>
          <p:spPr>
            <a:xfrm>
              <a:off x="5612968" y="4016588"/>
              <a:ext cx="976328" cy="472440"/>
            </a:xfrm>
            <a:prstGeom prst="rect">
              <a:avLst/>
            </a:prstGeom>
            <a:noFill/>
          </p:spPr>
          <p:txBody>
            <a:bodyPr rtlCol="0" wrap="square">
              <a:spAutoFit/>
            </a:bodyPr>
            <a:lstStyle/>
            <a:p>
              <a:r>
                <a:rPr altLang="en-US" b="1" lang="zh-CN" smtClean="0" sz="2500">
                  <a:solidFill>
                    <a:prstClr val="white"/>
                  </a:solidFill>
                  <a:latin charset="-122" pitchFamily="34" typeface="微软雅黑"/>
                  <a:ea charset="-122" pitchFamily="34" typeface="微软雅黑"/>
                </a:rPr>
                <a:t>挑 战</a:t>
              </a:r>
            </a:p>
          </p:txBody>
        </p:sp>
        <p:sp>
          <p:nvSpPr>
            <p:cNvPr id="32" name="TextBox 31"/>
            <p:cNvSpPr txBox="1"/>
            <p:nvPr/>
          </p:nvSpPr>
          <p:spPr>
            <a:xfrm>
              <a:off x="6741696" y="3168218"/>
              <a:ext cx="976328" cy="472440"/>
            </a:xfrm>
            <a:prstGeom prst="rect">
              <a:avLst/>
            </a:prstGeom>
            <a:noFill/>
          </p:spPr>
          <p:txBody>
            <a:bodyPr rtlCol="0" wrap="square">
              <a:spAutoFit/>
            </a:bodyPr>
            <a:lstStyle/>
            <a:p>
              <a:r>
                <a:rPr altLang="en-US" b="1" lang="zh-CN" smtClean="0" sz="2500">
                  <a:solidFill>
                    <a:prstClr val="white"/>
                  </a:solidFill>
                  <a:latin charset="-122" pitchFamily="34" typeface="微软雅黑"/>
                  <a:ea charset="-122" pitchFamily="34" typeface="微软雅黑"/>
                </a:rPr>
                <a:t>机 遇</a:t>
              </a:r>
            </a:p>
          </p:txBody>
        </p:sp>
        <p:sp>
          <p:nvSpPr>
            <p:cNvPr id="33" name="TextBox 32"/>
            <p:cNvSpPr txBox="1"/>
            <p:nvPr/>
          </p:nvSpPr>
          <p:spPr>
            <a:xfrm>
              <a:off x="6741696" y="4016588"/>
              <a:ext cx="976328" cy="472440"/>
            </a:xfrm>
            <a:prstGeom prst="rect">
              <a:avLst/>
            </a:prstGeom>
            <a:noFill/>
          </p:spPr>
          <p:txBody>
            <a:bodyPr rtlCol="0" wrap="square">
              <a:spAutoFit/>
            </a:bodyPr>
            <a:lstStyle/>
            <a:p>
              <a:r>
                <a:rPr altLang="en-US" b="1" lang="zh-CN" smtClean="0" sz="2500">
                  <a:solidFill>
                    <a:prstClr val="white"/>
                  </a:solidFill>
                  <a:latin charset="-122" pitchFamily="34" typeface="微软雅黑"/>
                  <a:ea charset="-122" pitchFamily="34" typeface="微软雅黑"/>
                </a:rPr>
                <a:t>劣 势</a:t>
              </a:r>
            </a:p>
          </p:txBody>
        </p:sp>
      </p:grpSp>
    </p:spTree>
    <p:extLst>
      <p:ext uri="{BB962C8B-B14F-4D97-AF65-F5344CB8AC3E}">
        <p14:creationId val="211001008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21" presetSubtype="1">
                                  <p:stCondLst>
                                    <p:cond delay="0"/>
                                  </p:stCondLst>
                                  <p:childTnLst>
                                    <p:set>
                                      <p:cBhvr>
                                        <p:cTn dur="1" fill="hold" id="25">
                                          <p:stCondLst>
                                            <p:cond delay="0"/>
                                          </p:stCondLst>
                                        </p:cTn>
                                        <p:tgtEl>
                                          <p:spTgt spid="25"/>
                                        </p:tgtEl>
                                        <p:attrNameLst>
                                          <p:attrName>style.visibility</p:attrName>
                                        </p:attrNameLst>
                                      </p:cBhvr>
                                      <p:to>
                                        <p:strVal val="visible"/>
                                      </p:to>
                                    </p:set>
                                    <p:animEffect filter="wheel(1)" transition="in">
                                      <p:cBhvr>
                                        <p:cTn dur="1000" id="26"/>
                                        <p:tgtEl>
                                          <p:spTgt spid="25"/>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17"/>
                                        </p:tgtEl>
                                        <p:attrNameLst>
                                          <p:attrName>style.visibility</p:attrName>
                                        </p:attrNameLst>
                                      </p:cBhvr>
                                      <p:to>
                                        <p:strVal val="visible"/>
                                      </p:to>
                                    </p:set>
                                    <p:animEffect filter="fade" transition="in">
                                      <p:cBhvr>
                                        <p:cTn dur="300" id="31"/>
                                        <p:tgtEl>
                                          <p:spTgt spid="17"/>
                                        </p:tgtEl>
                                      </p:cBhvr>
                                    </p:animEffect>
                                  </p:childTnLst>
                                </p:cTn>
                              </p:par>
                            </p:childTnLst>
                          </p:cTn>
                        </p:par>
                        <p:par>
                          <p:cTn fill="hold" id="32" nodeType="afterGroup">
                            <p:stCondLst>
                              <p:cond delay="300"/>
                            </p:stCondLst>
                            <p:childTnLst>
                              <p:par>
                                <p:cTn fill="hold" grpId="0" id="33" nodeType="afterEffect" presetClass="entr" presetID="22" presetSubtype="2">
                                  <p:stCondLst>
                                    <p:cond delay="0"/>
                                  </p:stCondLst>
                                  <p:childTnLst>
                                    <p:set>
                                      <p:cBhvr>
                                        <p:cTn dur="1" fill="hold" id="34">
                                          <p:stCondLst>
                                            <p:cond delay="0"/>
                                          </p:stCondLst>
                                        </p:cTn>
                                        <p:tgtEl>
                                          <p:spTgt spid="18"/>
                                        </p:tgtEl>
                                        <p:attrNameLst>
                                          <p:attrName>style.visibility</p:attrName>
                                        </p:attrNameLst>
                                      </p:cBhvr>
                                      <p:to>
                                        <p:strVal val="visible"/>
                                      </p:to>
                                    </p:set>
                                    <p:animEffect filter="wipe(right)" transition="in">
                                      <p:cBhvr>
                                        <p:cTn dur="300" id="35"/>
                                        <p:tgtEl>
                                          <p:spTgt spid="18"/>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300" id="40"/>
                                        <p:tgtEl>
                                          <p:spTgt spid="19"/>
                                        </p:tgtEl>
                                      </p:cBhvr>
                                    </p:animEffect>
                                  </p:childTnLst>
                                </p:cTn>
                              </p:par>
                            </p:childTnLst>
                          </p:cTn>
                        </p:par>
                        <p:par>
                          <p:cTn fill="hold" id="41" nodeType="afterGroup">
                            <p:stCondLst>
                              <p:cond delay="300"/>
                            </p:stCondLst>
                            <p:childTnLst>
                              <p:par>
                                <p:cTn fill="hold" grpId="0" id="42" nodeType="afterEffect" presetClass="entr" presetID="22" presetSubtype="2">
                                  <p:stCondLst>
                                    <p:cond delay="0"/>
                                  </p:stCondLst>
                                  <p:childTnLst>
                                    <p:set>
                                      <p:cBhvr>
                                        <p:cTn dur="1" fill="hold" id="43">
                                          <p:stCondLst>
                                            <p:cond delay="0"/>
                                          </p:stCondLst>
                                        </p:cTn>
                                        <p:tgtEl>
                                          <p:spTgt spid="20"/>
                                        </p:tgtEl>
                                        <p:attrNameLst>
                                          <p:attrName>style.visibility</p:attrName>
                                        </p:attrNameLst>
                                      </p:cBhvr>
                                      <p:to>
                                        <p:strVal val="visible"/>
                                      </p:to>
                                    </p:set>
                                    <p:animEffect filter="wipe(right)" transition="in">
                                      <p:cBhvr>
                                        <p:cTn dur="300" id="44"/>
                                        <p:tgtEl>
                                          <p:spTgt spid="20"/>
                                        </p:tgtEl>
                                      </p:cBhvr>
                                    </p:animEffect>
                                  </p:childTnLst>
                                </p:cTn>
                              </p:par>
                            </p:childTnLst>
                          </p:cTn>
                        </p:par>
                        <p:par>
                          <p:cTn fill="hold" id="45" nodeType="afterGroup">
                            <p:stCondLst>
                              <p:cond delay="600"/>
                            </p:stCondLst>
                            <p:childTnLst>
                              <p:par>
                                <p:cTn fill="hold" grpId="0" id="46" nodeType="afterEffect" presetClass="entr" presetID="10" presetSubtype="0">
                                  <p:stCondLst>
                                    <p:cond delay="0"/>
                                  </p:stCondLst>
                                  <p:childTnLst>
                                    <p:set>
                                      <p:cBhvr>
                                        <p:cTn dur="1" fill="hold" id="47">
                                          <p:stCondLst>
                                            <p:cond delay="0"/>
                                          </p:stCondLst>
                                        </p:cTn>
                                        <p:tgtEl>
                                          <p:spTgt spid="21"/>
                                        </p:tgtEl>
                                        <p:attrNameLst>
                                          <p:attrName>style.visibility</p:attrName>
                                        </p:attrNameLst>
                                      </p:cBhvr>
                                      <p:to>
                                        <p:strVal val="visible"/>
                                      </p:to>
                                    </p:set>
                                    <p:animEffect filter="fade" transition="in">
                                      <p:cBhvr>
                                        <p:cTn dur="300" id="48"/>
                                        <p:tgtEl>
                                          <p:spTgt spid="21"/>
                                        </p:tgtEl>
                                      </p:cBhvr>
                                    </p:animEffect>
                                  </p:childTnLst>
                                </p:cTn>
                              </p:par>
                            </p:childTnLst>
                          </p:cTn>
                        </p:par>
                        <p:par>
                          <p:cTn fill="hold" id="49" nodeType="afterGroup">
                            <p:stCondLst>
                              <p:cond delay="900"/>
                            </p:stCondLst>
                            <p:childTnLst>
                              <p:par>
                                <p:cTn fill="hold" grpId="0" id="50" nodeType="afterEffect" presetClass="entr" presetID="22" presetSubtype="8">
                                  <p:stCondLst>
                                    <p:cond delay="0"/>
                                  </p:stCondLst>
                                  <p:childTnLst>
                                    <p:set>
                                      <p:cBhvr>
                                        <p:cTn dur="1" fill="hold" id="51">
                                          <p:stCondLst>
                                            <p:cond delay="0"/>
                                          </p:stCondLst>
                                        </p:cTn>
                                        <p:tgtEl>
                                          <p:spTgt spid="22"/>
                                        </p:tgtEl>
                                        <p:attrNameLst>
                                          <p:attrName>style.visibility</p:attrName>
                                        </p:attrNameLst>
                                      </p:cBhvr>
                                      <p:to>
                                        <p:strVal val="visible"/>
                                      </p:to>
                                    </p:set>
                                    <p:animEffect filter="wipe(left)" transition="in">
                                      <p:cBhvr>
                                        <p:cTn dur="300" id="52"/>
                                        <p:tgtEl>
                                          <p:spTgt spid="22"/>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10" presetSubtype="0">
                                  <p:stCondLst>
                                    <p:cond delay="0"/>
                                  </p:stCondLst>
                                  <p:childTnLst>
                                    <p:set>
                                      <p:cBhvr>
                                        <p:cTn dur="1" fill="hold" id="56">
                                          <p:stCondLst>
                                            <p:cond delay="0"/>
                                          </p:stCondLst>
                                        </p:cTn>
                                        <p:tgtEl>
                                          <p:spTgt spid="23"/>
                                        </p:tgtEl>
                                        <p:attrNameLst>
                                          <p:attrName>style.visibility</p:attrName>
                                        </p:attrNameLst>
                                      </p:cBhvr>
                                      <p:to>
                                        <p:strVal val="visible"/>
                                      </p:to>
                                    </p:set>
                                    <p:animEffect filter="fade" transition="in">
                                      <p:cBhvr>
                                        <p:cTn dur="300" id="57"/>
                                        <p:tgtEl>
                                          <p:spTgt spid="23"/>
                                        </p:tgtEl>
                                      </p:cBhvr>
                                    </p:animEffect>
                                  </p:childTnLst>
                                </p:cTn>
                              </p:par>
                            </p:childTnLst>
                          </p:cTn>
                        </p:par>
                        <p:par>
                          <p:cTn fill="hold" id="58" nodeType="afterGroup">
                            <p:stCondLst>
                              <p:cond delay="300"/>
                            </p:stCondLst>
                            <p:childTnLst>
                              <p:par>
                                <p:cTn fill="hold" grpId="0" id="59" nodeType="afterEffect" presetClass="entr" presetID="22" presetSubtype="8">
                                  <p:stCondLst>
                                    <p:cond delay="0"/>
                                  </p:stCondLst>
                                  <p:childTnLst>
                                    <p:set>
                                      <p:cBhvr>
                                        <p:cTn dur="1" fill="hold" id="60">
                                          <p:stCondLst>
                                            <p:cond delay="0"/>
                                          </p:stCondLst>
                                        </p:cTn>
                                        <p:tgtEl>
                                          <p:spTgt spid="24"/>
                                        </p:tgtEl>
                                        <p:attrNameLst>
                                          <p:attrName>style.visibility</p:attrName>
                                        </p:attrNameLst>
                                      </p:cBhvr>
                                      <p:to>
                                        <p:strVal val="visible"/>
                                      </p:to>
                                    </p:set>
                                    <p:animEffect filter="wipe(left)" transition="in">
                                      <p:cBhvr>
                                        <p:cTn dur="300" id="61"/>
                                        <p:tgtEl>
                                          <p:spTgt spid="24"/>
                                        </p:tgtEl>
                                      </p:cBhvr>
                                    </p:animEffect>
                                  </p:childTnLst>
                                </p:cTn>
                              </p:par>
                            </p:childTnLst>
                          </p:cTn>
                        </p:par>
                        <p:par>
                          <p:cTn fill="hold" id="62" nodeType="afterGroup">
                            <p:stCondLst>
                              <p:cond delay="600"/>
                            </p:stCondLst>
                            <p:childTnLst>
                              <p:par>
                                <p:cTn fill="hold" id="63" nodeType="afterEffect" presetClass="emph" presetID="8" presetSubtype="0">
                                  <p:stCondLst>
                                    <p:cond delay="0"/>
                                  </p:stCondLst>
                                  <p:childTnLst>
                                    <p:animRot by="21600000">
                                      <p:cBhvr>
                                        <p:cTn dur="2000" fill="hold" id="64"/>
                                        <p:tgtEl>
                                          <p:spTgt spid="25"/>
                                        </p:tgtEl>
                                        <p:attrNameLst>
                                          <p:attrName>r</p:attrName>
                                        </p:attrNameLst>
                                      </p:cBhvr>
                                    </p:animRot>
                                  </p:childTnLst>
                                </p:cTn>
                              </p:par>
                              <p:par>
                                <p:cTn fill="hold" id="65" nodeType="withEffect" presetClass="emph" presetID="26" presetSubtype="0">
                                  <p:stCondLst>
                                    <p:cond delay="0"/>
                                  </p:stCondLst>
                                  <p:childTnLst>
                                    <p:animEffect filter="fade" transition="out">
                                      <p:cBhvr>
                                        <p:cTn dur="500" id="66" tmFilter="0, 0; .2, .5; .8, .5; 1, 0"/>
                                        <p:tgtEl>
                                          <p:spTgt spid="25"/>
                                        </p:tgtEl>
                                      </p:cBhvr>
                                    </p:animEffect>
                                    <p:animScale>
                                      <p:cBhvr>
                                        <p:cTn autoRev="1" dur="250" fill="hold" id="67"/>
                                        <p:tgtEl>
                                          <p:spTgt spid="25"/>
                                        </p:tgtEl>
                                      </p:cBhvr>
                                      <p:by x="105000" y="105000"/>
                                    </p:animScale>
                                  </p:childTnLst>
                                </p:cTn>
                              </p:par>
                              <p:par>
                                <p:cTn fill="hold" id="68" nodeType="withEffect" presetClass="emph" presetID="32" presetSubtype="0">
                                  <p:stCondLst>
                                    <p:cond delay="1000"/>
                                  </p:stCondLst>
                                  <p:childTnLst>
                                    <p:animRot by="120000">
                                      <p:cBhvr>
                                        <p:cTn dur="200" fill="hold" id="69">
                                          <p:stCondLst>
                                            <p:cond delay="0"/>
                                          </p:stCondLst>
                                        </p:cTn>
                                        <p:tgtEl>
                                          <p:spTgt spid="25"/>
                                        </p:tgtEl>
                                        <p:attrNameLst>
                                          <p:attrName>r</p:attrName>
                                        </p:attrNameLst>
                                      </p:cBhvr>
                                    </p:animRot>
                                    <p:animRot by="-240000">
                                      <p:cBhvr>
                                        <p:cTn dur="400" fill="hold" id="70">
                                          <p:stCondLst>
                                            <p:cond delay="400"/>
                                          </p:stCondLst>
                                        </p:cTn>
                                        <p:tgtEl>
                                          <p:spTgt spid="25"/>
                                        </p:tgtEl>
                                        <p:attrNameLst>
                                          <p:attrName>r</p:attrName>
                                        </p:attrNameLst>
                                      </p:cBhvr>
                                    </p:animRot>
                                    <p:animRot by="240000">
                                      <p:cBhvr>
                                        <p:cTn dur="400" fill="hold" id="71">
                                          <p:stCondLst>
                                            <p:cond delay="800"/>
                                          </p:stCondLst>
                                        </p:cTn>
                                        <p:tgtEl>
                                          <p:spTgt spid="25"/>
                                        </p:tgtEl>
                                        <p:attrNameLst>
                                          <p:attrName>r</p:attrName>
                                        </p:attrNameLst>
                                      </p:cBhvr>
                                    </p:animRot>
                                    <p:animRot by="-240000">
                                      <p:cBhvr>
                                        <p:cTn dur="400" fill="hold" id="72">
                                          <p:stCondLst>
                                            <p:cond delay="1200"/>
                                          </p:stCondLst>
                                        </p:cTn>
                                        <p:tgtEl>
                                          <p:spTgt spid="25"/>
                                        </p:tgtEl>
                                        <p:attrNameLst>
                                          <p:attrName>r</p:attrName>
                                        </p:attrNameLst>
                                      </p:cBhvr>
                                    </p:animRot>
                                    <p:animRot by="120000">
                                      <p:cBhvr>
                                        <p:cTn dur="400" fill="hold" id="73">
                                          <p:stCondLst>
                                            <p:cond delay="1600"/>
                                          </p:stCondLst>
                                        </p:cTn>
                                        <p:tgtEl>
                                          <p:spTgt spid="2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0"/>
      <p:bldP grpId="0" spid="21"/>
      <p:bldP grpId="0" spid="22"/>
      <p:bldP grpId="0" spid="23"/>
      <p:bldP grpId="0" spid="2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b="4063" r="29877"/>
          <a:stretch>
            <a:fillRect/>
          </a:stretch>
        </p:blipFill>
        <p:spPr>
          <a:xfrm>
            <a:off x="1" y="-83488"/>
            <a:ext cx="12192000" cy="6929613"/>
          </a:xfrm>
          <a:prstGeom prst="rect">
            <a:avLst/>
          </a:prstGeom>
        </p:spPr>
      </p:pic>
      <p:sp>
        <p:nvSpPr>
          <p:cNvPr id="8" name="TextBox 7"/>
          <p:cNvSpPr txBox="1"/>
          <p:nvPr/>
        </p:nvSpPr>
        <p:spPr>
          <a:xfrm>
            <a:off x="3691141" y="2671810"/>
            <a:ext cx="8412480" cy="1295400"/>
          </a:xfrm>
          <a:prstGeom prst="rect">
            <a:avLst/>
          </a:prstGeom>
          <a:noFill/>
        </p:spPr>
        <p:txBody>
          <a:bodyPr rtlCol="0" wrap="none">
            <a:spAutoFit/>
          </a:bodyPr>
          <a:lstStyle/>
          <a:p>
            <a:r>
              <a:rPr altLang="en-US" b="1" lang="zh-CN" smtClean="0" spc="200" sz="7900">
                <a:solidFill>
                  <a:srgbClr val="FF0000"/>
                </a:solidFill>
                <a:latin charset="-122" pitchFamily="34" typeface="微软雅黑"/>
                <a:ea charset="-122" pitchFamily="34" typeface="微软雅黑"/>
              </a:rPr>
              <a:t>由衷感谢您的倾听</a:t>
            </a: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6597664" y="284647"/>
            <a:ext cx="2612798" cy="2612798"/>
          </a:xfrm>
          <a:prstGeom prst="rect">
            <a:avLst/>
          </a:prstGeom>
        </p:spPr>
      </p:pic>
      <p:sp>
        <p:nvSpPr>
          <p:cNvPr id="6" name="文本框 28"/>
          <p:cNvSpPr txBox="1"/>
          <p:nvPr/>
        </p:nvSpPr>
        <p:spPr>
          <a:xfrm>
            <a:off x="4702042" y="4061433"/>
            <a:ext cx="6309043" cy="365760"/>
          </a:xfrm>
          <a:prstGeom prst="rect">
            <a:avLst/>
          </a:prstGeom>
          <a:noFill/>
        </p:spPr>
        <p:txBody>
          <a:bodyPr rtlCol="0" wrap="none">
            <a:spAutoFit/>
          </a:bodyPr>
          <a:lstStyle/>
          <a:p>
            <a:pPr algn="ctr"/>
            <a:r>
              <a:rPr altLang="en-US" lang="zh-CN" smtClean="0">
                <a:solidFill>
                  <a:schemeClr val="tx1">
                    <a:lumMod val="50000"/>
                    <a:lumOff val="50000"/>
                  </a:schemeClr>
                </a:solidFill>
                <a:latin charset="-122" pitchFamily="34" typeface="微软雅黑"/>
                <a:ea charset="-122" pitchFamily="34" typeface="微软雅黑"/>
              </a:rPr>
              <a:t>适用于各类党政，党建，团委，人大工作总结汇报类PPT演示</a:t>
            </a:r>
          </a:p>
        </p:txBody>
      </p:sp>
    </p:spTree>
    <p:extLst>
      <p:ext uri="{BB962C8B-B14F-4D97-AF65-F5344CB8AC3E}">
        <p14:creationId val="1556928678"/>
      </p:ext>
    </p:extLst>
  </p:cSld>
  <p:clrMapOvr>
    <a:masterClrMapping/>
  </p:clrMapOvr>
  <mc:AlternateContent>
    <mc:Choice Requires="p14">
      <p:transition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1300" id="13"/>
                                        <p:tgtEl>
                                          <p:spTgt spid="8"/>
                                        </p:tgtEl>
                                      </p:cBhvr>
                                    </p:animEffect>
                                  </p:childTnLst>
                                </p:cTn>
                              </p:par>
                            </p:childTnLst>
                          </p:cTn>
                        </p:par>
                        <p:par>
                          <p:cTn fill="hold" id="14" nodeType="afterGroup">
                            <p:stCondLst>
                              <p:cond delay="1800"/>
                            </p:stCondLst>
                            <p:childTnLst>
                              <p:par>
                                <p:cTn decel="100000" fill="hold" grpId="0" id="15" nodeType="after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750" fill="hold" id="17"/>
                                        <p:tgtEl>
                                          <p:spTgt spid="6"/>
                                        </p:tgtEl>
                                        <p:attrNameLst>
                                          <p:attrName>ppt_x</p:attrName>
                                        </p:attrNameLst>
                                      </p:cBhvr>
                                      <p:tavLst>
                                        <p:tav tm="0">
                                          <p:val>
                                            <p:strVal val="#ppt_x"/>
                                          </p:val>
                                        </p:tav>
                                        <p:tav tm="100000">
                                          <p:val>
                                            <p:strVal val="#ppt_x"/>
                                          </p:val>
                                        </p:tav>
                                      </p:tavLst>
                                    </p:anim>
                                    <p:anim calcmode="lin" valueType="num">
                                      <p:cBhvr additive="base">
                                        <p:cTn dur="750" fill="hold" id="18"/>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Lst>
  </p:timing>
  <p:extLst mod="1">
    <p:ext uri="{E180D4A7-C9FB-4DFB-919C-405C955672EB}">
      <p14:showEvtLst>
        <p14:playEvt objId="2" time="0"/>
      </p14:showEvtLst>
    </p:ext>
  </p:extLst>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0024628E-6C7C-4233-9916-A30673453CE8}" type="slidenum">
              <a:rPr altLang="en-US" lang="zh-CN" smtClean="0" sz="1400">
                <a:solidFill>
                  <a:schemeClr val="bg1"/>
                </a:solidFill>
              </a:rPr>
              <a:pPr algn="ctr"/>
              <a:t>4</a:t>
            </a:fld>
          </a:p>
        </p:txBody>
      </p:sp>
      <p:sp>
        <p:nvSpPr>
          <p:cNvPr id="17" name="圆角矩形 16"/>
          <p:cNvSpPr/>
          <p:nvPr/>
        </p:nvSpPr>
        <p:spPr bwMode="auto">
          <a:xfrm>
            <a:off x="2173175" y="1813548"/>
            <a:ext cx="2487911" cy="2866762"/>
          </a:xfrm>
          <a:prstGeom prst="roundRect">
            <a:avLst>
              <a:gd fmla="val 5680" name="adj"/>
            </a:avLst>
          </a:prstGeom>
          <a:noFill/>
          <a:ln algn="ctr" cap="flat" cmpd="sng" w="38100">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lvl="2"/>
            <a:endParaRPr altLang="en-US" lang="zh-CN">
              <a:solidFill>
                <a:srgbClr val="009DD9">
                  <a:lumMod val="75000"/>
                </a:srgbClr>
              </a:solidFill>
            </a:endParaRPr>
          </a:p>
        </p:txBody>
      </p:sp>
      <p:sp>
        <p:nvSpPr>
          <p:cNvPr id="18" name="圆角矩形 17"/>
          <p:cNvSpPr/>
          <p:nvPr/>
        </p:nvSpPr>
        <p:spPr bwMode="auto">
          <a:xfrm>
            <a:off x="7531463" y="1813548"/>
            <a:ext cx="2487911" cy="2866762"/>
          </a:xfrm>
          <a:prstGeom prst="roundRect">
            <a:avLst>
              <a:gd fmla="val 5070" name="adj"/>
            </a:avLst>
          </a:prstGeom>
          <a:noFill/>
          <a:ln algn="ctr" cap="flat" cmpd="sng" w="38100">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lvl="2"/>
            <a:endParaRPr altLang="en-US" lang="zh-CN">
              <a:solidFill>
                <a:srgbClr val="009DD9">
                  <a:lumMod val="75000"/>
                </a:srgbClr>
              </a:solidFill>
            </a:endParaRPr>
          </a:p>
        </p:txBody>
      </p:sp>
      <p:sp>
        <p:nvSpPr>
          <p:cNvPr id="19" name="矩形 26"/>
          <p:cNvSpPr>
            <a:spLocks noChangeArrowheads="1"/>
          </p:cNvSpPr>
          <p:nvPr/>
        </p:nvSpPr>
        <p:spPr bwMode="auto">
          <a:xfrm>
            <a:off x="7709734" y="1956819"/>
            <a:ext cx="2160237" cy="2310384"/>
          </a:xfrm>
          <a:prstGeom prst="rect">
            <a:avLst/>
          </a:prstGeom>
          <a:noFill/>
          <a:ln w="9525">
            <a:noFill/>
            <a:miter lim="800000"/>
          </a:ln>
        </p:spPr>
        <p:txBody>
          <a:bodyPr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0" name="圆角矩形 19"/>
          <p:cNvSpPr/>
          <p:nvPr/>
        </p:nvSpPr>
        <p:spPr bwMode="auto">
          <a:xfrm>
            <a:off x="4837610" y="1813548"/>
            <a:ext cx="2487911" cy="2866762"/>
          </a:xfrm>
          <a:prstGeom prst="roundRect">
            <a:avLst>
              <a:gd fmla="val 5070" name="adj"/>
            </a:avLst>
          </a:prstGeom>
          <a:noFill/>
          <a:ln algn="ctr" cap="flat" cmpd="sng" w="38100">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lvl="2"/>
            <a:endParaRPr altLang="en-US" lang="zh-CN">
              <a:solidFill>
                <a:srgbClr val="009DD9">
                  <a:lumMod val="75000"/>
                </a:srgbClr>
              </a:solidFill>
            </a:endParaRPr>
          </a:p>
        </p:txBody>
      </p:sp>
      <p:sp>
        <p:nvSpPr>
          <p:cNvPr id="21" name="矩形 20"/>
          <p:cNvSpPr>
            <a:spLocks noChangeArrowheads="1"/>
          </p:cNvSpPr>
          <p:nvPr/>
        </p:nvSpPr>
        <p:spPr bwMode="auto">
          <a:xfrm>
            <a:off x="4978879" y="1944341"/>
            <a:ext cx="2167677" cy="2310384"/>
          </a:xfrm>
          <a:prstGeom prst="rect">
            <a:avLst/>
          </a:prstGeom>
          <a:noFill/>
          <a:ln w="9525">
            <a:noFill/>
            <a:miter lim="800000"/>
          </a:ln>
        </p:spPr>
        <p:txBody>
          <a:bodyPr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2" name="TextBox 32"/>
          <p:cNvSpPr txBox="1">
            <a:spLocks noChangeArrowheads="1"/>
          </p:cNvSpPr>
          <p:nvPr/>
        </p:nvSpPr>
        <p:spPr bwMode="auto">
          <a:xfrm>
            <a:off x="2321944" y="1974791"/>
            <a:ext cx="2146935" cy="2310384"/>
          </a:xfrm>
          <a:prstGeom prst="rect">
            <a:avLst/>
          </a:prstGeom>
          <a:noFill/>
          <a:ln w="9525">
            <a:noFill/>
            <a:miter lim="800000"/>
          </a:ln>
        </p:spPr>
        <p:txBody>
          <a:bodyPr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3" name="Rectangle 20"/>
          <p:cNvSpPr>
            <a:spLocks noChangeArrowheads="1"/>
          </p:cNvSpPr>
          <p:nvPr/>
        </p:nvSpPr>
        <p:spPr bwMode="auto">
          <a:xfrm>
            <a:off x="2192972" y="5413271"/>
            <a:ext cx="7846199" cy="656172"/>
          </a:xfrm>
          <a:prstGeom prst="roundRect">
            <a:avLst/>
          </a:prstGeom>
          <a:no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endParaRPr altLang="en-US" lang="zh-CN">
              <a:solidFill>
                <a:srgbClr val="009DD9">
                  <a:lumMod val="75000"/>
                </a:srgbClr>
              </a:solidFill>
            </a:endParaRPr>
          </a:p>
        </p:txBody>
      </p:sp>
      <p:sp>
        <p:nvSpPr>
          <p:cNvPr id="24" name="矩形 23"/>
          <p:cNvSpPr/>
          <p:nvPr/>
        </p:nvSpPr>
        <p:spPr bwMode="auto">
          <a:xfrm>
            <a:off x="3303121" y="5527908"/>
            <a:ext cx="5934337" cy="396240"/>
          </a:xfrm>
          <a:prstGeom prst="rect">
            <a:avLst/>
          </a:prstGeom>
          <a:solidFill>
            <a:schemeClr val="tx1">
              <a:lumMod val="50000"/>
              <a:lumOff val="50000"/>
            </a:schemeClr>
          </a:solidFill>
          <a:ln w="28575">
            <a:solidFill>
              <a:schemeClr val="tx1">
                <a:lumMod val="50000"/>
                <a:lumOff val="50000"/>
              </a:schemeClr>
            </a:solidFill>
          </a:ln>
          <a:scene3d>
            <a:camera prst="orthographicFront"/>
            <a:lightRig dir="t" rig="threePt"/>
          </a:scene3d>
        </p:spPr>
        <p:txBody>
          <a:bodyPr>
            <a:spAutoFit/>
          </a:bodyPr>
          <a:lstStyle/>
          <a:p>
            <a:pPr algn="ctr">
              <a:tabLst>
                <a:tab algn="r" pos="8521700"/>
              </a:tabLst>
              <a:defRPr/>
            </a:pPr>
            <a:r>
              <a:rPr altLang="en-US" lang="zh-CN" sz="2000">
                <a:solidFill>
                  <a:prstClr val="white"/>
                </a:solidFill>
                <a:latin charset="-122" pitchFamily="34" typeface="微软雅黑"/>
                <a:ea charset="-122" pitchFamily="34" typeface="微软雅黑"/>
              </a:rPr>
              <a:t>单击此处添加标题</a:t>
            </a:r>
          </a:p>
        </p:txBody>
      </p:sp>
      <p:sp>
        <p:nvSpPr>
          <p:cNvPr id="25" name="燕尾形 24"/>
          <p:cNvSpPr/>
          <p:nvPr/>
        </p:nvSpPr>
        <p:spPr>
          <a:xfrm flipH="1" flipV="1" rot="16200000">
            <a:off x="8578126" y="4763144"/>
            <a:ext cx="394584" cy="660964"/>
          </a:xfrm>
          <a:prstGeom prst="chevron">
            <a:avLst>
              <a:gd fmla="val 39402" name="adj"/>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endParaRPr altLang="en-US" lang="zh-CN">
              <a:solidFill>
                <a:srgbClr val="C00000"/>
              </a:solidFill>
            </a:endParaRPr>
          </a:p>
        </p:txBody>
      </p:sp>
      <p:sp>
        <p:nvSpPr>
          <p:cNvPr id="26" name="圆角矩形 25"/>
          <p:cNvSpPr/>
          <p:nvPr/>
        </p:nvSpPr>
        <p:spPr>
          <a:xfrm>
            <a:off x="4837610" y="1308815"/>
            <a:ext cx="2487911" cy="427466"/>
          </a:xfrm>
          <a:prstGeom prst="roundRect">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endParaRPr altLang="en-US" lang="zh-CN">
              <a:solidFill>
                <a:srgbClr val="009DD9">
                  <a:lumMod val="75000"/>
                </a:srgbClr>
              </a:solidFill>
            </a:endParaRPr>
          </a:p>
        </p:txBody>
      </p:sp>
      <p:sp>
        <p:nvSpPr>
          <p:cNvPr id="27" name="圆角矩形 26"/>
          <p:cNvSpPr/>
          <p:nvPr/>
        </p:nvSpPr>
        <p:spPr>
          <a:xfrm>
            <a:off x="7531463" y="1308815"/>
            <a:ext cx="2487911" cy="427466"/>
          </a:xfrm>
          <a:prstGeom prst="roundRect">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endParaRPr altLang="en-US" lang="zh-CN">
              <a:solidFill>
                <a:srgbClr val="009DD9">
                  <a:lumMod val="75000"/>
                </a:srgbClr>
              </a:solidFill>
            </a:endParaRPr>
          </a:p>
        </p:txBody>
      </p:sp>
      <p:sp>
        <p:nvSpPr>
          <p:cNvPr id="28" name="圆角矩形 27"/>
          <p:cNvSpPr/>
          <p:nvPr/>
        </p:nvSpPr>
        <p:spPr>
          <a:xfrm>
            <a:off x="2173175" y="1308815"/>
            <a:ext cx="2487911" cy="427466"/>
          </a:xfrm>
          <a:prstGeom prst="roundRect">
            <a:avLst/>
          </a:prstGeom>
          <a:solidFill>
            <a:srgbClr val="C00000"/>
          </a:solidFill>
          <a:ln algn="ctr" cap="flat" cmpd="sng" w="38100">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endParaRPr altLang="en-US" lang="zh-CN">
              <a:solidFill>
                <a:srgbClr val="009DD9">
                  <a:lumMod val="75000"/>
                </a:srgbClr>
              </a:solidFill>
            </a:endParaRPr>
          </a:p>
        </p:txBody>
      </p:sp>
      <p:sp>
        <p:nvSpPr>
          <p:cNvPr id="29" name="矩形 28"/>
          <p:cNvSpPr>
            <a:spLocks noChangeArrowheads="1"/>
          </p:cNvSpPr>
          <p:nvPr/>
        </p:nvSpPr>
        <p:spPr bwMode="auto">
          <a:xfrm>
            <a:off x="2224387" y="1341651"/>
            <a:ext cx="2234241" cy="335280"/>
          </a:xfrm>
          <a:prstGeom prst="rect">
            <a:avLst/>
          </a:prstGeom>
          <a:noFill/>
          <a:ln>
            <a:noFill/>
          </a:ln>
          <a:scene3d>
            <a:camera prst="orthographicFront"/>
            <a:lightRig dir="t" rig="threePt"/>
          </a:scene3d>
        </p:spPr>
        <p:txBody>
          <a:bodyPr wrap="square">
            <a:spAutoFit/>
          </a:bodyPr>
          <a:lstStyle/>
          <a:p>
            <a:pPr algn="ctr"/>
            <a:r>
              <a:rPr altLang="en-US" b="1" kern="0" lang="zh-CN" sz="1600">
                <a:solidFill>
                  <a:schemeClr val="bg1"/>
                </a:solidFill>
                <a:latin charset="-122" pitchFamily="34" typeface="微软雅黑"/>
                <a:ea charset="-122" pitchFamily="34" typeface="微软雅黑"/>
              </a:rPr>
              <a:t>单击这里添加文字</a:t>
            </a:r>
          </a:p>
        </p:txBody>
      </p:sp>
      <p:sp>
        <p:nvSpPr>
          <p:cNvPr id="30" name="矩形 29"/>
          <p:cNvSpPr>
            <a:spLocks noChangeArrowheads="1"/>
          </p:cNvSpPr>
          <p:nvPr/>
        </p:nvSpPr>
        <p:spPr bwMode="auto">
          <a:xfrm>
            <a:off x="7672732" y="1341651"/>
            <a:ext cx="2234241" cy="335280"/>
          </a:xfrm>
          <a:prstGeom prst="rect">
            <a:avLst/>
          </a:prstGeom>
          <a:noFill/>
          <a:ln>
            <a:noFill/>
          </a:ln>
          <a:scene3d>
            <a:camera prst="orthographicFront"/>
            <a:lightRig dir="t" rig="threePt"/>
          </a:scene3d>
        </p:spPr>
        <p:txBody>
          <a:bodyPr wrap="square">
            <a:spAutoFit/>
          </a:bodyPr>
          <a:lstStyle/>
          <a:p>
            <a:pPr algn="ctr"/>
            <a:r>
              <a:rPr altLang="en-US" b="1" kern="0" lang="zh-CN" sz="1600">
                <a:solidFill>
                  <a:schemeClr val="bg1"/>
                </a:solidFill>
                <a:latin charset="-122" pitchFamily="34" typeface="微软雅黑"/>
                <a:ea charset="-122" pitchFamily="34" typeface="微软雅黑"/>
              </a:rPr>
              <a:t>单击这里添加文字</a:t>
            </a:r>
          </a:p>
        </p:txBody>
      </p:sp>
      <p:sp>
        <p:nvSpPr>
          <p:cNvPr id="31" name="矩形 30"/>
          <p:cNvSpPr>
            <a:spLocks noChangeArrowheads="1"/>
          </p:cNvSpPr>
          <p:nvPr/>
        </p:nvSpPr>
        <p:spPr bwMode="auto">
          <a:xfrm>
            <a:off x="4978879" y="1341651"/>
            <a:ext cx="2234241" cy="335280"/>
          </a:xfrm>
          <a:prstGeom prst="rect">
            <a:avLst/>
          </a:prstGeom>
          <a:noFill/>
          <a:ln>
            <a:noFill/>
          </a:ln>
          <a:scene3d>
            <a:camera prst="orthographicFront"/>
            <a:lightRig dir="t" rig="threePt"/>
          </a:scene3d>
        </p:spPr>
        <p:txBody>
          <a:bodyPr wrap="square">
            <a:spAutoFit/>
          </a:bodyPr>
          <a:lstStyle/>
          <a:p>
            <a:pPr algn="ctr"/>
            <a:r>
              <a:rPr altLang="en-US" b="1" kern="0" lang="zh-CN" sz="1600">
                <a:solidFill>
                  <a:schemeClr val="bg1"/>
                </a:solidFill>
                <a:latin charset="-122" pitchFamily="34" typeface="微软雅黑"/>
                <a:ea charset="-122" pitchFamily="34" typeface="微软雅黑"/>
              </a:rPr>
              <a:t>单击这里添加文字</a:t>
            </a:r>
          </a:p>
        </p:txBody>
      </p:sp>
      <p:sp>
        <p:nvSpPr>
          <p:cNvPr id="32" name="燕尾形 31"/>
          <p:cNvSpPr/>
          <p:nvPr/>
        </p:nvSpPr>
        <p:spPr>
          <a:xfrm flipH="1" flipV="1" rot="16200000">
            <a:off x="5937965" y="4763144"/>
            <a:ext cx="394584" cy="660964"/>
          </a:xfrm>
          <a:prstGeom prst="chevron">
            <a:avLst>
              <a:gd fmla="val 39402" name="adj"/>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endParaRPr altLang="en-US" lang="zh-CN">
              <a:solidFill>
                <a:srgbClr val="009DD9">
                  <a:lumMod val="75000"/>
                </a:srgbClr>
              </a:solidFill>
            </a:endParaRPr>
          </a:p>
        </p:txBody>
      </p:sp>
      <p:sp>
        <p:nvSpPr>
          <p:cNvPr id="33" name="燕尾形 32"/>
          <p:cNvSpPr/>
          <p:nvPr/>
        </p:nvSpPr>
        <p:spPr>
          <a:xfrm flipH="1" flipV="1" rot="16200000">
            <a:off x="3250457" y="4763144"/>
            <a:ext cx="394584" cy="660964"/>
          </a:xfrm>
          <a:prstGeom prst="chevron">
            <a:avLst>
              <a:gd fmla="val 39402" name="adj"/>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endParaRPr altLang="en-US" lang="zh-CN">
              <a:solidFill>
                <a:srgbClr val="009DD9">
                  <a:lumMod val="75000"/>
                </a:srgbClr>
              </a:solidFill>
            </a:endParaRPr>
          </a:p>
        </p:txBody>
      </p:sp>
    </p:spTree>
    <p:custDataLst>
      <p:tags r:id="rId5"/>
    </p:custDataLst>
    <p:extLst>
      <p:ext uri="{BB962C8B-B14F-4D97-AF65-F5344CB8AC3E}">
        <p14:creationId val="336876618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37" presetSubtype="0">
                                  <p:stCondLst>
                                    <p:cond delay="0"/>
                                  </p:stCondLst>
                                  <p:childTnLst>
                                    <p:set>
                                      <p:cBhvr>
                                        <p:cTn dur="1" fill="hold" id="25">
                                          <p:stCondLst>
                                            <p:cond delay="0"/>
                                          </p:stCondLst>
                                        </p:cTn>
                                        <p:tgtEl>
                                          <p:spTgt spid="28"/>
                                        </p:tgtEl>
                                        <p:attrNameLst>
                                          <p:attrName>style.visibility</p:attrName>
                                        </p:attrNameLst>
                                      </p:cBhvr>
                                      <p:to>
                                        <p:strVal val="visible"/>
                                      </p:to>
                                    </p:set>
                                    <p:animEffect filter="fade" transition="in">
                                      <p:cBhvr>
                                        <p:cTn dur="500" id="26"/>
                                        <p:tgtEl>
                                          <p:spTgt spid="28"/>
                                        </p:tgtEl>
                                      </p:cBhvr>
                                    </p:animEffect>
                                    <p:anim calcmode="lin" valueType="num">
                                      <p:cBhvr>
                                        <p:cTn dur="500" fill="hold" id="27"/>
                                        <p:tgtEl>
                                          <p:spTgt spid="28"/>
                                        </p:tgtEl>
                                        <p:attrNameLst>
                                          <p:attrName>ppt_x</p:attrName>
                                        </p:attrNameLst>
                                      </p:cBhvr>
                                      <p:tavLst>
                                        <p:tav tm="0">
                                          <p:val>
                                            <p:strVal val="#ppt_x"/>
                                          </p:val>
                                        </p:tav>
                                        <p:tav tm="100000">
                                          <p:val>
                                            <p:strVal val="#ppt_x"/>
                                          </p:val>
                                        </p:tav>
                                      </p:tavLst>
                                    </p:anim>
                                    <p:anim calcmode="lin" valueType="num">
                                      <p:cBhvr>
                                        <p:cTn decel="100000" dur="450" fill="hold" id="28"/>
                                        <p:tgtEl>
                                          <p:spTgt spid="28"/>
                                        </p:tgtEl>
                                        <p:attrNameLst>
                                          <p:attrName>ppt_y</p:attrName>
                                        </p:attrNameLst>
                                      </p:cBhvr>
                                      <p:tavLst>
                                        <p:tav tm="0">
                                          <p:val>
                                            <p:strVal val="#ppt_y+1"/>
                                          </p:val>
                                        </p:tav>
                                        <p:tav tm="100000">
                                          <p:val>
                                            <p:strVal val="#ppt_y-.03"/>
                                          </p:val>
                                        </p:tav>
                                      </p:tavLst>
                                    </p:anim>
                                    <p:anim calcmode="lin" valueType="num">
                                      <p:cBhvr>
                                        <p:cTn accel="100000" dur="50" fill="hold" id="29">
                                          <p:stCondLst>
                                            <p:cond delay="450"/>
                                          </p:stCondLst>
                                        </p:cTn>
                                        <p:tgtEl>
                                          <p:spTgt spid="28"/>
                                        </p:tgtEl>
                                        <p:attrNameLst>
                                          <p:attrName>ppt_y</p:attrName>
                                        </p:attrNameLst>
                                      </p:cBhvr>
                                      <p:tavLst>
                                        <p:tav tm="0">
                                          <p:val>
                                            <p:strVal val="#ppt_y-.03"/>
                                          </p:val>
                                        </p:tav>
                                        <p:tav tm="100000">
                                          <p:val>
                                            <p:strVal val="#ppt_y"/>
                                          </p:val>
                                        </p:tav>
                                      </p:tavLst>
                                    </p:anim>
                                  </p:childTnLst>
                                </p:cTn>
                              </p:par>
                              <p:par>
                                <p:cTn fill="hold" grpId="0" id="30" nodeType="withEffect" presetClass="entr" presetID="37" presetSubtype="0">
                                  <p:stCondLst>
                                    <p:cond delay="0"/>
                                  </p:stCondLst>
                                  <p:childTnLst>
                                    <p:set>
                                      <p:cBhvr>
                                        <p:cTn dur="1" fill="hold" id="31">
                                          <p:stCondLst>
                                            <p:cond delay="0"/>
                                          </p:stCondLst>
                                        </p:cTn>
                                        <p:tgtEl>
                                          <p:spTgt spid="26"/>
                                        </p:tgtEl>
                                        <p:attrNameLst>
                                          <p:attrName>style.visibility</p:attrName>
                                        </p:attrNameLst>
                                      </p:cBhvr>
                                      <p:to>
                                        <p:strVal val="visible"/>
                                      </p:to>
                                    </p:set>
                                    <p:animEffect filter="fade" transition="in">
                                      <p:cBhvr>
                                        <p:cTn dur="500" id="32"/>
                                        <p:tgtEl>
                                          <p:spTgt spid="26"/>
                                        </p:tgtEl>
                                      </p:cBhvr>
                                    </p:animEffect>
                                    <p:anim calcmode="lin" valueType="num">
                                      <p:cBhvr>
                                        <p:cTn dur="500" fill="hold" id="33"/>
                                        <p:tgtEl>
                                          <p:spTgt spid="26"/>
                                        </p:tgtEl>
                                        <p:attrNameLst>
                                          <p:attrName>ppt_x</p:attrName>
                                        </p:attrNameLst>
                                      </p:cBhvr>
                                      <p:tavLst>
                                        <p:tav tm="0">
                                          <p:val>
                                            <p:strVal val="#ppt_x"/>
                                          </p:val>
                                        </p:tav>
                                        <p:tav tm="100000">
                                          <p:val>
                                            <p:strVal val="#ppt_x"/>
                                          </p:val>
                                        </p:tav>
                                      </p:tavLst>
                                    </p:anim>
                                    <p:anim calcmode="lin" valueType="num">
                                      <p:cBhvr>
                                        <p:cTn decel="100000" dur="450" fill="hold" id="34"/>
                                        <p:tgtEl>
                                          <p:spTgt spid="26"/>
                                        </p:tgtEl>
                                        <p:attrNameLst>
                                          <p:attrName>ppt_y</p:attrName>
                                        </p:attrNameLst>
                                      </p:cBhvr>
                                      <p:tavLst>
                                        <p:tav tm="0">
                                          <p:val>
                                            <p:strVal val="#ppt_y+1"/>
                                          </p:val>
                                        </p:tav>
                                        <p:tav tm="100000">
                                          <p:val>
                                            <p:strVal val="#ppt_y-.03"/>
                                          </p:val>
                                        </p:tav>
                                      </p:tavLst>
                                    </p:anim>
                                    <p:anim calcmode="lin" valueType="num">
                                      <p:cBhvr>
                                        <p:cTn accel="100000" dur="50" fill="hold" id="35">
                                          <p:stCondLst>
                                            <p:cond delay="450"/>
                                          </p:stCondLst>
                                        </p:cTn>
                                        <p:tgtEl>
                                          <p:spTgt spid="26"/>
                                        </p:tgtEl>
                                        <p:attrNameLst>
                                          <p:attrName>ppt_y</p:attrName>
                                        </p:attrNameLst>
                                      </p:cBhvr>
                                      <p:tavLst>
                                        <p:tav tm="0">
                                          <p:val>
                                            <p:strVal val="#ppt_y-.03"/>
                                          </p:val>
                                        </p:tav>
                                        <p:tav tm="100000">
                                          <p:val>
                                            <p:strVal val="#ppt_y"/>
                                          </p:val>
                                        </p:tav>
                                      </p:tavLst>
                                    </p:anim>
                                  </p:childTnLst>
                                </p:cTn>
                              </p:par>
                              <p:par>
                                <p:cTn fill="hold" grpId="0" id="36" nodeType="withEffect" presetClass="entr" presetID="37" presetSubtype="0">
                                  <p:stCondLst>
                                    <p:cond delay="0"/>
                                  </p:stCondLst>
                                  <p:childTnLst>
                                    <p:set>
                                      <p:cBhvr>
                                        <p:cTn dur="1" fill="hold" id="37">
                                          <p:stCondLst>
                                            <p:cond delay="0"/>
                                          </p:stCondLst>
                                        </p:cTn>
                                        <p:tgtEl>
                                          <p:spTgt spid="27"/>
                                        </p:tgtEl>
                                        <p:attrNameLst>
                                          <p:attrName>style.visibility</p:attrName>
                                        </p:attrNameLst>
                                      </p:cBhvr>
                                      <p:to>
                                        <p:strVal val="visible"/>
                                      </p:to>
                                    </p:set>
                                    <p:animEffect filter="fade" transition="in">
                                      <p:cBhvr>
                                        <p:cTn dur="500" id="38"/>
                                        <p:tgtEl>
                                          <p:spTgt spid="27"/>
                                        </p:tgtEl>
                                      </p:cBhvr>
                                    </p:animEffect>
                                    <p:anim calcmode="lin" valueType="num">
                                      <p:cBhvr>
                                        <p:cTn dur="500" fill="hold" id="39"/>
                                        <p:tgtEl>
                                          <p:spTgt spid="27"/>
                                        </p:tgtEl>
                                        <p:attrNameLst>
                                          <p:attrName>ppt_x</p:attrName>
                                        </p:attrNameLst>
                                      </p:cBhvr>
                                      <p:tavLst>
                                        <p:tav tm="0">
                                          <p:val>
                                            <p:strVal val="#ppt_x"/>
                                          </p:val>
                                        </p:tav>
                                        <p:tav tm="100000">
                                          <p:val>
                                            <p:strVal val="#ppt_x"/>
                                          </p:val>
                                        </p:tav>
                                      </p:tavLst>
                                    </p:anim>
                                    <p:anim calcmode="lin" valueType="num">
                                      <p:cBhvr>
                                        <p:cTn decel="100000" dur="450" fill="hold" id="40"/>
                                        <p:tgtEl>
                                          <p:spTgt spid="27"/>
                                        </p:tgtEl>
                                        <p:attrNameLst>
                                          <p:attrName>ppt_y</p:attrName>
                                        </p:attrNameLst>
                                      </p:cBhvr>
                                      <p:tavLst>
                                        <p:tav tm="0">
                                          <p:val>
                                            <p:strVal val="#ppt_y+1"/>
                                          </p:val>
                                        </p:tav>
                                        <p:tav tm="100000">
                                          <p:val>
                                            <p:strVal val="#ppt_y-.03"/>
                                          </p:val>
                                        </p:tav>
                                      </p:tavLst>
                                    </p:anim>
                                    <p:anim calcmode="lin" valueType="num">
                                      <p:cBhvr>
                                        <p:cTn accel="100000" dur="50" fill="hold" id="41">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12" presetSubtype="4">
                                  <p:stCondLst>
                                    <p:cond delay="0"/>
                                  </p:stCondLst>
                                  <p:childTnLst>
                                    <p:set>
                                      <p:cBhvr>
                                        <p:cTn dur="1" fill="hold" id="45">
                                          <p:stCondLst>
                                            <p:cond delay="0"/>
                                          </p:stCondLst>
                                        </p:cTn>
                                        <p:tgtEl>
                                          <p:spTgt spid="29"/>
                                        </p:tgtEl>
                                        <p:attrNameLst>
                                          <p:attrName>style.visibility</p:attrName>
                                        </p:attrNameLst>
                                      </p:cBhvr>
                                      <p:to>
                                        <p:strVal val="visible"/>
                                      </p:to>
                                    </p:set>
                                    <p:animEffect filter="slide(fromBottom)" transition="in">
                                      <p:cBhvr>
                                        <p:cTn dur="500" id="46"/>
                                        <p:tgtEl>
                                          <p:spTgt spid="29"/>
                                        </p:tgtEl>
                                      </p:cBhvr>
                                    </p:animEffect>
                                  </p:childTnLst>
                                </p:cTn>
                              </p:par>
                            </p:childTnLst>
                          </p:cTn>
                        </p:par>
                        <p:par>
                          <p:cTn fill="hold" id="47" nodeType="afterGroup">
                            <p:stCondLst>
                              <p:cond delay="500"/>
                            </p:stCondLst>
                            <p:childTnLst>
                              <p:par>
                                <p:cTn fill="hold" grpId="0" id="48" nodeType="afterEffect" presetClass="entr" presetID="12" presetSubtype="4">
                                  <p:stCondLst>
                                    <p:cond delay="0"/>
                                  </p:stCondLst>
                                  <p:childTnLst>
                                    <p:set>
                                      <p:cBhvr>
                                        <p:cTn dur="1" fill="hold" id="49">
                                          <p:stCondLst>
                                            <p:cond delay="0"/>
                                          </p:stCondLst>
                                        </p:cTn>
                                        <p:tgtEl>
                                          <p:spTgt spid="31"/>
                                        </p:tgtEl>
                                        <p:attrNameLst>
                                          <p:attrName>style.visibility</p:attrName>
                                        </p:attrNameLst>
                                      </p:cBhvr>
                                      <p:to>
                                        <p:strVal val="visible"/>
                                      </p:to>
                                    </p:set>
                                    <p:animEffect filter="slide(fromBottom)" transition="in">
                                      <p:cBhvr>
                                        <p:cTn dur="500" id="50"/>
                                        <p:tgtEl>
                                          <p:spTgt spid="31"/>
                                        </p:tgtEl>
                                      </p:cBhvr>
                                    </p:animEffect>
                                  </p:childTnLst>
                                </p:cTn>
                              </p:par>
                            </p:childTnLst>
                          </p:cTn>
                        </p:par>
                        <p:par>
                          <p:cTn fill="hold" id="51" nodeType="afterGroup">
                            <p:stCondLst>
                              <p:cond delay="1000"/>
                            </p:stCondLst>
                            <p:childTnLst>
                              <p:par>
                                <p:cTn fill="hold" grpId="0" id="52" nodeType="afterEffect" presetClass="entr" presetID="12" presetSubtype="4">
                                  <p:stCondLst>
                                    <p:cond delay="0"/>
                                  </p:stCondLst>
                                  <p:childTnLst>
                                    <p:set>
                                      <p:cBhvr>
                                        <p:cTn dur="1" fill="hold" id="53">
                                          <p:stCondLst>
                                            <p:cond delay="0"/>
                                          </p:stCondLst>
                                        </p:cTn>
                                        <p:tgtEl>
                                          <p:spTgt spid="30"/>
                                        </p:tgtEl>
                                        <p:attrNameLst>
                                          <p:attrName>style.visibility</p:attrName>
                                        </p:attrNameLst>
                                      </p:cBhvr>
                                      <p:to>
                                        <p:strVal val="visible"/>
                                      </p:to>
                                    </p:set>
                                    <p:animEffect filter="slide(fromBottom)" transition="in">
                                      <p:cBhvr>
                                        <p:cTn dur="500" id="54"/>
                                        <p:tgtEl>
                                          <p:spTgt spid="30"/>
                                        </p:tgtEl>
                                      </p:cBhvr>
                                    </p:animEffect>
                                  </p:childTnLst>
                                </p:cTn>
                              </p:par>
                            </p:childTnLst>
                          </p:cTn>
                        </p:par>
                        <p:par>
                          <p:cTn fill="hold" id="55" nodeType="afterGroup">
                            <p:stCondLst>
                              <p:cond delay="1500"/>
                            </p:stCondLst>
                            <p:childTnLst>
                              <p:par>
                                <p:cTn fill="hold" grpId="0" id="56" nodeType="afterEffect" presetClass="entr" presetID="12" presetSubtype="1">
                                  <p:stCondLst>
                                    <p:cond delay="0"/>
                                  </p:stCondLst>
                                  <p:childTnLst>
                                    <p:set>
                                      <p:cBhvr>
                                        <p:cTn dur="1" fill="hold" id="57">
                                          <p:stCondLst>
                                            <p:cond delay="0"/>
                                          </p:stCondLst>
                                        </p:cTn>
                                        <p:tgtEl>
                                          <p:spTgt spid="17"/>
                                        </p:tgtEl>
                                        <p:attrNameLst>
                                          <p:attrName>style.visibility</p:attrName>
                                        </p:attrNameLst>
                                      </p:cBhvr>
                                      <p:to>
                                        <p:strVal val="visible"/>
                                      </p:to>
                                    </p:set>
                                    <p:animEffect filter="slide(fromTop)" transition="in">
                                      <p:cBhvr>
                                        <p:cTn dur="500" id="58"/>
                                        <p:tgtEl>
                                          <p:spTgt spid="17"/>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12" presetSubtype="1">
                                  <p:stCondLst>
                                    <p:cond delay="0"/>
                                  </p:stCondLst>
                                  <p:childTnLst>
                                    <p:set>
                                      <p:cBhvr>
                                        <p:cTn dur="1" fill="hold" id="62">
                                          <p:stCondLst>
                                            <p:cond delay="0"/>
                                          </p:stCondLst>
                                        </p:cTn>
                                        <p:tgtEl>
                                          <p:spTgt spid="20"/>
                                        </p:tgtEl>
                                        <p:attrNameLst>
                                          <p:attrName>style.visibility</p:attrName>
                                        </p:attrNameLst>
                                      </p:cBhvr>
                                      <p:to>
                                        <p:strVal val="visible"/>
                                      </p:to>
                                    </p:set>
                                    <p:animEffect filter="slide(fromTop)" transition="in">
                                      <p:cBhvr>
                                        <p:cTn dur="500" id="63"/>
                                        <p:tgtEl>
                                          <p:spTgt spid="20"/>
                                        </p:tgtEl>
                                      </p:cBhvr>
                                    </p:animEffect>
                                  </p:childTnLst>
                                </p:cTn>
                              </p:par>
                            </p:childTnLst>
                          </p:cTn>
                        </p:par>
                        <p:par>
                          <p:cTn fill="hold" id="64" nodeType="afterGroup">
                            <p:stCondLst>
                              <p:cond delay="500"/>
                            </p:stCondLst>
                            <p:childTnLst>
                              <p:par>
                                <p:cTn fill="hold" grpId="0" id="65" nodeType="afterEffect" presetClass="entr" presetID="12" presetSubtype="1">
                                  <p:stCondLst>
                                    <p:cond delay="0"/>
                                  </p:stCondLst>
                                  <p:childTnLst>
                                    <p:set>
                                      <p:cBhvr>
                                        <p:cTn dur="1" fill="hold" id="66">
                                          <p:stCondLst>
                                            <p:cond delay="0"/>
                                          </p:stCondLst>
                                        </p:cTn>
                                        <p:tgtEl>
                                          <p:spTgt spid="18"/>
                                        </p:tgtEl>
                                        <p:attrNameLst>
                                          <p:attrName>style.visibility</p:attrName>
                                        </p:attrNameLst>
                                      </p:cBhvr>
                                      <p:to>
                                        <p:strVal val="visible"/>
                                      </p:to>
                                    </p:set>
                                    <p:animEffect filter="slide(fromTop)" transition="in">
                                      <p:cBhvr>
                                        <p:cTn dur="500" id="67"/>
                                        <p:tgtEl>
                                          <p:spTgt spid="18"/>
                                        </p:tgtEl>
                                      </p:cBhvr>
                                    </p:animEffect>
                                  </p:childTnLst>
                                </p:cTn>
                              </p:par>
                            </p:childTnLst>
                          </p:cTn>
                        </p:par>
                        <p:par>
                          <p:cTn fill="hold" id="68" nodeType="afterGroup">
                            <p:stCondLst>
                              <p:cond delay="1000"/>
                            </p:stCondLst>
                            <p:childTnLst>
                              <p:par>
                                <p:cTn decel="100000" fill="hold" grpId="0" id="69" nodeType="afterEffect" presetClass="entr" presetID="49" presetSubtype="0">
                                  <p:stCondLst>
                                    <p:cond delay="0"/>
                                  </p:stCondLst>
                                  <p:childTnLst>
                                    <p:set>
                                      <p:cBhvr>
                                        <p:cTn dur="1" fill="hold" id="70">
                                          <p:stCondLst>
                                            <p:cond delay="0"/>
                                          </p:stCondLst>
                                        </p:cTn>
                                        <p:tgtEl>
                                          <p:spTgt spid="22"/>
                                        </p:tgtEl>
                                        <p:attrNameLst>
                                          <p:attrName>style.visibility</p:attrName>
                                        </p:attrNameLst>
                                      </p:cBhvr>
                                      <p:to>
                                        <p:strVal val="visible"/>
                                      </p:to>
                                    </p:set>
                                    <p:anim calcmode="lin" valueType="num">
                                      <p:cBhvr>
                                        <p:cTn dur="500" fill="hold" id="71"/>
                                        <p:tgtEl>
                                          <p:spTgt spid="22"/>
                                        </p:tgtEl>
                                        <p:attrNameLst>
                                          <p:attrName>ppt_w</p:attrName>
                                        </p:attrNameLst>
                                      </p:cBhvr>
                                      <p:tavLst>
                                        <p:tav tm="0">
                                          <p:val>
                                            <p:fltVal val="0"/>
                                          </p:val>
                                        </p:tav>
                                        <p:tav tm="100000">
                                          <p:val>
                                            <p:strVal val="#ppt_w"/>
                                          </p:val>
                                        </p:tav>
                                      </p:tavLst>
                                    </p:anim>
                                    <p:anim calcmode="lin" valueType="num">
                                      <p:cBhvr>
                                        <p:cTn dur="500" fill="hold" id="72"/>
                                        <p:tgtEl>
                                          <p:spTgt spid="22"/>
                                        </p:tgtEl>
                                        <p:attrNameLst>
                                          <p:attrName>ppt_h</p:attrName>
                                        </p:attrNameLst>
                                      </p:cBhvr>
                                      <p:tavLst>
                                        <p:tav tm="0">
                                          <p:val>
                                            <p:fltVal val="0"/>
                                          </p:val>
                                        </p:tav>
                                        <p:tav tm="100000">
                                          <p:val>
                                            <p:strVal val="#ppt_h"/>
                                          </p:val>
                                        </p:tav>
                                      </p:tavLst>
                                    </p:anim>
                                    <p:anim calcmode="lin" valueType="num">
                                      <p:cBhvr>
                                        <p:cTn dur="500" fill="hold" id="73"/>
                                        <p:tgtEl>
                                          <p:spTgt spid="22"/>
                                        </p:tgtEl>
                                        <p:attrNameLst>
                                          <p:attrName>style.rotation</p:attrName>
                                        </p:attrNameLst>
                                      </p:cBhvr>
                                      <p:tavLst>
                                        <p:tav tm="0">
                                          <p:val>
                                            <p:fltVal val="360"/>
                                          </p:val>
                                        </p:tav>
                                        <p:tav tm="100000">
                                          <p:val>
                                            <p:fltVal val="0"/>
                                          </p:val>
                                        </p:tav>
                                      </p:tavLst>
                                    </p:anim>
                                    <p:animEffect filter="fade" transition="in">
                                      <p:cBhvr>
                                        <p:cTn dur="500" id="74"/>
                                        <p:tgtEl>
                                          <p:spTgt spid="22"/>
                                        </p:tgtEl>
                                      </p:cBhvr>
                                    </p:animEffect>
                                  </p:childTnLst>
                                </p:cTn>
                              </p:par>
                            </p:childTnLst>
                          </p:cTn>
                        </p:par>
                        <p:par>
                          <p:cTn fill="hold" id="75" nodeType="afterGroup">
                            <p:stCondLst>
                              <p:cond delay="1500"/>
                            </p:stCondLst>
                            <p:childTnLst>
                              <p:par>
                                <p:cTn decel="100000" fill="hold" grpId="0" id="76" nodeType="afterEffect" presetClass="entr" presetID="49" presetSubtype="0">
                                  <p:stCondLst>
                                    <p:cond delay="0"/>
                                  </p:stCondLst>
                                  <p:childTnLst>
                                    <p:set>
                                      <p:cBhvr>
                                        <p:cTn dur="1" fill="hold" id="77">
                                          <p:stCondLst>
                                            <p:cond delay="0"/>
                                          </p:stCondLst>
                                        </p:cTn>
                                        <p:tgtEl>
                                          <p:spTgt spid="21"/>
                                        </p:tgtEl>
                                        <p:attrNameLst>
                                          <p:attrName>style.visibility</p:attrName>
                                        </p:attrNameLst>
                                      </p:cBhvr>
                                      <p:to>
                                        <p:strVal val="visible"/>
                                      </p:to>
                                    </p:set>
                                    <p:anim calcmode="lin" valueType="num">
                                      <p:cBhvr>
                                        <p:cTn dur="500" fill="hold" id="78"/>
                                        <p:tgtEl>
                                          <p:spTgt spid="21"/>
                                        </p:tgtEl>
                                        <p:attrNameLst>
                                          <p:attrName>ppt_w</p:attrName>
                                        </p:attrNameLst>
                                      </p:cBhvr>
                                      <p:tavLst>
                                        <p:tav tm="0">
                                          <p:val>
                                            <p:fltVal val="0"/>
                                          </p:val>
                                        </p:tav>
                                        <p:tav tm="100000">
                                          <p:val>
                                            <p:strVal val="#ppt_w"/>
                                          </p:val>
                                        </p:tav>
                                      </p:tavLst>
                                    </p:anim>
                                    <p:anim calcmode="lin" valueType="num">
                                      <p:cBhvr>
                                        <p:cTn dur="500" fill="hold" id="79"/>
                                        <p:tgtEl>
                                          <p:spTgt spid="21"/>
                                        </p:tgtEl>
                                        <p:attrNameLst>
                                          <p:attrName>ppt_h</p:attrName>
                                        </p:attrNameLst>
                                      </p:cBhvr>
                                      <p:tavLst>
                                        <p:tav tm="0">
                                          <p:val>
                                            <p:fltVal val="0"/>
                                          </p:val>
                                        </p:tav>
                                        <p:tav tm="100000">
                                          <p:val>
                                            <p:strVal val="#ppt_h"/>
                                          </p:val>
                                        </p:tav>
                                      </p:tavLst>
                                    </p:anim>
                                    <p:anim calcmode="lin" valueType="num">
                                      <p:cBhvr>
                                        <p:cTn dur="500" fill="hold" id="80"/>
                                        <p:tgtEl>
                                          <p:spTgt spid="21"/>
                                        </p:tgtEl>
                                        <p:attrNameLst>
                                          <p:attrName>style.rotation</p:attrName>
                                        </p:attrNameLst>
                                      </p:cBhvr>
                                      <p:tavLst>
                                        <p:tav tm="0">
                                          <p:val>
                                            <p:fltVal val="360"/>
                                          </p:val>
                                        </p:tav>
                                        <p:tav tm="100000">
                                          <p:val>
                                            <p:fltVal val="0"/>
                                          </p:val>
                                        </p:tav>
                                      </p:tavLst>
                                    </p:anim>
                                    <p:animEffect filter="fade" transition="in">
                                      <p:cBhvr>
                                        <p:cTn dur="500" id="81"/>
                                        <p:tgtEl>
                                          <p:spTgt spid="21"/>
                                        </p:tgtEl>
                                      </p:cBhvr>
                                    </p:animEffect>
                                  </p:childTnLst>
                                </p:cTn>
                              </p:par>
                            </p:childTnLst>
                          </p:cTn>
                        </p:par>
                      </p:childTnLst>
                    </p:cTn>
                  </p:par>
                  <p:par>
                    <p:cTn fill="hold" id="82" nodeType="clickPar">
                      <p:stCondLst>
                        <p:cond delay="indefinite"/>
                        <p:cond delay="0" evt="onBegin">
                          <p:tn val="81"/>
                        </p:cond>
                      </p:stCondLst>
                      <p:childTnLst>
                        <p:par>
                          <p:cTn fill="hold" id="83" nodeType="afterGroup">
                            <p:stCondLst>
                              <p:cond delay="0"/>
                            </p:stCondLst>
                            <p:childTnLst>
                              <p:par>
                                <p:cTn decel="100000" fill="hold" grpId="0" id="84" nodeType="clickEffect" presetClass="entr" presetID="49" presetSubtype="0">
                                  <p:stCondLst>
                                    <p:cond delay="0"/>
                                  </p:stCondLst>
                                  <p:childTnLst>
                                    <p:set>
                                      <p:cBhvr>
                                        <p:cTn dur="1" fill="hold" id="85">
                                          <p:stCondLst>
                                            <p:cond delay="0"/>
                                          </p:stCondLst>
                                        </p:cTn>
                                        <p:tgtEl>
                                          <p:spTgt spid="19"/>
                                        </p:tgtEl>
                                        <p:attrNameLst>
                                          <p:attrName>style.visibility</p:attrName>
                                        </p:attrNameLst>
                                      </p:cBhvr>
                                      <p:to>
                                        <p:strVal val="visible"/>
                                      </p:to>
                                    </p:set>
                                    <p:anim calcmode="lin" valueType="num">
                                      <p:cBhvr>
                                        <p:cTn dur="500" fill="hold" id="86"/>
                                        <p:tgtEl>
                                          <p:spTgt spid="19"/>
                                        </p:tgtEl>
                                        <p:attrNameLst>
                                          <p:attrName>ppt_w</p:attrName>
                                        </p:attrNameLst>
                                      </p:cBhvr>
                                      <p:tavLst>
                                        <p:tav tm="0">
                                          <p:val>
                                            <p:fltVal val="0"/>
                                          </p:val>
                                        </p:tav>
                                        <p:tav tm="100000">
                                          <p:val>
                                            <p:strVal val="#ppt_w"/>
                                          </p:val>
                                        </p:tav>
                                      </p:tavLst>
                                    </p:anim>
                                    <p:anim calcmode="lin" valueType="num">
                                      <p:cBhvr>
                                        <p:cTn dur="500" fill="hold" id="87"/>
                                        <p:tgtEl>
                                          <p:spTgt spid="19"/>
                                        </p:tgtEl>
                                        <p:attrNameLst>
                                          <p:attrName>ppt_h</p:attrName>
                                        </p:attrNameLst>
                                      </p:cBhvr>
                                      <p:tavLst>
                                        <p:tav tm="0">
                                          <p:val>
                                            <p:fltVal val="0"/>
                                          </p:val>
                                        </p:tav>
                                        <p:tav tm="100000">
                                          <p:val>
                                            <p:strVal val="#ppt_h"/>
                                          </p:val>
                                        </p:tav>
                                      </p:tavLst>
                                    </p:anim>
                                    <p:anim calcmode="lin" valueType="num">
                                      <p:cBhvr>
                                        <p:cTn dur="500" fill="hold" id="88"/>
                                        <p:tgtEl>
                                          <p:spTgt spid="19"/>
                                        </p:tgtEl>
                                        <p:attrNameLst>
                                          <p:attrName>style.rotation</p:attrName>
                                        </p:attrNameLst>
                                      </p:cBhvr>
                                      <p:tavLst>
                                        <p:tav tm="0">
                                          <p:val>
                                            <p:fltVal val="360"/>
                                          </p:val>
                                        </p:tav>
                                        <p:tav tm="100000">
                                          <p:val>
                                            <p:fltVal val="0"/>
                                          </p:val>
                                        </p:tav>
                                      </p:tavLst>
                                    </p:anim>
                                    <p:animEffect filter="fade" transition="in">
                                      <p:cBhvr>
                                        <p:cTn dur="500" id="89"/>
                                        <p:tgtEl>
                                          <p:spTgt spid="19"/>
                                        </p:tgtEl>
                                      </p:cBhvr>
                                    </p:animEffect>
                                  </p:childTnLst>
                                </p:cTn>
                              </p:par>
                            </p:childTnLst>
                          </p:cTn>
                        </p:par>
                        <p:par>
                          <p:cTn fill="hold" id="90" nodeType="afterGroup">
                            <p:stCondLst>
                              <p:cond delay="500"/>
                            </p:stCondLst>
                            <p:childTnLst>
                              <p:par>
                                <p:cTn fill="hold" grpId="0" id="91" nodeType="afterEffect" presetClass="entr" presetID="12" presetSubtype="1">
                                  <p:stCondLst>
                                    <p:cond delay="0"/>
                                  </p:stCondLst>
                                  <p:childTnLst>
                                    <p:set>
                                      <p:cBhvr>
                                        <p:cTn dur="1" fill="hold" id="92">
                                          <p:stCondLst>
                                            <p:cond delay="0"/>
                                          </p:stCondLst>
                                        </p:cTn>
                                        <p:tgtEl>
                                          <p:spTgt spid="33"/>
                                        </p:tgtEl>
                                        <p:attrNameLst>
                                          <p:attrName>style.visibility</p:attrName>
                                        </p:attrNameLst>
                                      </p:cBhvr>
                                      <p:to>
                                        <p:strVal val="visible"/>
                                      </p:to>
                                    </p:set>
                                    <p:animEffect filter="slide(fromTop)" transition="in">
                                      <p:cBhvr>
                                        <p:cTn dur="500" id="93"/>
                                        <p:tgtEl>
                                          <p:spTgt spid="33"/>
                                        </p:tgtEl>
                                      </p:cBhvr>
                                    </p:animEffect>
                                  </p:childTnLst>
                                </p:cTn>
                              </p:par>
                            </p:childTnLst>
                          </p:cTn>
                        </p:par>
                        <p:par>
                          <p:cTn fill="hold" id="94" nodeType="afterGroup">
                            <p:stCondLst>
                              <p:cond delay="1000"/>
                            </p:stCondLst>
                            <p:childTnLst>
                              <p:par>
                                <p:cTn fill="hold" grpId="0" id="95" nodeType="afterEffect" presetClass="entr" presetID="12" presetSubtype="1">
                                  <p:stCondLst>
                                    <p:cond delay="0"/>
                                  </p:stCondLst>
                                  <p:childTnLst>
                                    <p:set>
                                      <p:cBhvr>
                                        <p:cTn dur="1" fill="hold" id="96">
                                          <p:stCondLst>
                                            <p:cond delay="0"/>
                                          </p:stCondLst>
                                        </p:cTn>
                                        <p:tgtEl>
                                          <p:spTgt spid="32"/>
                                        </p:tgtEl>
                                        <p:attrNameLst>
                                          <p:attrName>style.visibility</p:attrName>
                                        </p:attrNameLst>
                                      </p:cBhvr>
                                      <p:to>
                                        <p:strVal val="visible"/>
                                      </p:to>
                                    </p:set>
                                    <p:animEffect filter="slide(fromTop)" transition="in">
                                      <p:cBhvr>
                                        <p:cTn dur="500" id="97"/>
                                        <p:tgtEl>
                                          <p:spTgt spid="32"/>
                                        </p:tgtEl>
                                      </p:cBhvr>
                                    </p:animEffect>
                                  </p:childTnLst>
                                </p:cTn>
                              </p:par>
                            </p:childTnLst>
                          </p:cTn>
                        </p:par>
                        <p:par>
                          <p:cTn fill="hold" id="98" nodeType="afterGroup">
                            <p:stCondLst>
                              <p:cond delay="1500"/>
                            </p:stCondLst>
                            <p:childTnLst>
                              <p:par>
                                <p:cTn fill="hold" grpId="0" id="99" nodeType="afterEffect" presetClass="entr" presetID="12" presetSubtype="1">
                                  <p:stCondLst>
                                    <p:cond delay="0"/>
                                  </p:stCondLst>
                                  <p:childTnLst>
                                    <p:set>
                                      <p:cBhvr>
                                        <p:cTn dur="1" fill="hold" id="100">
                                          <p:stCondLst>
                                            <p:cond delay="0"/>
                                          </p:stCondLst>
                                        </p:cTn>
                                        <p:tgtEl>
                                          <p:spTgt spid="25"/>
                                        </p:tgtEl>
                                        <p:attrNameLst>
                                          <p:attrName>style.visibility</p:attrName>
                                        </p:attrNameLst>
                                      </p:cBhvr>
                                      <p:to>
                                        <p:strVal val="visible"/>
                                      </p:to>
                                    </p:set>
                                    <p:animEffect filter="slide(fromTop)" transition="in">
                                      <p:cBhvr>
                                        <p:cTn dur="500" id="101"/>
                                        <p:tgtEl>
                                          <p:spTgt spid="25"/>
                                        </p:tgtEl>
                                      </p:cBhvr>
                                    </p:animEffect>
                                  </p:childTnLst>
                                </p:cTn>
                              </p:par>
                            </p:childTnLst>
                          </p:cTn>
                        </p:par>
                        <p:par>
                          <p:cTn fill="hold" id="102" nodeType="afterGroup">
                            <p:stCondLst>
                              <p:cond delay="2000"/>
                            </p:stCondLst>
                            <p:childTnLst>
                              <p:par>
                                <p:cTn fill="hold" grpId="0" id="103" nodeType="afterEffect" presetClass="entr" presetID="53" presetSubtype="0">
                                  <p:stCondLst>
                                    <p:cond delay="0"/>
                                  </p:stCondLst>
                                  <p:childTnLst>
                                    <p:set>
                                      <p:cBhvr>
                                        <p:cTn dur="1" fill="hold" id="104">
                                          <p:stCondLst>
                                            <p:cond delay="0"/>
                                          </p:stCondLst>
                                        </p:cTn>
                                        <p:tgtEl>
                                          <p:spTgt spid="23"/>
                                        </p:tgtEl>
                                        <p:attrNameLst>
                                          <p:attrName>style.visibility</p:attrName>
                                        </p:attrNameLst>
                                      </p:cBhvr>
                                      <p:to>
                                        <p:strVal val="visible"/>
                                      </p:to>
                                    </p:set>
                                    <p:anim calcmode="lin" valueType="num">
                                      <p:cBhvr>
                                        <p:cTn dur="500" fill="hold" id="105"/>
                                        <p:tgtEl>
                                          <p:spTgt spid="23"/>
                                        </p:tgtEl>
                                        <p:attrNameLst>
                                          <p:attrName>ppt_w</p:attrName>
                                        </p:attrNameLst>
                                      </p:cBhvr>
                                      <p:tavLst>
                                        <p:tav tm="0">
                                          <p:val>
                                            <p:fltVal val="0"/>
                                          </p:val>
                                        </p:tav>
                                        <p:tav tm="100000">
                                          <p:val>
                                            <p:strVal val="#ppt_w"/>
                                          </p:val>
                                        </p:tav>
                                      </p:tavLst>
                                    </p:anim>
                                    <p:anim calcmode="lin" valueType="num">
                                      <p:cBhvr>
                                        <p:cTn dur="500" fill="hold" id="106"/>
                                        <p:tgtEl>
                                          <p:spTgt spid="23"/>
                                        </p:tgtEl>
                                        <p:attrNameLst>
                                          <p:attrName>ppt_h</p:attrName>
                                        </p:attrNameLst>
                                      </p:cBhvr>
                                      <p:tavLst>
                                        <p:tav tm="0">
                                          <p:val>
                                            <p:fltVal val="0"/>
                                          </p:val>
                                        </p:tav>
                                        <p:tav tm="100000">
                                          <p:val>
                                            <p:strVal val="#ppt_h"/>
                                          </p:val>
                                        </p:tav>
                                      </p:tavLst>
                                    </p:anim>
                                    <p:animEffect filter="fade" transition="in">
                                      <p:cBhvr>
                                        <p:cTn dur="500" id="107"/>
                                        <p:tgtEl>
                                          <p:spTgt spid="23"/>
                                        </p:tgtEl>
                                      </p:cBhvr>
                                    </p:animEffect>
                                  </p:childTnLst>
                                </p:cTn>
                              </p:par>
                              <p:par>
                                <p:cTn fill="hold" grpId="0" id="108" nodeType="withEffect" presetClass="entr" presetID="53" presetSubtype="0">
                                  <p:stCondLst>
                                    <p:cond delay="0"/>
                                  </p:stCondLst>
                                  <p:childTnLst>
                                    <p:set>
                                      <p:cBhvr>
                                        <p:cTn dur="1" fill="hold" id="109">
                                          <p:stCondLst>
                                            <p:cond delay="0"/>
                                          </p:stCondLst>
                                        </p:cTn>
                                        <p:tgtEl>
                                          <p:spTgt spid="24"/>
                                        </p:tgtEl>
                                        <p:attrNameLst>
                                          <p:attrName>style.visibility</p:attrName>
                                        </p:attrNameLst>
                                      </p:cBhvr>
                                      <p:to>
                                        <p:strVal val="visible"/>
                                      </p:to>
                                    </p:set>
                                    <p:anim calcmode="lin" valueType="num">
                                      <p:cBhvr>
                                        <p:cTn dur="500" fill="hold" id="110"/>
                                        <p:tgtEl>
                                          <p:spTgt spid="24"/>
                                        </p:tgtEl>
                                        <p:attrNameLst>
                                          <p:attrName>ppt_w</p:attrName>
                                        </p:attrNameLst>
                                      </p:cBhvr>
                                      <p:tavLst>
                                        <p:tav tm="0">
                                          <p:val>
                                            <p:fltVal val="0"/>
                                          </p:val>
                                        </p:tav>
                                        <p:tav tm="100000">
                                          <p:val>
                                            <p:strVal val="#ppt_w"/>
                                          </p:val>
                                        </p:tav>
                                      </p:tavLst>
                                    </p:anim>
                                    <p:anim calcmode="lin" valueType="num">
                                      <p:cBhvr>
                                        <p:cTn dur="500" fill="hold" id="111"/>
                                        <p:tgtEl>
                                          <p:spTgt spid="24"/>
                                        </p:tgtEl>
                                        <p:attrNameLst>
                                          <p:attrName>ppt_h</p:attrName>
                                        </p:attrNameLst>
                                      </p:cBhvr>
                                      <p:tavLst>
                                        <p:tav tm="0">
                                          <p:val>
                                            <p:fltVal val="0"/>
                                          </p:val>
                                        </p:tav>
                                        <p:tav tm="100000">
                                          <p:val>
                                            <p:strVal val="#ppt_h"/>
                                          </p:val>
                                        </p:tav>
                                      </p:tavLst>
                                    </p:anim>
                                    <p:animEffect filter="fade" transition="in">
                                      <p:cBhvr>
                                        <p:cTn dur="500" id="11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F294A5D6-0630-4C41-912E-1748D2B36558}" type="slidenum">
              <a:rPr altLang="en-US" lang="zh-CN" smtClean="0" sz="1400">
                <a:solidFill>
                  <a:schemeClr val="bg1"/>
                </a:solidFill>
              </a:rPr>
              <a:pPr algn="ctr"/>
              <a:t>5</a:t>
            </a:fld>
          </a:p>
        </p:txBody>
      </p:sp>
      <p:grpSp>
        <p:nvGrpSpPr>
          <p:cNvPr id="17" name="Group 1"/>
          <p:cNvGrpSpPr/>
          <p:nvPr/>
        </p:nvGrpSpPr>
        <p:grpSpPr>
          <a:xfrm>
            <a:off x="1918742" y="1556793"/>
            <a:ext cx="4824537" cy="1111704"/>
            <a:chOff x="1183894" y="4149930"/>
            <a:chExt cx="2185656" cy="1111499"/>
          </a:xfrm>
        </p:grpSpPr>
        <p:sp>
          <p:nvSpPr>
            <p:cNvPr id="18" name="Text Placeholder 32"/>
            <p:cNvSpPr txBox="1"/>
            <p:nvPr/>
          </p:nvSpPr>
          <p:spPr bwMode="auto">
            <a:xfrm>
              <a:off x="1219147" y="4455669"/>
              <a:ext cx="2150403" cy="80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fontAlgn="base">
                <a:lnSpc>
                  <a:spcPct val="150000"/>
                </a:lnSpc>
                <a:spcBef>
                  <a:spcPct val="0"/>
                </a:spcBef>
                <a:spcAft>
                  <a:spcPct val="0"/>
                </a:spcAft>
              </a:pPr>
              <a:r>
                <a:rPr altLang="en-US" lang="zh-CN" sz="14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sp>
          <p:nvSpPr>
            <p:cNvPr id="19" name="Text Placeholder 33"/>
            <p:cNvSpPr txBox="1"/>
            <p:nvPr/>
          </p:nvSpPr>
          <p:spPr bwMode="auto">
            <a:xfrm>
              <a:off x="1183894" y="4149930"/>
              <a:ext cx="2044646" cy="318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a:lnSpc>
                  <a:spcPct val="90000"/>
                </a:lnSpc>
                <a:spcBef>
                  <a:spcPts val="375"/>
                </a:spcBef>
              </a:pPr>
              <a:r>
                <a:rPr altLang="en-US" b="1" kern="0" lang="zh-CN" smtClean="0" sz="1800">
                  <a:solidFill>
                    <a:schemeClr val="tx1">
                      <a:lumMod val="50000"/>
                    </a:schemeClr>
                  </a:solidFill>
                  <a:latin charset="-122" pitchFamily="34" typeface="微软雅黑"/>
                  <a:ea charset="-122" pitchFamily="34" typeface="微软雅黑"/>
                </a:rPr>
                <a:t>添加文本标题</a:t>
              </a:r>
            </a:p>
          </p:txBody>
        </p:sp>
      </p:grpSp>
      <p:grpSp>
        <p:nvGrpSpPr>
          <p:cNvPr id="20" name="Group 1"/>
          <p:cNvGrpSpPr/>
          <p:nvPr/>
        </p:nvGrpSpPr>
        <p:grpSpPr>
          <a:xfrm>
            <a:off x="1918742" y="2965369"/>
            <a:ext cx="4824537" cy="1111704"/>
            <a:chOff x="1183894" y="4149930"/>
            <a:chExt cx="2185656" cy="1111499"/>
          </a:xfrm>
        </p:grpSpPr>
        <p:sp>
          <p:nvSpPr>
            <p:cNvPr id="21" name="Text Placeholder 32"/>
            <p:cNvSpPr txBox="1"/>
            <p:nvPr/>
          </p:nvSpPr>
          <p:spPr bwMode="auto">
            <a:xfrm>
              <a:off x="1219147" y="4455669"/>
              <a:ext cx="2150403" cy="80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fontAlgn="base">
                <a:lnSpc>
                  <a:spcPct val="150000"/>
                </a:lnSpc>
                <a:spcBef>
                  <a:spcPct val="0"/>
                </a:spcBef>
                <a:spcAft>
                  <a:spcPct val="0"/>
                </a:spcAft>
              </a:pPr>
              <a:r>
                <a:rPr altLang="en-US" lang="zh-CN" sz="14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sp>
          <p:nvSpPr>
            <p:cNvPr id="22" name="Text Placeholder 33"/>
            <p:cNvSpPr txBox="1"/>
            <p:nvPr/>
          </p:nvSpPr>
          <p:spPr bwMode="auto">
            <a:xfrm>
              <a:off x="1183894" y="4149930"/>
              <a:ext cx="2044646" cy="318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a:lnSpc>
                  <a:spcPct val="90000"/>
                </a:lnSpc>
                <a:spcBef>
                  <a:spcPts val="375"/>
                </a:spcBef>
              </a:pPr>
              <a:r>
                <a:rPr altLang="en-US" b="1" kern="0" lang="zh-CN" sz="1800">
                  <a:solidFill>
                    <a:schemeClr val="tx1">
                      <a:lumMod val="50000"/>
                    </a:schemeClr>
                  </a:solidFill>
                  <a:latin charset="-122" pitchFamily="34" typeface="微软雅黑"/>
                  <a:ea charset="-122" pitchFamily="34" typeface="微软雅黑"/>
                </a:rPr>
                <a:t>添加文本标题</a:t>
              </a:r>
            </a:p>
          </p:txBody>
        </p:sp>
      </p:grpSp>
      <p:grpSp>
        <p:nvGrpSpPr>
          <p:cNvPr id="23" name="Group 1"/>
          <p:cNvGrpSpPr/>
          <p:nvPr/>
        </p:nvGrpSpPr>
        <p:grpSpPr>
          <a:xfrm>
            <a:off x="1918742" y="4405528"/>
            <a:ext cx="4824537" cy="1111704"/>
            <a:chOff x="1183894" y="4149930"/>
            <a:chExt cx="2185656" cy="1111499"/>
          </a:xfrm>
        </p:grpSpPr>
        <p:sp>
          <p:nvSpPr>
            <p:cNvPr id="24" name="Text Placeholder 32"/>
            <p:cNvSpPr txBox="1"/>
            <p:nvPr/>
          </p:nvSpPr>
          <p:spPr bwMode="auto">
            <a:xfrm>
              <a:off x="1219147" y="4455669"/>
              <a:ext cx="2150403" cy="80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fontAlgn="base">
                <a:lnSpc>
                  <a:spcPct val="150000"/>
                </a:lnSpc>
                <a:spcBef>
                  <a:spcPct val="0"/>
                </a:spcBef>
                <a:spcAft>
                  <a:spcPct val="0"/>
                </a:spcAft>
              </a:pPr>
              <a:r>
                <a:rPr altLang="en-US" lang="zh-CN" sz="14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sp>
          <p:nvSpPr>
            <p:cNvPr id="25" name="Text Placeholder 33"/>
            <p:cNvSpPr txBox="1"/>
            <p:nvPr/>
          </p:nvSpPr>
          <p:spPr bwMode="auto">
            <a:xfrm>
              <a:off x="1183894" y="4149930"/>
              <a:ext cx="2044646" cy="318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a:lnSpc>
                  <a:spcPct val="90000"/>
                </a:lnSpc>
                <a:spcBef>
                  <a:spcPts val="375"/>
                </a:spcBef>
              </a:pPr>
              <a:r>
                <a:rPr altLang="en-US" b="1" kern="0" lang="zh-CN" sz="1800">
                  <a:solidFill>
                    <a:schemeClr val="tx1">
                      <a:lumMod val="50000"/>
                    </a:schemeClr>
                  </a:solidFill>
                  <a:latin charset="-122" pitchFamily="34" typeface="微软雅黑"/>
                  <a:ea charset="-122" pitchFamily="34" typeface="微软雅黑"/>
                </a:rPr>
                <a:t>添加文本标题</a:t>
              </a:r>
            </a:p>
          </p:txBody>
        </p:sp>
      </p:grpSp>
      <p:grpSp>
        <p:nvGrpSpPr>
          <p:cNvPr id="26" name="组合 25"/>
          <p:cNvGrpSpPr/>
          <p:nvPr/>
        </p:nvGrpSpPr>
        <p:grpSpPr>
          <a:xfrm>
            <a:off x="7283340" y="1162879"/>
            <a:ext cx="3960439" cy="4504770"/>
            <a:chOff x="1558702" y="1056765"/>
            <a:chExt cx="2864705" cy="2118463"/>
          </a:xfrm>
        </p:grpSpPr>
        <p:pic>
          <p:nvPicPr>
            <p:cNvPr descr="相片3" id="27" name="Picture 40"/>
            <p:cNvPicPr>
              <a:picLocks noChangeArrowheads="1" noChangeAspect="1"/>
            </p:cNvPicPr>
            <p:nvPr/>
          </p:nvPicPr>
          <p:blipFill>
            <a:blip r:embed="rId5">
              <a:extLst>
                <a:ext uri="{28A0092B-C50C-407E-A947-70E740481C1C}">
                  <a14:useLocalDpi val="0"/>
                </a:ext>
              </a:extLst>
            </a:blip>
            <a:stretch>
              <a:fillRect/>
            </a:stretch>
          </p:blipFill>
          <p:spPr bwMode="auto">
            <a:xfrm>
              <a:off x="1558702" y="1056765"/>
              <a:ext cx="2864705" cy="2118463"/>
            </a:xfrm>
            <a:prstGeom prst="rect">
              <a:avLst/>
            </a:prstGeom>
            <a:noFill/>
            <a:extLst>
              <a:ext uri="{909E8E84-426E-40DD-AFC4-6F175D3DCCD1}">
                <a14:hiddenFill>
                  <a:solidFill>
                    <a:srgbClr val="FFFFFF"/>
                  </a:solidFill>
                </a14:hiddenFill>
              </a:ext>
            </a:extLst>
          </p:spPr>
        </p:pic>
        <p:pic>
          <p:nvPicPr>
            <p:cNvPr id="28" name="Picture 2"/>
            <p:cNvPicPr>
              <a:picLocks noChangeArrowheads="1" noChangeAspect="1"/>
            </p:cNvPicPr>
            <p:nvPr/>
          </p:nvPicPr>
          <p:blipFill>
            <a:blip r:embed="rId6">
              <a:extLst>
                <a:ext uri="{28A0092B-C50C-407E-A947-70E740481C1C}">
                  <a14:useLocalDpi val="0"/>
                </a:ext>
              </a:extLst>
            </a:blip>
            <a:stretch>
              <a:fillRect/>
            </a:stretch>
          </p:blipFill>
          <p:spPr bwMode="auto">
            <a:xfrm>
              <a:off x="1949343" y="1291332"/>
              <a:ext cx="2083422" cy="1675463"/>
            </a:xfrm>
            <a:prstGeom prst="rect">
              <a:avLst/>
            </a:prstGeom>
            <a:noFill/>
            <a:ln>
              <a:noFill/>
            </a:ln>
            <a:extLst>
              <a:ext uri="{909E8E84-426E-40DD-AFC4-6F175D3DCCD1}">
                <a14:hiddenFill>
                  <a:solidFill>
                    <a:srgbClr val="FFFFFF"/>
                  </a:solidFill>
                </a14:hiddenFill>
              </a:ext>
            </a:extLst>
          </p:spPr>
        </p:pic>
      </p:grpSp>
      <p:grpSp>
        <p:nvGrpSpPr>
          <p:cNvPr id="29" name="组合 28"/>
          <p:cNvGrpSpPr/>
          <p:nvPr/>
        </p:nvGrpSpPr>
        <p:grpSpPr>
          <a:xfrm>
            <a:off x="982640" y="3156413"/>
            <a:ext cx="722019" cy="726424"/>
            <a:chOff x="982638" y="3156413"/>
            <a:chExt cx="722019" cy="726424"/>
          </a:xfrm>
        </p:grpSpPr>
        <p:sp>
          <p:nvSpPr>
            <p:cNvPr id="30" name="Oval 11"/>
            <p:cNvSpPr/>
            <p:nvPr/>
          </p:nvSpPr>
          <p:spPr>
            <a:xfrm>
              <a:off x="982638" y="3156413"/>
              <a:ext cx="722019" cy="726424"/>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bIns="60958" lIns="121917" rIns="121917" rtlCol="0" tIns="60958"/>
            <a:lstStyle/>
            <a:p>
              <a:pPr algn="ctr"/>
              <a:endParaRPr lang="en-US" sz="11700">
                <a:solidFill>
                  <a:schemeClr val="bg1"/>
                </a:solidFill>
              </a:endParaRPr>
            </a:p>
          </p:txBody>
        </p:sp>
        <p:sp>
          <p:nvSpPr>
            <p:cNvPr id="31" name="Freeform 45"/>
            <p:cNvSpPr>
              <a:spLocks noEditPoints="1"/>
            </p:cNvSpPr>
            <p:nvPr/>
          </p:nvSpPr>
          <p:spPr bwMode="auto">
            <a:xfrm>
              <a:off x="1104014" y="3415264"/>
              <a:ext cx="484482" cy="223254"/>
            </a:xfrm>
            <a:custGeom>
              <a:gdLst>
                <a:gd fmla="*/ 28 w 30" name="T0"/>
                <a:gd fmla="*/ 0 h 20" name="T1"/>
                <a:gd fmla="*/ 28 w 30" name="T2"/>
                <a:gd fmla="*/ 18 h 20" name="T3"/>
                <a:gd fmla="*/ 30 w 30" name="T4"/>
                <a:gd fmla="*/ 20 h 20" name="T5"/>
                <a:gd fmla="*/ 1 w 30" name="T6"/>
                <a:gd fmla="*/ 18 h 20" name="T7"/>
                <a:gd fmla="*/ 3 w 30" name="T8"/>
                <a:gd fmla="*/ 0 h 20" name="T9"/>
                <a:gd fmla="*/ 8 w 30" name="T10"/>
                <a:gd fmla="*/ 13 h 20" name="T11"/>
                <a:gd fmla="*/ 6 w 30" name="T12"/>
                <a:gd fmla="*/ 12 h 20" name="T13"/>
                <a:gd fmla="*/ 8 w 30" name="T14"/>
                <a:gd fmla="*/ 10 h 20" name="T15"/>
                <a:gd fmla="*/ 5 w 30" name="T16"/>
                <a:gd fmla="*/ 10 h 20" name="T17"/>
                <a:gd fmla="*/ 6 w 30" name="T18"/>
                <a:gd fmla="*/ 16 h 20" name="T19"/>
                <a:gd fmla="*/ 9 w 30" name="T20"/>
                <a:gd fmla="*/ 14 h 20" name="T21"/>
                <a:gd fmla="*/ 6 w 30" name="T22"/>
                <a:gd fmla="*/ 14 h 20" name="T23"/>
                <a:gd fmla="*/ 11 w 30" name="T24"/>
                <a:gd fmla="*/ 11 h 20" name="T25"/>
                <a:gd fmla="*/ 10 w 30" name="T26"/>
                <a:gd fmla="*/ 11 h 20" name="T27"/>
                <a:gd fmla="*/ 10 w 30" name="T28"/>
                <a:gd fmla="*/ 13 h 20" name="T29"/>
                <a:gd fmla="*/ 12 w 30" name="T30"/>
                <a:gd fmla="*/ 12 h 20" name="T31"/>
                <a:gd fmla="*/ 9 w 30" name="T32"/>
                <a:gd fmla="*/ 13 h 20" name="T33"/>
                <a:gd fmla="*/ 14 w 30" name="T34"/>
                <a:gd fmla="*/ 13 h 20" name="T35"/>
                <a:gd fmla="*/ 15 w 30" name="T36"/>
                <a:gd fmla="*/ 13 h 20" name="T37"/>
                <a:gd fmla="*/ 16 w 30" name="T38"/>
                <a:gd fmla="*/ 10 h 20" name="T39"/>
                <a:gd fmla="*/ 18 w 30" name="T40"/>
                <a:gd fmla="*/ 13 h 20" name="T41"/>
                <a:gd fmla="*/ 18 w 30" name="T42"/>
                <a:gd fmla="*/ 10 h 20" name="T43"/>
                <a:gd fmla="*/ 13 w 30" name="T44"/>
                <a:gd fmla="*/ 14 h 20" name="T45"/>
                <a:gd fmla="*/ 22 w 30" name="T46"/>
                <a:gd fmla="*/ 10 h 20" name="T47"/>
                <a:gd fmla="*/ 21 w 30" name="T48"/>
                <a:gd fmla="*/ 11 h 20" name="T49"/>
                <a:gd fmla="*/ 22 w 30" name="T50"/>
                <a:gd fmla="*/ 8 h 20" name="T51"/>
                <a:gd fmla="*/ 22 w 30" name="T52"/>
                <a:gd fmla="*/ 7 h 20" name="T53"/>
                <a:gd fmla="*/ 20 w 30" name="T54"/>
                <a:gd fmla="*/ 7 h 20" name="T55"/>
                <a:gd fmla="*/ 19 w 30" name="T56"/>
                <a:gd fmla="*/ 11 h 20" name="T57"/>
                <a:gd fmla="*/ 20 w 30" name="T58"/>
                <a:gd fmla="*/ 12 h 20" name="T59"/>
                <a:gd fmla="*/ 23 w 30" name="T60"/>
                <a:gd fmla="*/ 10 h 20" name="T61"/>
                <a:gd fmla="*/ 23 w 30" name="T62"/>
                <a:gd fmla="*/ 5 h 20" name="T63"/>
                <a:gd fmla="*/ 23 w 30" name="T64"/>
                <a:gd fmla="*/ 7 h 20" name="T65"/>
                <a:gd fmla="*/ 24 w 30" name="T66"/>
                <a:gd fmla="*/ 8 h 20" name="T67"/>
                <a:gd fmla="*/ 25 w 30" name="T68"/>
                <a:gd fmla="*/ 6 h 20" name="T69"/>
                <a:gd fmla="*/ 25 w 30" name="T70"/>
                <a:gd fmla="*/ 5 h 20" name="T71"/>
                <a:gd fmla="*/ 23 w 30" name="T72"/>
                <a:gd fmla="*/ 4 h 20" name="T73"/>
                <a:gd fmla="*/ 23 w 30" name="T74"/>
                <a:gd fmla="*/ 5 h 20" name="T75"/>
                <a:gd fmla="*/ 18 w 30" name="T76"/>
                <a:gd fmla="*/ 16 h 20" name="T77"/>
                <a:gd fmla="*/ 25 w 30" name="T78"/>
                <a:gd fmla="*/ 17 h 20" name="T79"/>
                <a:gd fmla="*/ 27 w 30" name="T80"/>
                <a:gd fmla="*/ 1 h 20" name="T81"/>
                <a:gd fmla="*/ 17 w 30" name="T82"/>
                <a:gd fmla="*/ 18 h 20" name="T83"/>
                <a:gd fmla="*/ 24 w 30" name="T84"/>
                <a:gd fmla="*/ 17 h 20" name="T85"/>
                <a:gd fmla="*/ 19 w 30" name="T86"/>
                <a:gd fmla="*/ 18 h 2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 w="30">
                  <a:moveTo>
                    <a:pt x="3" y="0"/>
                  </a:moveTo>
                  <a:cubicBezTo>
                    <a:pt x="3" y="0"/>
                    <a:pt x="3" y="0"/>
                    <a:pt x="3" y="0"/>
                  </a:cubicBezTo>
                  <a:cubicBezTo>
                    <a:pt x="28" y="0"/>
                    <a:pt x="28" y="0"/>
                    <a:pt x="28" y="0"/>
                  </a:cubicBezTo>
                  <a:cubicBezTo>
                    <a:pt x="28" y="0"/>
                    <a:pt x="28" y="0"/>
                    <a:pt x="28" y="1"/>
                  </a:cubicBezTo>
                  <a:cubicBezTo>
                    <a:pt x="28" y="1"/>
                    <a:pt x="28" y="1"/>
                    <a:pt x="28" y="1"/>
                  </a:cubicBezTo>
                  <a:cubicBezTo>
                    <a:pt x="28" y="18"/>
                    <a:pt x="28" y="18"/>
                    <a:pt x="28" y="18"/>
                  </a:cubicBezTo>
                  <a:cubicBezTo>
                    <a:pt x="30" y="18"/>
                    <a:pt x="30" y="18"/>
                    <a:pt x="30" y="18"/>
                  </a:cubicBezTo>
                  <a:cubicBezTo>
                    <a:pt x="30" y="18"/>
                    <a:pt x="30" y="19"/>
                    <a:pt x="30" y="19"/>
                  </a:cubicBezTo>
                  <a:cubicBezTo>
                    <a:pt x="30" y="20"/>
                    <a:pt x="30" y="20"/>
                    <a:pt x="30" y="20"/>
                  </a:cubicBezTo>
                  <a:cubicBezTo>
                    <a:pt x="20" y="20"/>
                    <a:pt x="10" y="20"/>
                    <a:pt x="1" y="20"/>
                  </a:cubicBezTo>
                  <a:cubicBezTo>
                    <a:pt x="0" y="20"/>
                    <a:pt x="0" y="20"/>
                    <a:pt x="0" y="19"/>
                  </a:cubicBezTo>
                  <a:cubicBezTo>
                    <a:pt x="0" y="19"/>
                    <a:pt x="0" y="18"/>
                    <a:pt x="1" y="18"/>
                  </a:cubicBezTo>
                  <a:cubicBezTo>
                    <a:pt x="2" y="18"/>
                    <a:pt x="2" y="18"/>
                    <a:pt x="2" y="18"/>
                  </a:cubicBezTo>
                  <a:cubicBezTo>
                    <a:pt x="2" y="1"/>
                    <a:pt x="2" y="1"/>
                    <a:pt x="2" y="1"/>
                  </a:cubicBezTo>
                  <a:cubicBezTo>
                    <a:pt x="2" y="0"/>
                    <a:pt x="2" y="0"/>
                    <a:pt x="3" y="0"/>
                  </a:cubicBezTo>
                  <a:close/>
                  <a:moveTo>
                    <a:pt x="6" y="14"/>
                  </a:moveTo>
                  <a:cubicBezTo>
                    <a:pt x="6" y="14"/>
                    <a:pt x="6" y="14"/>
                    <a:pt x="6" y="14"/>
                  </a:cubicBezTo>
                  <a:cubicBezTo>
                    <a:pt x="8" y="13"/>
                    <a:pt x="8" y="13"/>
                    <a:pt x="8" y="13"/>
                  </a:cubicBezTo>
                  <a:cubicBezTo>
                    <a:pt x="8" y="13"/>
                    <a:pt x="8" y="13"/>
                    <a:pt x="8" y="12"/>
                  </a:cubicBezTo>
                  <a:cubicBezTo>
                    <a:pt x="8" y="12"/>
                    <a:pt x="8" y="12"/>
                    <a:pt x="8" y="12"/>
                  </a:cubicBezTo>
                  <a:cubicBezTo>
                    <a:pt x="6" y="12"/>
                    <a:pt x="6" y="12"/>
                    <a:pt x="6" y="12"/>
                  </a:cubicBezTo>
                  <a:cubicBezTo>
                    <a:pt x="6" y="12"/>
                    <a:pt x="6" y="12"/>
                    <a:pt x="6" y="12"/>
                  </a:cubicBezTo>
                  <a:cubicBezTo>
                    <a:pt x="6" y="11"/>
                    <a:pt x="6" y="11"/>
                    <a:pt x="6" y="11"/>
                  </a:cubicBezTo>
                  <a:cubicBezTo>
                    <a:pt x="8" y="10"/>
                    <a:pt x="8" y="10"/>
                    <a:pt x="8" y="10"/>
                  </a:cubicBezTo>
                  <a:cubicBezTo>
                    <a:pt x="8" y="10"/>
                    <a:pt x="9" y="10"/>
                    <a:pt x="9" y="10"/>
                  </a:cubicBezTo>
                  <a:cubicBezTo>
                    <a:pt x="8" y="9"/>
                    <a:pt x="8" y="9"/>
                    <a:pt x="8" y="9"/>
                  </a:cubicBezTo>
                  <a:cubicBezTo>
                    <a:pt x="5" y="10"/>
                    <a:pt x="5" y="10"/>
                    <a:pt x="5" y="10"/>
                  </a:cubicBezTo>
                  <a:cubicBezTo>
                    <a:pt x="4" y="10"/>
                    <a:pt x="4" y="10"/>
                    <a:pt x="4" y="11"/>
                  </a:cubicBezTo>
                  <a:cubicBezTo>
                    <a:pt x="6" y="16"/>
                    <a:pt x="6" y="16"/>
                    <a:pt x="6" y="16"/>
                  </a:cubicBezTo>
                  <a:cubicBezTo>
                    <a:pt x="6" y="16"/>
                    <a:pt x="6" y="16"/>
                    <a:pt x="6" y="16"/>
                  </a:cubicBezTo>
                  <a:cubicBezTo>
                    <a:pt x="9" y="15"/>
                    <a:pt x="9" y="15"/>
                    <a:pt x="9" y="15"/>
                  </a:cubicBezTo>
                  <a:cubicBezTo>
                    <a:pt x="10" y="15"/>
                    <a:pt x="10" y="15"/>
                    <a:pt x="10" y="15"/>
                  </a:cubicBezTo>
                  <a:cubicBezTo>
                    <a:pt x="10" y="14"/>
                    <a:pt x="9" y="14"/>
                    <a:pt x="9" y="14"/>
                  </a:cubicBezTo>
                  <a:cubicBezTo>
                    <a:pt x="7" y="15"/>
                    <a:pt x="7" y="15"/>
                    <a:pt x="7" y="15"/>
                  </a:cubicBezTo>
                  <a:cubicBezTo>
                    <a:pt x="6" y="14"/>
                    <a:pt x="6" y="14"/>
                    <a:pt x="6" y="14"/>
                  </a:cubicBezTo>
                  <a:cubicBezTo>
                    <a:pt x="6" y="14"/>
                    <a:pt x="6" y="14"/>
                    <a:pt x="6" y="14"/>
                  </a:cubicBezTo>
                  <a:close/>
                  <a:moveTo>
                    <a:pt x="10" y="12"/>
                  </a:moveTo>
                  <a:cubicBezTo>
                    <a:pt x="10" y="12"/>
                    <a:pt x="10" y="12"/>
                    <a:pt x="10" y="12"/>
                  </a:cubicBezTo>
                  <a:cubicBezTo>
                    <a:pt x="11" y="11"/>
                    <a:pt x="11" y="11"/>
                    <a:pt x="11" y="11"/>
                  </a:cubicBezTo>
                  <a:cubicBezTo>
                    <a:pt x="12" y="11"/>
                    <a:pt x="12" y="11"/>
                    <a:pt x="12" y="11"/>
                  </a:cubicBezTo>
                  <a:cubicBezTo>
                    <a:pt x="12" y="10"/>
                    <a:pt x="11" y="10"/>
                    <a:pt x="11" y="10"/>
                  </a:cubicBezTo>
                  <a:cubicBezTo>
                    <a:pt x="10" y="11"/>
                    <a:pt x="10" y="11"/>
                    <a:pt x="10" y="11"/>
                  </a:cubicBezTo>
                  <a:cubicBezTo>
                    <a:pt x="9" y="11"/>
                    <a:pt x="9" y="11"/>
                    <a:pt x="9" y="11"/>
                  </a:cubicBezTo>
                  <a:cubicBezTo>
                    <a:pt x="9" y="12"/>
                    <a:pt x="9" y="12"/>
                    <a:pt x="10" y="12"/>
                  </a:cubicBezTo>
                  <a:close/>
                  <a:moveTo>
                    <a:pt x="10" y="13"/>
                  </a:moveTo>
                  <a:cubicBezTo>
                    <a:pt x="10" y="13"/>
                    <a:pt x="10" y="13"/>
                    <a:pt x="10" y="13"/>
                  </a:cubicBezTo>
                  <a:cubicBezTo>
                    <a:pt x="12" y="13"/>
                    <a:pt x="12" y="13"/>
                    <a:pt x="12" y="13"/>
                  </a:cubicBezTo>
                  <a:cubicBezTo>
                    <a:pt x="12" y="13"/>
                    <a:pt x="12" y="13"/>
                    <a:pt x="12" y="12"/>
                  </a:cubicBezTo>
                  <a:cubicBezTo>
                    <a:pt x="12" y="12"/>
                    <a:pt x="12" y="12"/>
                    <a:pt x="12" y="12"/>
                  </a:cubicBezTo>
                  <a:cubicBezTo>
                    <a:pt x="10" y="12"/>
                    <a:pt x="10" y="12"/>
                    <a:pt x="10" y="12"/>
                  </a:cubicBezTo>
                  <a:cubicBezTo>
                    <a:pt x="10" y="12"/>
                    <a:pt x="9" y="13"/>
                    <a:pt x="9" y="13"/>
                  </a:cubicBezTo>
                  <a:cubicBezTo>
                    <a:pt x="10" y="13"/>
                    <a:pt x="10" y="13"/>
                    <a:pt x="10" y="13"/>
                  </a:cubicBezTo>
                  <a:close/>
                  <a:moveTo>
                    <a:pt x="14" y="13"/>
                  </a:moveTo>
                  <a:cubicBezTo>
                    <a:pt x="14" y="13"/>
                    <a:pt x="14" y="13"/>
                    <a:pt x="14" y="13"/>
                  </a:cubicBezTo>
                  <a:cubicBezTo>
                    <a:pt x="14" y="11"/>
                    <a:pt x="14" y="11"/>
                    <a:pt x="14" y="11"/>
                  </a:cubicBezTo>
                  <a:cubicBezTo>
                    <a:pt x="14" y="10"/>
                    <a:pt x="15" y="10"/>
                    <a:pt x="15" y="10"/>
                  </a:cubicBezTo>
                  <a:cubicBezTo>
                    <a:pt x="15" y="13"/>
                    <a:pt x="15" y="13"/>
                    <a:pt x="15" y="13"/>
                  </a:cubicBezTo>
                  <a:cubicBezTo>
                    <a:pt x="16" y="14"/>
                    <a:pt x="16" y="14"/>
                    <a:pt x="16" y="14"/>
                  </a:cubicBezTo>
                  <a:cubicBezTo>
                    <a:pt x="17" y="14"/>
                    <a:pt x="17" y="13"/>
                    <a:pt x="17" y="13"/>
                  </a:cubicBezTo>
                  <a:cubicBezTo>
                    <a:pt x="16" y="10"/>
                    <a:pt x="16" y="10"/>
                    <a:pt x="16" y="10"/>
                  </a:cubicBezTo>
                  <a:cubicBezTo>
                    <a:pt x="16" y="10"/>
                    <a:pt x="16" y="10"/>
                    <a:pt x="16" y="10"/>
                  </a:cubicBezTo>
                  <a:cubicBezTo>
                    <a:pt x="16" y="9"/>
                    <a:pt x="17" y="9"/>
                    <a:pt x="17" y="10"/>
                  </a:cubicBezTo>
                  <a:cubicBezTo>
                    <a:pt x="18" y="13"/>
                    <a:pt x="18" y="13"/>
                    <a:pt x="18" y="13"/>
                  </a:cubicBezTo>
                  <a:cubicBezTo>
                    <a:pt x="18" y="13"/>
                    <a:pt x="18" y="13"/>
                    <a:pt x="18" y="13"/>
                  </a:cubicBezTo>
                  <a:cubicBezTo>
                    <a:pt x="19" y="13"/>
                    <a:pt x="19" y="13"/>
                    <a:pt x="19" y="12"/>
                  </a:cubicBezTo>
                  <a:cubicBezTo>
                    <a:pt x="18" y="10"/>
                    <a:pt x="18" y="10"/>
                    <a:pt x="18" y="10"/>
                  </a:cubicBezTo>
                  <a:cubicBezTo>
                    <a:pt x="18" y="8"/>
                    <a:pt x="16" y="8"/>
                    <a:pt x="15" y="9"/>
                  </a:cubicBezTo>
                  <a:cubicBezTo>
                    <a:pt x="14" y="8"/>
                    <a:pt x="12" y="10"/>
                    <a:pt x="13" y="11"/>
                  </a:cubicBezTo>
                  <a:cubicBezTo>
                    <a:pt x="13" y="14"/>
                    <a:pt x="13" y="14"/>
                    <a:pt x="13" y="14"/>
                  </a:cubicBezTo>
                  <a:cubicBezTo>
                    <a:pt x="13" y="14"/>
                    <a:pt x="14" y="14"/>
                    <a:pt x="14" y="14"/>
                  </a:cubicBezTo>
                  <a:cubicBezTo>
                    <a:pt x="14" y="14"/>
                    <a:pt x="15" y="14"/>
                    <a:pt x="14" y="13"/>
                  </a:cubicBezTo>
                  <a:close/>
                  <a:moveTo>
                    <a:pt x="22" y="10"/>
                  </a:moveTo>
                  <a:cubicBezTo>
                    <a:pt x="22" y="10"/>
                    <a:pt x="22" y="10"/>
                    <a:pt x="22" y="10"/>
                  </a:cubicBezTo>
                  <a:cubicBezTo>
                    <a:pt x="22" y="11"/>
                    <a:pt x="21" y="11"/>
                    <a:pt x="21" y="11"/>
                  </a:cubicBezTo>
                  <a:cubicBezTo>
                    <a:pt x="21" y="11"/>
                    <a:pt x="21" y="11"/>
                    <a:pt x="21" y="11"/>
                  </a:cubicBezTo>
                  <a:cubicBezTo>
                    <a:pt x="20" y="11"/>
                    <a:pt x="20" y="10"/>
                    <a:pt x="20" y="10"/>
                  </a:cubicBezTo>
                  <a:cubicBezTo>
                    <a:pt x="20" y="9"/>
                    <a:pt x="21" y="8"/>
                    <a:pt x="22" y="8"/>
                  </a:cubicBezTo>
                  <a:cubicBezTo>
                    <a:pt x="22" y="8"/>
                    <a:pt x="22" y="8"/>
                    <a:pt x="22" y="8"/>
                  </a:cubicBezTo>
                  <a:cubicBezTo>
                    <a:pt x="22" y="9"/>
                    <a:pt x="22" y="9"/>
                    <a:pt x="22" y="8"/>
                  </a:cubicBezTo>
                  <a:cubicBezTo>
                    <a:pt x="23" y="8"/>
                    <a:pt x="23" y="8"/>
                    <a:pt x="22" y="7"/>
                  </a:cubicBezTo>
                  <a:cubicBezTo>
                    <a:pt x="22" y="7"/>
                    <a:pt x="22" y="7"/>
                    <a:pt x="22" y="7"/>
                  </a:cubicBezTo>
                  <a:cubicBezTo>
                    <a:pt x="22" y="7"/>
                    <a:pt x="22" y="7"/>
                    <a:pt x="22" y="7"/>
                  </a:cubicBezTo>
                  <a:cubicBezTo>
                    <a:pt x="22" y="7"/>
                    <a:pt x="22" y="7"/>
                    <a:pt x="22" y="7"/>
                  </a:cubicBezTo>
                  <a:cubicBezTo>
                    <a:pt x="22" y="7"/>
                    <a:pt x="21" y="7"/>
                    <a:pt x="20" y="7"/>
                  </a:cubicBezTo>
                  <a:cubicBezTo>
                    <a:pt x="20" y="7"/>
                    <a:pt x="20" y="7"/>
                    <a:pt x="20" y="7"/>
                  </a:cubicBezTo>
                  <a:cubicBezTo>
                    <a:pt x="19" y="7"/>
                    <a:pt x="18" y="9"/>
                    <a:pt x="19" y="10"/>
                  </a:cubicBezTo>
                  <a:cubicBezTo>
                    <a:pt x="19" y="10"/>
                    <a:pt x="19" y="11"/>
                    <a:pt x="19" y="11"/>
                  </a:cubicBezTo>
                  <a:cubicBezTo>
                    <a:pt x="19" y="11"/>
                    <a:pt x="19" y="11"/>
                    <a:pt x="19" y="11"/>
                  </a:cubicBezTo>
                  <a:cubicBezTo>
                    <a:pt x="20" y="12"/>
                    <a:pt x="20" y="12"/>
                    <a:pt x="20" y="12"/>
                  </a:cubicBezTo>
                  <a:cubicBezTo>
                    <a:pt x="20" y="12"/>
                    <a:pt x="20" y="12"/>
                    <a:pt x="20" y="12"/>
                  </a:cubicBezTo>
                  <a:cubicBezTo>
                    <a:pt x="20" y="12"/>
                    <a:pt x="20" y="12"/>
                    <a:pt x="20" y="12"/>
                  </a:cubicBezTo>
                  <a:cubicBezTo>
                    <a:pt x="21" y="13"/>
                    <a:pt x="23" y="12"/>
                    <a:pt x="23" y="11"/>
                  </a:cubicBezTo>
                  <a:cubicBezTo>
                    <a:pt x="23" y="11"/>
                    <a:pt x="23" y="10"/>
                    <a:pt x="23" y="10"/>
                  </a:cubicBezTo>
                  <a:cubicBezTo>
                    <a:pt x="23" y="10"/>
                    <a:pt x="22" y="10"/>
                    <a:pt x="22" y="10"/>
                  </a:cubicBezTo>
                  <a:close/>
                  <a:moveTo>
                    <a:pt x="23" y="5"/>
                  </a:moveTo>
                  <a:cubicBezTo>
                    <a:pt x="23" y="5"/>
                    <a:pt x="23" y="5"/>
                    <a:pt x="23" y="5"/>
                  </a:cubicBezTo>
                  <a:cubicBezTo>
                    <a:pt x="23" y="5"/>
                    <a:pt x="24" y="5"/>
                    <a:pt x="24" y="5"/>
                  </a:cubicBezTo>
                  <a:cubicBezTo>
                    <a:pt x="24" y="5"/>
                    <a:pt x="24" y="5"/>
                    <a:pt x="24" y="6"/>
                  </a:cubicBezTo>
                  <a:cubicBezTo>
                    <a:pt x="23" y="6"/>
                    <a:pt x="23" y="7"/>
                    <a:pt x="23" y="7"/>
                  </a:cubicBezTo>
                  <a:cubicBezTo>
                    <a:pt x="23" y="8"/>
                    <a:pt x="23" y="8"/>
                    <a:pt x="23" y="8"/>
                  </a:cubicBezTo>
                  <a:cubicBezTo>
                    <a:pt x="23" y="8"/>
                    <a:pt x="24" y="8"/>
                    <a:pt x="24" y="8"/>
                  </a:cubicBezTo>
                  <a:cubicBezTo>
                    <a:pt x="24" y="8"/>
                    <a:pt x="24" y="8"/>
                    <a:pt x="24" y="8"/>
                  </a:cubicBezTo>
                  <a:cubicBezTo>
                    <a:pt x="25" y="8"/>
                    <a:pt x="25" y="8"/>
                    <a:pt x="25" y="8"/>
                  </a:cubicBezTo>
                  <a:cubicBezTo>
                    <a:pt x="26" y="8"/>
                    <a:pt x="26" y="7"/>
                    <a:pt x="26" y="7"/>
                  </a:cubicBezTo>
                  <a:cubicBezTo>
                    <a:pt x="26" y="7"/>
                    <a:pt x="25" y="6"/>
                    <a:pt x="25" y="6"/>
                  </a:cubicBezTo>
                  <a:cubicBezTo>
                    <a:pt x="24" y="7"/>
                    <a:pt x="24" y="7"/>
                    <a:pt x="24" y="7"/>
                  </a:cubicBezTo>
                  <a:cubicBezTo>
                    <a:pt x="25" y="6"/>
                    <a:pt x="25" y="6"/>
                    <a:pt x="25" y="6"/>
                  </a:cubicBezTo>
                  <a:cubicBezTo>
                    <a:pt x="25" y="6"/>
                    <a:pt x="25" y="5"/>
                    <a:pt x="25" y="5"/>
                  </a:cubicBezTo>
                  <a:cubicBezTo>
                    <a:pt x="25" y="4"/>
                    <a:pt x="24" y="4"/>
                    <a:pt x="24" y="4"/>
                  </a:cubicBezTo>
                  <a:cubicBezTo>
                    <a:pt x="24" y="4"/>
                    <a:pt x="23" y="4"/>
                    <a:pt x="23" y="4"/>
                  </a:cubicBezTo>
                  <a:cubicBezTo>
                    <a:pt x="23" y="4"/>
                    <a:pt x="23" y="4"/>
                    <a:pt x="23" y="4"/>
                  </a:cubicBezTo>
                  <a:cubicBezTo>
                    <a:pt x="22" y="4"/>
                    <a:pt x="22" y="5"/>
                    <a:pt x="22" y="6"/>
                  </a:cubicBezTo>
                  <a:cubicBezTo>
                    <a:pt x="22" y="6"/>
                    <a:pt x="23" y="6"/>
                    <a:pt x="23" y="6"/>
                  </a:cubicBezTo>
                  <a:cubicBezTo>
                    <a:pt x="23" y="6"/>
                    <a:pt x="24" y="6"/>
                    <a:pt x="23" y="5"/>
                  </a:cubicBezTo>
                  <a:close/>
                  <a:moveTo>
                    <a:pt x="18" y="16"/>
                  </a:moveTo>
                  <a:cubicBezTo>
                    <a:pt x="18" y="16"/>
                    <a:pt x="18" y="16"/>
                    <a:pt x="18" y="16"/>
                  </a:cubicBezTo>
                  <a:cubicBezTo>
                    <a:pt x="18" y="16"/>
                    <a:pt x="18" y="16"/>
                    <a:pt x="18" y="16"/>
                  </a:cubicBezTo>
                  <a:cubicBezTo>
                    <a:pt x="25" y="16"/>
                    <a:pt x="25" y="16"/>
                    <a:pt x="25" y="16"/>
                  </a:cubicBezTo>
                  <a:cubicBezTo>
                    <a:pt x="25" y="16"/>
                    <a:pt x="25" y="16"/>
                    <a:pt x="25" y="17"/>
                  </a:cubicBezTo>
                  <a:cubicBezTo>
                    <a:pt x="25" y="17"/>
                    <a:pt x="25" y="17"/>
                    <a:pt x="25" y="17"/>
                  </a:cubicBezTo>
                  <a:cubicBezTo>
                    <a:pt x="25" y="18"/>
                    <a:pt x="25" y="18"/>
                    <a:pt x="25" y="18"/>
                  </a:cubicBezTo>
                  <a:cubicBezTo>
                    <a:pt x="27" y="18"/>
                    <a:pt x="27" y="18"/>
                    <a:pt x="27" y="18"/>
                  </a:cubicBezTo>
                  <a:cubicBezTo>
                    <a:pt x="27" y="1"/>
                    <a:pt x="27" y="1"/>
                    <a:pt x="27" y="1"/>
                  </a:cubicBezTo>
                  <a:cubicBezTo>
                    <a:pt x="4" y="1"/>
                    <a:pt x="4" y="1"/>
                    <a:pt x="4" y="1"/>
                  </a:cubicBezTo>
                  <a:cubicBezTo>
                    <a:pt x="4" y="18"/>
                    <a:pt x="4" y="18"/>
                    <a:pt x="4" y="18"/>
                  </a:cubicBezTo>
                  <a:cubicBezTo>
                    <a:pt x="17" y="18"/>
                    <a:pt x="17" y="18"/>
                    <a:pt x="17" y="18"/>
                  </a:cubicBezTo>
                  <a:cubicBezTo>
                    <a:pt x="17" y="17"/>
                    <a:pt x="17" y="17"/>
                    <a:pt x="17" y="17"/>
                  </a:cubicBezTo>
                  <a:cubicBezTo>
                    <a:pt x="17" y="16"/>
                    <a:pt x="18" y="16"/>
                    <a:pt x="18" y="16"/>
                  </a:cubicBezTo>
                  <a:close/>
                  <a:moveTo>
                    <a:pt x="24" y="17"/>
                  </a:moveTo>
                  <a:cubicBezTo>
                    <a:pt x="24" y="17"/>
                    <a:pt x="24" y="17"/>
                    <a:pt x="24" y="17"/>
                  </a:cubicBezTo>
                  <a:cubicBezTo>
                    <a:pt x="19" y="17"/>
                    <a:pt x="19" y="17"/>
                    <a:pt x="19" y="17"/>
                  </a:cubicBezTo>
                  <a:cubicBezTo>
                    <a:pt x="19" y="18"/>
                    <a:pt x="19" y="18"/>
                    <a:pt x="19" y="18"/>
                  </a:cubicBezTo>
                  <a:cubicBezTo>
                    <a:pt x="24" y="18"/>
                    <a:pt x="24" y="18"/>
                    <a:pt x="24" y="18"/>
                  </a:cubicBezTo>
                  <a:cubicBezTo>
                    <a:pt x="24" y="17"/>
                    <a:pt x="24" y="17"/>
                    <a:pt x="24" y="1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2" name="组合 31"/>
          <p:cNvGrpSpPr/>
          <p:nvPr/>
        </p:nvGrpSpPr>
        <p:grpSpPr>
          <a:xfrm>
            <a:off x="982640" y="1731698"/>
            <a:ext cx="722019" cy="726424"/>
            <a:chOff x="982638" y="1731698"/>
            <a:chExt cx="722019" cy="726424"/>
          </a:xfrm>
        </p:grpSpPr>
        <p:sp>
          <p:nvSpPr>
            <p:cNvPr id="33" name="Oval 5"/>
            <p:cNvSpPr/>
            <p:nvPr/>
          </p:nvSpPr>
          <p:spPr>
            <a:xfrm>
              <a:off x="982638" y="1731698"/>
              <a:ext cx="722019" cy="726424"/>
            </a:xfrm>
            <a:prstGeom prst="ellipse">
              <a:avLst/>
            </a:pr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bIns="60958" lIns="121917" rIns="121917" rtlCol="0" tIns="60958"/>
            <a:lstStyle/>
            <a:p>
              <a:pPr algn="ctr"/>
              <a:endParaRPr lang="en-US" sz="11700">
                <a:solidFill>
                  <a:schemeClr val="bg1"/>
                </a:solidFill>
              </a:endParaRPr>
            </a:p>
          </p:txBody>
        </p:sp>
        <p:sp>
          <p:nvSpPr>
            <p:cNvPr id="34" name="Freeform 29"/>
            <p:cNvSpPr>
              <a:spLocks noEditPoints="1"/>
            </p:cNvSpPr>
            <p:nvPr/>
          </p:nvSpPr>
          <p:spPr bwMode="auto">
            <a:xfrm>
              <a:off x="1068215" y="1986985"/>
              <a:ext cx="550863" cy="215850"/>
            </a:xfrm>
            <a:custGeom>
              <a:gdLst>
                <a:gd fmla="*/ 2 w 28" name="T0"/>
                <a:gd fmla="*/ 9 h 16" name="T1"/>
                <a:gd fmla="*/ 1 w 28" name="T2"/>
                <a:gd fmla="*/ 13 h 16" name="T3"/>
                <a:gd fmla="*/ 2 w 28" name="T4"/>
                <a:gd fmla="*/ 12 h 16" name="T5"/>
                <a:gd fmla="*/ 2 w 28" name="T6"/>
                <a:gd fmla="*/ 13 h 16" name="T7"/>
                <a:gd fmla="*/ 3 w 28" name="T8"/>
                <a:gd fmla="*/ 12 h 16" name="T9"/>
                <a:gd fmla="*/ 4 w 28" name="T10"/>
                <a:gd fmla="*/ 13 h 16" name="T11"/>
                <a:gd fmla="*/ 3 w 28" name="T12"/>
                <a:gd fmla="*/ 9 h 16" name="T13"/>
                <a:gd fmla="*/ 7 w 28" name="T14"/>
                <a:gd fmla="*/ 9 h 16" name="T15"/>
                <a:gd fmla="*/ 7 w 28" name="T16"/>
                <a:gd fmla="*/ 13 h 16" name="T17"/>
                <a:gd fmla="*/ 7 w 28" name="T18"/>
                <a:gd fmla="*/ 13 h 16" name="T19"/>
                <a:gd fmla="*/ 10 w 28" name="T20"/>
                <a:gd fmla="*/ 15 h 16" name="T21"/>
                <a:gd fmla="*/ 19 w 28" name="T22"/>
                <a:gd fmla="*/ 15 h 16" name="T23"/>
                <a:gd fmla="*/ 21 w 28" name="T24"/>
                <a:gd fmla="*/ 13 h 16" name="T25"/>
                <a:gd fmla="*/ 21 w 28" name="T26"/>
                <a:gd fmla="*/ 13 h 16" name="T27"/>
                <a:gd fmla="*/ 21 w 28" name="T28"/>
                <a:gd fmla="*/ 9 h 16" name="T29"/>
                <a:gd fmla="*/ 28 w 28" name="T30"/>
                <a:gd fmla="*/ 6 h 16" name="T31"/>
                <a:gd fmla="*/ 15 w 28" name="T32"/>
                <a:gd fmla="*/ 0 h 16" name="T33"/>
                <a:gd fmla="*/ 1 w 28" name="T34"/>
                <a:gd fmla="*/ 4 h 16" name="T35"/>
                <a:gd fmla="*/ 1 w 28" name="T36"/>
                <a:gd fmla="*/ 6 h 16" name="T37"/>
                <a:gd fmla="*/ 8 w 28" name="T38"/>
                <a:gd fmla="*/ 6 h 16" name="T39"/>
                <a:gd fmla="*/ 5 w 28" name="T40"/>
                <a:gd fmla="*/ 5 h 16" name="T41"/>
                <a:gd fmla="*/ 24 w 28" name="T42"/>
                <a:gd fmla="*/ 5 h 16" name="T43"/>
                <a:gd fmla="*/ 19 w 28" name="T44"/>
                <a:gd fmla="*/ 5 h 16" name="T45"/>
                <a:gd fmla="*/ 10 w 28" name="T46"/>
                <a:gd fmla="*/ 5 h 16" name="T47"/>
                <a:gd fmla="*/ 20 w 28" name="T48"/>
                <a:gd fmla="*/ 12 h 16" name="T49"/>
                <a:gd fmla="*/ 19 w 28" name="T50"/>
                <a:gd fmla="*/ 11 h 16" name="T51"/>
                <a:gd fmla="*/ 10 w 28" name="T52"/>
                <a:gd fmla="*/ 11 h 16" name="T53"/>
                <a:gd fmla="*/ 9 w 28" name="T54"/>
                <a:gd fmla="*/ 7 h 16" name="T55"/>
                <a:gd fmla="*/ 14 w 28" name="T56"/>
                <a:gd fmla="*/ 6 h 16" name="T57"/>
                <a:gd fmla="*/ 20 w 28" name="T58"/>
                <a:gd fmla="*/ 7 h 16" name="T59"/>
                <a:gd fmla="*/ 18 w 28" name="T60"/>
                <a:gd fmla="*/ 12 h 16" name="T61"/>
                <a:gd fmla="*/ 20 w 28" name="T62"/>
                <a:gd fmla="*/ 13 h 16" name="T63"/>
                <a:gd fmla="*/ 20 w 28" name="T64"/>
                <a:gd fmla="*/ 13 h 16" name="T65"/>
                <a:gd fmla="*/ 14 w 28" name="T66"/>
                <a:gd fmla="*/ 15 h 16" name="T67"/>
                <a:gd fmla="*/ 9 w 28" name="T68"/>
                <a:gd fmla="*/ 13 h 16" name="T69"/>
                <a:gd fmla="*/ 9 w 28" name="T70"/>
                <a:gd fmla="*/ 13 h 16" name="T71"/>
                <a:gd fmla="*/ 14 w 28" name="T72"/>
                <a:gd fmla="*/ 12 h 1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6" w="28">
                  <a:moveTo>
                    <a:pt x="2" y="7"/>
                  </a:moveTo>
                  <a:cubicBezTo>
                    <a:pt x="2" y="9"/>
                    <a:pt x="2" y="9"/>
                    <a:pt x="2" y="9"/>
                  </a:cubicBezTo>
                  <a:cubicBezTo>
                    <a:pt x="0" y="12"/>
                    <a:pt x="0" y="12"/>
                    <a:pt x="0" y="12"/>
                  </a:cubicBezTo>
                  <a:cubicBezTo>
                    <a:pt x="0" y="12"/>
                    <a:pt x="0" y="13"/>
                    <a:pt x="1" y="13"/>
                  </a:cubicBezTo>
                  <a:cubicBezTo>
                    <a:pt x="1" y="13"/>
                    <a:pt x="1" y="13"/>
                    <a:pt x="2" y="13"/>
                  </a:cubicBezTo>
                  <a:cubicBezTo>
                    <a:pt x="2" y="12"/>
                    <a:pt x="2" y="12"/>
                    <a:pt x="2" y="12"/>
                  </a:cubicBezTo>
                  <a:cubicBezTo>
                    <a:pt x="2" y="13"/>
                    <a:pt x="2" y="13"/>
                    <a:pt x="2" y="13"/>
                  </a:cubicBezTo>
                  <a:cubicBezTo>
                    <a:pt x="2" y="13"/>
                    <a:pt x="2" y="13"/>
                    <a:pt x="2" y="13"/>
                  </a:cubicBezTo>
                  <a:cubicBezTo>
                    <a:pt x="3" y="13"/>
                    <a:pt x="3" y="13"/>
                    <a:pt x="3" y="13"/>
                  </a:cubicBezTo>
                  <a:cubicBezTo>
                    <a:pt x="3" y="12"/>
                    <a:pt x="3" y="12"/>
                    <a:pt x="3" y="12"/>
                  </a:cubicBezTo>
                  <a:cubicBezTo>
                    <a:pt x="3" y="13"/>
                    <a:pt x="3" y="13"/>
                    <a:pt x="3" y="13"/>
                  </a:cubicBezTo>
                  <a:cubicBezTo>
                    <a:pt x="3" y="13"/>
                    <a:pt x="4" y="13"/>
                    <a:pt x="4" y="13"/>
                  </a:cubicBezTo>
                  <a:cubicBezTo>
                    <a:pt x="4" y="13"/>
                    <a:pt x="4" y="12"/>
                    <a:pt x="4" y="12"/>
                  </a:cubicBezTo>
                  <a:cubicBezTo>
                    <a:pt x="3" y="9"/>
                    <a:pt x="3" y="9"/>
                    <a:pt x="3" y="9"/>
                  </a:cubicBezTo>
                  <a:cubicBezTo>
                    <a:pt x="3" y="7"/>
                    <a:pt x="3" y="7"/>
                    <a:pt x="3" y="7"/>
                  </a:cubicBezTo>
                  <a:cubicBezTo>
                    <a:pt x="7" y="9"/>
                    <a:pt x="7" y="9"/>
                    <a:pt x="7" y="9"/>
                  </a:cubicBezTo>
                  <a:cubicBezTo>
                    <a:pt x="7" y="13"/>
                    <a:pt x="7" y="13"/>
                    <a:pt x="7" y="13"/>
                  </a:cubicBezTo>
                  <a:cubicBezTo>
                    <a:pt x="7" y="13"/>
                    <a:pt x="7" y="13"/>
                    <a:pt x="7" y="13"/>
                  </a:cubicBezTo>
                  <a:cubicBezTo>
                    <a:pt x="7" y="13"/>
                    <a:pt x="7" y="13"/>
                    <a:pt x="7" y="13"/>
                  </a:cubicBezTo>
                  <a:cubicBezTo>
                    <a:pt x="7" y="13"/>
                    <a:pt x="7" y="13"/>
                    <a:pt x="7" y="13"/>
                  </a:cubicBezTo>
                  <a:cubicBezTo>
                    <a:pt x="7" y="13"/>
                    <a:pt x="7" y="13"/>
                    <a:pt x="7" y="13"/>
                  </a:cubicBezTo>
                  <a:cubicBezTo>
                    <a:pt x="7" y="14"/>
                    <a:pt x="8" y="15"/>
                    <a:pt x="10" y="15"/>
                  </a:cubicBezTo>
                  <a:cubicBezTo>
                    <a:pt x="11" y="16"/>
                    <a:pt x="12" y="16"/>
                    <a:pt x="14" y="16"/>
                  </a:cubicBezTo>
                  <a:cubicBezTo>
                    <a:pt x="16" y="16"/>
                    <a:pt x="18" y="16"/>
                    <a:pt x="19" y="15"/>
                  </a:cubicBezTo>
                  <a:cubicBezTo>
                    <a:pt x="20" y="15"/>
                    <a:pt x="21" y="14"/>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9"/>
                    <a:pt x="21" y="9"/>
                    <a:pt x="21" y="9"/>
                  </a:cubicBezTo>
                  <a:cubicBezTo>
                    <a:pt x="27" y="6"/>
                    <a:pt x="27" y="6"/>
                    <a:pt x="27" y="6"/>
                  </a:cubicBezTo>
                  <a:cubicBezTo>
                    <a:pt x="27" y="6"/>
                    <a:pt x="28" y="6"/>
                    <a:pt x="28" y="6"/>
                  </a:cubicBezTo>
                  <a:cubicBezTo>
                    <a:pt x="28" y="5"/>
                    <a:pt x="28" y="5"/>
                    <a:pt x="27" y="4"/>
                  </a:cubicBezTo>
                  <a:cubicBezTo>
                    <a:pt x="15" y="0"/>
                    <a:pt x="15" y="0"/>
                    <a:pt x="15" y="0"/>
                  </a:cubicBezTo>
                  <a:cubicBezTo>
                    <a:pt x="14" y="0"/>
                    <a:pt x="14" y="0"/>
                    <a:pt x="14" y="0"/>
                  </a:cubicBezTo>
                  <a:cubicBezTo>
                    <a:pt x="1" y="4"/>
                    <a:pt x="1" y="4"/>
                    <a:pt x="1" y="4"/>
                  </a:cubicBezTo>
                  <a:cubicBezTo>
                    <a:pt x="1" y="5"/>
                    <a:pt x="1" y="5"/>
                    <a:pt x="1" y="5"/>
                  </a:cubicBezTo>
                  <a:cubicBezTo>
                    <a:pt x="1" y="6"/>
                    <a:pt x="1" y="6"/>
                    <a:pt x="1" y="6"/>
                  </a:cubicBezTo>
                  <a:cubicBezTo>
                    <a:pt x="2" y="7"/>
                    <a:pt x="2" y="7"/>
                    <a:pt x="2" y="7"/>
                  </a:cubicBezTo>
                  <a:close/>
                  <a:moveTo>
                    <a:pt x="8" y="6"/>
                  </a:moveTo>
                  <a:cubicBezTo>
                    <a:pt x="8" y="6"/>
                    <a:pt x="8" y="6"/>
                    <a:pt x="8" y="6"/>
                  </a:cubicBezTo>
                  <a:cubicBezTo>
                    <a:pt x="5" y="5"/>
                    <a:pt x="5" y="5"/>
                    <a:pt x="5" y="5"/>
                  </a:cubicBezTo>
                  <a:cubicBezTo>
                    <a:pt x="14" y="2"/>
                    <a:pt x="14" y="2"/>
                    <a:pt x="14" y="2"/>
                  </a:cubicBezTo>
                  <a:cubicBezTo>
                    <a:pt x="24" y="5"/>
                    <a:pt x="24" y="5"/>
                    <a:pt x="24" y="5"/>
                  </a:cubicBezTo>
                  <a:cubicBezTo>
                    <a:pt x="21" y="6"/>
                    <a:pt x="21" y="6"/>
                    <a:pt x="21" y="6"/>
                  </a:cubicBezTo>
                  <a:cubicBezTo>
                    <a:pt x="20" y="6"/>
                    <a:pt x="20" y="6"/>
                    <a:pt x="19" y="5"/>
                  </a:cubicBezTo>
                  <a:cubicBezTo>
                    <a:pt x="18" y="5"/>
                    <a:pt x="16" y="5"/>
                    <a:pt x="14" y="5"/>
                  </a:cubicBezTo>
                  <a:cubicBezTo>
                    <a:pt x="12" y="5"/>
                    <a:pt x="11" y="5"/>
                    <a:pt x="10" y="5"/>
                  </a:cubicBezTo>
                  <a:cubicBezTo>
                    <a:pt x="9" y="6"/>
                    <a:pt x="8" y="6"/>
                    <a:pt x="8" y="6"/>
                  </a:cubicBezTo>
                  <a:close/>
                  <a:moveTo>
                    <a:pt x="20" y="12"/>
                  </a:moveTo>
                  <a:cubicBezTo>
                    <a:pt x="20" y="12"/>
                    <a:pt x="20" y="12"/>
                    <a:pt x="20" y="12"/>
                  </a:cubicBezTo>
                  <a:cubicBezTo>
                    <a:pt x="19" y="12"/>
                    <a:pt x="19" y="11"/>
                    <a:pt x="19" y="11"/>
                  </a:cubicBezTo>
                  <a:cubicBezTo>
                    <a:pt x="18" y="11"/>
                    <a:pt x="16" y="11"/>
                    <a:pt x="14" y="11"/>
                  </a:cubicBezTo>
                  <a:cubicBezTo>
                    <a:pt x="12" y="11"/>
                    <a:pt x="11" y="11"/>
                    <a:pt x="10" y="11"/>
                  </a:cubicBezTo>
                  <a:cubicBezTo>
                    <a:pt x="9" y="11"/>
                    <a:pt x="9" y="12"/>
                    <a:pt x="9" y="12"/>
                  </a:cubicBezTo>
                  <a:cubicBezTo>
                    <a:pt x="9" y="7"/>
                    <a:pt x="9" y="7"/>
                    <a:pt x="9" y="7"/>
                  </a:cubicBezTo>
                  <a:cubicBezTo>
                    <a:pt x="9" y="7"/>
                    <a:pt x="9" y="7"/>
                    <a:pt x="10" y="6"/>
                  </a:cubicBezTo>
                  <a:cubicBezTo>
                    <a:pt x="11" y="6"/>
                    <a:pt x="13" y="6"/>
                    <a:pt x="14" y="6"/>
                  </a:cubicBezTo>
                  <a:cubicBezTo>
                    <a:pt x="16" y="6"/>
                    <a:pt x="17" y="6"/>
                    <a:pt x="18" y="6"/>
                  </a:cubicBezTo>
                  <a:cubicBezTo>
                    <a:pt x="19" y="7"/>
                    <a:pt x="20" y="7"/>
                    <a:pt x="20" y="7"/>
                  </a:cubicBezTo>
                  <a:cubicBezTo>
                    <a:pt x="20" y="12"/>
                    <a:pt x="20" y="12"/>
                    <a:pt x="20" y="12"/>
                  </a:cubicBezTo>
                  <a:close/>
                  <a:moveTo>
                    <a:pt x="18" y="12"/>
                  </a:moveTo>
                  <a:cubicBezTo>
                    <a:pt x="18" y="12"/>
                    <a:pt x="18" y="12"/>
                    <a:pt x="18" y="12"/>
                  </a:cubicBezTo>
                  <a:cubicBezTo>
                    <a:pt x="19" y="13"/>
                    <a:pt x="20" y="13"/>
                    <a:pt x="20" y="13"/>
                  </a:cubicBezTo>
                  <a:cubicBezTo>
                    <a:pt x="20" y="13"/>
                    <a:pt x="20" y="13"/>
                    <a:pt x="20" y="13"/>
                  </a:cubicBezTo>
                  <a:cubicBezTo>
                    <a:pt x="20" y="13"/>
                    <a:pt x="20" y="13"/>
                    <a:pt x="20" y="13"/>
                  </a:cubicBezTo>
                  <a:cubicBezTo>
                    <a:pt x="20" y="14"/>
                    <a:pt x="19" y="14"/>
                    <a:pt x="18" y="14"/>
                  </a:cubicBezTo>
                  <a:cubicBezTo>
                    <a:pt x="17" y="15"/>
                    <a:pt x="16" y="15"/>
                    <a:pt x="14" y="15"/>
                  </a:cubicBezTo>
                  <a:cubicBezTo>
                    <a:pt x="13" y="15"/>
                    <a:pt x="11" y="15"/>
                    <a:pt x="10" y="14"/>
                  </a:cubicBezTo>
                  <a:cubicBezTo>
                    <a:pt x="9" y="14"/>
                    <a:pt x="9" y="14"/>
                    <a:pt x="9" y="13"/>
                  </a:cubicBezTo>
                  <a:cubicBezTo>
                    <a:pt x="9" y="13"/>
                    <a:pt x="9" y="13"/>
                    <a:pt x="9" y="13"/>
                  </a:cubicBezTo>
                  <a:cubicBezTo>
                    <a:pt x="9" y="13"/>
                    <a:pt x="9" y="13"/>
                    <a:pt x="9" y="13"/>
                  </a:cubicBezTo>
                  <a:cubicBezTo>
                    <a:pt x="9" y="13"/>
                    <a:pt x="9" y="13"/>
                    <a:pt x="10" y="12"/>
                  </a:cubicBezTo>
                  <a:cubicBezTo>
                    <a:pt x="11" y="12"/>
                    <a:pt x="13" y="12"/>
                    <a:pt x="14" y="12"/>
                  </a:cubicBezTo>
                  <a:cubicBezTo>
                    <a:pt x="16" y="12"/>
                    <a:pt x="17" y="12"/>
                    <a:pt x="18" y="1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982640" y="4581128"/>
            <a:ext cx="722019" cy="726424"/>
            <a:chOff x="982638" y="4581128"/>
            <a:chExt cx="722019" cy="726424"/>
          </a:xfrm>
        </p:grpSpPr>
        <p:sp>
          <p:nvSpPr>
            <p:cNvPr id="36" name="Oval 13"/>
            <p:cNvSpPr/>
            <p:nvPr/>
          </p:nvSpPr>
          <p:spPr>
            <a:xfrm>
              <a:off x="982638" y="4581128"/>
              <a:ext cx="722019" cy="726424"/>
            </a:xfrm>
            <a:prstGeom prst="ellipse">
              <a:avLst/>
            </a:pr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bIns="60958" lIns="121917" rIns="121917" rtlCol="0" tIns="60958"/>
            <a:lstStyle/>
            <a:p>
              <a:pPr algn="ctr"/>
              <a:endParaRPr lang="en-US" sz="11700">
                <a:solidFill>
                  <a:schemeClr val="bg1"/>
                </a:solidFill>
              </a:endParaRPr>
            </a:p>
          </p:txBody>
        </p:sp>
        <p:sp>
          <p:nvSpPr>
            <p:cNvPr id="37" name="Freeform 34"/>
            <p:cNvSpPr>
              <a:spLocks noEditPoints="1"/>
            </p:cNvSpPr>
            <p:nvPr/>
          </p:nvSpPr>
          <p:spPr bwMode="auto">
            <a:xfrm>
              <a:off x="1142034" y="4768961"/>
              <a:ext cx="452438" cy="350757"/>
            </a:xfrm>
            <a:custGeom>
              <a:gdLst>
                <a:gd fmla="*/ 20 w 23" name="T0"/>
                <a:gd fmla="*/ 0 h 26" name="T1"/>
                <a:gd fmla="*/ 19 w 23" name="T2"/>
                <a:gd fmla="*/ 2 h 26" name="T3"/>
                <a:gd fmla="*/ 23 w 23" name="T4"/>
                <a:gd fmla="*/ 10 h 26" name="T5"/>
                <a:gd fmla="*/ 19 w 23" name="T6"/>
                <a:gd fmla="*/ 18 h 26" name="T7"/>
                <a:gd fmla="*/ 15 w 23" name="T8"/>
                <a:gd fmla="*/ 21 h 26" name="T9"/>
                <a:gd fmla="*/ 11 w 23" name="T10"/>
                <a:gd fmla="*/ 22 h 26" name="T11"/>
                <a:gd fmla="*/ 11 w 23" name="T12"/>
                <a:gd fmla="*/ 24 h 26" name="T13"/>
                <a:gd fmla="*/ 16 w 23" name="T14"/>
                <a:gd fmla="*/ 25 h 26" name="T15"/>
                <a:gd fmla="*/ 10 w 23" name="T16"/>
                <a:gd fmla="*/ 26 h 26" name="T17"/>
                <a:gd fmla="*/ 10 w 23" name="T18"/>
                <a:gd fmla="*/ 26 h 26" name="T19"/>
                <a:gd fmla="*/ 4 w 23" name="T20"/>
                <a:gd fmla="*/ 25 h 26" name="T21"/>
                <a:gd fmla="*/ 9 w 23" name="T22"/>
                <a:gd fmla="*/ 24 h 26" name="T23"/>
                <a:gd fmla="*/ 9 w 23" name="T24"/>
                <a:gd fmla="*/ 22 h 26" name="T25"/>
                <a:gd fmla="*/ 6 w 23" name="T26"/>
                <a:gd fmla="*/ 21 h 26" name="T27"/>
                <a:gd fmla="*/ 2 w 23" name="T28"/>
                <a:gd fmla="*/ 20 h 26" name="T29"/>
                <a:gd fmla="*/ 1 w 23" name="T30"/>
                <a:gd fmla="*/ 19 h 26" name="T31"/>
                <a:gd fmla="*/ 1 w 23" name="T32"/>
                <a:gd fmla="*/ 10 h 26" name="T33"/>
                <a:gd fmla="*/ 3 w 23" name="T34"/>
                <a:gd fmla="*/ 3 h 26" name="T35"/>
                <a:gd fmla="*/ 10 w 23" name="T36"/>
                <a:gd fmla="*/ 0 h 26" name="T37"/>
                <a:gd fmla="*/ 18 w 23" name="T38"/>
                <a:gd fmla="*/ 1 h 26" name="T39"/>
                <a:gd fmla="*/ 18 w 23" name="T40"/>
                <a:gd fmla="*/ 1 h 26" name="T41"/>
                <a:gd fmla="*/ 19 w 23" name="T42"/>
                <a:gd fmla="*/ 0 h 26" name="T43"/>
                <a:gd fmla="*/ 19 w 23" name="T44"/>
                <a:gd fmla="*/ 3 h 26" name="T45"/>
                <a:gd fmla="*/ 20 w 23" name="T46"/>
                <a:gd fmla="*/ 10 h 26" name="T47"/>
                <a:gd fmla="*/ 17 w 23" name="T48"/>
                <a:gd fmla="*/ 17 h 26" name="T49"/>
                <a:gd fmla="*/ 4 w 23" name="T50"/>
                <a:gd fmla="*/ 17 h 26" name="T51"/>
                <a:gd fmla="*/ 6 w 23" name="T52"/>
                <a:gd fmla="*/ 20 h 26" name="T53"/>
                <a:gd fmla="*/ 10 w 23" name="T54"/>
                <a:gd fmla="*/ 21 h 26" name="T55"/>
                <a:gd fmla="*/ 15 w 23" name="T56"/>
                <a:gd fmla="*/ 20 h 26" name="T57"/>
                <a:gd fmla="*/ 18 w 23" name="T58"/>
                <a:gd fmla="*/ 18 h 26" name="T59"/>
                <a:gd fmla="*/ 21 w 23" name="T60"/>
                <a:gd fmla="*/ 14 h 26" name="T61"/>
                <a:gd fmla="*/ 21 w 23" name="T62"/>
                <a:gd fmla="*/ 6 h 26" name="T63"/>
                <a:gd fmla="*/ 16 w 23" name="T64"/>
                <a:gd fmla="*/ 4 h 26" name="T65"/>
                <a:gd fmla="*/ 10 w 23" name="T66"/>
                <a:gd fmla="*/ 2 h 26" name="T67"/>
                <a:gd fmla="*/ 3 w 23" name="T68"/>
                <a:gd fmla="*/ 10 h 26" name="T69"/>
                <a:gd fmla="*/ 10 w 23" name="T70"/>
                <a:gd fmla="*/ 18 h 26" name="T71"/>
                <a:gd fmla="*/ 16 w 23" name="T72"/>
                <a:gd fmla="*/ 15 h 26" name="T73"/>
                <a:gd fmla="*/ 16 w 23" name="T74"/>
                <a:gd fmla="*/ 4 h 26" name="T75"/>
                <a:gd fmla="*/ 16 w 23" name="T76"/>
                <a:gd fmla="*/ 4 h 2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6" w="23">
                  <a:moveTo>
                    <a:pt x="19" y="0"/>
                  </a:moveTo>
                  <a:cubicBezTo>
                    <a:pt x="19" y="0"/>
                    <a:pt x="20" y="0"/>
                    <a:pt x="20" y="0"/>
                  </a:cubicBezTo>
                  <a:cubicBezTo>
                    <a:pt x="20" y="0"/>
                    <a:pt x="20" y="1"/>
                    <a:pt x="20" y="1"/>
                  </a:cubicBezTo>
                  <a:cubicBezTo>
                    <a:pt x="19" y="2"/>
                    <a:pt x="19" y="2"/>
                    <a:pt x="19" y="2"/>
                  </a:cubicBezTo>
                  <a:cubicBezTo>
                    <a:pt x="20" y="3"/>
                    <a:pt x="21" y="4"/>
                    <a:pt x="22" y="5"/>
                  </a:cubicBezTo>
                  <a:cubicBezTo>
                    <a:pt x="22" y="7"/>
                    <a:pt x="23" y="8"/>
                    <a:pt x="23" y="10"/>
                  </a:cubicBezTo>
                  <a:cubicBezTo>
                    <a:pt x="23" y="11"/>
                    <a:pt x="22" y="13"/>
                    <a:pt x="22" y="14"/>
                  </a:cubicBezTo>
                  <a:cubicBezTo>
                    <a:pt x="21" y="16"/>
                    <a:pt x="20" y="17"/>
                    <a:pt x="19" y="18"/>
                  </a:cubicBezTo>
                  <a:cubicBezTo>
                    <a:pt x="19" y="18"/>
                    <a:pt x="19" y="18"/>
                    <a:pt x="19" y="18"/>
                  </a:cubicBezTo>
                  <a:cubicBezTo>
                    <a:pt x="18" y="20"/>
                    <a:pt x="17" y="20"/>
                    <a:pt x="15" y="21"/>
                  </a:cubicBezTo>
                  <a:cubicBezTo>
                    <a:pt x="15" y="21"/>
                    <a:pt x="15" y="21"/>
                    <a:pt x="15" y="21"/>
                  </a:cubicBezTo>
                  <a:cubicBezTo>
                    <a:pt x="14" y="22"/>
                    <a:pt x="13" y="22"/>
                    <a:pt x="11" y="22"/>
                  </a:cubicBezTo>
                  <a:cubicBezTo>
                    <a:pt x="11" y="22"/>
                    <a:pt x="11" y="22"/>
                    <a:pt x="11" y="22"/>
                  </a:cubicBezTo>
                  <a:cubicBezTo>
                    <a:pt x="11" y="24"/>
                    <a:pt x="11" y="24"/>
                    <a:pt x="11" y="24"/>
                  </a:cubicBezTo>
                  <a:cubicBezTo>
                    <a:pt x="15" y="24"/>
                    <a:pt x="15" y="24"/>
                    <a:pt x="15" y="24"/>
                  </a:cubicBezTo>
                  <a:cubicBezTo>
                    <a:pt x="16" y="24"/>
                    <a:pt x="16" y="25"/>
                    <a:pt x="16" y="25"/>
                  </a:cubicBezTo>
                  <a:cubicBezTo>
                    <a:pt x="16" y="26"/>
                    <a:pt x="16" y="26"/>
                    <a:pt x="15" y="26"/>
                  </a:cubicBezTo>
                  <a:cubicBezTo>
                    <a:pt x="10" y="26"/>
                    <a:pt x="10" y="26"/>
                    <a:pt x="10" y="26"/>
                  </a:cubicBezTo>
                  <a:cubicBezTo>
                    <a:pt x="10" y="26"/>
                    <a:pt x="10" y="26"/>
                    <a:pt x="10" y="26"/>
                  </a:cubicBezTo>
                  <a:cubicBezTo>
                    <a:pt x="10" y="26"/>
                    <a:pt x="10" y="26"/>
                    <a:pt x="10" y="26"/>
                  </a:cubicBezTo>
                  <a:cubicBezTo>
                    <a:pt x="5" y="26"/>
                    <a:pt x="5" y="26"/>
                    <a:pt x="5" y="26"/>
                  </a:cubicBezTo>
                  <a:cubicBezTo>
                    <a:pt x="5" y="26"/>
                    <a:pt x="4" y="26"/>
                    <a:pt x="4" y="25"/>
                  </a:cubicBezTo>
                  <a:cubicBezTo>
                    <a:pt x="4" y="25"/>
                    <a:pt x="5" y="24"/>
                    <a:pt x="5" y="24"/>
                  </a:cubicBezTo>
                  <a:cubicBezTo>
                    <a:pt x="9" y="24"/>
                    <a:pt x="9" y="24"/>
                    <a:pt x="9" y="24"/>
                  </a:cubicBezTo>
                  <a:cubicBezTo>
                    <a:pt x="9" y="22"/>
                    <a:pt x="9" y="22"/>
                    <a:pt x="9" y="22"/>
                  </a:cubicBezTo>
                  <a:cubicBezTo>
                    <a:pt x="9" y="22"/>
                    <a:pt x="9" y="22"/>
                    <a:pt x="9" y="22"/>
                  </a:cubicBezTo>
                  <a:cubicBezTo>
                    <a:pt x="8" y="22"/>
                    <a:pt x="7" y="22"/>
                    <a:pt x="6" y="21"/>
                  </a:cubicBezTo>
                  <a:cubicBezTo>
                    <a:pt x="6" y="21"/>
                    <a:pt x="6" y="21"/>
                    <a:pt x="6" y="21"/>
                  </a:cubicBezTo>
                  <a:cubicBezTo>
                    <a:pt x="4" y="21"/>
                    <a:pt x="3" y="20"/>
                    <a:pt x="2" y="19"/>
                  </a:cubicBezTo>
                  <a:cubicBezTo>
                    <a:pt x="2" y="20"/>
                    <a:pt x="2" y="20"/>
                    <a:pt x="2" y="20"/>
                  </a:cubicBezTo>
                  <a:cubicBezTo>
                    <a:pt x="1" y="20"/>
                    <a:pt x="1" y="20"/>
                    <a:pt x="1" y="20"/>
                  </a:cubicBezTo>
                  <a:cubicBezTo>
                    <a:pt x="0" y="19"/>
                    <a:pt x="0" y="19"/>
                    <a:pt x="1" y="19"/>
                  </a:cubicBezTo>
                  <a:cubicBezTo>
                    <a:pt x="3" y="16"/>
                    <a:pt x="3" y="16"/>
                    <a:pt x="3" y="16"/>
                  </a:cubicBezTo>
                  <a:cubicBezTo>
                    <a:pt x="1" y="15"/>
                    <a:pt x="1" y="12"/>
                    <a:pt x="1" y="10"/>
                  </a:cubicBezTo>
                  <a:cubicBezTo>
                    <a:pt x="1" y="7"/>
                    <a:pt x="2" y="5"/>
                    <a:pt x="3" y="3"/>
                  </a:cubicBezTo>
                  <a:cubicBezTo>
                    <a:pt x="3" y="3"/>
                    <a:pt x="3" y="3"/>
                    <a:pt x="3" y="3"/>
                  </a:cubicBezTo>
                  <a:cubicBezTo>
                    <a:pt x="3" y="3"/>
                    <a:pt x="3" y="3"/>
                    <a:pt x="3" y="3"/>
                  </a:cubicBezTo>
                  <a:cubicBezTo>
                    <a:pt x="5" y="1"/>
                    <a:pt x="8" y="0"/>
                    <a:pt x="10" y="0"/>
                  </a:cubicBezTo>
                  <a:cubicBezTo>
                    <a:pt x="13" y="0"/>
                    <a:pt x="15" y="1"/>
                    <a:pt x="17" y="2"/>
                  </a:cubicBezTo>
                  <a:cubicBezTo>
                    <a:pt x="18" y="1"/>
                    <a:pt x="18" y="1"/>
                    <a:pt x="18" y="1"/>
                  </a:cubicBezTo>
                  <a:cubicBezTo>
                    <a:pt x="18" y="1"/>
                    <a:pt x="18" y="1"/>
                    <a:pt x="18" y="1"/>
                  </a:cubicBezTo>
                  <a:cubicBezTo>
                    <a:pt x="18" y="1"/>
                    <a:pt x="18" y="1"/>
                    <a:pt x="18" y="1"/>
                  </a:cubicBezTo>
                  <a:cubicBezTo>
                    <a:pt x="18" y="1"/>
                    <a:pt x="18" y="1"/>
                    <a:pt x="18" y="1"/>
                  </a:cubicBezTo>
                  <a:cubicBezTo>
                    <a:pt x="19" y="0"/>
                    <a:pt x="19" y="0"/>
                    <a:pt x="19" y="0"/>
                  </a:cubicBezTo>
                  <a:close/>
                  <a:moveTo>
                    <a:pt x="19" y="3"/>
                  </a:moveTo>
                  <a:cubicBezTo>
                    <a:pt x="19" y="3"/>
                    <a:pt x="19" y="3"/>
                    <a:pt x="19" y="3"/>
                  </a:cubicBezTo>
                  <a:cubicBezTo>
                    <a:pt x="18" y="3"/>
                    <a:pt x="18" y="3"/>
                    <a:pt x="18" y="3"/>
                  </a:cubicBezTo>
                  <a:cubicBezTo>
                    <a:pt x="19" y="5"/>
                    <a:pt x="20" y="7"/>
                    <a:pt x="20" y="10"/>
                  </a:cubicBezTo>
                  <a:cubicBezTo>
                    <a:pt x="20" y="13"/>
                    <a:pt x="19" y="15"/>
                    <a:pt x="17" y="17"/>
                  </a:cubicBezTo>
                  <a:cubicBezTo>
                    <a:pt x="17" y="17"/>
                    <a:pt x="17" y="17"/>
                    <a:pt x="17" y="17"/>
                  </a:cubicBezTo>
                  <a:cubicBezTo>
                    <a:pt x="16" y="19"/>
                    <a:pt x="13" y="20"/>
                    <a:pt x="10" y="20"/>
                  </a:cubicBezTo>
                  <a:cubicBezTo>
                    <a:pt x="8" y="20"/>
                    <a:pt x="6" y="19"/>
                    <a:pt x="4" y="17"/>
                  </a:cubicBezTo>
                  <a:cubicBezTo>
                    <a:pt x="3" y="18"/>
                    <a:pt x="3" y="18"/>
                    <a:pt x="3" y="18"/>
                  </a:cubicBezTo>
                  <a:cubicBezTo>
                    <a:pt x="4" y="19"/>
                    <a:pt x="5" y="19"/>
                    <a:pt x="6" y="20"/>
                  </a:cubicBezTo>
                  <a:cubicBezTo>
                    <a:pt x="6" y="20"/>
                    <a:pt x="6" y="20"/>
                    <a:pt x="6" y="20"/>
                  </a:cubicBezTo>
                  <a:cubicBezTo>
                    <a:pt x="7" y="20"/>
                    <a:pt x="9" y="21"/>
                    <a:pt x="10" y="21"/>
                  </a:cubicBezTo>
                  <a:cubicBezTo>
                    <a:pt x="12" y="21"/>
                    <a:pt x="13" y="20"/>
                    <a:pt x="15" y="20"/>
                  </a:cubicBezTo>
                  <a:cubicBezTo>
                    <a:pt x="15" y="20"/>
                    <a:pt x="15" y="20"/>
                    <a:pt x="15" y="20"/>
                  </a:cubicBezTo>
                  <a:cubicBezTo>
                    <a:pt x="16" y="19"/>
                    <a:pt x="17" y="19"/>
                    <a:pt x="18" y="18"/>
                  </a:cubicBezTo>
                  <a:cubicBezTo>
                    <a:pt x="18" y="18"/>
                    <a:pt x="18" y="18"/>
                    <a:pt x="18" y="18"/>
                  </a:cubicBezTo>
                  <a:cubicBezTo>
                    <a:pt x="18" y="18"/>
                    <a:pt x="18" y="18"/>
                    <a:pt x="18" y="18"/>
                  </a:cubicBezTo>
                  <a:cubicBezTo>
                    <a:pt x="19" y="17"/>
                    <a:pt x="20" y="15"/>
                    <a:pt x="21" y="14"/>
                  </a:cubicBezTo>
                  <a:cubicBezTo>
                    <a:pt x="21" y="13"/>
                    <a:pt x="21" y="11"/>
                    <a:pt x="21" y="10"/>
                  </a:cubicBezTo>
                  <a:cubicBezTo>
                    <a:pt x="21" y="8"/>
                    <a:pt x="21" y="7"/>
                    <a:pt x="21" y="6"/>
                  </a:cubicBezTo>
                  <a:cubicBezTo>
                    <a:pt x="20" y="5"/>
                    <a:pt x="19" y="3"/>
                    <a:pt x="19" y="3"/>
                  </a:cubicBezTo>
                  <a:close/>
                  <a:moveTo>
                    <a:pt x="16" y="4"/>
                  </a:moveTo>
                  <a:cubicBezTo>
                    <a:pt x="16" y="4"/>
                    <a:pt x="16" y="4"/>
                    <a:pt x="16" y="4"/>
                  </a:cubicBezTo>
                  <a:cubicBezTo>
                    <a:pt x="15" y="3"/>
                    <a:pt x="13" y="2"/>
                    <a:pt x="10" y="2"/>
                  </a:cubicBezTo>
                  <a:cubicBezTo>
                    <a:pt x="8" y="2"/>
                    <a:pt x="6" y="3"/>
                    <a:pt x="5" y="4"/>
                  </a:cubicBezTo>
                  <a:cubicBezTo>
                    <a:pt x="3" y="6"/>
                    <a:pt x="3" y="8"/>
                    <a:pt x="3" y="10"/>
                  </a:cubicBezTo>
                  <a:cubicBezTo>
                    <a:pt x="3" y="12"/>
                    <a:pt x="3" y="14"/>
                    <a:pt x="5" y="15"/>
                  </a:cubicBezTo>
                  <a:cubicBezTo>
                    <a:pt x="6" y="17"/>
                    <a:pt x="8" y="18"/>
                    <a:pt x="10" y="18"/>
                  </a:cubicBezTo>
                  <a:cubicBezTo>
                    <a:pt x="13" y="18"/>
                    <a:pt x="14" y="17"/>
                    <a:pt x="16" y="15"/>
                  </a:cubicBezTo>
                  <a:cubicBezTo>
                    <a:pt x="16" y="15"/>
                    <a:pt x="16" y="15"/>
                    <a:pt x="16" y="15"/>
                  </a:cubicBezTo>
                  <a:cubicBezTo>
                    <a:pt x="17" y="14"/>
                    <a:pt x="18" y="12"/>
                    <a:pt x="18" y="10"/>
                  </a:cubicBezTo>
                  <a:cubicBezTo>
                    <a:pt x="18" y="8"/>
                    <a:pt x="17" y="6"/>
                    <a:pt x="16" y="4"/>
                  </a:cubicBezTo>
                  <a:cubicBezTo>
                    <a:pt x="16" y="4"/>
                    <a:pt x="16" y="4"/>
                    <a:pt x="16" y="4"/>
                  </a:cubicBezTo>
                  <a:cubicBezTo>
                    <a:pt x="16" y="4"/>
                    <a:pt x="16" y="4"/>
                    <a:pt x="16" y="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Tree>
    <p:custDataLst>
      <p:tags r:id="rId7"/>
    </p:custDataLst>
    <p:extLst>
      <p:ext uri="{BB962C8B-B14F-4D97-AF65-F5344CB8AC3E}">
        <p14:creationId val="371934772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53" presetSubtype="0">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p:cTn dur="500" fill="hold" id="27"/>
                                        <p:tgtEl>
                                          <p:spTgt spid="26"/>
                                        </p:tgtEl>
                                        <p:attrNameLst>
                                          <p:attrName>ppt_w</p:attrName>
                                        </p:attrNameLst>
                                      </p:cBhvr>
                                      <p:tavLst>
                                        <p:tav tm="0">
                                          <p:val>
                                            <p:fltVal val="0"/>
                                          </p:val>
                                        </p:tav>
                                        <p:tav tm="100000">
                                          <p:val>
                                            <p:strVal val="#ppt_w"/>
                                          </p:val>
                                        </p:tav>
                                      </p:tavLst>
                                    </p:anim>
                                    <p:anim calcmode="lin" valueType="num">
                                      <p:cBhvr>
                                        <p:cTn dur="500" fill="hold" id="28"/>
                                        <p:tgtEl>
                                          <p:spTgt spid="26"/>
                                        </p:tgtEl>
                                        <p:attrNameLst>
                                          <p:attrName>ppt_h</p:attrName>
                                        </p:attrNameLst>
                                      </p:cBhvr>
                                      <p:tavLst>
                                        <p:tav tm="0">
                                          <p:val>
                                            <p:fltVal val="0"/>
                                          </p:val>
                                        </p:tav>
                                        <p:tav tm="100000">
                                          <p:val>
                                            <p:strVal val="#ppt_h"/>
                                          </p:val>
                                        </p:tav>
                                      </p:tavLst>
                                    </p:anim>
                                    <p:animEffect filter="fade" transition="in">
                                      <p:cBhvr>
                                        <p:cTn dur="500" id="29"/>
                                        <p:tgtEl>
                                          <p:spTgt spid="26"/>
                                        </p:tgtEl>
                                      </p:cBhvr>
                                    </p:animEffect>
                                  </p:childTnLst>
                                </p:cTn>
                              </p:par>
                              <p:par>
                                <p:cTn fill="hold" id="30" nodeType="withEffect" presetClass="emph" presetID="32" presetSubtype="0">
                                  <p:stCondLst>
                                    <p:cond delay="0"/>
                                  </p:stCondLst>
                                  <p:childTnLst>
                                    <p:animRot by="120000">
                                      <p:cBhvr>
                                        <p:cTn dur="25" fill="hold" id="31">
                                          <p:stCondLst>
                                            <p:cond delay="0"/>
                                          </p:stCondLst>
                                        </p:cTn>
                                        <p:tgtEl>
                                          <p:spTgt spid="26"/>
                                        </p:tgtEl>
                                        <p:attrNameLst>
                                          <p:attrName>r</p:attrName>
                                        </p:attrNameLst>
                                      </p:cBhvr>
                                    </p:animRot>
                                    <p:animRot by="-240000">
                                      <p:cBhvr>
                                        <p:cTn dur="50" fill="hold" id="32">
                                          <p:stCondLst>
                                            <p:cond delay="50"/>
                                          </p:stCondLst>
                                        </p:cTn>
                                        <p:tgtEl>
                                          <p:spTgt spid="26"/>
                                        </p:tgtEl>
                                        <p:attrNameLst>
                                          <p:attrName>r</p:attrName>
                                        </p:attrNameLst>
                                      </p:cBhvr>
                                    </p:animRot>
                                    <p:animRot by="240000">
                                      <p:cBhvr>
                                        <p:cTn dur="50" fill="hold" id="33">
                                          <p:stCondLst>
                                            <p:cond delay="100"/>
                                          </p:stCondLst>
                                        </p:cTn>
                                        <p:tgtEl>
                                          <p:spTgt spid="26"/>
                                        </p:tgtEl>
                                        <p:attrNameLst>
                                          <p:attrName>r</p:attrName>
                                        </p:attrNameLst>
                                      </p:cBhvr>
                                    </p:animRot>
                                    <p:animRot by="-240000">
                                      <p:cBhvr>
                                        <p:cTn dur="50" fill="hold" id="34">
                                          <p:stCondLst>
                                            <p:cond delay="150"/>
                                          </p:stCondLst>
                                        </p:cTn>
                                        <p:tgtEl>
                                          <p:spTgt spid="26"/>
                                        </p:tgtEl>
                                        <p:attrNameLst>
                                          <p:attrName>r</p:attrName>
                                        </p:attrNameLst>
                                      </p:cBhvr>
                                    </p:animRot>
                                    <p:animRot by="120000">
                                      <p:cBhvr>
                                        <p:cTn dur="50" fill="hold" id="35">
                                          <p:stCondLst>
                                            <p:cond delay="200"/>
                                          </p:stCondLst>
                                        </p:cTn>
                                        <p:tgtEl>
                                          <p:spTgt spid="26"/>
                                        </p:tgtEl>
                                        <p:attrNameLst>
                                          <p:attrName>r</p:attrName>
                                        </p:attrNameLst>
                                      </p:cBhvr>
                                    </p:animRo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22" presetSubtype="8">
                                  <p:stCondLst>
                                    <p:cond delay="0"/>
                                  </p:stCondLst>
                                  <p:childTnLst>
                                    <p:set>
                                      <p:cBhvr>
                                        <p:cTn dur="1" fill="hold" id="39">
                                          <p:stCondLst>
                                            <p:cond delay="0"/>
                                          </p:stCondLst>
                                        </p:cTn>
                                        <p:tgtEl>
                                          <p:spTgt spid="32"/>
                                        </p:tgtEl>
                                        <p:attrNameLst>
                                          <p:attrName>style.visibility</p:attrName>
                                        </p:attrNameLst>
                                      </p:cBhvr>
                                      <p:to>
                                        <p:strVal val="visible"/>
                                      </p:to>
                                    </p:set>
                                    <p:animEffect filter="wipe(left)" transition="in">
                                      <p:cBhvr>
                                        <p:cTn dur="500" id="40"/>
                                        <p:tgtEl>
                                          <p:spTgt spid="32"/>
                                        </p:tgtEl>
                                      </p:cBhvr>
                                    </p:animEffect>
                                  </p:childTnLst>
                                </p:cTn>
                              </p:par>
                            </p:childTnLst>
                          </p:cTn>
                        </p:par>
                        <p:par>
                          <p:cTn fill="hold" id="41" nodeType="afterGroup">
                            <p:stCondLst>
                              <p:cond delay="500"/>
                            </p:stCondLst>
                            <p:childTnLst>
                              <p:par>
                                <p:cTn fill="hold" id="42" nodeType="afterEffect" presetClass="entr" presetID="10" presetSubtype="0">
                                  <p:stCondLst>
                                    <p:cond delay="0"/>
                                  </p:stCondLst>
                                  <p:childTnLst>
                                    <p:set>
                                      <p:cBhvr>
                                        <p:cTn dur="1" fill="hold" id="43">
                                          <p:stCondLst>
                                            <p:cond delay="0"/>
                                          </p:stCondLst>
                                        </p:cTn>
                                        <p:tgtEl>
                                          <p:spTgt spid="17"/>
                                        </p:tgtEl>
                                        <p:attrNameLst>
                                          <p:attrName>style.visibility</p:attrName>
                                        </p:attrNameLst>
                                      </p:cBhvr>
                                      <p:to>
                                        <p:strVal val="visible"/>
                                      </p:to>
                                    </p:set>
                                    <p:animEffect filter="fade" transition="in">
                                      <p:cBhvr>
                                        <p:cTn dur="500" id="44"/>
                                        <p:tgtEl>
                                          <p:spTgt spid="17"/>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id="47" nodeType="clickEffect" presetClass="entr" presetID="22" presetSubtype="8">
                                  <p:stCondLst>
                                    <p:cond delay="0"/>
                                  </p:stCondLst>
                                  <p:childTnLst>
                                    <p:set>
                                      <p:cBhvr>
                                        <p:cTn dur="1" fill="hold" id="48">
                                          <p:stCondLst>
                                            <p:cond delay="0"/>
                                          </p:stCondLst>
                                        </p:cTn>
                                        <p:tgtEl>
                                          <p:spTgt spid="29"/>
                                        </p:tgtEl>
                                        <p:attrNameLst>
                                          <p:attrName>style.visibility</p:attrName>
                                        </p:attrNameLst>
                                      </p:cBhvr>
                                      <p:to>
                                        <p:strVal val="visible"/>
                                      </p:to>
                                    </p:set>
                                    <p:animEffect filter="wipe(left)" transition="in">
                                      <p:cBhvr>
                                        <p:cTn dur="500" id="49"/>
                                        <p:tgtEl>
                                          <p:spTgt spid="29"/>
                                        </p:tgtEl>
                                      </p:cBhvr>
                                    </p:animEffect>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id="52" nodeType="clickEffect" presetClass="entr" presetID="10" presetSubtype="0">
                                  <p:stCondLst>
                                    <p:cond delay="0"/>
                                  </p:stCondLst>
                                  <p:childTnLst>
                                    <p:set>
                                      <p:cBhvr>
                                        <p:cTn dur="1" fill="hold" id="53">
                                          <p:stCondLst>
                                            <p:cond delay="0"/>
                                          </p:stCondLst>
                                        </p:cTn>
                                        <p:tgtEl>
                                          <p:spTgt spid="20"/>
                                        </p:tgtEl>
                                        <p:attrNameLst>
                                          <p:attrName>style.visibility</p:attrName>
                                        </p:attrNameLst>
                                      </p:cBhvr>
                                      <p:to>
                                        <p:strVal val="visible"/>
                                      </p:to>
                                    </p:set>
                                    <p:animEffect filter="fade" transition="in">
                                      <p:cBhvr>
                                        <p:cTn dur="500" id="54"/>
                                        <p:tgtEl>
                                          <p:spTgt spid="20"/>
                                        </p:tgtEl>
                                      </p:cBhvr>
                                    </p:animEffect>
                                  </p:childTnLst>
                                </p:cTn>
                              </p:par>
                            </p:childTnLst>
                          </p:cTn>
                        </p:par>
                        <p:par>
                          <p:cTn fill="hold" id="55" nodeType="afterGroup">
                            <p:stCondLst>
                              <p:cond delay="500"/>
                            </p:stCondLst>
                            <p:childTnLst>
                              <p:par>
                                <p:cTn fill="hold" id="56" nodeType="afterEffect" presetClass="entr" presetID="22" presetSubtype="8">
                                  <p:stCondLst>
                                    <p:cond delay="0"/>
                                  </p:stCondLst>
                                  <p:childTnLst>
                                    <p:set>
                                      <p:cBhvr>
                                        <p:cTn dur="1" fill="hold" id="57">
                                          <p:stCondLst>
                                            <p:cond delay="0"/>
                                          </p:stCondLst>
                                        </p:cTn>
                                        <p:tgtEl>
                                          <p:spTgt spid="35"/>
                                        </p:tgtEl>
                                        <p:attrNameLst>
                                          <p:attrName>style.visibility</p:attrName>
                                        </p:attrNameLst>
                                      </p:cBhvr>
                                      <p:to>
                                        <p:strVal val="visible"/>
                                      </p:to>
                                    </p:set>
                                    <p:animEffect filter="wipe(left)" transition="in">
                                      <p:cBhvr>
                                        <p:cTn dur="500" id="58"/>
                                        <p:tgtEl>
                                          <p:spTgt spid="35"/>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id="61" nodeType="clickEffect" presetClass="entr" presetID="10"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fade" transition="in">
                                      <p:cBhvr>
                                        <p:cTn dur="500" id="6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6DE39038-82E3-4F1B-B703-C345E17EFC07}" type="slidenum">
              <a:rPr altLang="en-US" lang="zh-CN" smtClean="0" sz="1400">
                <a:solidFill>
                  <a:schemeClr val="bg1"/>
                </a:solidFill>
              </a:rPr>
              <a:pPr algn="ctr"/>
              <a:t>6</a:t>
            </a:fld>
          </a:p>
        </p:txBody>
      </p:sp>
      <p:grpSp>
        <p:nvGrpSpPr>
          <p:cNvPr id="17" name="组合 12"/>
          <p:cNvGrpSpPr/>
          <p:nvPr/>
        </p:nvGrpSpPr>
        <p:grpSpPr>
          <a:xfrm>
            <a:off x="8128231" y="2644694"/>
            <a:ext cx="2226443" cy="2146797"/>
            <a:chExt cx="1671177" cy="1609411"/>
          </a:xfrm>
          <a:solidFill>
            <a:srgbClr val="C00000"/>
          </a:solidFill>
        </p:grpSpPr>
        <p:sp>
          <p:nvSpPr>
            <p:cNvPr id="18"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9" name="TextBox 14"/>
            <p:cNvSpPr txBox="1">
              <a:spLocks noChangeArrowheads="1"/>
            </p:cNvSpPr>
            <p:nvPr/>
          </p:nvSpPr>
          <p:spPr bwMode="auto">
            <a:xfrm>
              <a:off x="680641" y="543095"/>
              <a:ext cx="516194" cy="491280"/>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r>
                <a:rPr altLang="zh-CN" lang="en-US" sz="3700">
                  <a:solidFill>
                    <a:srgbClr val="FFFFFF"/>
                  </a:solidFill>
                  <a:latin charset="0" pitchFamily="34" typeface="Impact"/>
                </a:rPr>
                <a:t>05</a:t>
              </a:r>
            </a:p>
          </p:txBody>
        </p:sp>
      </p:grpSp>
      <p:grpSp>
        <p:nvGrpSpPr>
          <p:cNvPr id="20" name="组合 15"/>
          <p:cNvGrpSpPr/>
          <p:nvPr/>
        </p:nvGrpSpPr>
        <p:grpSpPr>
          <a:xfrm>
            <a:off x="6403372" y="2644694"/>
            <a:ext cx="2364010" cy="2146797"/>
            <a:chExt cx="1773781" cy="1609411"/>
          </a:xfrm>
          <a:solidFill>
            <a:schemeClr val="tx1">
              <a:lumMod val="50000"/>
              <a:lumOff val="50000"/>
            </a:schemeClr>
          </a:solidFill>
        </p:grpSpPr>
        <p:grpSp>
          <p:nvGrpSpPr>
            <p:cNvPr id="21" name="组合 16"/>
            <p:cNvGrpSpPr/>
            <p:nvPr/>
          </p:nvGrpSpPr>
          <p:grpSpPr>
            <a:xfrm>
              <a:off x="0" y="0"/>
              <a:ext cx="1773781" cy="1609411"/>
              <a:chExt cx="1773781" cy="1609411"/>
            </a:xfrm>
            <a:grpFill/>
          </p:grpSpPr>
          <p:sp>
            <p:nvSpPr>
              <p:cNvPr id="23" name="右箭头 55"/>
              <p:cNvSpPr/>
              <p:nvPr/>
            </p:nvSpPr>
            <p:spPr bwMode="auto">
              <a:xfrm>
                <a:off x="102604" y="362687"/>
                <a:ext cx="1671177" cy="911035"/>
              </a:xfrm>
              <a:custGeom>
                <a:gdLst>
                  <a:gd fmla="*/ 3880 w 1671177" name="T0"/>
                  <a:gd fmla="*/ 0 h 911035" name="T1"/>
                  <a:gd fmla="*/ 1322002 w 1671177" name="T2"/>
                  <a:gd fmla="*/ 0 h 911035" name="T3"/>
                  <a:gd fmla="*/ 1577267 w 1671177" name="T4"/>
                  <a:gd fmla="*/ 260936 h 911035" name="T5"/>
                  <a:gd fmla="*/ 1589104 w 1671177" name="T6"/>
                  <a:gd fmla="*/ 624038 h 911035" name="T7"/>
                  <a:gd fmla="*/ 1297607 w 1671177" name="T8"/>
                  <a:gd fmla="*/ 911035 h 911035" name="T9"/>
                  <a:gd fmla="*/ 609562 w 1671177" name="T10"/>
                  <a:gd fmla="*/ 911035 h 911035" name="T11"/>
                  <a:gd fmla="*/ 582967 w 1671177" name="T12"/>
                  <a:gd fmla="*/ 909006 h 911035" name="T13"/>
                  <a:gd fmla="*/ 0 w 1671177" name="T14"/>
                  <a:gd fmla="*/ 908746 h 911035" name="T15"/>
                  <a:gd fmla="*/ 266330 w 1671177" name="T16"/>
                  <a:gd fmla="*/ 630839 h 911035" name="T17"/>
                  <a:gd fmla="*/ 287045 w 1671177" name="T18"/>
                  <a:gd fmla="*/ 287570 h 911035" name="T19"/>
                  <a:gd fmla="*/ 3880 w 1671177" name="T20"/>
                  <a:gd fmla="*/ 0 h 9110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4"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sp>
          <p:nvSpPr>
            <p:cNvPr id="22" name="TextBox 17"/>
            <p:cNvSpPr txBox="1">
              <a:spLocks noChangeArrowheads="1"/>
            </p:cNvSpPr>
            <p:nvPr/>
          </p:nvSpPr>
          <p:spPr bwMode="auto">
            <a:xfrm>
              <a:off x="681552" y="543095"/>
              <a:ext cx="502901" cy="491280"/>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r>
                <a:rPr altLang="zh-CN" lang="en-US" sz="3700">
                  <a:solidFill>
                    <a:srgbClr val="FFFFFF"/>
                  </a:solidFill>
                  <a:latin charset="0" pitchFamily="34" typeface="Impact"/>
                </a:rPr>
                <a:t>04</a:t>
              </a:r>
            </a:p>
          </p:txBody>
        </p:sp>
      </p:grpSp>
      <p:grpSp>
        <p:nvGrpSpPr>
          <p:cNvPr id="25" name="组合 20"/>
          <p:cNvGrpSpPr/>
          <p:nvPr/>
        </p:nvGrpSpPr>
        <p:grpSpPr>
          <a:xfrm>
            <a:off x="4784334" y="2644694"/>
            <a:ext cx="2364008" cy="2146797"/>
            <a:chExt cx="1773781" cy="1609411"/>
          </a:xfrm>
          <a:solidFill>
            <a:srgbClr val="C00000"/>
          </a:solidFill>
        </p:grpSpPr>
        <p:grpSp>
          <p:nvGrpSpPr>
            <p:cNvPr id="26" name="组合 21"/>
            <p:cNvGrpSpPr/>
            <p:nvPr/>
          </p:nvGrpSpPr>
          <p:grpSpPr>
            <a:xfrm>
              <a:off x="0" y="0"/>
              <a:ext cx="1773781" cy="1609411"/>
              <a:chExt cx="1773781" cy="1609411"/>
            </a:xfrm>
            <a:grpFill/>
          </p:grpSpPr>
          <p:sp>
            <p:nvSpPr>
              <p:cNvPr id="28" name="右箭头 55"/>
              <p:cNvSpPr/>
              <p:nvPr/>
            </p:nvSpPr>
            <p:spPr bwMode="auto">
              <a:xfrm>
                <a:off x="102604" y="362687"/>
                <a:ext cx="1671177" cy="911035"/>
              </a:xfrm>
              <a:custGeom>
                <a:gdLst>
                  <a:gd fmla="*/ 3880 w 1671177" name="T0"/>
                  <a:gd fmla="*/ 0 h 911035" name="T1"/>
                  <a:gd fmla="*/ 1322002 w 1671177" name="T2"/>
                  <a:gd fmla="*/ 0 h 911035" name="T3"/>
                  <a:gd fmla="*/ 1577267 w 1671177" name="T4"/>
                  <a:gd fmla="*/ 260936 h 911035" name="T5"/>
                  <a:gd fmla="*/ 1589104 w 1671177" name="T6"/>
                  <a:gd fmla="*/ 624038 h 911035" name="T7"/>
                  <a:gd fmla="*/ 1297607 w 1671177" name="T8"/>
                  <a:gd fmla="*/ 911035 h 911035" name="T9"/>
                  <a:gd fmla="*/ 609562 w 1671177" name="T10"/>
                  <a:gd fmla="*/ 911035 h 911035" name="T11"/>
                  <a:gd fmla="*/ 582967 w 1671177" name="T12"/>
                  <a:gd fmla="*/ 909006 h 911035" name="T13"/>
                  <a:gd fmla="*/ 0 w 1671177" name="T14"/>
                  <a:gd fmla="*/ 908746 h 911035" name="T15"/>
                  <a:gd fmla="*/ 266330 w 1671177" name="T16"/>
                  <a:gd fmla="*/ 630839 h 911035" name="T17"/>
                  <a:gd fmla="*/ 287045 w 1671177" name="T18"/>
                  <a:gd fmla="*/ 287570 h 911035" name="T19"/>
                  <a:gd fmla="*/ 3880 w 1671177" name="T20"/>
                  <a:gd fmla="*/ 0 h 9110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9"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sp>
          <p:nvSpPr>
            <p:cNvPr id="27" name="TextBox 22"/>
            <p:cNvSpPr txBox="1">
              <a:spLocks noChangeArrowheads="1"/>
            </p:cNvSpPr>
            <p:nvPr/>
          </p:nvSpPr>
          <p:spPr bwMode="auto">
            <a:xfrm>
              <a:off x="681551" y="543095"/>
              <a:ext cx="513622" cy="491280"/>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r>
                <a:rPr altLang="zh-CN" lang="en-US" sz="3700">
                  <a:solidFill>
                    <a:srgbClr val="FFFFFF"/>
                  </a:solidFill>
                  <a:latin charset="0" pitchFamily="34" typeface="Impact"/>
                </a:rPr>
                <a:t>03</a:t>
              </a:r>
            </a:p>
          </p:txBody>
        </p:sp>
      </p:grpSp>
      <p:grpSp>
        <p:nvGrpSpPr>
          <p:cNvPr id="30" name="组合 25"/>
          <p:cNvGrpSpPr/>
          <p:nvPr/>
        </p:nvGrpSpPr>
        <p:grpSpPr>
          <a:xfrm>
            <a:off x="3165293" y="2644694"/>
            <a:ext cx="2364010" cy="2146797"/>
            <a:chExt cx="1773781" cy="1609411"/>
          </a:xfrm>
          <a:solidFill>
            <a:schemeClr val="tx1">
              <a:lumMod val="50000"/>
              <a:lumOff val="50000"/>
            </a:schemeClr>
          </a:solidFill>
        </p:grpSpPr>
        <p:grpSp>
          <p:nvGrpSpPr>
            <p:cNvPr id="31" name="组合 26"/>
            <p:cNvGrpSpPr/>
            <p:nvPr/>
          </p:nvGrpSpPr>
          <p:grpSpPr>
            <a:xfrm>
              <a:off x="0" y="0"/>
              <a:ext cx="1773781" cy="1609411"/>
              <a:chExt cx="1773781" cy="1609411"/>
            </a:xfrm>
            <a:grpFill/>
          </p:grpSpPr>
          <p:sp>
            <p:nvSpPr>
              <p:cNvPr id="33" name="右箭头 55"/>
              <p:cNvSpPr/>
              <p:nvPr/>
            </p:nvSpPr>
            <p:spPr bwMode="auto">
              <a:xfrm>
                <a:off x="102604" y="362687"/>
                <a:ext cx="1671177" cy="911035"/>
              </a:xfrm>
              <a:custGeom>
                <a:gdLst>
                  <a:gd fmla="*/ 3880 w 1671177" name="T0"/>
                  <a:gd fmla="*/ 0 h 911035" name="T1"/>
                  <a:gd fmla="*/ 1322002 w 1671177" name="T2"/>
                  <a:gd fmla="*/ 0 h 911035" name="T3"/>
                  <a:gd fmla="*/ 1577267 w 1671177" name="T4"/>
                  <a:gd fmla="*/ 260936 h 911035" name="T5"/>
                  <a:gd fmla="*/ 1589104 w 1671177" name="T6"/>
                  <a:gd fmla="*/ 624038 h 911035" name="T7"/>
                  <a:gd fmla="*/ 1297607 w 1671177" name="T8"/>
                  <a:gd fmla="*/ 911035 h 911035" name="T9"/>
                  <a:gd fmla="*/ 609562 w 1671177" name="T10"/>
                  <a:gd fmla="*/ 911035 h 911035" name="T11"/>
                  <a:gd fmla="*/ 582967 w 1671177" name="T12"/>
                  <a:gd fmla="*/ 909006 h 911035" name="T13"/>
                  <a:gd fmla="*/ 0 w 1671177" name="T14"/>
                  <a:gd fmla="*/ 908746 h 911035" name="T15"/>
                  <a:gd fmla="*/ 266330 w 1671177" name="T16"/>
                  <a:gd fmla="*/ 630839 h 911035" name="T17"/>
                  <a:gd fmla="*/ 287045 w 1671177" name="T18"/>
                  <a:gd fmla="*/ 287570 h 911035" name="T19"/>
                  <a:gd fmla="*/ 3880 w 1671177" name="T20"/>
                  <a:gd fmla="*/ 0 h 9110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4"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sp>
          <p:nvSpPr>
            <p:cNvPr id="32" name="TextBox 27"/>
            <p:cNvSpPr txBox="1">
              <a:spLocks noChangeArrowheads="1"/>
            </p:cNvSpPr>
            <p:nvPr/>
          </p:nvSpPr>
          <p:spPr bwMode="auto">
            <a:xfrm>
              <a:off x="681551" y="543095"/>
              <a:ext cx="504092" cy="491280"/>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r>
                <a:rPr altLang="zh-CN" lang="en-US" sz="3700">
                  <a:solidFill>
                    <a:srgbClr val="FFFFFF"/>
                  </a:solidFill>
                  <a:latin charset="0" pitchFamily="34" typeface="Impact"/>
                </a:rPr>
                <a:t>02</a:t>
              </a:r>
            </a:p>
          </p:txBody>
        </p:sp>
      </p:grpSp>
      <p:grpSp>
        <p:nvGrpSpPr>
          <p:cNvPr id="35" name="组合 31"/>
          <p:cNvGrpSpPr/>
          <p:nvPr/>
        </p:nvGrpSpPr>
        <p:grpSpPr>
          <a:xfrm>
            <a:off x="1546256" y="2644694"/>
            <a:ext cx="2366125" cy="2146797"/>
            <a:chExt cx="1773781" cy="1609411"/>
          </a:xfrm>
          <a:solidFill>
            <a:srgbClr val="C00000"/>
          </a:solidFill>
        </p:grpSpPr>
        <p:grpSp>
          <p:nvGrpSpPr>
            <p:cNvPr id="36" name="组合 32"/>
            <p:cNvGrpSpPr/>
            <p:nvPr/>
          </p:nvGrpSpPr>
          <p:grpSpPr>
            <a:xfrm>
              <a:off x="0" y="0"/>
              <a:ext cx="1773781" cy="1609411"/>
              <a:chExt cx="1773781" cy="1609411"/>
            </a:xfrm>
            <a:grpFill/>
          </p:grpSpPr>
          <p:sp>
            <p:nvSpPr>
              <p:cNvPr id="38" name="右箭头 55"/>
              <p:cNvSpPr/>
              <p:nvPr/>
            </p:nvSpPr>
            <p:spPr bwMode="auto">
              <a:xfrm>
                <a:off x="102604" y="362687"/>
                <a:ext cx="1671177" cy="911035"/>
              </a:xfrm>
              <a:custGeom>
                <a:gdLst>
                  <a:gd fmla="*/ 3880 w 1671177" name="T0"/>
                  <a:gd fmla="*/ 0 h 911035" name="T1"/>
                  <a:gd fmla="*/ 1322002 w 1671177" name="T2"/>
                  <a:gd fmla="*/ 0 h 911035" name="T3"/>
                  <a:gd fmla="*/ 1577267 w 1671177" name="T4"/>
                  <a:gd fmla="*/ 260936 h 911035" name="T5"/>
                  <a:gd fmla="*/ 1589104 w 1671177" name="T6"/>
                  <a:gd fmla="*/ 624038 h 911035" name="T7"/>
                  <a:gd fmla="*/ 1297607 w 1671177" name="T8"/>
                  <a:gd fmla="*/ 911035 h 911035" name="T9"/>
                  <a:gd fmla="*/ 609562 w 1671177" name="T10"/>
                  <a:gd fmla="*/ 911035 h 911035" name="T11"/>
                  <a:gd fmla="*/ 582967 w 1671177" name="T12"/>
                  <a:gd fmla="*/ 909006 h 911035" name="T13"/>
                  <a:gd fmla="*/ 0 w 1671177" name="T14"/>
                  <a:gd fmla="*/ 908746 h 911035" name="T15"/>
                  <a:gd fmla="*/ 266330 w 1671177" name="T16"/>
                  <a:gd fmla="*/ 630839 h 911035" name="T17"/>
                  <a:gd fmla="*/ 287045 w 1671177" name="T18"/>
                  <a:gd fmla="*/ 287570 h 911035" name="T19"/>
                  <a:gd fmla="*/ 3880 w 1671177" name="T20"/>
                  <a:gd fmla="*/ 0 h 9110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9" name="右箭头 55"/>
              <p:cNvSpPr/>
              <p:nvPr/>
            </p:nvSpPr>
            <p:spPr bwMode="auto">
              <a:xfrm>
                <a:off x="0" y="0"/>
                <a:ext cx="1671177" cy="1609411"/>
              </a:xfrm>
              <a:custGeom>
                <a:gdLst>
                  <a:gd fmla="*/ 0 w 1671177" name="T0"/>
                  <a:gd fmla="*/ 354510 h 1609411" name="T1"/>
                  <a:gd fmla="*/ 556334 w 1671177" name="T2"/>
                  <a:gd fmla="*/ 353057 h 1609411" name="T3"/>
                  <a:gd fmla="*/ 850996 w 1671177" name="T4"/>
                  <a:gd fmla="*/ 94099 h 1609411" name="T5"/>
                  <a:gd fmla="*/ 1004876 w 1671177" name="T6"/>
                  <a:gd fmla="*/ 34278 h 1609411" name="T7"/>
                  <a:gd fmla="*/ 1577267 w 1671177" name="T8"/>
                  <a:gd fmla="*/ 619386 h 1609411" name="T9"/>
                  <a:gd fmla="*/ 1589104 w 1671177" name="T10"/>
                  <a:gd fmla="*/ 982488 h 1609411" name="T11"/>
                  <a:gd fmla="*/ 1013753 w 1671177" name="T12"/>
                  <a:gd fmla="*/ 1548957 h 1609411" name="T13"/>
                  <a:gd fmla="*/ 853956 w 1671177" name="T14"/>
                  <a:gd fmla="*/ 1495056 h 1609411" name="T15"/>
                  <a:gd fmla="*/ 582967 w 1671177" name="T16"/>
                  <a:gd fmla="*/ 1267456 h 1609411" name="T17"/>
                  <a:gd fmla="*/ 0 w 1671177" name="T18"/>
                  <a:gd fmla="*/ 1267196 h 1609411" name="T19"/>
                  <a:gd fmla="*/ 266330 w 1671177" name="T20"/>
                  <a:gd fmla="*/ 989289 h 1609411" name="T21"/>
                  <a:gd fmla="*/ 287045 w 1671177" name="T22"/>
                  <a:gd fmla="*/ 646020 h 1609411" name="T23"/>
                  <a:gd fmla="*/ 0 w 1671177" name="T24"/>
                  <a:gd fmla="*/ 354510 h 160941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sp>
          <p:nvSpPr>
            <p:cNvPr id="37" name="TextBox 33"/>
            <p:cNvSpPr txBox="1">
              <a:spLocks noChangeArrowheads="1"/>
            </p:cNvSpPr>
            <p:nvPr/>
          </p:nvSpPr>
          <p:spPr bwMode="auto">
            <a:xfrm>
              <a:off x="681551" y="543095"/>
              <a:ext cx="460799" cy="491280"/>
            </a:xfrm>
            <a:prstGeom prst="rect">
              <a:avLst/>
            </a:prstGeom>
            <a:grp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eaLnBrk="1" hangingPunct="1"/>
              <a:r>
                <a:rPr altLang="zh-CN" lang="en-US" sz="3700">
                  <a:solidFill>
                    <a:srgbClr val="FFFFFF"/>
                  </a:solidFill>
                  <a:latin charset="0" pitchFamily="34" typeface="Impact"/>
                </a:rPr>
                <a:t>01</a:t>
              </a:r>
            </a:p>
          </p:txBody>
        </p:sp>
      </p:grpSp>
      <p:cxnSp>
        <p:nvCxnSpPr>
          <p:cNvPr id="40" name="直接连接符 36"/>
          <p:cNvCxnSpPr>
            <a:cxnSpLocks noChangeShapeType="1"/>
          </p:cNvCxnSpPr>
          <p:nvPr/>
        </p:nvCxnSpPr>
        <p:spPr bwMode="auto">
          <a:xfrm flipH="1" flipV="1">
            <a:off x="2026675" y="1685622"/>
            <a:ext cx="0" cy="1166554"/>
          </a:xfrm>
          <a:prstGeom prst="line">
            <a:avLst/>
          </a:prstGeom>
          <a:noFill/>
          <a:ln w="6350">
            <a:solidFill>
              <a:schemeClr val="bg1">
                <a:lumMod val="65000"/>
                <a:alpha val="98038"/>
              </a:schemeClr>
            </a:solidFill>
            <a:prstDash val="sysDash"/>
            <a:round/>
            <a:headEnd len="med" type="oval" w="med"/>
            <a:tailEnd len="med" type="oval" w="med"/>
          </a:ln>
          <a:extLst>
            <a:ext uri="{909E8E84-426E-40DD-AFC4-6F175D3DCCD1}">
              <a14:hiddenFill>
                <a:noFill/>
              </a14:hiddenFill>
            </a:ext>
          </a:extLst>
        </p:spPr>
      </p:cxnSp>
      <p:sp>
        <p:nvSpPr>
          <p:cNvPr id="41" name="矩形 1"/>
          <p:cNvSpPr>
            <a:spLocks noChangeArrowheads="1"/>
          </p:cNvSpPr>
          <p:nvPr/>
        </p:nvSpPr>
        <p:spPr bwMode="auto">
          <a:xfrm>
            <a:off x="2174822" y="1605170"/>
            <a:ext cx="2524855"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cxnSp>
        <p:nvCxnSpPr>
          <p:cNvPr id="42" name="直接连接符 38"/>
          <p:cNvCxnSpPr>
            <a:cxnSpLocks noChangeShapeType="1"/>
          </p:cNvCxnSpPr>
          <p:nvPr/>
        </p:nvCxnSpPr>
        <p:spPr bwMode="auto">
          <a:xfrm flipH="1" flipV="1">
            <a:off x="3609735" y="4711038"/>
            <a:ext cx="0" cy="1166553"/>
          </a:xfrm>
          <a:prstGeom prst="line">
            <a:avLst/>
          </a:prstGeom>
          <a:noFill/>
          <a:ln w="6350">
            <a:solidFill>
              <a:schemeClr val="bg1">
                <a:lumMod val="65000"/>
                <a:alpha val="98038"/>
              </a:schemeClr>
            </a:solidFill>
            <a:prstDash val="sysDash"/>
            <a:round/>
            <a:headEnd len="med" type="oval" w="med"/>
            <a:tailEnd len="med" type="oval" w="med"/>
          </a:ln>
          <a:extLst>
            <a:ext uri="{909E8E84-426E-40DD-AFC4-6F175D3DCCD1}">
              <a14:hiddenFill>
                <a:noFill/>
              </a14:hiddenFill>
            </a:ext>
          </a:extLst>
        </p:spPr>
      </p:cxnSp>
      <p:sp>
        <p:nvSpPr>
          <p:cNvPr id="43" name="矩形 1"/>
          <p:cNvSpPr>
            <a:spLocks noChangeArrowheads="1"/>
          </p:cNvSpPr>
          <p:nvPr/>
        </p:nvSpPr>
        <p:spPr bwMode="auto">
          <a:xfrm>
            <a:off x="3757883" y="5062487"/>
            <a:ext cx="2524855"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cxnSp>
        <p:nvCxnSpPr>
          <p:cNvPr id="44" name="直接连接符 40"/>
          <p:cNvCxnSpPr>
            <a:cxnSpLocks noChangeShapeType="1"/>
          </p:cNvCxnSpPr>
          <p:nvPr/>
        </p:nvCxnSpPr>
        <p:spPr bwMode="auto">
          <a:xfrm flipH="1" flipV="1">
            <a:off x="5027717" y="1685622"/>
            <a:ext cx="0" cy="1166554"/>
          </a:xfrm>
          <a:prstGeom prst="line">
            <a:avLst/>
          </a:prstGeom>
          <a:noFill/>
          <a:ln w="6350">
            <a:solidFill>
              <a:schemeClr val="bg1">
                <a:lumMod val="65000"/>
                <a:alpha val="98038"/>
              </a:schemeClr>
            </a:solidFill>
            <a:prstDash val="sysDash"/>
            <a:round/>
            <a:headEnd len="med" type="oval" w="med"/>
            <a:tailEnd len="med" type="oval" w="med"/>
          </a:ln>
          <a:extLst>
            <a:ext uri="{909E8E84-426E-40DD-AFC4-6F175D3DCCD1}">
              <a14:hiddenFill>
                <a:noFill/>
              </a14:hiddenFill>
            </a:ext>
          </a:extLst>
        </p:spPr>
      </p:cxnSp>
      <p:sp>
        <p:nvSpPr>
          <p:cNvPr id="45" name="矩形 1"/>
          <p:cNvSpPr>
            <a:spLocks noChangeArrowheads="1"/>
          </p:cNvSpPr>
          <p:nvPr/>
        </p:nvSpPr>
        <p:spPr bwMode="auto">
          <a:xfrm>
            <a:off x="5173750" y="1605170"/>
            <a:ext cx="2524854"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cxnSp>
        <p:nvCxnSpPr>
          <p:cNvPr id="46" name="直接连接符 43"/>
          <p:cNvCxnSpPr>
            <a:cxnSpLocks noChangeShapeType="1"/>
          </p:cNvCxnSpPr>
          <p:nvPr/>
        </p:nvCxnSpPr>
        <p:spPr bwMode="auto">
          <a:xfrm flipH="1" flipV="1">
            <a:off x="6602312" y="4711038"/>
            <a:ext cx="0" cy="1166553"/>
          </a:xfrm>
          <a:prstGeom prst="line">
            <a:avLst/>
          </a:prstGeom>
          <a:noFill/>
          <a:ln w="6350">
            <a:solidFill>
              <a:schemeClr val="bg1">
                <a:lumMod val="65000"/>
                <a:alpha val="98038"/>
              </a:schemeClr>
            </a:solidFill>
            <a:prstDash val="sysDash"/>
            <a:round/>
            <a:headEnd len="med" type="oval" w="med"/>
            <a:tailEnd len="med" type="oval" w="med"/>
          </a:ln>
          <a:extLst>
            <a:ext uri="{909E8E84-426E-40DD-AFC4-6F175D3DCCD1}">
              <a14:hiddenFill>
                <a:noFill/>
              </a14:hiddenFill>
            </a:ext>
          </a:extLst>
        </p:spPr>
      </p:cxnSp>
      <p:sp>
        <p:nvSpPr>
          <p:cNvPr id="47" name="矩形 1"/>
          <p:cNvSpPr>
            <a:spLocks noChangeArrowheads="1"/>
          </p:cNvSpPr>
          <p:nvPr/>
        </p:nvSpPr>
        <p:spPr bwMode="auto">
          <a:xfrm>
            <a:off x="6750459" y="5062487"/>
            <a:ext cx="2524855"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cxnSp>
        <p:nvCxnSpPr>
          <p:cNvPr id="48" name="直接连接符 51"/>
          <p:cNvCxnSpPr>
            <a:cxnSpLocks noChangeShapeType="1"/>
          </p:cNvCxnSpPr>
          <p:nvPr/>
        </p:nvCxnSpPr>
        <p:spPr bwMode="auto">
          <a:xfrm flipH="1" flipV="1">
            <a:off x="8128231" y="1685622"/>
            <a:ext cx="0" cy="1166554"/>
          </a:xfrm>
          <a:prstGeom prst="line">
            <a:avLst/>
          </a:prstGeom>
          <a:noFill/>
          <a:ln w="6350">
            <a:solidFill>
              <a:schemeClr val="bg1">
                <a:lumMod val="65000"/>
                <a:alpha val="98038"/>
              </a:schemeClr>
            </a:solidFill>
            <a:prstDash val="sysDash"/>
            <a:round/>
            <a:headEnd len="med" type="oval" w="med"/>
            <a:tailEnd len="med" type="oval" w="med"/>
          </a:ln>
          <a:extLst>
            <a:ext uri="{909E8E84-426E-40DD-AFC4-6F175D3DCCD1}">
              <a14:hiddenFill>
                <a:noFill/>
              </a14:hiddenFill>
            </a:ext>
          </a:extLst>
        </p:spPr>
      </p:cxnSp>
      <p:sp>
        <p:nvSpPr>
          <p:cNvPr id="49" name="矩形 1"/>
          <p:cNvSpPr>
            <a:spLocks noChangeArrowheads="1"/>
          </p:cNvSpPr>
          <p:nvPr/>
        </p:nvSpPr>
        <p:spPr bwMode="auto">
          <a:xfrm>
            <a:off x="8274261" y="1605170"/>
            <a:ext cx="2524855"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a:spAutoFit/>
          </a:bodyPr>
          <a:lstStyle/>
          <a:p>
            <a:pPr>
              <a:lnSpc>
                <a:spcPct val="150000"/>
              </a:lnSpc>
            </a:pPr>
            <a:r>
              <a:rPr altLang="en-US" lang="zh-CN" sz="12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Tree>
    <p:extLst>
      <p:ext uri="{BB962C8B-B14F-4D97-AF65-F5344CB8AC3E}">
        <p14:creationId val="155338252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id="24" nodeType="afterEffect" presetClass="entr" presetID="2" presetSubtype="8">
                                  <p:stCondLst>
                                    <p:cond delay="0"/>
                                  </p:stCondLst>
                                  <p:childTnLst>
                                    <p:set>
                                      <p:cBhvr>
                                        <p:cTn dur="1" fill="hold" id="25">
                                          <p:stCondLst>
                                            <p:cond delay="0"/>
                                          </p:stCondLst>
                                        </p:cTn>
                                        <p:tgtEl>
                                          <p:spTgt spid="35"/>
                                        </p:tgtEl>
                                        <p:attrNameLst>
                                          <p:attrName>style.visibility</p:attrName>
                                        </p:attrNameLst>
                                      </p:cBhvr>
                                      <p:to>
                                        <p:strVal val="visible"/>
                                      </p:to>
                                    </p:set>
                                    <p:anim calcmode="lin" valueType="num">
                                      <p:cBhvr additive="base">
                                        <p:cTn dur="500" fill="hold" id="26"/>
                                        <p:tgtEl>
                                          <p:spTgt spid="35"/>
                                        </p:tgtEl>
                                        <p:attrNameLst>
                                          <p:attrName>ppt_x</p:attrName>
                                        </p:attrNameLst>
                                      </p:cBhvr>
                                      <p:tavLst>
                                        <p:tav tm="0">
                                          <p:val>
                                            <p:strVal val="0-#ppt_w/2"/>
                                          </p:val>
                                        </p:tav>
                                        <p:tav tm="100000">
                                          <p:val>
                                            <p:strVal val="#ppt_x"/>
                                          </p:val>
                                        </p:tav>
                                      </p:tavLst>
                                    </p:anim>
                                    <p:anim calcmode="lin" valueType="num">
                                      <p:cBhvr additive="base">
                                        <p:cTn dur="500" fill="hold" id="27"/>
                                        <p:tgtEl>
                                          <p:spTgt spid="35"/>
                                        </p:tgtEl>
                                        <p:attrNameLst>
                                          <p:attrName>ppt_y</p:attrName>
                                        </p:attrNameLst>
                                      </p:cBhvr>
                                      <p:tavLst>
                                        <p:tav tm="0">
                                          <p:val>
                                            <p:strVal val="#ppt_y"/>
                                          </p:val>
                                        </p:tav>
                                        <p:tav tm="100000">
                                          <p:val>
                                            <p:strVal val="#ppt_y"/>
                                          </p:val>
                                        </p:tav>
                                      </p:tavLst>
                                    </p:anim>
                                  </p:childTnLst>
                                </p:cTn>
                              </p:par>
                              <p:par>
                                <p:cTn fill="hold" id="28" nodeType="withEffect" presetClass="entr" presetID="12" presetSubtype="8">
                                  <p:stCondLst>
                                    <p:cond delay="200"/>
                                  </p:stCondLst>
                                  <p:childTnLst>
                                    <p:set>
                                      <p:cBhvr>
                                        <p:cTn dur="1" fill="hold" id="29">
                                          <p:stCondLst>
                                            <p:cond delay="0"/>
                                          </p:stCondLst>
                                        </p:cTn>
                                        <p:tgtEl>
                                          <p:spTgt spid="30"/>
                                        </p:tgtEl>
                                        <p:attrNameLst>
                                          <p:attrName>style.visibility</p:attrName>
                                        </p:attrNameLst>
                                      </p:cBhvr>
                                      <p:to>
                                        <p:strVal val="visible"/>
                                      </p:to>
                                    </p:set>
                                    <p:anim calcmode="lin" valueType="num">
                                      <p:cBhvr additive="base">
                                        <p:cTn dur="500" id="30"/>
                                        <p:tgtEl>
                                          <p:spTgt spid="30"/>
                                        </p:tgtEl>
                                        <p:attrNameLst>
                                          <p:attrName>ppt_x</p:attrName>
                                        </p:attrNameLst>
                                      </p:cBhvr>
                                      <p:tavLst>
                                        <p:tav tm="0">
                                          <p:val>
                                            <p:strVal val="#ppt_x-#ppt_w*1.125000"/>
                                          </p:val>
                                        </p:tav>
                                        <p:tav tm="100000">
                                          <p:val>
                                            <p:strVal val="#ppt_x"/>
                                          </p:val>
                                        </p:tav>
                                      </p:tavLst>
                                    </p:anim>
                                    <p:animEffect filter="wipe(right)" transition="in">
                                      <p:cBhvr>
                                        <p:cTn dur="500" id="31"/>
                                        <p:tgtEl>
                                          <p:spTgt spid="30"/>
                                        </p:tgtEl>
                                      </p:cBhvr>
                                    </p:animEffect>
                                  </p:childTnLst>
                                </p:cTn>
                              </p:par>
                              <p:par>
                                <p:cTn fill="hold" id="32" nodeType="withEffect" presetClass="entr" presetID="12" presetSubtype="8">
                                  <p:stCondLst>
                                    <p:cond delay="400"/>
                                  </p:stCondLst>
                                  <p:childTnLst>
                                    <p:set>
                                      <p:cBhvr>
                                        <p:cTn dur="1" fill="hold" id="33">
                                          <p:stCondLst>
                                            <p:cond delay="0"/>
                                          </p:stCondLst>
                                        </p:cTn>
                                        <p:tgtEl>
                                          <p:spTgt spid="25"/>
                                        </p:tgtEl>
                                        <p:attrNameLst>
                                          <p:attrName>style.visibility</p:attrName>
                                        </p:attrNameLst>
                                      </p:cBhvr>
                                      <p:to>
                                        <p:strVal val="visible"/>
                                      </p:to>
                                    </p:set>
                                    <p:anim calcmode="lin" valueType="num">
                                      <p:cBhvr additive="base">
                                        <p:cTn dur="500" id="34"/>
                                        <p:tgtEl>
                                          <p:spTgt spid="25"/>
                                        </p:tgtEl>
                                        <p:attrNameLst>
                                          <p:attrName>ppt_x</p:attrName>
                                        </p:attrNameLst>
                                      </p:cBhvr>
                                      <p:tavLst>
                                        <p:tav tm="0">
                                          <p:val>
                                            <p:strVal val="#ppt_x-#ppt_w*1.125000"/>
                                          </p:val>
                                        </p:tav>
                                        <p:tav tm="100000">
                                          <p:val>
                                            <p:strVal val="#ppt_x"/>
                                          </p:val>
                                        </p:tav>
                                      </p:tavLst>
                                    </p:anim>
                                    <p:animEffect filter="wipe(right)" transition="in">
                                      <p:cBhvr>
                                        <p:cTn dur="500" id="35"/>
                                        <p:tgtEl>
                                          <p:spTgt spid="25"/>
                                        </p:tgtEl>
                                      </p:cBhvr>
                                    </p:animEffect>
                                  </p:childTnLst>
                                </p:cTn>
                              </p:par>
                              <p:par>
                                <p:cTn fill="hold" id="36" nodeType="withEffect" presetClass="entr" presetID="12" presetSubtype="8">
                                  <p:stCondLst>
                                    <p:cond delay="600"/>
                                  </p:stCondLst>
                                  <p:childTnLst>
                                    <p:set>
                                      <p:cBhvr>
                                        <p:cTn dur="1" fill="hold" id="37">
                                          <p:stCondLst>
                                            <p:cond delay="0"/>
                                          </p:stCondLst>
                                        </p:cTn>
                                        <p:tgtEl>
                                          <p:spTgt spid="20"/>
                                        </p:tgtEl>
                                        <p:attrNameLst>
                                          <p:attrName>style.visibility</p:attrName>
                                        </p:attrNameLst>
                                      </p:cBhvr>
                                      <p:to>
                                        <p:strVal val="visible"/>
                                      </p:to>
                                    </p:set>
                                    <p:anim calcmode="lin" valueType="num">
                                      <p:cBhvr additive="base">
                                        <p:cTn dur="500" id="38"/>
                                        <p:tgtEl>
                                          <p:spTgt spid="20"/>
                                        </p:tgtEl>
                                        <p:attrNameLst>
                                          <p:attrName>ppt_x</p:attrName>
                                        </p:attrNameLst>
                                      </p:cBhvr>
                                      <p:tavLst>
                                        <p:tav tm="0">
                                          <p:val>
                                            <p:strVal val="#ppt_x-#ppt_w*1.125000"/>
                                          </p:val>
                                        </p:tav>
                                        <p:tav tm="100000">
                                          <p:val>
                                            <p:strVal val="#ppt_x"/>
                                          </p:val>
                                        </p:tav>
                                      </p:tavLst>
                                    </p:anim>
                                    <p:animEffect filter="wipe(right)" transition="in">
                                      <p:cBhvr>
                                        <p:cTn dur="500" id="39"/>
                                        <p:tgtEl>
                                          <p:spTgt spid="20"/>
                                        </p:tgtEl>
                                      </p:cBhvr>
                                    </p:animEffect>
                                  </p:childTnLst>
                                </p:cTn>
                              </p:par>
                              <p:par>
                                <p:cTn fill="hold" id="40" nodeType="withEffect" presetClass="entr" presetID="12" presetSubtype="8">
                                  <p:stCondLst>
                                    <p:cond delay="800"/>
                                  </p:stCondLst>
                                  <p:childTnLst>
                                    <p:set>
                                      <p:cBhvr>
                                        <p:cTn dur="1" fill="hold" id="41">
                                          <p:stCondLst>
                                            <p:cond delay="0"/>
                                          </p:stCondLst>
                                        </p:cTn>
                                        <p:tgtEl>
                                          <p:spTgt spid="17"/>
                                        </p:tgtEl>
                                        <p:attrNameLst>
                                          <p:attrName>style.visibility</p:attrName>
                                        </p:attrNameLst>
                                      </p:cBhvr>
                                      <p:to>
                                        <p:strVal val="visible"/>
                                      </p:to>
                                    </p:set>
                                    <p:anim calcmode="lin" valueType="num">
                                      <p:cBhvr additive="base">
                                        <p:cTn dur="500" id="42"/>
                                        <p:tgtEl>
                                          <p:spTgt spid="17"/>
                                        </p:tgtEl>
                                        <p:attrNameLst>
                                          <p:attrName>ppt_x</p:attrName>
                                        </p:attrNameLst>
                                      </p:cBhvr>
                                      <p:tavLst>
                                        <p:tav tm="0">
                                          <p:val>
                                            <p:strVal val="#ppt_x-#ppt_w*1.125000"/>
                                          </p:val>
                                        </p:tav>
                                        <p:tav tm="100000">
                                          <p:val>
                                            <p:strVal val="#ppt_x"/>
                                          </p:val>
                                        </p:tav>
                                      </p:tavLst>
                                    </p:anim>
                                    <p:animEffect filter="wipe(right)" transition="in">
                                      <p:cBhvr>
                                        <p:cTn dur="500" id="43"/>
                                        <p:tgtEl>
                                          <p:spTgt spid="17"/>
                                        </p:tgtEl>
                                      </p:cBhvr>
                                    </p:animEffect>
                                  </p:childTnLst>
                                </p:cTn>
                              </p:par>
                            </p:childTnLst>
                          </p:cTn>
                        </p:par>
                        <p:par>
                          <p:cTn fill="hold" id="44" nodeType="afterGroup">
                            <p:stCondLst>
                              <p:cond delay="2500"/>
                            </p:stCondLst>
                            <p:childTnLst>
                              <p:par>
                                <p:cTn fill="hold" id="45" nodeType="afterEffect" presetClass="entr" presetID="22" presetSubtype="4">
                                  <p:stCondLst>
                                    <p:cond delay="0"/>
                                  </p:stCondLst>
                                  <p:childTnLst>
                                    <p:set>
                                      <p:cBhvr>
                                        <p:cTn dur="1" fill="hold" id="46">
                                          <p:stCondLst>
                                            <p:cond delay="0"/>
                                          </p:stCondLst>
                                        </p:cTn>
                                        <p:tgtEl>
                                          <p:spTgt spid="40"/>
                                        </p:tgtEl>
                                        <p:attrNameLst>
                                          <p:attrName>style.visibility</p:attrName>
                                        </p:attrNameLst>
                                      </p:cBhvr>
                                      <p:to>
                                        <p:strVal val="visible"/>
                                      </p:to>
                                    </p:set>
                                    <p:animEffect filter="wipe(down)" transition="in">
                                      <p:cBhvr>
                                        <p:cTn dur="500" id="47"/>
                                        <p:tgtEl>
                                          <p:spTgt spid="40"/>
                                        </p:tgtEl>
                                      </p:cBhvr>
                                    </p:animEffect>
                                  </p:childTnLst>
                                </p:cTn>
                              </p:par>
                            </p:childTnLst>
                          </p:cTn>
                        </p:par>
                        <p:par>
                          <p:cTn fill="hold" id="48" nodeType="afterGroup">
                            <p:stCondLst>
                              <p:cond delay="3000"/>
                            </p:stCondLst>
                            <p:childTnLst>
                              <p:par>
                                <p:cTn fill="hold" grpId="0" id="49" nodeType="afterEffect" presetClass="entr" presetID="2" presetSubtype="8">
                                  <p:stCondLst>
                                    <p:cond delay="0"/>
                                  </p:stCondLst>
                                  <p:childTnLst>
                                    <p:set>
                                      <p:cBhvr>
                                        <p:cTn dur="1" fill="hold" id="50">
                                          <p:stCondLst>
                                            <p:cond delay="0"/>
                                          </p:stCondLst>
                                        </p:cTn>
                                        <p:tgtEl>
                                          <p:spTgt spid="41"/>
                                        </p:tgtEl>
                                        <p:attrNameLst>
                                          <p:attrName>style.visibility</p:attrName>
                                        </p:attrNameLst>
                                      </p:cBhvr>
                                      <p:to>
                                        <p:strVal val="visible"/>
                                      </p:to>
                                    </p:set>
                                    <p:anim calcmode="lin" valueType="num">
                                      <p:cBhvr additive="base">
                                        <p:cTn dur="300" fill="hold" id="51"/>
                                        <p:tgtEl>
                                          <p:spTgt spid="41"/>
                                        </p:tgtEl>
                                        <p:attrNameLst>
                                          <p:attrName>ppt_x</p:attrName>
                                        </p:attrNameLst>
                                      </p:cBhvr>
                                      <p:tavLst>
                                        <p:tav tm="0">
                                          <p:val>
                                            <p:strVal val="0-#ppt_w/2"/>
                                          </p:val>
                                        </p:tav>
                                        <p:tav tm="100000">
                                          <p:val>
                                            <p:strVal val="#ppt_x"/>
                                          </p:val>
                                        </p:tav>
                                      </p:tavLst>
                                    </p:anim>
                                    <p:anim calcmode="lin" valueType="num">
                                      <p:cBhvr additive="base">
                                        <p:cTn dur="300" fill="hold" id="52"/>
                                        <p:tgtEl>
                                          <p:spTgt spid="41"/>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300"/>
                            </p:stCondLst>
                            <p:childTnLst>
                              <p:par>
                                <p:cTn fill="hold" id="54" nodeType="afterEffect" presetClass="entr" presetID="22" presetSubtype="4">
                                  <p:stCondLst>
                                    <p:cond delay="0"/>
                                  </p:stCondLst>
                                  <p:childTnLst>
                                    <p:set>
                                      <p:cBhvr>
                                        <p:cTn dur="1" fill="hold" id="55">
                                          <p:stCondLst>
                                            <p:cond delay="0"/>
                                          </p:stCondLst>
                                        </p:cTn>
                                        <p:tgtEl>
                                          <p:spTgt spid="42"/>
                                        </p:tgtEl>
                                        <p:attrNameLst>
                                          <p:attrName>style.visibility</p:attrName>
                                        </p:attrNameLst>
                                      </p:cBhvr>
                                      <p:to>
                                        <p:strVal val="visible"/>
                                      </p:to>
                                    </p:set>
                                    <p:animEffect filter="wipe(down)" transition="in">
                                      <p:cBhvr>
                                        <p:cTn dur="500" id="56"/>
                                        <p:tgtEl>
                                          <p:spTgt spid="42"/>
                                        </p:tgtEl>
                                      </p:cBhvr>
                                    </p:animEffect>
                                  </p:childTnLst>
                                </p:cTn>
                              </p:par>
                            </p:childTnLst>
                          </p:cTn>
                        </p:par>
                        <p:par>
                          <p:cTn fill="hold" id="57" nodeType="afterGroup">
                            <p:stCondLst>
                              <p:cond delay="3800"/>
                            </p:stCondLst>
                            <p:childTnLst>
                              <p:par>
                                <p:cTn fill="hold" grpId="0" id="58" nodeType="afterEffect" presetClass="entr" presetID="2" presetSubtype="8">
                                  <p:stCondLst>
                                    <p:cond delay="0"/>
                                  </p:stCondLst>
                                  <p:childTnLst>
                                    <p:set>
                                      <p:cBhvr>
                                        <p:cTn dur="1" fill="hold" id="59">
                                          <p:stCondLst>
                                            <p:cond delay="0"/>
                                          </p:stCondLst>
                                        </p:cTn>
                                        <p:tgtEl>
                                          <p:spTgt spid="43"/>
                                        </p:tgtEl>
                                        <p:attrNameLst>
                                          <p:attrName>style.visibility</p:attrName>
                                        </p:attrNameLst>
                                      </p:cBhvr>
                                      <p:to>
                                        <p:strVal val="visible"/>
                                      </p:to>
                                    </p:set>
                                    <p:anim calcmode="lin" valueType="num">
                                      <p:cBhvr additive="base">
                                        <p:cTn dur="300" fill="hold" id="60"/>
                                        <p:tgtEl>
                                          <p:spTgt spid="43"/>
                                        </p:tgtEl>
                                        <p:attrNameLst>
                                          <p:attrName>ppt_x</p:attrName>
                                        </p:attrNameLst>
                                      </p:cBhvr>
                                      <p:tavLst>
                                        <p:tav tm="0">
                                          <p:val>
                                            <p:strVal val="0-#ppt_w/2"/>
                                          </p:val>
                                        </p:tav>
                                        <p:tav tm="100000">
                                          <p:val>
                                            <p:strVal val="#ppt_x"/>
                                          </p:val>
                                        </p:tav>
                                      </p:tavLst>
                                    </p:anim>
                                    <p:anim calcmode="lin" valueType="num">
                                      <p:cBhvr additive="base">
                                        <p:cTn dur="300" fill="hold" id="61"/>
                                        <p:tgtEl>
                                          <p:spTgt spid="43"/>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4100"/>
                            </p:stCondLst>
                            <p:childTnLst>
                              <p:par>
                                <p:cTn fill="hold" id="63" nodeType="afterEffect" presetClass="entr" presetID="22" presetSubtype="4">
                                  <p:stCondLst>
                                    <p:cond delay="0"/>
                                  </p:stCondLst>
                                  <p:childTnLst>
                                    <p:set>
                                      <p:cBhvr>
                                        <p:cTn dur="1" fill="hold" id="64">
                                          <p:stCondLst>
                                            <p:cond delay="0"/>
                                          </p:stCondLst>
                                        </p:cTn>
                                        <p:tgtEl>
                                          <p:spTgt spid="44"/>
                                        </p:tgtEl>
                                        <p:attrNameLst>
                                          <p:attrName>style.visibility</p:attrName>
                                        </p:attrNameLst>
                                      </p:cBhvr>
                                      <p:to>
                                        <p:strVal val="visible"/>
                                      </p:to>
                                    </p:set>
                                    <p:animEffect filter="wipe(down)" transition="in">
                                      <p:cBhvr>
                                        <p:cTn dur="500" id="65"/>
                                        <p:tgtEl>
                                          <p:spTgt spid="44"/>
                                        </p:tgtEl>
                                      </p:cBhvr>
                                    </p:animEffect>
                                  </p:childTnLst>
                                </p:cTn>
                              </p:par>
                            </p:childTnLst>
                          </p:cTn>
                        </p:par>
                        <p:par>
                          <p:cTn fill="hold" id="66" nodeType="afterGroup">
                            <p:stCondLst>
                              <p:cond delay="4600"/>
                            </p:stCondLst>
                            <p:childTnLst>
                              <p:par>
                                <p:cTn fill="hold" grpId="0" id="67" nodeType="afterEffect" presetClass="entr" presetID="2" presetSubtype="8">
                                  <p:stCondLst>
                                    <p:cond delay="0"/>
                                  </p:stCondLst>
                                  <p:childTnLst>
                                    <p:set>
                                      <p:cBhvr>
                                        <p:cTn dur="1" fill="hold" id="68">
                                          <p:stCondLst>
                                            <p:cond delay="0"/>
                                          </p:stCondLst>
                                        </p:cTn>
                                        <p:tgtEl>
                                          <p:spTgt spid="45"/>
                                        </p:tgtEl>
                                        <p:attrNameLst>
                                          <p:attrName>style.visibility</p:attrName>
                                        </p:attrNameLst>
                                      </p:cBhvr>
                                      <p:to>
                                        <p:strVal val="visible"/>
                                      </p:to>
                                    </p:set>
                                    <p:anim calcmode="lin" valueType="num">
                                      <p:cBhvr additive="base">
                                        <p:cTn dur="300" fill="hold" id="69"/>
                                        <p:tgtEl>
                                          <p:spTgt spid="45"/>
                                        </p:tgtEl>
                                        <p:attrNameLst>
                                          <p:attrName>ppt_x</p:attrName>
                                        </p:attrNameLst>
                                      </p:cBhvr>
                                      <p:tavLst>
                                        <p:tav tm="0">
                                          <p:val>
                                            <p:strVal val="0-#ppt_w/2"/>
                                          </p:val>
                                        </p:tav>
                                        <p:tav tm="100000">
                                          <p:val>
                                            <p:strVal val="#ppt_x"/>
                                          </p:val>
                                        </p:tav>
                                      </p:tavLst>
                                    </p:anim>
                                    <p:anim calcmode="lin" valueType="num">
                                      <p:cBhvr additive="base">
                                        <p:cTn dur="300" fill="hold" id="70"/>
                                        <p:tgtEl>
                                          <p:spTgt spid="45"/>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4900"/>
                            </p:stCondLst>
                            <p:childTnLst>
                              <p:par>
                                <p:cTn fill="hold" id="72" nodeType="afterEffect" presetClass="entr" presetID="22" presetSubtype="4">
                                  <p:stCondLst>
                                    <p:cond delay="0"/>
                                  </p:stCondLst>
                                  <p:childTnLst>
                                    <p:set>
                                      <p:cBhvr>
                                        <p:cTn dur="1" fill="hold" id="73">
                                          <p:stCondLst>
                                            <p:cond delay="0"/>
                                          </p:stCondLst>
                                        </p:cTn>
                                        <p:tgtEl>
                                          <p:spTgt spid="46"/>
                                        </p:tgtEl>
                                        <p:attrNameLst>
                                          <p:attrName>style.visibility</p:attrName>
                                        </p:attrNameLst>
                                      </p:cBhvr>
                                      <p:to>
                                        <p:strVal val="visible"/>
                                      </p:to>
                                    </p:set>
                                    <p:animEffect filter="wipe(down)" transition="in">
                                      <p:cBhvr>
                                        <p:cTn dur="500" id="74"/>
                                        <p:tgtEl>
                                          <p:spTgt spid="46"/>
                                        </p:tgtEl>
                                      </p:cBhvr>
                                    </p:animEffect>
                                  </p:childTnLst>
                                </p:cTn>
                              </p:par>
                            </p:childTnLst>
                          </p:cTn>
                        </p:par>
                        <p:par>
                          <p:cTn fill="hold" id="75" nodeType="afterGroup">
                            <p:stCondLst>
                              <p:cond delay="5400"/>
                            </p:stCondLst>
                            <p:childTnLst>
                              <p:par>
                                <p:cTn fill="hold" grpId="0" id="76" nodeType="afterEffect" presetClass="entr" presetID="2" presetSubtype="8">
                                  <p:stCondLst>
                                    <p:cond delay="0"/>
                                  </p:stCondLst>
                                  <p:childTnLst>
                                    <p:set>
                                      <p:cBhvr>
                                        <p:cTn dur="1" fill="hold" id="77">
                                          <p:stCondLst>
                                            <p:cond delay="0"/>
                                          </p:stCondLst>
                                        </p:cTn>
                                        <p:tgtEl>
                                          <p:spTgt spid="47"/>
                                        </p:tgtEl>
                                        <p:attrNameLst>
                                          <p:attrName>style.visibility</p:attrName>
                                        </p:attrNameLst>
                                      </p:cBhvr>
                                      <p:to>
                                        <p:strVal val="visible"/>
                                      </p:to>
                                    </p:set>
                                    <p:anim calcmode="lin" valueType="num">
                                      <p:cBhvr additive="base">
                                        <p:cTn dur="300" fill="hold" id="78"/>
                                        <p:tgtEl>
                                          <p:spTgt spid="47"/>
                                        </p:tgtEl>
                                        <p:attrNameLst>
                                          <p:attrName>ppt_x</p:attrName>
                                        </p:attrNameLst>
                                      </p:cBhvr>
                                      <p:tavLst>
                                        <p:tav tm="0">
                                          <p:val>
                                            <p:strVal val="0-#ppt_w/2"/>
                                          </p:val>
                                        </p:tav>
                                        <p:tav tm="100000">
                                          <p:val>
                                            <p:strVal val="#ppt_x"/>
                                          </p:val>
                                        </p:tav>
                                      </p:tavLst>
                                    </p:anim>
                                    <p:anim calcmode="lin" valueType="num">
                                      <p:cBhvr additive="base">
                                        <p:cTn dur="300" fill="hold" id="79"/>
                                        <p:tgtEl>
                                          <p:spTgt spid="47"/>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5700"/>
                            </p:stCondLst>
                            <p:childTnLst>
                              <p:par>
                                <p:cTn fill="hold" id="81" nodeType="afterEffect" presetClass="entr" presetID="22" presetSubtype="4">
                                  <p:stCondLst>
                                    <p:cond delay="0"/>
                                  </p:stCondLst>
                                  <p:childTnLst>
                                    <p:set>
                                      <p:cBhvr>
                                        <p:cTn dur="1" fill="hold" id="82">
                                          <p:stCondLst>
                                            <p:cond delay="0"/>
                                          </p:stCondLst>
                                        </p:cTn>
                                        <p:tgtEl>
                                          <p:spTgt spid="48"/>
                                        </p:tgtEl>
                                        <p:attrNameLst>
                                          <p:attrName>style.visibility</p:attrName>
                                        </p:attrNameLst>
                                      </p:cBhvr>
                                      <p:to>
                                        <p:strVal val="visible"/>
                                      </p:to>
                                    </p:set>
                                    <p:animEffect filter="wipe(down)" transition="in">
                                      <p:cBhvr>
                                        <p:cTn dur="500" id="83"/>
                                        <p:tgtEl>
                                          <p:spTgt spid="48"/>
                                        </p:tgtEl>
                                      </p:cBhvr>
                                    </p:animEffect>
                                  </p:childTnLst>
                                </p:cTn>
                              </p:par>
                            </p:childTnLst>
                          </p:cTn>
                        </p:par>
                        <p:par>
                          <p:cTn fill="hold" id="84" nodeType="afterGroup">
                            <p:stCondLst>
                              <p:cond delay="6200"/>
                            </p:stCondLst>
                            <p:childTnLst>
                              <p:par>
                                <p:cTn fill="hold" grpId="0" id="85" nodeType="afterEffect" presetClass="entr" presetID="2" presetSubtype="8">
                                  <p:stCondLst>
                                    <p:cond delay="0"/>
                                  </p:stCondLst>
                                  <p:childTnLst>
                                    <p:set>
                                      <p:cBhvr>
                                        <p:cTn dur="1" fill="hold" id="86">
                                          <p:stCondLst>
                                            <p:cond delay="0"/>
                                          </p:stCondLst>
                                        </p:cTn>
                                        <p:tgtEl>
                                          <p:spTgt spid="49"/>
                                        </p:tgtEl>
                                        <p:attrNameLst>
                                          <p:attrName>style.visibility</p:attrName>
                                        </p:attrNameLst>
                                      </p:cBhvr>
                                      <p:to>
                                        <p:strVal val="visible"/>
                                      </p:to>
                                    </p:set>
                                    <p:anim calcmode="lin" valueType="num">
                                      <p:cBhvr additive="base">
                                        <p:cTn dur="300" fill="hold" id="87"/>
                                        <p:tgtEl>
                                          <p:spTgt spid="49"/>
                                        </p:tgtEl>
                                        <p:attrNameLst>
                                          <p:attrName>ppt_x</p:attrName>
                                        </p:attrNameLst>
                                      </p:cBhvr>
                                      <p:tavLst>
                                        <p:tav tm="0">
                                          <p:val>
                                            <p:strVal val="0-#ppt_w/2"/>
                                          </p:val>
                                        </p:tav>
                                        <p:tav tm="100000">
                                          <p:val>
                                            <p:strVal val="#ppt_x"/>
                                          </p:val>
                                        </p:tav>
                                      </p:tavLst>
                                    </p:anim>
                                    <p:anim calcmode="lin" valueType="num">
                                      <p:cBhvr additive="base">
                                        <p:cTn dur="300" fill="hold" id="88"/>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41"/>
      <p:bldP grpId="0" spid="43"/>
      <p:bldP grpId="0" spid="45"/>
      <p:bldP grpId="0" spid="47"/>
      <p:bldP grpId="0" spid="4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7F3A0166-8575-406A-9161-F3B1A284CC61}" type="slidenum">
              <a:rPr altLang="en-US" lang="zh-CN" smtClean="0" sz="1400">
                <a:solidFill>
                  <a:schemeClr val="bg1"/>
                </a:solidFill>
              </a:rPr>
              <a:pPr algn="ctr"/>
              <a:t>7</a:t>
            </a:fld>
          </a:p>
        </p:txBody>
      </p:sp>
      <p:sp>
        <p:nvSpPr>
          <p:cNvPr id="17" name="燕尾形箭头 16"/>
          <p:cNvSpPr/>
          <p:nvPr/>
        </p:nvSpPr>
        <p:spPr>
          <a:xfrm>
            <a:off x="1618896" y="3128727"/>
            <a:ext cx="9405532" cy="2286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0" panose="020b0604020202020204" pitchFamily="34" typeface="Arial"/>
              <a:ea charset="-122" pitchFamily="34" typeface="微软雅黑"/>
              <a:cs charset="0" panose="020b0604020202020204" pitchFamily="34" typeface="Arial"/>
            </a:endParaRPr>
          </a:p>
        </p:txBody>
      </p:sp>
      <p:sp>
        <p:nvSpPr>
          <p:cNvPr id="18" name="椭圆 17"/>
          <p:cNvSpPr/>
          <p:nvPr/>
        </p:nvSpPr>
        <p:spPr>
          <a:xfrm>
            <a:off x="4959684"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0" panose="020b0604020202020204" pitchFamily="34" typeface="Arial"/>
              <a:ea charset="-122" pitchFamily="34" typeface="微软雅黑"/>
              <a:cs charset="0" panose="020b0604020202020204" pitchFamily="34" typeface="Arial"/>
            </a:endParaRPr>
          </a:p>
        </p:txBody>
      </p:sp>
      <p:sp>
        <p:nvSpPr>
          <p:cNvPr id="19" name="椭圆 18"/>
          <p:cNvSpPr/>
          <p:nvPr/>
        </p:nvSpPr>
        <p:spPr>
          <a:xfrm>
            <a:off x="7455097"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0" panose="020b0604020202020204" pitchFamily="34" typeface="Arial"/>
              <a:ea charset="-122" pitchFamily="34" typeface="微软雅黑"/>
              <a:cs charset="0" panose="020b0604020202020204" pitchFamily="34" typeface="Arial"/>
            </a:endParaRPr>
          </a:p>
        </p:txBody>
      </p:sp>
      <p:sp>
        <p:nvSpPr>
          <p:cNvPr id="20" name="椭圆 19"/>
          <p:cNvSpPr/>
          <p:nvPr/>
        </p:nvSpPr>
        <p:spPr>
          <a:xfrm>
            <a:off x="9935460"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0" panose="020b0604020202020204" pitchFamily="34" typeface="Arial"/>
              <a:ea charset="-122" pitchFamily="34" typeface="微软雅黑"/>
              <a:cs charset="0" panose="020b0604020202020204" pitchFamily="34" typeface="Arial"/>
            </a:endParaRPr>
          </a:p>
        </p:txBody>
      </p:sp>
      <p:sp>
        <p:nvSpPr>
          <p:cNvPr id="21" name="椭圆 20"/>
          <p:cNvSpPr/>
          <p:nvPr/>
        </p:nvSpPr>
        <p:spPr>
          <a:xfrm>
            <a:off x="2479324"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0" panose="020b0604020202020204" pitchFamily="34" typeface="Arial"/>
              <a:ea charset="-122" pitchFamily="34" typeface="微软雅黑"/>
              <a:cs charset="0" panose="020b0604020202020204" pitchFamily="34" typeface="Arial"/>
            </a:endParaRPr>
          </a:p>
        </p:txBody>
      </p:sp>
      <p:grpSp>
        <p:nvGrpSpPr>
          <p:cNvPr id="22" name="组合 21"/>
          <p:cNvGrpSpPr/>
          <p:nvPr/>
        </p:nvGrpSpPr>
        <p:grpSpPr>
          <a:xfrm>
            <a:off x="4559316" y="1920134"/>
            <a:ext cx="962021" cy="962022"/>
            <a:chOff x="4341368" y="2343128"/>
            <a:chExt cx="962021" cy="962021"/>
          </a:xfrm>
          <a:solidFill>
            <a:srgbClr val="C00000"/>
          </a:solidFill>
        </p:grpSpPr>
        <p:sp>
          <p:nvSpPr>
            <p:cNvPr id="23" name="泪滴形 22"/>
            <p:cNvSpPr/>
            <p:nvPr/>
          </p:nvSpPr>
          <p:spPr>
            <a:xfrm rot="8100000">
              <a:off x="4341368"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0" panose="020b0604020202020204" pitchFamily="34" typeface="Arial"/>
                <a:ea charset="-122" pitchFamily="34" typeface="微软雅黑"/>
                <a:cs charset="0" panose="020b0604020202020204" pitchFamily="34" typeface="Arial"/>
              </a:endParaRPr>
            </a:p>
          </p:txBody>
        </p:sp>
        <p:sp>
          <p:nvSpPr>
            <p:cNvPr id="24" name="文本框 38"/>
            <p:cNvSpPr txBox="1"/>
            <p:nvPr/>
          </p:nvSpPr>
          <p:spPr>
            <a:xfrm>
              <a:off x="4412016" y="2624084"/>
              <a:ext cx="820724" cy="396240"/>
            </a:xfrm>
            <a:prstGeom prst="rect">
              <a:avLst/>
            </a:prstGeom>
            <a:grpFill/>
          </p:spPr>
          <p:txBody>
            <a:bodyPr rtlCol="0" wrap="square">
              <a:spAutoFit/>
            </a:bodyPr>
            <a:lstStyle/>
            <a:p>
              <a:pPr algn="ctr"/>
              <a:r>
                <a:rPr altLang="zh-CN" lang="en-US" sz="2000">
                  <a:solidFill>
                    <a:schemeClr val="bg1"/>
                  </a:solidFill>
                  <a:latin charset="0" panose="020b0604020202020204" pitchFamily="34" typeface="Arial"/>
                  <a:ea charset="-122" pitchFamily="34" typeface="微软雅黑"/>
                  <a:cs charset="0" panose="020b0604020202020204" pitchFamily="34" typeface="Arial"/>
                </a:rPr>
                <a:t>2012</a:t>
              </a:r>
            </a:p>
          </p:txBody>
        </p:sp>
      </p:grpSp>
      <p:grpSp>
        <p:nvGrpSpPr>
          <p:cNvPr id="25" name="组合 24"/>
          <p:cNvGrpSpPr/>
          <p:nvPr/>
        </p:nvGrpSpPr>
        <p:grpSpPr>
          <a:xfrm>
            <a:off x="2077644" y="1920131"/>
            <a:ext cx="962021" cy="962021"/>
            <a:chOff x="1784435" y="2343128"/>
            <a:chExt cx="962021" cy="962021"/>
          </a:xfrm>
          <a:solidFill>
            <a:schemeClr val="bg1">
              <a:lumMod val="65000"/>
            </a:schemeClr>
          </a:solidFill>
        </p:grpSpPr>
        <p:sp>
          <p:nvSpPr>
            <p:cNvPr id="26" name="泪滴形 25"/>
            <p:cNvSpPr/>
            <p:nvPr/>
          </p:nvSpPr>
          <p:spPr>
            <a:xfrm rot="8100000">
              <a:off x="1784435"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0" panose="020b0604020202020204" pitchFamily="34" typeface="Arial"/>
                <a:ea charset="-122" pitchFamily="34" typeface="微软雅黑"/>
                <a:cs charset="0" panose="020b0604020202020204" pitchFamily="34" typeface="Arial"/>
              </a:endParaRPr>
            </a:p>
          </p:txBody>
        </p:sp>
        <p:sp>
          <p:nvSpPr>
            <p:cNvPr id="27" name="文本框 39"/>
            <p:cNvSpPr txBox="1"/>
            <p:nvPr/>
          </p:nvSpPr>
          <p:spPr>
            <a:xfrm>
              <a:off x="1838580" y="2595809"/>
              <a:ext cx="853730" cy="457200"/>
            </a:xfrm>
            <a:prstGeom prst="rect">
              <a:avLst/>
            </a:prstGeom>
            <a:grpFill/>
          </p:spPr>
          <p:txBody>
            <a:bodyPr rtlCol="0" wrap="square">
              <a:spAutoFit/>
            </a:bodyPr>
            <a:lstStyle/>
            <a:p>
              <a:pPr algn="ctr">
                <a:lnSpc>
                  <a:spcPct val="120000"/>
                </a:lnSpc>
              </a:pPr>
              <a:r>
                <a:rPr altLang="zh-CN" lang="en-US" sz="2000">
                  <a:solidFill>
                    <a:schemeClr val="tx1">
                      <a:lumMod val="75000"/>
                      <a:lumOff val="25000"/>
                    </a:schemeClr>
                  </a:solidFill>
                  <a:latin charset="0" panose="020b0604020202020204" pitchFamily="34" typeface="Arial"/>
                  <a:ea charset="-122" pitchFamily="34" typeface="微软雅黑"/>
                  <a:cs charset="0" panose="020b0604020202020204" pitchFamily="34" typeface="Arial"/>
                </a:rPr>
                <a:t>2011</a:t>
              </a:r>
            </a:p>
          </p:txBody>
        </p:sp>
      </p:grpSp>
      <p:grpSp>
        <p:nvGrpSpPr>
          <p:cNvPr id="28" name="组合 27"/>
          <p:cNvGrpSpPr/>
          <p:nvPr/>
        </p:nvGrpSpPr>
        <p:grpSpPr>
          <a:xfrm>
            <a:off x="9537713" y="1920134"/>
            <a:ext cx="962021" cy="962022"/>
            <a:chOff x="9455232" y="2343128"/>
            <a:chExt cx="962021" cy="962021"/>
          </a:xfrm>
          <a:solidFill>
            <a:srgbClr val="C00000"/>
          </a:solidFill>
        </p:grpSpPr>
        <p:sp>
          <p:nvSpPr>
            <p:cNvPr id="29" name="泪滴形 28"/>
            <p:cNvSpPr/>
            <p:nvPr/>
          </p:nvSpPr>
          <p:spPr>
            <a:xfrm rot="8100000">
              <a:off x="9455232"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0" panose="020b0604020202020204" pitchFamily="34" typeface="Arial"/>
                <a:ea charset="-122" pitchFamily="34" typeface="微软雅黑"/>
                <a:cs charset="0" panose="020b0604020202020204" pitchFamily="34" typeface="Arial"/>
              </a:endParaRPr>
            </a:p>
          </p:txBody>
        </p:sp>
        <p:sp>
          <p:nvSpPr>
            <p:cNvPr id="30" name="文本框 40"/>
            <p:cNvSpPr txBox="1"/>
            <p:nvPr/>
          </p:nvSpPr>
          <p:spPr>
            <a:xfrm>
              <a:off x="9525883" y="2652356"/>
              <a:ext cx="820724" cy="396240"/>
            </a:xfrm>
            <a:prstGeom prst="rect">
              <a:avLst/>
            </a:prstGeom>
            <a:grpFill/>
          </p:spPr>
          <p:txBody>
            <a:bodyPr rtlCol="0" wrap="square">
              <a:spAutoFit/>
            </a:bodyPr>
            <a:lstStyle/>
            <a:p>
              <a:pPr algn="ctr"/>
              <a:r>
                <a:rPr altLang="zh-CN" lang="en-US" sz="2000">
                  <a:solidFill>
                    <a:schemeClr val="bg1"/>
                  </a:solidFill>
                  <a:latin charset="0" panose="020b0604020202020204" pitchFamily="34" typeface="Arial"/>
                  <a:ea charset="-122" pitchFamily="34" typeface="微软雅黑"/>
                  <a:cs charset="0" panose="020b0604020202020204" pitchFamily="34" typeface="Arial"/>
                </a:rPr>
                <a:t>2014</a:t>
              </a:r>
            </a:p>
          </p:txBody>
        </p:sp>
      </p:grpSp>
      <p:grpSp>
        <p:nvGrpSpPr>
          <p:cNvPr id="31" name="组合 30"/>
          <p:cNvGrpSpPr/>
          <p:nvPr/>
        </p:nvGrpSpPr>
        <p:grpSpPr>
          <a:xfrm>
            <a:off x="7056041" y="1920133"/>
            <a:ext cx="962021" cy="962022"/>
            <a:chOff x="6898301" y="2343128"/>
            <a:chExt cx="962021" cy="962021"/>
          </a:xfrm>
          <a:solidFill>
            <a:schemeClr val="bg1">
              <a:lumMod val="65000"/>
            </a:schemeClr>
          </a:solidFill>
        </p:grpSpPr>
        <p:sp>
          <p:nvSpPr>
            <p:cNvPr id="32" name="泪滴形 31"/>
            <p:cNvSpPr/>
            <p:nvPr/>
          </p:nvSpPr>
          <p:spPr>
            <a:xfrm rot="8100000">
              <a:off x="6898301"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0" panose="020b0604020202020204" pitchFamily="34" typeface="Arial"/>
                <a:ea charset="-122" pitchFamily="34" typeface="微软雅黑"/>
                <a:cs charset="0" panose="020b0604020202020204" pitchFamily="34" typeface="Arial"/>
              </a:endParaRPr>
            </a:p>
          </p:txBody>
        </p:sp>
        <p:sp>
          <p:nvSpPr>
            <p:cNvPr id="33" name="文本框 41"/>
            <p:cNvSpPr txBox="1"/>
            <p:nvPr/>
          </p:nvSpPr>
          <p:spPr>
            <a:xfrm>
              <a:off x="6952444" y="2624083"/>
              <a:ext cx="853730" cy="457200"/>
            </a:xfrm>
            <a:prstGeom prst="rect">
              <a:avLst/>
            </a:prstGeom>
            <a:grpFill/>
          </p:spPr>
          <p:txBody>
            <a:bodyPr rtlCol="0" wrap="square">
              <a:spAutoFit/>
            </a:bodyPr>
            <a:lstStyle/>
            <a:p>
              <a:pPr algn="ctr">
                <a:lnSpc>
                  <a:spcPct val="120000"/>
                </a:lnSpc>
              </a:pPr>
              <a:r>
                <a:rPr altLang="zh-CN" lang="en-US" sz="2000">
                  <a:solidFill>
                    <a:schemeClr val="tx1">
                      <a:lumMod val="75000"/>
                      <a:lumOff val="25000"/>
                    </a:schemeClr>
                  </a:solidFill>
                  <a:latin charset="0" panose="020b0604020202020204" pitchFamily="34" typeface="Arial"/>
                  <a:ea charset="-122" pitchFamily="34" typeface="微软雅黑"/>
                  <a:cs charset="0" panose="020b0604020202020204" pitchFamily="34" typeface="Arial"/>
                </a:rPr>
                <a:t>2013</a:t>
              </a:r>
            </a:p>
          </p:txBody>
        </p:sp>
      </p:grpSp>
      <p:sp>
        <p:nvSpPr>
          <p:cNvPr id="34" name="矩形 33"/>
          <p:cNvSpPr/>
          <p:nvPr/>
        </p:nvSpPr>
        <p:spPr>
          <a:xfrm>
            <a:off x="1882259" y="3654761"/>
            <a:ext cx="1300462" cy="426712"/>
          </a:xfrm>
          <a:prstGeom prst="rect">
            <a:avLst/>
          </a:prstGeom>
        </p:spPr>
        <p:txBody>
          <a:bodyPr bIns="45716" lIns="91431" rIns="91431" tIns="45716" wrap="none">
            <a:spAutoFit/>
          </a:bodyPr>
          <a:lstStyle/>
          <a:p>
            <a:pPr algn="ctr"/>
            <a:r>
              <a:rPr altLang="en-US" b="1" lang="zh-CN" sz="2200">
                <a:solidFill>
                  <a:schemeClr val="tx1">
                    <a:lumMod val="50000"/>
                    <a:lumOff val="50000"/>
                  </a:schemeClr>
                </a:solidFill>
                <a:latin charset="-122" pitchFamily="34" typeface="微软雅黑"/>
                <a:ea charset="-122" pitchFamily="34" typeface="微软雅黑"/>
              </a:rPr>
              <a:t>添加标题</a:t>
            </a:r>
          </a:p>
        </p:txBody>
      </p:sp>
      <p:sp>
        <p:nvSpPr>
          <p:cNvPr id="35" name="矩形 47"/>
          <p:cNvSpPr>
            <a:spLocks noChangeArrowheads="1"/>
          </p:cNvSpPr>
          <p:nvPr/>
        </p:nvSpPr>
        <p:spPr bwMode="auto">
          <a:xfrm>
            <a:off x="1564116" y="4043059"/>
            <a:ext cx="1936749"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3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在此录入上述图表的描述说明，在此录入上述图表的描述说明，在此录入上述图表的描述说明。</a:t>
            </a:r>
          </a:p>
        </p:txBody>
      </p:sp>
      <p:sp>
        <p:nvSpPr>
          <p:cNvPr id="36" name="矩形 35"/>
          <p:cNvSpPr/>
          <p:nvPr/>
        </p:nvSpPr>
        <p:spPr>
          <a:xfrm>
            <a:off x="4366424" y="3654761"/>
            <a:ext cx="1300462" cy="426712"/>
          </a:xfrm>
          <a:prstGeom prst="rect">
            <a:avLst/>
          </a:prstGeom>
        </p:spPr>
        <p:txBody>
          <a:bodyPr bIns="45716" lIns="91431" rIns="91431" tIns="45716" wrap="none">
            <a:spAutoFit/>
          </a:bodyPr>
          <a:lstStyle/>
          <a:p>
            <a:pPr algn="ctr"/>
            <a:r>
              <a:rPr altLang="en-US" b="1" lang="zh-CN" sz="2200">
                <a:solidFill>
                  <a:schemeClr val="tx1">
                    <a:lumMod val="50000"/>
                    <a:lumOff val="50000"/>
                  </a:schemeClr>
                </a:solidFill>
                <a:latin charset="-122" pitchFamily="34" typeface="微软雅黑"/>
                <a:ea charset="-122" pitchFamily="34" typeface="微软雅黑"/>
              </a:rPr>
              <a:t>添加标题</a:t>
            </a:r>
          </a:p>
        </p:txBody>
      </p:sp>
      <p:sp>
        <p:nvSpPr>
          <p:cNvPr id="37" name="矩形 47"/>
          <p:cNvSpPr>
            <a:spLocks noChangeArrowheads="1"/>
          </p:cNvSpPr>
          <p:nvPr/>
        </p:nvSpPr>
        <p:spPr bwMode="auto">
          <a:xfrm>
            <a:off x="4048281" y="4043059"/>
            <a:ext cx="1936749"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3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在此录入上述图表的描述说明，在此录入上述图表的描述说明，在此录入上述图表的描述说明。</a:t>
            </a:r>
          </a:p>
        </p:txBody>
      </p:sp>
      <p:sp>
        <p:nvSpPr>
          <p:cNvPr id="38" name="矩形 37"/>
          <p:cNvSpPr/>
          <p:nvPr/>
        </p:nvSpPr>
        <p:spPr>
          <a:xfrm>
            <a:off x="6891400" y="3654761"/>
            <a:ext cx="1300462" cy="426712"/>
          </a:xfrm>
          <a:prstGeom prst="rect">
            <a:avLst/>
          </a:prstGeom>
        </p:spPr>
        <p:txBody>
          <a:bodyPr bIns="45716" lIns="91431" rIns="91431" tIns="45716" wrap="none">
            <a:spAutoFit/>
          </a:bodyPr>
          <a:lstStyle/>
          <a:p>
            <a:pPr algn="ctr"/>
            <a:r>
              <a:rPr altLang="en-US" b="1" lang="zh-CN" sz="2200">
                <a:solidFill>
                  <a:schemeClr val="tx1">
                    <a:lumMod val="50000"/>
                    <a:lumOff val="50000"/>
                  </a:schemeClr>
                </a:solidFill>
                <a:latin charset="-122" pitchFamily="34" typeface="微软雅黑"/>
                <a:ea charset="-122" pitchFamily="34" typeface="微软雅黑"/>
              </a:rPr>
              <a:t>添加标题</a:t>
            </a:r>
          </a:p>
        </p:txBody>
      </p:sp>
      <p:sp>
        <p:nvSpPr>
          <p:cNvPr id="39" name="矩形 47"/>
          <p:cNvSpPr>
            <a:spLocks noChangeArrowheads="1"/>
          </p:cNvSpPr>
          <p:nvPr/>
        </p:nvSpPr>
        <p:spPr bwMode="auto">
          <a:xfrm>
            <a:off x="6573257" y="4043059"/>
            <a:ext cx="1936749"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3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在此录入上述图表的描述说明，在此录入上述图表的描述说明，在此录入上述图表的描述说明。</a:t>
            </a:r>
          </a:p>
        </p:txBody>
      </p:sp>
      <p:sp>
        <p:nvSpPr>
          <p:cNvPr id="40" name="矩形 39"/>
          <p:cNvSpPr/>
          <p:nvPr/>
        </p:nvSpPr>
        <p:spPr>
          <a:xfrm>
            <a:off x="9285229" y="3654761"/>
            <a:ext cx="1300462" cy="426712"/>
          </a:xfrm>
          <a:prstGeom prst="rect">
            <a:avLst/>
          </a:prstGeom>
        </p:spPr>
        <p:txBody>
          <a:bodyPr bIns="45716" lIns="91431" rIns="91431" tIns="45716" wrap="none">
            <a:spAutoFit/>
          </a:bodyPr>
          <a:lstStyle/>
          <a:p>
            <a:pPr algn="ctr"/>
            <a:r>
              <a:rPr altLang="en-US" b="1" lang="zh-CN" sz="2200">
                <a:solidFill>
                  <a:schemeClr val="tx1">
                    <a:lumMod val="50000"/>
                    <a:lumOff val="50000"/>
                  </a:schemeClr>
                </a:solidFill>
                <a:latin charset="-122" pitchFamily="34" typeface="微软雅黑"/>
                <a:ea charset="-122" pitchFamily="34" typeface="微软雅黑"/>
              </a:rPr>
              <a:t>添加标题</a:t>
            </a:r>
          </a:p>
        </p:txBody>
      </p:sp>
      <p:sp>
        <p:nvSpPr>
          <p:cNvPr id="41" name="矩形 47"/>
          <p:cNvSpPr>
            <a:spLocks noChangeArrowheads="1"/>
          </p:cNvSpPr>
          <p:nvPr/>
        </p:nvSpPr>
        <p:spPr bwMode="auto">
          <a:xfrm>
            <a:off x="8967086" y="4043059"/>
            <a:ext cx="1936749"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30000"/>
              </a:lnSpc>
              <a:spcBef>
                <a:spcPct val="0"/>
              </a:spcBef>
              <a:buNone/>
            </a:pPr>
            <a:r>
              <a:rPr altLang="en-US" lang="zh-CN" sz="1400">
                <a:solidFill>
                  <a:schemeClr val="tx1">
                    <a:lumMod val="65000"/>
                    <a:lumOff val="35000"/>
                  </a:schemeClr>
                </a:solidFill>
                <a:sym charset="-122" pitchFamily="34" typeface="微软雅黑"/>
              </a:rPr>
              <a:t>在此录入上述图表的描述说明，在此录入上述图表的描述说明，在此录入上述图表的描述说明。</a:t>
            </a:r>
          </a:p>
        </p:txBody>
      </p:sp>
    </p:spTree>
    <p:extLst>
      <p:ext uri="{BB962C8B-B14F-4D97-AF65-F5344CB8AC3E}">
        <p14:creationId val="155338252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22" presetSubtype="8">
                                  <p:stCondLst>
                                    <p:cond delay="250"/>
                                  </p:stCondLst>
                                  <p:childTnLst>
                                    <p:set>
                                      <p:cBhvr>
                                        <p:cTn dur="1" fill="hold" id="25">
                                          <p:stCondLst>
                                            <p:cond delay="0"/>
                                          </p:stCondLst>
                                        </p:cTn>
                                        <p:tgtEl>
                                          <p:spTgt spid="17"/>
                                        </p:tgtEl>
                                        <p:attrNameLst>
                                          <p:attrName>style.visibility</p:attrName>
                                        </p:attrNameLst>
                                      </p:cBhvr>
                                      <p:to>
                                        <p:strVal val="visible"/>
                                      </p:to>
                                    </p:set>
                                    <p:animEffect filter="wipe(left)" transition="in">
                                      <p:cBhvr>
                                        <p:cTn dur="400" id="26"/>
                                        <p:tgtEl>
                                          <p:spTgt spid="17"/>
                                        </p:tgtEl>
                                      </p:cBhvr>
                                    </p:animEffect>
                                  </p:childTnLst>
                                </p:cTn>
                              </p:par>
                              <p:par>
                                <p:cTn fill="hold" id="27" nodeType="withEffect" presetClass="entr" presetID="2" presetSubtype="1">
                                  <p:stCondLst>
                                    <p:cond delay="85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250" fill="hold" id="29"/>
                                        <p:tgtEl>
                                          <p:spTgt spid="25"/>
                                        </p:tgtEl>
                                        <p:attrNameLst>
                                          <p:attrName>ppt_x</p:attrName>
                                        </p:attrNameLst>
                                      </p:cBhvr>
                                      <p:tavLst>
                                        <p:tav tm="0">
                                          <p:val>
                                            <p:strVal val="#ppt_x"/>
                                          </p:val>
                                        </p:tav>
                                        <p:tav tm="100000">
                                          <p:val>
                                            <p:strVal val="#ppt_x"/>
                                          </p:val>
                                        </p:tav>
                                      </p:tavLst>
                                    </p:anim>
                                    <p:anim calcmode="lin" valueType="num">
                                      <p:cBhvr additive="base">
                                        <p:cTn dur="250" fill="hold" id="30"/>
                                        <p:tgtEl>
                                          <p:spTgt spid="25"/>
                                        </p:tgtEl>
                                        <p:attrNameLst>
                                          <p:attrName>ppt_y</p:attrName>
                                        </p:attrNameLst>
                                      </p:cBhvr>
                                      <p:tavLst>
                                        <p:tav tm="0">
                                          <p:val>
                                            <p:strVal val="0-#ppt_h/2"/>
                                          </p:val>
                                        </p:tav>
                                        <p:tav tm="100000">
                                          <p:val>
                                            <p:strVal val="#ppt_y"/>
                                          </p:val>
                                        </p:tav>
                                      </p:tavLst>
                                    </p:anim>
                                  </p:childTnLst>
                                </p:cTn>
                              </p:par>
                              <p:par>
                                <p:cTn fill="hold" grpId="0" id="31" nodeType="withEffect" presetClass="entr" presetID="53" presetSubtype="0">
                                  <p:stCondLst>
                                    <p:cond delay="1250"/>
                                  </p:stCondLst>
                                  <p:childTnLst>
                                    <p:set>
                                      <p:cBhvr>
                                        <p:cTn dur="1" fill="hold" id="32">
                                          <p:stCondLst>
                                            <p:cond delay="0"/>
                                          </p:stCondLst>
                                        </p:cTn>
                                        <p:tgtEl>
                                          <p:spTgt spid="21"/>
                                        </p:tgtEl>
                                        <p:attrNameLst>
                                          <p:attrName>style.visibility</p:attrName>
                                        </p:attrNameLst>
                                      </p:cBhvr>
                                      <p:to>
                                        <p:strVal val="visible"/>
                                      </p:to>
                                    </p:set>
                                    <p:anim calcmode="lin" valueType="num">
                                      <p:cBhvr>
                                        <p:cTn dur="250" fill="hold" id="33"/>
                                        <p:tgtEl>
                                          <p:spTgt spid="21"/>
                                        </p:tgtEl>
                                        <p:attrNameLst>
                                          <p:attrName>ppt_w</p:attrName>
                                        </p:attrNameLst>
                                      </p:cBhvr>
                                      <p:tavLst>
                                        <p:tav tm="0">
                                          <p:val>
                                            <p:fltVal val="0"/>
                                          </p:val>
                                        </p:tav>
                                        <p:tav tm="100000">
                                          <p:val>
                                            <p:strVal val="#ppt_w"/>
                                          </p:val>
                                        </p:tav>
                                      </p:tavLst>
                                    </p:anim>
                                    <p:anim calcmode="lin" valueType="num">
                                      <p:cBhvr>
                                        <p:cTn dur="250" fill="hold" id="34"/>
                                        <p:tgtEl>
                                          <p:spTgt spid="21"/>
                                        </p:tgtEl>
                                        <p:attrNameLst>
                                          <p:attrName>ppt_h</p:attrName>
                                        </p:attrNameLst>
                                      </p:cBhvr>
                                      <p:tavLst>
                                        <p:tav tm="0">
                                          <p:val>
                                            <p:fltVal val="0"/>
                                          </p:val>
                                        </p:tav>
                                        <p:tav tm="100000">
                                          <p:val>
                                            <p:strVal val="#ppt_h"/>
                                          </p:val>
                                        </p:tav>
                                      </p:tavLst>
                                    </p:anim>
                                    <p:animEffect filter="fade" transition="in">
                                      <p:cBhvr>
                                        <p:cTn dur="250" id="35"/>
                                        <p:tgtEl>
                                          <p:spTgt spid="21"/>
                                        </p:tgtEl>
                                      </p:cBhvr>
                                    </p:animEffect>
                                  </p:childTnLst>
                                </p:cTn>
                              </p:par>
                              <p:par>
                                <p:cTn fill="hold" grpId="0" id="36" nodeType="withEffect" presetClass="entr" presetID="14" presetSubtype="10">
                                  <p:stCondLst>
                                    <p:cond delay="1750"/>
                                  </p:stCondLst>
                                  <p:childTnLst>
                                    <p:set>
                                      <p:cBhvr>
                                        <p:cTn dur="1" fill="hold" id="37">
                                          <p:stCondLst>
                                            <p:cond delay="0"/>
                                          </p:stCondLst>
                                        </p:cTn>
                                        <p:tgtEl>
                                          <p:spTgt spid="34"/>
                                        </p:tgtEl>
                                        <p:attrNameLst>
                                          <p:attrName>style.visibility</p:attrName>
                                        </p:attrNameLst>
                                      </p:cBhvr>
                                      <p:to>
                                        <p:strVal val="visible"/>
                                      </p:to>
                                    </p:set>
                                    <p:animEffect filter="randombar(horizontal)" transition="in">
                                      <p:cBhvr>
                                        <p:cTn dur="400" id="38"/>
                                        <p:tgtEl>
                                          <p:spTgt spid="34"/>
                                        </p:tgtEl>
                                      </p:cBhvr>
                                    </p:animEffect>
                                  </p:childTnLst>
                                </p:cTn>
                              </p:par>
                              <p:par>
                                <p:cTn fill="hold" grpId="0" id="39" nodeType="withEffect" presetClass="entr" presetID="14" presetSubtype="10">
                                  <p:stCondLst>
                                    <p:cond delay="1750"/>
                                  </p:stCondLst>
                                  <p:childTnLst>
                                    <p:set>
                                      <p:cBhvr>
                                        <p:cTn dur="1" fill="hold" id="40">
                                          <p:stCondLst>
                                            <p:cond delay="0"/>
                                          </p:stCondLst>
                                        </p:cTn>
                                        <p:tgtEl>
                                          <p:spTgt spid="35"/>
                                        </p:tgtEl>
                                        <p:attrNameLst>
                                          <p:attrName>style.visibility</p:attrName>
                                        </p:attrNameLst>
                                      </p:cBhvr>
                                      <p:to>
                                        <p:strVal val="visible"/>
                                      </p:to>
                                    </p:set>
                                    <p:animEffect filter="randombar(horizontal)" transition="in">
                                      <p:cBhvr>
                                        <p:cTn dur="400" id="41"/>
                                        <p:tgtEl>
                                          <p:spTgt spid="35"/>
                                        </p:tgtEl>
                                      </p:cBhvr>
                                    </p:animEffect>
                                  </p:childTnLst>
                                </p:cTn>
                              </p:par>
                              <p:par>
                                <p:cTn fill="hold" id="42" nodeType="withEffect" presetClass="entr" presetID="2" presetSubtype="1">
                                  <p:stCondLst>
                                    <p:cond delay="2500"/>
                                  </p:stCondLst>
                                  <p:childTnLst>
                                    <p:set>
                                      <p:cBhvr>
                                        <p:cTn dur="1" fill="hold" id="43">
                                          <p:stCondLst>
                                            <p:cond delay="0"/>
                                          </p:stCondLst>
                                        </p:cTn>
                                        <p:tgtEl>
                                          <p:spTgt spid="22"/>
                                        </p:tgtEl>
                                        <p:attrNameLst>
                                          <p:attrName>style.visibility</p:attrName>
                                        </p:attrNameLst>
                                      </p:cBhvr>
                                      <p:to>
                                        <p:strVal val="visible"/>
                                      </p:to>
                                    </p:set>
                                    <p:anim calcmode="lin" valueType="num">
                                      <p:cBhvr additive="base">
                                        <p:cTn dur="250" fill="hold" id="44"/>
                                        <p:tgtEl>
                                          <p:spTgt spid="22"/>
                                        </p:tgtEl>
                                        <p:attrNameLst>
                                          <p:attrName>ppt_x</p:attrName>
                                        </p:attrNameLst>
                                      </p:cBhvr>
                                      <p:tavLst>
                                        <p:tav tm="0">
                                          <p:val>
                                            <p:strVal val="#ppt_x"/>
                                          </p:val>
                                        </p:tav>
                                        <p:tav tm="100000">
                                          <p:val>
                                            <p:strVal val="#ppt_x"/>
                                          </p:val>
                                        </p:tav>
                                      </p:tavLst>
                                    </p:anim>
                                    <p:anim calcmode="lin" valueType="num">
                                      <p:cBhvr additive="base">
                                        <p:cTn dur="250" fill="hold" id="45"/>
                                        <p:tgtEl>
                                          <p:spTgt spid="22"/>
                                        </p:tgtEl>
                                        <p:attrNameLst>
                                          <p:attrName>ppt_y</p:attrName>
                                        </p:attrNameLst>
                                      </p:cBhvr>
                                      <p:tavLst>
                                        <p:tav tm="0">
                                          <p:val>
                                            <p:strVal val="0-#ppt_h/2"/>
                                          </p:val>
                                        </p:tav>
                                        <p:tav tm="100000">
                                          <p:val>
                                            <p:strVal val="#ppt_y"/>
                                          </p:val>
                                        </p:tav>
                                      </p:tavLst>
                                    </p:anim>
                                  </p:childTnLst>
                                </p:cTn>
                              </p:par>
                              <p:par>
                                <p:cTn fill="hold" grpId="0" id="46" nodeType="withEffect" presetClass="entr" presetID="53" presetSubtype="0">
                                  <p:stCondLst>
                                    <p:cond delay="2900"/>
                                  </p:stCondLst>
                                  <p:childTnLst>
                                    <p:set>
                                      <p:cBhvr>
                                        <p:cTn dur="1" fill="hold" id="47">
                                          <p:stCondLst>
                                            <p:cond delay="0"/>
                                          </p:stCondLst>
                                        </p:cTn>
                                        <p:tgtEl>
                                          <p:spTgt spid="18"/>
                                        </p:tgtEl>
                                        <p:attrNameLst>
                                          <p:attrName>style.visibility</p:attrName>
                                        </p:attrNameLst>
                                      </p:cBhvr>
                                      <p:to>
                                        <p:strVal val="visible"/>
                                      </p:to>
                                    </p:set>
                                    <p:anim calcmode="lin" valueType="num">
                                      <p:cBhvr>
                                        <p:cTn dur="250" fill="hold" id="48"/>
                                        <p:tgtEl>
                                          <p:spTgt spid="18"/>
                                        </p:tgtEl>
                                        <p:attrNameLst>
                                          <p:attrName>ppt_w</p:attrName>
                                        </p:attrNameLst>
                                      </p:cBhvr>
                                      <p:tavLst>
                                        <p:tav tm="0">
                                          <p:val>
                                            <p:fltVal val="0"/>
                                          </p:val>
                                        </p:tav>
                                        <p:tav tm="100000">
                                          <p:val>
                                            <p:strVal val="#ppt_w"/>
                                          </p:val>
                                        </p:tav>
                                      </p:tavLst>
                                    </p:anim>
                                    <p:anim calcmode="lin" valueType="num">
                                      <p:cBhvr>
                                        <p:cTn dur="250" fill="hold" id="49"/>
                                        <p:tgtEl>
                                          <p:spTgt spid="18"/>
                                        </p:tgtEl>
                                        <p:attrNameLst>
                                          <p:attrName>ppt_h</p:attrName>
                                        </p:attrNameLst>
                                      </p:cBhvr>
                                      <p:tavLst>
                                        <p:tav tm="0">
                                          <p:val>
                                            <p:fltVal val="0"/>
                                          </p:val>
                                        </p:tav>
                                        <p:tav tm="100000">
                                          <p:val>
                                            <p:strVal val="#ppt_h"/>
                                          </p:val>
                                        </p:tav>
                                      </p:tavLst>
                                    </p:anim>
                                    <p:animEffect filter="fade" transition="in">
                                      <p:cBhvr>
                                        <p:cTn dur="250" id="50"/>
                                        <p:tgtEl>
                                          <p:spTgt spid="18"/>
                                        </p:tgtEl>
                                      </p:cBhvr>
                                    </p:animEffect>
                                  </p:childTnLst>
                                </p:cTn>
                              </p:par>
                              <p:par>
                                <p:cTn fill="hold" grpId="0" id="51" nodeType="withEffect" presetClass="entr" presetID="14" presetSubtype="10">
                                  <p:stCondLst>
                                    <p:cond delay="3500"/>
                                  </p:stCondLst>
                                  <p:childTnLst>
                                    <p:set>
                                      <p:cBhvr>
                                        <p:cTn dur="1" fill="hold" id="52">
                                          <p:stCondLst>
                                            <p:cond delay="0"/>
                                          </p:stCondLst>
                                        </p:cTn>
                                        <p:tgtEl>
                                          <p:spTgt spid="36"/>
                                        </p:tgtEl>
                                        <p:attrNameLst>
                                          <p:attrName>style.visibility</p:attrName>
                                        </p:attrNameLst>
                                      </p:cBhvr>
                                      <p:to>
                                        <p:strVal val="visible"/>
                                      </p:to>
                                    </p:set>
                                    <p:animEffect filter="randombar(horizontal)" transition="in">
                                      <p:cBhvr>
                                        <p:cTn dur="400" id="53"/>
                                        <p:tgtEl>
                                          <p:spTgt spid="36"/>
                                        </p:tgtEl>
                                      </p:cBhvr>
                                    </p:animEffect>
                                  </p:childTnLst>
                                </p:cTn>
                              </p:par>
                              <p:par>
                                <p:cTn fill="hold" grpId="0" id="54" nodeType="withEffect" presetClass="entr" presetID="14" presetSubtype="10">
                                  <p:stCondLst>
                                    <p:cond delay="3500"/>
                                  </p:stCondLst>
                                  <p:childTnLst>
                                    <p:set>
                                      <p:cBhvr>
                                        <p:cTn dur="1" fill="hold" id="55">
                                          <p:stCondLst>
                                            <p:cond delay="0"/>
                                          </p:stCondLst>
                                        </p:cTn>
                                        <p:tgtEl>
                                          <p:spTgt spid="37"/>
                                        </p:tgtEl>
                                        <p:attrNameLst>
                                          <p:attrName>style.visibility</p:attrName>
                                        </p:attrNameLst>
                                      </p:cBhvr>
                                      <p:to>
                                        <p:strVal val="visible"/>
                                      </p:to>
                                    </p:set>
                                    <p:animEffect filter="randombar(horizontal)" transition="in">
                                      <p:cBhvr>
                                        <p:cTn dur="400" id="56"/>
                                        <p:tgtEl>
                                          <p:spTgt spid="37"/>
                                        </p:tgtEl>
                                      </p:cBhvr>
                                    </p:animEffect>
                                  </p:childTnLst>
                                </p:cTn>
                              </p:par>
                              <p:par>
                                <p:cTn fill="hold" id="57" nodeType="withEffect" presetClass="entr" presetID="2" presetSubtype="1">
                                  <p:stCondLst>
                                    <p:cond delay="4100"/>
                                  </p:stCondLst>
                                  <p:childTnLst>
                                    <p:set>
                                      <p:cBhvr>
                                        <p:cTn dur="1" fill="hold" id="58">
                                          <p:stCondLst>
                                            <p:cond delay="0"/>
                                          </p:stCondLst>
                                        </p:cTn>
                                        <p:tgtEl>
                                          <p:spTgt spid="31"/>
                                        </p:tgtEl>
                                        <p:attrNameLst>
                                          <p:attrName>style.visibility</p:attrName>
                                        </p:attrNameLst>
                                      </p:cBhvr>
                                      <p:to>
                                        <p:strVal val="visible"/>
                                      </p:to>
                                    </p:set>
                                    <p:anim calcmode="lin" valueType="num">
                                      <p:cBhvr additive="base">
                                        <p:cTn dur="250" fill="hold" id="59"/>
                                        <p:tgtEl>
                                          <p:spTgt spid="31"/>
                                        </p:tgtEl>
                                        <p:attrNameLst>
                                          <p:attrName>ppt_x</p:attrName>
                                        </p:attrNameLst>
                                      </p:cBhvr>
                                      <p:tavLst>
                                        <p:tav tm="0">
                                          <p:val>
                                            <p:strVal val="#ppt_x"/>
                                          </p:val>
                                        </p:tav>
                                        <p:tav tm="100000">
                                          <p:val>
                                            <p:strVal val="#ppt_x"/>
                                          </p:val>
                                        </p:tav>
                                      </p:tavLst>
                                    </p:anim>
                                    <p:anim calcmode="lin" valueType="num">
                                      <p:cBhvr additive="base">
                                        <p:cTn dur="250" fill="hold" id="60"/>
                                        <p:tgtEl>
                                          <p:spTgt spid="31"/>
                                        </p:tgtEl>
                                        <p:attrNameLst>
                                          <p:attrName>ppt_y</p:attrName>
                                        </p:attrNameLst>
                                      </p:cBhvr>
                                      <p:tavLst>
                                        <p:tav tm="0">
                                          <p:val>
                                            <p:strVal val="0-#ppt_h/2"/>
                                          </p:val>
                                        </p:tav>
                                        <p:tav tm="100000">
                                          <p:val>
                                            <p:strVal val="#ppt_y"/>
                                          </p:val>
                                        </p:tav>
                                      </p:tavLst>
                                    </p:anim>
                                  </p:childTnLst>
                                </p:cTn>
                              </p:par>
                              <p:par>
                                <p:cTn fill="hold" grpId="0" id="61" nodeType="withEffect" presetClass="entr" presetID="53" presetSubtype="0">
                                  <p:stCondLst>
                                    <p:cond delay="4500"/>
                                  </p:stCondLst>
                                  <p:childTnLst>
                                    <p:set>
                                      <p:cBhvr>
                                        <p:cTn dur="1" fill="hold" id="62">
                                          <p:stCondLst>
                                            <p:cond delay="0"/>
                                          </p:stCondLst>
                                        </p:cTn>
                                        <p:tgtEl>
                                          <p:spTgt spid="19"/>
                                        </p:tgtEl>
                                        <p:attrNameLst>
                                          <p:attrName>style.visibility</p:attrName>
                                        </p:attrNameLst>
                                      </p:cBhvr>
                                      <p:to>
                                        <p:strVal val="visible"/>
                                      </p:to>
                                    </p:set>
                                    <p:anim calcmode="lin" valueType="num">
                                      <p:cBhvr>
                                        <p:cTn dur="250" fill="hold" id="63"/>
                                        <p:tgtEl>
                                          <p:spTgt spid="19"/>
                                        </p:tgtEl>
                                        <p:attrNameLst>
                                          <p:attrName>ppt_w</p:attrName>
                                        </p:attrNameLst>
                                      </p:cBhvr>
                                      <p:tavLst>
                                        <p:tav tm="0">
                                          <p:val>
                                            <p:fltVal val="0"/>
                                          </p:val>
                                        </p:tav>
                                        <p:tav tm="100000">
                                          <p:val>
                                            <p:strVal val="#ppt_w"/>
                                          </p:val>
                                        </p:tav>
                                      </p:tavLst>
                                    </p:anim>
                                    <p:anim calcmode="lin" valueType="num">
                                      <p:cBhvr>
                                        <p:cTn dur="250" fill="hold" id="64"/>
                                        <p:tgtEl>
                                          <p:spTgt spid="19"/>
                                        </p:tgtEl>
                                        <p:attrNameLst>
                                          <p:attrName>ppt_h</p:attrName>
                                        </p:attrNameLst>
                                      </p:cBhvr>
                                      <p:tavLst>
                                        <p:tav tm="0">
                                          <p:val>
                                            <p:fltVal val="0"/>
                                          </p:val>
                                        </p:tav>
                                        <p:tav tm="100000">
                                          <p:val>
                                            <p:strVal val="#ppt_h"/>
                                          </p:val>
                                        </p:tav>
                                      </p:tavLst>
                                    </p:anim>
                                    <p:animEffect filter="fade" transition="in">
                                      <p:cBhvr>
                                        <p:cTn dur="250" id="65"/>
                                        <p:tgtEl>
                                          <p:spTgt spid="19"/>
                                        </p:tgtEl>
                                      </p:cBhvr>
                                    </p:animEffect>
                                  </p:childTnLst>
                                </p:cTn>
                              </p:par>
                              <p:par>
                                <p:cTn fill="hold" grpId="0" id="66" nodeType="withEffect" presetClass="entr" presetID="14" presetSubtype="10">
                                  <p:stCondLst>
                                    <p:cond delay="5000"/>
                                  </p:stCondLst>
                                  <p:childTnLst>
                                    <p:set>
                                      <p:cBhvr>
                                        <p:cTn dur="1" fill="hold" id="67">
                                          <p:stCondLst>
                                            <p:cond delay="0"/>
                                          </p:stCondLst>
                                        </p:cTn>
                                        <p:tgtEl>
                                          <p:spTgt spid="38"/>
                                        </p:tgtEl>
                                        <p:attrNameLst>
                                          <p:attrName>style.visibility</p:attrName>
                                        </p:attrNameLst>
                                      </p:cBhvr>
                                      <p:to>
                                        <p:strVal val="visible"/>
                                      </p:to>
                                    </p:set>
                                    <p:animEffect filter="randombar(horizontal)" transition="in">
                                      <p:cBhvr>
                                        <p:cTn dur="400" id="68"/>
                                        <p:tgtEl>
                                          <p:spTgt spid="38"/>
                                        </p:tgtEl>
                                      </p:cBhvr>
                                    </p:animEffect>
                                  </p:childTnLst>
                                </p:cTn>
                              </p:par>
                              <p:par>
                                <p:cTn fill="hold" grpId="0" id="69" nodeType="withEffect" presetClass="entr" presetID="14" presetSubtype="10">
                                  <p:stCondLst>
                                    <p:cond delay="5000"/>
                                  </p:stCondLst>
                                  <p:childTnLst>
                                    <p:set>
                                      <p:cBhvr>
                                        <p:cTn dur="1" fill="hold" id="70">
                                          <p:stCondLst>
                                            <p:cond delay="0"/>
                                          </p:stCondLst>
                                        </p:cTn>
                                        <p:tgtEl>
                                          <p:spTgt spid="39"/>
                                        </p:tgtEl>
                                        <p:attrNameLst>
                                          <p:attrName>style.visibility</p:attrName>
                                        </p:attrNameLst>
                                      </p:cBhvr>
                                      <p:to>
                                        <p:strVal val="visible"/>
                                      </p:to>
                                    </p:set>
                                    <p:animEffect filter="randombar(horizontal)" transition="in">
                                      <p:cBhvr>
                                        <p:cTn dur="400" id="71"/>
                                        <p:tgtEl>
                                          <p:spTgt spid="39"/>
                                        </p:tgtEl>
                                      </p:cBhvr>
                                    </p:animEffect>
                                  </p:childTnLst>
                                </p:cTn>
                              </p:par>
                              <p:par>
                                <p:cTn fill="hold" id="72" nodeType="withEffect" presetClass="entr" presetID="2" presetSubtype="1">
                                  <p:stCondLst>
                                    <p:cond delay="5650"/>
                                  </p:stCondLst>
                                  <p:childTnLst>
                                    <p:set>
                                      <p:cBhvr>
                                        <p:cTn dur="1" fill="hold" id="73">
                                          <p:stCondLst>
                                            <p:cond delay="0"/>
                                          </p:stCondLst>
                                        </p:cTn>
                                        <p:tgtEl>
                                          <p:spTgt spid="28"/>
                                        </p:tgtEl>
                                        <p:attrNameLst>
                                          <p:attrName>style.visibility</p:attrName>
                                        </p:attrNameLst>
                                      </p:cBhvr>
                                      <p:to>
                                        <p:strVal val="visible"/>
                                      </p:to>
                                    </p:set>
                                    <p:anim calcmode="lin" valueType="num">
                                      <p:cBhvr additive="base">
                                        <p:cTn dur="250" fill="hold" id="74"/>
                                        <p:tgtEl>
                                          <p:spTgt spid="28"/>
                                        </p:tgtEl>
                                        <p:attrNameLst>
                                          <p:attrName>ppt_x</p:attrName>
                                        </p:attrNameLst>
                                      </p:cBhvr>
                                      <p:tavLst>
                                        <p:tav tm="0">
                                          <p:val>
                                            <p:strVal val="#ppt_x"/>
                                          </p:val>
                                        </p:tav>
                                        <p:tav tm="100000">
                                          <p:val>
                                            <p:strVal val="#ppt_x"/>
                                          </p:val>
                                        </p:tav>
                                      </p:tavLst>
                                    </p:anim>
                                    <p:anim calcmode="lin" valueType="num">
                                      <p:cBhvr additive="base">
                                        <p:cTn dur="250" fill="hold" id="75"/>
                                        <p:tgtEl>
                                          <p:spTgt spid="28"/>
                                        </p:tgtEl>
                                        <p:attrNameLst>
                                          <p:attrName>ppt_y</p:attrName>
                                        </p:attrNameLst>
                                      </p:cBhvr>
                                      <p:tavLst>
                                        <p:tav tm="0">
                                          <p:val>
                                            <p:strVal val="0-#ppt_h/2"/>
                                          </p:val>
                                        </p:tav>
                                        <p:tav tm="100000">
                                          <p:val>
                                            <p:strVal val="#ppt_y"/>
                                          </p:val>
                                        </p:tav>
                                      </p:tavLst>
                                    </p:anim>
                                  </p:childTnLst>
                                </p:cTn>
                              </p:par>
                              <p:par>
                                <p:cTn fill="hold" grpId="0" id="76" nodeType="withEffect" presetClass="entr" presetID="53" presetSubtype="0">
                                  <p:stCondLst>
                                    <p:cond delay="6050"/>
                                  </p:stCondLst>
                                  <p:childTnLst>
                                    <p:set>
                                      <p:cBhvr>
                                        <p:cTn dur="1" fill="hold" id="77">
                                          <p:stCondLst>
                                            <p:cond delay="0"/>
                                          </p:stCondLst>
                                        </p:cTn>
                                        <p:tgtEl>
                                          <p:spTgt spid="20"/>
                                        </p:tgtEl>
                                        <p:attrNameLst>
                                          <p:attrName>style.visibility</p:attrName>
                                        </p:attrNameLst>
                                      </p:cBhvr>
                                      <p:to>
                                        <p:strVal val="visible"/>
                                      </p:to>
                                    </p:set>
                                    <p:anim calcmode="lin" valueType="num">
                                      <p:cBhvr>
                                        <p:cTn dur="250" fill="hold" id="78"/>
                                        <p:tgtEl>
                                          <p:spTgt spid="20"/>
                                        </p:tgtEl>
                                        <p:attrNameLst>
                                          <p:attrName>ppt_w</p:attrName>
                                        </p:attrNameLst>
                                      </p:cBhvr>
                                      <p:tavLst>
                                        <p:tav tm="0">
                                          <p:val>
                                            <p:fltVal val="0"/>
                                          </p:val>
                                        </p:tav>
                                        <p:tav tm="100000">
                                          <p:val>
                                            <p:strVal val="#ppt_w"/>
                                          </p:val>
                                        </p:tav>
                                      </p:tavLst>
                                    </p:anim>
                                    <p:anim calcmode="lin" valueType="num">
                                      <p:cBhvr>
                                        <p:cTn dur="250" fill="hold" id="79"/>
                                        <p:tgtEl>
                                          <p:spTgt spid="20"/>
                                        </p:tgtEl>
                                        <p:attrNameLst>
                                          <p:attrName>ppt_h</p:attrName>
                                        </p:attrNameLst>
                                      </p:cBhvr>
                                      <p:tavLst>
                                        <p:tav tm="0">
                                          <p:val>
                                            <p:fltVal val="0"/>
                                          </p:val>
                                        </p:tav>
                                        <p:tav tm="100000">
                                          <p:val>
                                            <p:strVal val="#ppt_h"/>
                                          </p:val>
                                        </p:tav>
                                      </p:tavLst>
                                    </p:anim>
                                    <p:animEffect filter="fade" transition="in">
                                      <p:cBhvr>
                                        <p:cTn dur="250" id="80"/>
                                        <p:tgtEl>
                                          <p:spTgt spid="20"/>
                                        </p:tgtEl>
                                      </p:cBhvr>
                                    </p:animEffect>
                                  </p:childTnLst>
                                </p:cTn>
                              </p:par>
                              <p:par>
                                <p:cTn fill="hold" grpId="0" id="81" nodeType="withEffect" presetClass="entr" presetID="14" presetSubtype="10">
                                  <p:stCondLst>
                                    <p:cond delay="6500"/>
                                  </p:stCondLst>
                                  <p:childTnLst>
                                    <p:set>
                                      <p:cBhvr>
                                        <p:cTn dur="1" fill="hold" id="82">
                                          <p:stCondLst>
                                            <p:cond delay="0"/>
                                          </p:stCondLst>
                                        </p:cTn>
                                        <p:tgtEl>
                                          <p:spTgt spid="40"/>
                                        </p:tgtEl>
                                        <p:attrNameLst>
                                          <p:attrName>style.visibility</p:attrName>
                                        </p:attrNameLst>
                                      </p:cBhvr>
                                      <p:to>
                                        <p:strVal val="visible"/>
                                      </p:to>
                                    </p:set>
                                    <p:animEffect filter="randombar(horizontal)" transition="in">
                                      <p:cBhvr>
                                        <p:cTn dur="400" id="83"/>
                                        <p:tgtEl>
                                          <p:spTgt spid="40"/>
                                        </p:tgtEl>
                                      </p:cBhvr>
                                    </p:animEffect>
                                  </p:childTnLst>
                                </p:cTn>
                              </p:par>
                              <p:par>
                                <p:cTn fill="hold" grpId="0" id="84" nodeType="withEffect" presetClass="entr" presetID="14" presetSubtype="10">
                                  <p:stCondLst>
                                    <p:cond delay="6500"/>
                                  </p:stCondLst>
                                  <p:childTnLst>
                                    <p:set>
                                      <p:cBhvr>
                                        <p:cTn dur="1" fill="hold" id="85">
                                          <p:stCondLst>
                                            <p:cond delay="0"/>
                                          </p:stCondLst>
                                        </p:cTn>
                                        <p:tgtEl>
                                          <p:spTgt spid="41"/>
                                        </p:tgtEl>
                                        <p:attrNameLst>
                                          <p:attrName>style.visibility</p:attrName>
                                        </p:attrNameLst>
                                      </p:cBhvr>
                                      <p:to>
                                        <p:strVal val="visible"/>
                                      </p:to>
                                    </p:set>
                                    <p:animEffect filter="randombar(horizontal)" transition="in">
                                      <p:cBhvr>
                                        <p:cTn dur="400" id="8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0"/>
      <p:bldP grpId="0" spid="21"/>
      <p:bldP grpId="0" spid="34"/>
      <p:bldP grpId="0" spid="35"/>
      <p:bldP grpId="0" spid="36"/>
      <p:bldP grpId="0" spid="37"/>
      <p:bldP grpId="0" spid="38"/>
      <p:bldP grpId="0" spid="39"/>
      <p:bldP grpId="0" spid="40"/>
      <p:bldP grpId="0" spid="4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CC10285D-91F2-47C3-9F0B-4A11A744A4AB}" type="slidenum">
              <a:rPr altLang="en-US" lang="zh-CN" smtClean="0" sz="1400">
                <a:solidFill>
                  <a:schemeClr val="bg1"/>
                </a:solidFill>
              </a:rPr>
              <a:pPr algn="ctr"/>
              <a:t>8</a:t>
            </a:fld>
          </a:p>
        </p:txBody>
      </p:sp>
      <p:sp>
        <p:nvSpPr>
          <p:cNvPr id="17" name="等腰三角形 2"/>
          <p:cNvSpPr/>
          <p:nvPr/>
        </p:nvSpPr>
        <p:spPr bwMode="auto">
          <a:xfrm rot="3036074">
            <a:off x="6057469" y="2064181"/>
            <a:ext cx="1789526" cy="2069023"/>
          </a:xfrm>
          <a:custGeom>
            <a:gdLst>
              <a:gd fmla="*/ 576064 w 1152128" name="T0"/>
              <a:gd fmla="*/ 0 h 1333073" name="T1"/>
              <a:gd fmla="*/ 687529 w 1152128" name="T2"/>
              <a:gd fmla="*/ 192182 h 1333073" name="T3"/>
              <a:gd fmla="*/ 1152128 w 1152128" name="T4"/>
              <a:gd fmla="*/ 757009 h 1333073" name="T5"/>
              <a:gd fmla="*/ 576064 w 1152128" name="T6"/>
              <a:gd fmla="*/ 1333073 h 1333073" name="T7"/>
              <a:gd fmla="*/ 0 w 1152128" name="T8"/>
              <a:gd fmla="*/ 757009 h 1333073" name="T9"/>
              <a:gd fmla="*/ 464599 w 1152128" name="T10"/>
              <a:gd fmla="*/ 192182 h 1333073" name="T11"/>
              <a:gd fmla="*/ 576064 w 1152128" name="T12"/>
              <a:gd fmla="*/ 0 h 1333073" name="T13"/>
            </a:gdLst>
            <a:cxnLst>
              <a:cxn ang="0">
                <a:pos x="T0" y="T1"/>
              </a:cxn>
              <a:cxn ang="0">
                <a:pos x="T2" y="T3"/>
              </a:cxn>
              <a:cxn ang="0">
                <a:pos x="T4" y="T5"/>
              </a:cxn>
              <a:cxn ang="0">
                <a:pos x="T6" y="T7"/>
              </a:cxn>
              <a:cxn ang="0">
                <a:pos x="T8" y="T9"/>
              </a:cxn>
              <a:cxn ang="0">
                <a:pos x="T10" y="T11"/>
              </a:cxn>
              <a:cxn ang="0">
                <a:pos x="T12" y="T13"/>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lumMod val="65000"/>
            </a:schemeClr>
          </a:solidFill>
          <a:ln cmpd="sng" w="28575">
            <a:solidFill>
              <a:srgbClr val="F8F8F8"/>
            </a:solidFill>
            <a:round/>
          </a:ln>
        </p:spPr>
        <p:txBody>
          <a:bodyPr anchor="ctr" bIns="45707" lIns="91414" rIns="91414" tIns="45707" wrap="none"/>
          <a:lstStyle/>
          <a:p>
            <a:endParaRPr altLang="en-US" lang="zh-CN" sz="1900"/>
          </a:p>
        </p:txBody>
      </p:sp>
      <p:sp>
        <p:nvSpPr>
          <p:cNvPr id="18" name="TextBox 5"/>
          <p:cNvSpPr txBox="1">
            <a:spLocks noChangeArrowheads="1"/>
          </p:cNvSpPr>
          <p:nvPr/>
        </p:nvSpPr>
        <p:spPr bwMode="auto">
          <a:xfrm>
            <a:off x="6349297" y="2867657"/>
            <a:ext cx="1083698" cy="622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5707" lIns="91414" rIns="91414" tIns="45707" wrap="none"/>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600">
                <a:solidFill>
                  <a:srgbClr val="FFFFFF"/>
                </a:solidFill>
                <a:latin charset="-122" pitchFamily="34" typeface="微软雅黑"/>
                <a:ea charset="-122" pitchFamily="34" typeface="微软雅黑"/>
              </a:rPr>
              <a:t>完成项目三</a:t>
            </a:r>
          </a:p>
        </p:txBody>
      </p:sp>
      <p:sp>
        <p:nvSpPr>
          <p:cNvPr id="19" name="等腰三角形 2"/>
          <p:cNvSpPr/>
          <p:nvPr/>
        </p:nvSpPr>
        <p:spPr bwMode="auto">
          <a:xfrm rot="8763501">
            <a:off x="4913357" y="3320199"/>
            <a:ext cx="1788182" cy="2070579"/>
          </a:xfrm>
          <a:custGeom>
            <a:gdLst>
              <a:gd fmla="*/ 576064 w 1152128" name="T0"/>
              <a:gd fmla="*/ 0 h 1333073" name="T1"/>
              <a:gd fmla="*/ 687529 w 1152128" name="T2"/>
              <a:gd fmla="*/ 192182 h 1333073" name="T3"/>
              <a:gd fmla="*/ 1152128 w 1152128" name="T4"/>
              <a:gd fmla="*/ 757009 h 1333073" name="T5"/>
              <a:gd fmla="*/ 576064 w 1152128" name="T6"/>
              <a:gd fmla="*/ 1333073 h 1333073" name="T7"/>
              <a:gd fmla="*/ 0 w 1152128" name="T8"/>
              <a:gd fmla="*/ 757009 h 1333073" name="T9"/>
              <a:gd fmla="*/ 464599 w 1152128" name="T10"/>
              <a:gd fmla="*/ 192182 h 1333073" name="T11"/>
              <a:gd fmla="*/ 576064 w 1152128" name="T12"/>
              <a:gd fmla="*/ 0 h 1333073" name="T13"/>
            </a:gdLst>
            <a:cxnLst>
              <a:cxn ang="0">
                <a:pos x="T0" y="T1"/>
              </a:cxn>
              <a:cxn ang="0">
                <a:pos x="T2" y="T3"/>
              </a:cxn>
              <a:cxn ang="0">
                <a:pos x="T4" y="T5"/>
              </a:cxn>
              <a:cxn ang="0">
                <a:pos x="T6" y="T7"/>
              </a:cxn>
              <a:cxn ang="0">
                <a:pos x="T8" y="T9"/>
              </a:cxn>
              <a:cxn ang="0">
                <a:pos x="T10" y="T11"/>
              </a:cxn>
              <a:cxn ang="0">
                <a:pos x="T12" y="T13"/>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C00000"/>
          </a:solidFill>
          <a:ln cmpd="sng" w="28575">
            <a:solidFill>
              <a:srgbClr val="F8F8F8"/>
            </a:solidFill>
            <a:round/>
          </a:ln>
        </p:spPr>
        <p:txBody>
          <a:bodyPr anchor="ctr" bIns="45707" lIns="91414" rIns="91414" tIns="45707" wrap="none"/>
          <a:lstStyle/>
          <a:p>
            <a:endParaRPr altLang="en-US" lang="zh-CN" sz="1900"/>
          </a:p>
        </p:txBody>
      </p:sp>
      <p:sp>
        <p:nvSpPr>
          <p:cNvPr id="20" name="TextBox 7"/>
          <p:cNvSpPr txBox="1">
            <a:spLocks noChangeArrowheads="1"/>
          </p:cNvSpPr>
          <p:nvPr/>
        </p:nvSpPr>
        <p:spPr bwMode="auto">
          <a:xfrm>
            <a:off x="5162464" y="4037915"/>
            <a:ext cx="1083698" cy="6208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5707" lIns="91414" rIns="91414" tIns="45707" wrap="none"/>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600">
                <a:solidFill>
                  <a:srgbClr val="FFFFFF"/>
                </a:solidFill>
                <a:latin charset="-122" pitchFamily="34" typeface="微软雅黑"/>
                <a:ea charset="-122" pitchFamily="34" typeface="微软雅黑"/>
              </a:rPr>
              <a:t>完成项目二</a:t>
            </a:r>
          </a:p>
        </p:txBody>
      </p:sp>
      <p:sp>
        <p:nvSpPr>
          <p:cNvPr id="21" name="等腰三角形 2"/>
          <p:cNvSpPr/>
          <p:nvPr/>
        </p:nvSpPr>
        <p:spPr bwMode="auto">
          <a:xfrm rot="16474574">
            <a:off x="4388288" y="1635456"/>
            <a:ext cx="1789526" cy="2069023"/>
          </a:xfrm>
          <a:custGeom>
            <a:gdLst>
              <a:gd fmla="*/ 576064 w 1152128" name="T0"/>
              <a:gd fmla="*/ 0 h 1333073" name="T1"/>
              <a:gd fmla="*/ 687529 w 1152128" name="T2"/>
              <a:gd fmla="*/ 192182 h 1333073" name="T3"/>
              <a:gd fmla="*/ 1152128 w 1152128" name="T4"/>
              <a:gd fmla="*/ 757009 h 1333073" name="T5"/>
              <a:gd fmla="*/ 576064 w 1152128" name="T6"/>
              <a:gd fmla="*/ 1333073 h 1333073" name="T7"/>
              <a:gd fmla="*/ 0 w 1152128" name="T8"/>
              <a:gd fmla="*/ 757009 h 1333073" name="T9"/>
              <a:gd fmla="*/ 464599 w 1152128" name="T10"/>
              <a:gd fmla="*/ 192182 h 1333073" name="T11"/>
              <a:gd fmla="*/ 576064 w 1152128" name="T12"/>
              <a:gd fmla="*/ 0 h 1333073" name="T13"/>
            </a:gdLst>
            <a:cxnLst>
              <a:cxn ang="0">
                <a:pos x="T0" y="T1"/>
              </a:cxn>
              <a:cxn ang="0">
                <a:pos x="T2" y="T3"/>
              </a:cxn>
              <a:cxn ang="0">
                <a:pos x="T4" y="T5"/>
              </a:cxn>
              <a:cxn ang="0">
                <a:pos x="T6" y="T7"/>
              </a:cxn>
              <a:cxn ang="0">
                <a:pos x="T8" y="T9"/>
              </a:cxn>
              <a:cxn ang="0">
                <a:pos x="T10" y="T11"/>
              </a:cxn>
              <a:cxn ang="0">
                <a:pos x="T12" y="T13"/>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C00000"/>
          </a:solidFill>
          <a:ln cmpd="sng" w="28575">
            <a:solidFill>
              <a:srgbClr val="F8F8F8"/>
            </a:solidFill>
            <a:round/>
          </a:ln>
        </p:spPr>
        <p:txBody>
          <a:bodyPr anchor="ctr" bIns="45707" lIns="91414" rIns="91414" tIns="45707" wrap="none"/>
          <a:lstStyle/>
          <a:p>
            <a:endParaRPr altLang="en-US" lang="zh-CN" sz="1900"/>
          </a:p>
        </p:txBody>
      </p:sp>
      <p:sp>
        <p:nvSpPr>
          <p:cNvPr id="22" name="TextBox 9"/>
          <p:cNvSpPr txBox="1">
            <a:spLocks noChangeArrowheads="1"/>
          </p:cNvSpPr>
          <p:nvPr/>
        </p:nvSpPr>
        <p:spPr bwMode="auto">
          <a:xfrm>
            <a:off x="4889557" y="2321430"/>
            <a:ext cx="1083698" cy="622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5707" lIns="91414" rIns="91414" tIns="45707" wrap="none"/>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600">
                <a:solidFill>
                  <a:srgbClr val="FFFFFF"/>
                </a:solidFill>
                <a:latin charset="-122" pitchFamily="34" typeface="微软雅黑"/>
                <a:ea charset="-122" pitchFamily="34" typeface="微软雅黑"/>
              </a:rPr>
              <a:t>完成项目一</a:t>
            </a:r>
          </a:p>
        </p:txBody>
      </p:sp>
      <p:sp>
        <p:nvSpPr>
          <p:cNvPr id="23" name="TextBox 10"/>
          <p:cNvSpPr txBox="1">
            <a:spLocks noChangeArrowheads="1"/>
          </p:cNvSpPr>
          <p:nvPr/>
        </p:nvSpPr>
        <p:spPr bwMode="auto">
          <a:xfrm>
            <a:off x="1414742" y="1537024"/>
            <a:ext cx="1776678" cy="380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7" lIns="91414" rIns="91414" tIns="45707"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z="1900">
                <a:solidFill>
                  <a:srgbClr val="4D4D4D"/>
                </a:solidFill>
                <a:latin charset="-122" pitchFamily="34" typeface="微软雅黑"/>
                <a:ea charset="-122" pitchFamily="34" typeface="微软雅黑"/>
              </a:rPr>
              <a:t>■请输入您标题</a:t>
            </a:r>
          </a:p>
        </p:txBody>
      </p:sp>
      <p:sp>
        <p:nvSpPr>
          <p:cNvPr id="24" name="TextBox 11"/>
          <p:cNvSpPr txBox="1">
            <a:spLocks noChangeArrowheads="1"/>
          </p:cNvSpPr>
          <p:nvPr/>
        </p:nvSpPr>
        <p:spPr bwMode="auto">
          <a:xfrm>
            <a:off x="1414742" y="1845070"/>
            <a:ext cx="2765572" cy="1051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7" lIns="91414" rIns="91414" tIns="45707">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pPr>
            <a:r>
              <a:rPr altLang="en-US" lang="zh-CN" sz="14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5" name="TextBox 12"/>
          <p:cNvSpPr txBox="1">
            <a:spLocks noChangeArrowheads="1"/>
          </p:cNvSpPr>
          <p:nvPr/>
        </p:nvSpPr>
        <p:spPr bwMode="auto">
          <a:xfrm>
            <a:off x="8129544" y="1221038"/>
            <a:ext cx="1776678" cy="380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7" lIns="91414" rIns="91414" tIns="45707"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z="1900">
                <a:solidFill>
                  <a:srgbClr val="4D4D4D"/>
                </a:solidFill>
                <a:latin charset="-122" pitchFamily="34" typeface="微软雅黑"/>
                <a:ea charset="-122" pitchFamily="34" typeface="微软雅黑"/>
              </a:rPr>
              <a:t>■请输入您标题</a:t>
            </a:r>
          </a:p>
        </p:txBody>
      </p:sp>
      <p:sp>
        <p:nvSpPr>
          <p:cNvPr id="26" name="TextBox 13"/>
          <p:cNvSpPr txBox="1">
            <a:spLocks noChangeArrowheads="1"/>
          </p:cNvSpPr>
          <p:nvPr/>
        </p:nvSpPr>
        <p:spPr bwMode="auto">
          <a:xfrm>
            <a:off x="8129545" y="3126478"/>
            <a:ext cx="2765572" cy="1051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7" lIns="91414" rIns="91414" tIns="45707">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pPr>
            <a:r>
              <a:rPr altLang="en-US" lang="zh-CN" sz="14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7" name="TextBox 14"/>
          <p:cNvSpPr txBox="1">
            <a:spLocks noChangeArrowheads="1"/>
          </p:cNvSpPr>
          <p:nvPr/>
        </p:nvSpPr>
        <p:spPr bwMode="auto">
          <a:xfrm>
            <a:off x="2598402" y="5214526"/>
            <a:ext cx="1776678" cy="380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7" lIns="91414" rIns="91414" tIns="45707"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z="1900">
                <a:solidFill>
                  <a:srgbClr val="4D4D4D"/>
                </a:solidFill>
                <a:latin charset="-122" pitchFamily="34" typeface="微软雅黑"/>
                <a:ea charset="-122" pitchFamily="34" typeface="微软雅黑"/>
              </a:rPr>
              <a:t>■请输入您标题</a:t>
            </a:r>
          </a:p>
        </p:txBody>
      </p:sp>
      <p:sp>
        <p:nvSpPr>
          <p:cNvPr id="28" name="TextBox 15"/>
          <p:cNvSpPr txBox="1">
            <a:spLocks noChangeArrowheads="1"/>
          </p:cNvSpPr>
          <p:nvPr/>
        </p:nvSpPr>
        <p:spPr bwMode="auto">
          <a:xfrm>
            <a:off x="2598401" y="5524159"/>
            <a:ext cx="4426820" cy="7314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7" lIns="91414" rIns="91414" tIns="45707">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pPr>
            <a:r>
              <a:rPr altLang="en-US" lang="zh-CN" sz="14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29" name="矩形 16"/>
          <p:cNvSpPr>
            <a:spLocks noChangeArrowheads="1"/>
          </p:cNvSpPr>
          <p:nvPr/>
        </p:nvSpPr>
        <p:spPr bwMode="auto">
          <a:xfrm>
            <a:off x="8237438" y="1643411"/>
            <a:ext cx="2459344" cy="1505299"/>
          </a:xfrm>
          <a:prstGeom prst="rect">
            <a:avLst/>
          </a:prstGeom>
          <a:blipFill dpi="0" rotWithShape="1">
            <a:blip r:embed="rId5"/>
            <a:stretch>
              <a:fillRect/>
            </a:stretch>
          </a:blipFill>
          <a:ln>
            <a:noFill/>
          </a:ln>
          <a:extLst/>
        </p:spPr>
        <p:txBody>
          <a:bodyPr bIns="45707" lIns="91414" rIns="91414" tIns="45707"/>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sz="1900">
              <a:solidFill>
                <a:srgbClr val="C4261D"/>
              </a:solidFill>
            </a:endParaRPr>
          </a:p>
        </p:txBody>
      </p:sp>
      <p:sp>
        <p:nvSpPr>
          <p:cNvPr id="30" name="矩形 17"/>
          <p:cNvSpPr>
            <a:spLocks noChangeArrowheads="1"/>
          </p:cNvSpPr>
          <p:nvPr/>
        </p:nvSpPr>
        <p:spPr bwMode="auto">
          <a:xfrm>
            <a:off x="1527395" y="3161412"/>
            <a:ext cx="2460932" cy="1497360"/>
          </a:xfrm>
          <a:prstGeom prst="rect">
            <a:avLst/>
          </a:prstGeom>
          <a:blipFill dpi="0" rotWithShape="1">
            <a:blip r:embed="rId6"/>
            <a:stretch>
              <a:fillRect/>
            </a:stretch>
          </a:blipFill>
          <a:ln>
            <a:noFill/>
          </a:ln>
          <a:extLst/>
        </p:spPr>
        <p:txBody>
          <a:bodyPr bIns="45707" lIns="91414" rIns="91414" tIns="45707"/>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sz="1900">
              <a:solidFill>
                <a:srgbClr val="C4261D"/>
              </a:solidFill>
            </a:endParaRPr>
          </a:p>
        </p:txBody>
      </p:sp>
      <p:sp>
        <p:nvSpPr>
          <p:cNvPr id="31" name="矩形 18"/>
          <p:cNvSpPr>
            <a:spLocks noChangeArrowheads="1"/>
          </p:cNvSpPr>
          <p:nvPr/>
        </p:nvSpPr>
        <p:spPr bwMode="auto">
          <a:xfrm>
            <a:off x="7126767" y="4892635"/>
            <a:ext cx="2505357" cy="1584246"/>
          </a:xfrm>
          <a:prstGeom prst="rect">
            <a:avLst/>
          </a:prstGeom>
          <a:blipFill dpi="0" rotWithShape="1">
            <a:blip r:embed="rId7"/>
            <a:stretch>
              <a:fillRect/>
            </a:stretch>
          </a:blipFill>
          <a:ln>
            <a:noFill/>
          </a:ln>
          <a:extLst/>
        </p:spPr>
        <p:txBody>
          <a:bodyPr bIns="45707" lIns="91414" rIns="91414" tIns="45707"/>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sz="1900">
              <a:solidFill>
                <a:srgbClr val="C4261D"/>
              </a:solidFill>
            </a:endParaRPr>
          </a:p>
        </p:txBody>
      </p:sp>
    </p:spTree>
    <p:extLst>
      <p:ext uri="{BB962C8B-B14F-4D97-AF65-F5344CB8AC3E}">
        <p14:creationId val="371934772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childTnLst>
                          </p:cTn>
                        </p:par>
                        <p:par>
                          <p:cTn fill="hold" id="23" nodeType="afterGroup">
                            <p:stCondLst>
                              <p:cond delay="1200"/>
                            </p:stCondLst>
                            <p:childTnLst>
                              <p:par>
                                <p:cTn fill="hold" grpId="0" id="24" nodeType="afterEffect" presetClass="entr" presetID="2" presetSubtype="12">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additive="base">
                                        <p:cTn dur="500" fill="hold" id="26"/>
                                        <p:tgtEl>
                                          <p:spTgt spid="17"/>
                                        </p:tgtEl>
                                        <p:attrNameLst>
                                          <p:attrName>ppt_x</p:attrName>
                                        </p:attrNameLst>
                                      </p:cBhvr>
                                      <p:tavLst>
                                        <p:tav tm="0">
                                          <p:val>
                                            <p:strVal val="0-#ppt_w/2"/>
                                          </p:val>
                                        </p:tav>
                                        <p:tav tm="100000">
                                          <p:val>
                                            <p:strVal val="#ppt_x"/>
                                          </p:val>
                                        </p:tav>
                                      </p:tavLst>
                                    </p:anim>
                                    <p:anim calcmode="lin" valueType="num">
                                      <p:cBhvr additive="base">
                                        <p:cTn dur="500" fill="hold" id="27"/>
                                        <p:tgtEl>
                                          <p:spTgt spid="17"/>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700"/>
                            </p:stCondLst>
                            <p:childTnLst>
                              <p:par>
                                <p:cTn fill="hold" grpId="0" id="29" nodeType="afterEffect" presetClass="entr" presetID="31"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300" fill="hold" id="31"/>
                                        <p:tgtEl>
                                          <p:spTgt spid="18"/>
                                        </p:tgtEl>
                                        <p:attrNameLst>
                                          <p:attrName>ppt_w</p:attrName>
                                        </p:attrNameLst>
                                      </p:cBhvr>
                                      <p:tavLst>
                                        <p:tav tm="0">
                                          <p:val>
                                            <p:fltVal val="0"/>
                                          </p:val>
                                        </p:tav>
                                        <p:tav tm="100000">
                                          <p:val>
                                            <p:strVal val="#ppt_w"/>
                                          </p:val>
                                        </p:tav>
                                      </p:tavLst>
                                    </p:anim>
                                    <p:anim calcmode="lin" valueType="num">
                                      <p:cBhvr>
                                        <p:cTn dur="300" fill="hold" id="32"/>
                                        <p:tgtEl>
                                          <p:spTgt spid="18"/>
                                        </p:tgtEl>
                                        <p:attrNameLst>
                                          <p:attrName>ppt_h</p:attrName>
                                        </p:attrNameLst>
                                      </p:cBhvr>
                                      <p:tavLst>
                                        <p:tav tm="0">
                                          <p:val>
                                            <p:fltVal val="0"/>
                                          </p:val>
                                        </p:tav>
                                        <p:tav tm="100000">
                                          <p:val>
                                            <p:strVal val="#ppt_h"/>
                                          </p:val>
                                        </p:tav>
                                      </p:tavLst>
                                    </p:anim>
                                    <p:anim calcmode="lin" valueType="num">
                                      <p:cBhvr>
                                        <p:cTn dur="300" fill="hold" id="33"/>
                                        <p:tgtEl>
                                          <p:spTgt spid="18"/>
                                        </p:tgtEl>
                                        <p:attrNameLst>
                                          <p:attrName>style.rotation</p:attrName>
                                        </p:attrNameLst>
                                      </p:cBhvr>
                                      <p:tavLst>
                                        <p:tav tm="0">
                                          <p:val>
                                            <p:fltVal val="90"/>
                                          </p:val>
                                        </p:tav>
                                        <p:tav tm="100000">
                                          <p:val>
                                            <p:fltVal val="0"/>
                                          </p:val>
                                        </p:tav>
                                      </p:tavLst>
                                    </p:anim>
                                    <p:animEffect filter="fade" transition="in">
                                      <p:cBhvr>
                                        <p:cTn dur="300" id="34"/>
                                        <p:tgtEl>
                                          <p:spTgt spid="18"/>
                                        </p:tgtEl>
                                      </p:cBhvr>
                                    </p:animEffect>
                                  </p:childTnLst>
                                </p:cTn>
                              </p:par>
                            </p:childTnLst>
                          </p:cTn>
                        </p:par>
                        <p:par>
                          <p:cTn fill="hold" id="35" nodeType="afterGroup">
                            <p:stCondLst>
                              <p:cond delay="2000"/>
                            </p:stCondLst>
                            <p:childTnLst>
                              <p:par>
                                <p:cTn fill="hold" grpId="0" id="36" nodeType="afterEffect" presetClass="entr" presetID="22" presetSubtype="8">
                                  <p:stCondLst>
                                    <p:cond delay="0"/>
                                  </p:stCondLst>
                                  <p:childTnLst>
                                    <p:set>
                                      <p:cBhvr>
                                        <p:cTn dur="1" fill="hold" id="37">
                                          <p:stCondLst>
                                            <p:cond delay="0"/>
                                          </p:stCondLst>
                                        </p:cTn>
                                        <p:tgtEl>
                                          <p:spTgt spid="25"/>
                                        </p:tgtEl>
                                        <p:attrNameLst>
                                          <p:attrName>style.visibility</p:attrName>
                                        </p:attrNameLst>
                                      </p:cBhvr>
                                      <p:to>
                                        <p:strVal val="visible"/>
                                      </p:to>
                                    </p:set>
                                    <p:animEffect filter="wipe(left)" transition="in">
                                      <p:cBhvr>
                                        <p:cTn dur="500" id="38"/>
                                        <p:tgtEl>
                                          <p:spTgt spid="25"/>
                                        </p:tgtEl>
                                      </p:cBhvr>
                                    </p:animEffect>
                                  </p:childTnLst>
                                </p:cTn>
                              </p:par>
                            </p:childTnLst>
                          </p:cTn>
                        </p:par>
                        <p:par>
                          <p:cTn fill="hold" id="39" nodeType="afterGroup">
                            <p:stCondLst>
                              <p:cond delay="2500"/>
                            </p:stCondLst>
                            <p:childTnLst>
                              <p:par>
                                <p:cTn fill="hold" grpId="0" id="40" nodeType="afterEffect" presetClass="entr" presetID="14" presetSubtype="10">
                                  <p:stCondLst>
                                    <p:cond delay="0"/>
                                  </p:stCondLst>
                                  <p:childTnLst>
                                    <p:set>
                                      <p:cBhvr>
                                        <p:cTn dur="1" fill="hold" id="41">
                                          <p:stCondLst>
                                            <p:cond delay="0"/>
                                          </p:stCondLst>
                                        </p:cTn>
                                        <p:tgtEl>
                                          <p:spTgt spid="29"/>
                                        </p:tgtEl>
                                        <p:attrNameLst>
                                          <p:attrName>style.visibility</p:attrName>
                                        </p:attrNameLst>
                                      </p:cBhvr>
                                      <p:to>
                                        <p:strVal val="visible"/>
                                      </p:to>
                                    </p:set>
                                    <p:animEffect filter="randombar(horizontal)" transition="in">
                                      <p:cBhvr>
                                        <p:cTn dur="500" id="42"/>
                                        <p:tgtEl>
                                          <p:spTgt spid="29"/>
                                        </p:tgtEl>
                                      </p:cBhvr>
                                    </p:animEffect>
                                  </p:childTnLst>
                                </p:cTn>
                              </p:par>
                            </p:childTnLst>
                          </p:cTn>
                        </p:par>
                        <p:par>
                          <p:cTn fill="hold" id="43" nodeType="afterGroup">
                            <p:stCondLst>
                              <p:cond delay="3000"/>
                            </p:stCondLst>
                            <p:childTnLst>
                              <p:par>
                                <p:cTn fill="hold" grpId="0" id="44" nodeType="afterEffect" presetClass="entr" presetID="22" presetSubtype="1">
                                  <p:stCondLst>
                                    <p:cond delay="0"/>
                                  </p:stCondLst>
                                  <p:childTnLst>
                                    <p:set>
                                      <p:cBhvr>
                                        <p:cTn dur="1" fill="hold" id="45">
                                          <p:stCondLst>
                                            <p:cond delay="0"/>
                                          </p:stCondLst>
                                        </p:cTn>
                                        <p:tgtEl>
                                          <p:spTgt spid="26"/>
                                        </p:tgtEl>
                                        <p:attrNameLst>
                                          <p:attrName>style.visibility</p:attrName>
                                        </p:attrNameLst>
                                      </p:cBhvr>
                                      <p:to>
                                        <p:strVal val="visible"/>
                                      </p:to>
                                    </p:set>
                                    <p:animEffect filter="wipe(up)" transition="in">
                                      <p:cBhvr>
                                        <p:cTn dur="500" id="46"/>
                                        <p:tgtEl>
                                          <p:spTgt spid="26"/>
                                        </p:tgtEl>
                                      </p:cBhvr>
                                    </p:animEffect>
                                  </p:childTnLst>
                                </p:cTn>
                              </p:par>
                            </p:childTnLst>
                          </p:cTn>
                        </p:par>
                        <p:par>
                          <p:cTn fill="hold" id="47" nodeType="afterGroup">
                            <p:stCondLst>
                              <p:cond delay="3500"/>
                            </p:stCondLst>
                            <p:childTnLst>
                              <p:par>
                                <p:cTn fill="hold" grpId="0" id="48" nodeType="afterEffect" presetClass="entr" presetID="2" presetSubtype="9">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500" fill="hold" id="50"/>
                                        <p:tgtEl>
                                          <p:spTgt spid="19"/>
                                        </p:tgtEl>
                                        <p:attrNameLst>
                                          <p:attrName>ppt_x</p:attrName>
                                        </p:attrNameLst>
                                      </p:cBhvr>
                                      <p:tavLst>
                                        <p:tav tm="0">
                                          <p:val>
                                            <p:strVal val="0-#ppt_w/2"/>
                                          </p:val>
                                        </p:tav>
                                        <p:tav tm="100000">
                                          <p:val>
                                            <p:strVal val="#ppt_x"/>
                                          </p:val>
                                        </p:tav>
                                      </p:tavLst>
                                    </p:anim>
                                    <p:anim calcmode="lin" valueType="num">
                                      <p:cBhvr additive="base">
                                        <p:cTn dur="500" fill="hold" id="51"/>
                                        <p:tgtEl>
                                          <p:spTgt spid="19"/>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4000"/>
                            </p:stCondLst>
                            <p:childTnLst>
                              <p:par>
                                <p:cTn fill="hold" grpId="0" id="53" nodeType="afterEffect" presetClass="entr" presetID="31" presetSubtype="0">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p:cTn dur="300" fill="hold" id="55"/>
                                        <p:tgtEl>
                                          <p:spTgt spid="20"/>
                                        </p:tgtEl>
                                        <p:attrNameLst>
                                          <p:attrName>ppt_w</p:attrName>
                                        </p:attrNameLst>
                                      </p:cBhvr>
                                      <p:tavLst>
                                        <p:tav tm="0">
                                          <p:val>
                                            <p:fltVal val="0"/>
                                          </p:val>
                                        </p:tav>
                                        <p:tav tm="100000">
                                          <p:val>
                                            <p:strVal val="#ppt_w"/>
                                          </p:val>
                                        </p:tav>
                                      </p:tavLst>
                                    </p:anim>
                                    <p:anim calcmode="lin" valueType="num">
                                      <p:cBhvr>
                                        <p:cTn dur="300" fill="hold" id="56"/>
                                        <p:tgtEl>
                                          <p:spTgt spid="20"/>
                                        </p:tgtEl>
                                        <p:attrNameLst>
                                          <p:attrName>ppt_h</p:attrName>
                                        </p:attrNameLst>
                                      </p:cBhvr>
                                      <p:tavLst>
                                        <p:tav tm="0">
                                          <p:val>
                                            <p:fltVal val="0"/>
                                          </p:val>
                                        </p:tav>
                                        <p:tav tm="100000">
                                          <p:val>
                                            <p:strVal val="#ppt_h"/>
                                          </p:val>
                                        </p:tav>
                                      </p:tavLst>
                                    </p:anim>
                                    <p:anim calcmode="lin" valueType="num">
                                      <p:cBhvr>
                                        <p:cTn dur="300" fill="hold" id="57"/>
                                        <p:tgtEl>
                                          <p:spTgt spid="20"/>
                                        </p:tgtEl>
                                        <p:attrNameLst>
                                          <p:attrName>style.rotation</p:attrName>
                                        </p:attrNameLst>
                                      </p:cBhvr>
                                      <p:tavLst>
                                        <p:tav tm="0">
                                          <p:val>
                                            <p:fltVal val="90"/>
                                          </p:val>
                                        </p:tav>
                                        <p:tav tm="100000">
                                          <p:val>
                                            <p:fltVal val="0"/>
                                          </p:val>
                                        </p:tav>
                                      </p:tavLst>
                                    </p:anim>
                                    <p:animEffect filter="fade" transition="in">
                                      <p:cBhvr>
                                        <p:cTn dur="300" id="58"/>
                                        <p:tgtEl>
                                          <p:spTgt spid="20"/>
                                        </p:tgtEl>
                                      </p:cBhvr>
                                    </p:animEffect>
                                  </p:childTnLst>
                                </p:cTn>
                              </p:par>
                            </p:childTnLst>
                          </p:cTn>
                        </p:par>
                        <p:par>
                          <p:cTn fill="hold" id="59" nodeType="afterGroup">
                            <p:stCondLst>
                              <p:cond delay="4300"/>
                            </p:stCondLst>
                            <p:childTnLst>
                              <p:par>
                                <p:cTn fill="hold" grpId="0" id="60" nodeType="afterEffect" presetClass="entr" presetID="22" presetSubtype="8">
                                  <p:stCondLst>
                                    <p:cond delay="0"/>
                                  </p:stCondLst>
                                  <p:childTnLst>
                                    <p:set>
                                      <p:cBhvr>
                                        <p:cTn dur="1" fill="hold" id="61">
                                          <p:stCondLst>
                                            <p:cond delay="0"/>
                                          </p:stCondLst>
                                        </p:cTn>
                                        <p:tgtEl>
                                          <p:spTgt spid="27"/>
                                        </p:tgtEl>
                                        <p:attrNameLst>
                                          <p:attrName>style.visibility</p:attrName>
                                        </p:attrNameLst>
                                      </p:cBhvr>
                                      <p:to>
                                        <p:strVal val="visible"/>
                                      </p:to>
                                    </p:set>
                                    <p:animEffect filter="wipe(left)" transition="in">
                                      <p:cBhvr>
                                        <p:cTn dur="500" id="62"/>
                                        <p:tgtEl>
                                          <p:spTgt spid="27"/>
                                        </p:tgtEl>
                                      </p:cBhvr>
                                    </p:animEffect>
                                  </p:childTnLst>
                                </p:cTn>
                              </p:par>
                            </p:childTnLst>
                          </p:cTn>
                        </p:par>
                        <p:par>
                          <p:cTn fill="hold" id="63" nodeType="afterGroup">
                            <p:stCondLst>
                              <p:cond delay="4800"/>
                            </p:stCondLst>
                            <p:childTnLst>
                              <p:par>
                                <p:cTn fill="hold" grpId="0" id="64" nodeType="afterEffect" presetClass="entr" presetID="22" presetSubtype="1">
                                  <p:stCondLst>
                                    <p:cond delay="0"/>
                                  </p:stCondLst>
                                  <p:childTnLst>
                                    <p:set>
                                      <p:cBhvr>
                                        <p:cTn dur="1" fill="hold" id="65">
                                          <p:stCondLst>
                                            <p:cond delay="0"/>
                                          </p:stCondLst>
                                        </p:cTn>
                                        <p:tgtEl>
                                          <p:spTgt spid="28"/>
                                        </p:tgtEl>
                                        <p:attrNameLst>
                                          <p:attrName>style.visibility</p:attrName>
                                        </p:attrNameLst>
                                      </p:cBhvr>
                                      <p:to>
                                        <p:strVal val="visible"/>
                                      </p:to>
                                    </p:set>
                                    <p:animEffect filter="wipe(up)" transition="in">
                                      <p:cBhvr>
                                        <p:cTn dur="500" id="66"/>
                                        <p:tgtEl>
                                          <p:spTgt spid="28"/>
                                        </p:tgtEl>
                                      </p:cBhvr>
                                    </p:animEffect>
                                  </p:childTnLst>
                                </p:cTn>
                              </p:par>
                            </p:childTnLst>
                          </p:cTn>
                        </p:par>
                        <p:par>
                          <p:cTn fill="hold" id="67" nodeType="afterGroup">
                            <p:stCondLst>
                              <p:cond delay="5300"/>
                            </p:stCondLst>
                            <p:childTnLst>
                              <p:par>
                                <p:cTn fill="hold" grpId="0" id="68" nodeType="afterEffect" presetClass="entr" presetID="14" presetSubtype="10">
                                  <p:stCondLst>
                                    <p:cond delay="0"/>
                                  </p:stCondLst>
                                  <p:childTnLst>
                                    <p:set>
                                      <p:cBhvr>
                                        <p:cTn dur="1" fill="hold" id="69">
                                          <p:stCondLst>
                                            <p:cond delay="0"/>
                                          </p:stCondLst>
                                        </p:cTn>
                                        <p:tgtEl>
                                          <p:spTgt spid="31"/>
                                        </p:tgtEl>
                                        <p:attrNameLst>
                                          <p:attrName>style.visibility</p:attrName>
                                        </p:attrNameLst>
                                      </p:cBhvr>
                                      <p:to>
                                        <p:strVal val="visible"/>
                                      </p:to>
                                    </p:set>
                                    <p:animEffect filter="randombar(horizontal)" transition="in">
                                      <p:cBhvr>
                                        <p:cTn dur="500" id="70"/>
                                        <p:tgtEl>
                                          <p:spTgt spid="31"/>
                                        </p:tgtEl>
                                      </p:cBhvr>
                                    </p:animEffect>
                                  </p:childTnLst>
                                </p:cTn>
                              </p:par>
                            </p:childTnLst>
                          </p:cTn>
                        </p:par>
                        <p:par>
                          <p:cTn fill="hold" id="71" nodeType="afterGroup">
                            <p:stCondLst>
                              <p:cond delay="5800"/>
                            </p:stCondLst>
                            <p:childTnLst>
                              <p:par>
                                <p:cTn fill="hold" grpId="0" id="72" nodeType="afterEffect" presetClass="entr" presetID="2" presetSubtype="2">
                                  <p:stCondLst>
                                    <p:cond delay="0"/>
                                  </p:stCondLst>
                                  <p:childTnLst>
                                    <p:set>
                                      <p:cBhvr>
                                        <p:cTn dur="1" fill="hold" id="73">
                                          <p:stCondLst>
                                            <p:cond delay="0"/>
                                          </p:stCondLst>
                                        </p:cTn>
                                        <p:tgtEl>
                                          <p:spTgt spid="21"/>
                                        </p:tgtEl>
                                        <p:attrNameLst>
                                          <p:attrName>style.visibility</p:attrName>
                                        </p:attrNameLst>
                                      </p:cBhvr>
                                      <p:to>
                                        <p:strVal val="visible"/>
                                      </p:to>
                                    </p:set>
                                    <p:anim calcmode="lin" valueType="num">
                                      <p:cBhvr additive="base">
                                        <p:cTn dur="500" fill="hold" id="74"/>
                                        <p:tgtEl>
                                          <p:spTgt spid="21"/>
                                        </p:tgtEl>
                                        <p:attrNameLst>
                                          <p:attrName>ppt_x</p:attrName>
                                        </p:attrNameLst>
                                      </p:cBhvr>
                                      <p:tavLst>
                                        <p:tav tm="0">
                                          <p:val>
                                            <p:strVal val="1+#ppt_w/2"/>
                                          </p:val>
                                        </p:tav>
                                        <p:tav tm="100000">
                                          <p:val>
                                            <p:strVal val="#ppt_x"/>
                                          </p:val>
                                        </p:tav>
                                      </p:tavLst>
                                    </p:anim>
                                    <p:anim calcmode="lin" valueType="num">
                                      <p:cBhvr additive="base">
                                        <p:cTn dur="500" fill="hold" id="75"/>
                                        <p:tgtEl>
                                          <p:spTgt spid="21"/>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6300"/>
                            </p:stCondLst>
                            <p:childTnLst>
                              <p:par>
                                <p:cTn fill="hold" grpId="0" id="77" nodeType="afterEffect" presetClass="entr" presetID="31" presetSubtype="0">
                                  <p:stCondLst>
                                    <p:cond delay="0"/>
                                  </p:stCondLst>
                                  <p:childTnLst>
                                    <p:set>
                                      <p:cBhvr>
                                        <p:cTn dur="1" fill="hold" id="78">
                                          <p:stCondLst>
                                            <p:cond delay="0"/>
                                          </p:stCondLst>
                                        </p:cTn>
                                        <p:tgtEl>
                                          <p:spTgt spid="22"/>
                                        </p:tgtEl>
                                        <p:attrNameLst>
                                          <p:attrName>style.visibility</p:attrName>
                                        </p:attrNameLst>
                                      </p:cBhvr>
                                      <p:to>
                                        <p:strVal val="visible"/>
                                      </p:to>
                                    </p:set>
                                    <p:anim calcmode="lin" valueType="num">
                                      <p:cBhvr>
                                        <p:cTn dur="300" fill="hold" id="79"/>
                                        <p:tgtEl>
                                          <p:spTgt spid="22"/>
                                        </p:tgtEl>
                                        <p:attrNameLst>
                                          <p:attrName>ppt_w</p:attrName>
                                        </p:attrNameLst>
                                      </p:cBhvr>
                                      <p:tavLst>
                                        <p:tav tm="0">
                                          <p:val>
                                            <p:fltVal val="0"/>
                                          </p:val>
                                        </p:tav>
                                        <p:tav tm="100000">
                                          <p:val>
                                            <p:strVal val="#ppt_w"/>
                                          </p:val>
                                        </p:tav>
                                      </p:tavLst>
                                    </p:anim>
                                    <p:anim calcmode="lin" valueType="num">
                                      <p:cBhvr>
                                        <p:cTn dur="300" fill="hold" id="80"/>
                                        <p:tgtEl>
                                          <p:spTgt spid="22"/>
                                        </p:tgtEl>
                                        <p:attrNameLst>
                                          <p:attrName>ppt_h</p:attrName>
                                        </p:attrNameLst>
                                      </p:cBhvr>
                                      <p:tavLst>
                                        <p:tav tm="0">
                                          <p:val>
                                            <p:fltVal val="0"/>
                                          </p:val>
                                        </p:tav>
                                        <p:tav tm="100000">
                                          <p:val>
                                            <p:strVal val="#ppt_h"/>
                                          </p:val>
                                        </p:tav>
                                      </p:tavLst>
                                    </p:anim>
                                    <p:anim calcmode="lin" valueType="num">
                                      <p:cBhvr>
                                        <p:cTn dur="300" fill="hold" id="81"/>
                                        <p:tgtEl>
                                          <p:spTgt spid="22"/>
                                        </p:tgtEl>
                                        <p:attrNameLst>
                                          <p:attrName>style.rotation</p:attrName>
                                        </p:attrNameLst>
                                      </p:cBhvr>
                                      <p:tavLst>
                                        <p:tav tm="0">
                                          <p:val>
                                            <p:fltVal val="90"/>
                                          </p:val>
                                        </p:tav>
                                        <p:tav tm="100000">
                                          <p:val>
                                            <p:fltVal val="0"/>
                                          </p:val>
                                        </p:tav>
                                      </p:tavLst>
                                    </p:anim>
                                    <p:animEffect filter="fade" transition="in">
                                      <p:cBhvr>
                                        <p:cTn dur="300" id="82"/>
                                        <p:tgtEl>
                                          <p:spTgt spid="22"/>
                                        </p:tgtEl>
                                      </p:cBhvr>
                                    </p:animEffect>
                                  </p:childTnLst>
                                </p:cTn>
                              </p:par>
                            </p:childTnLst>
                          </p:cTn>
                        </p:par>
                        <p:par>
                          <p:cTn fill="hold" id="83" nodeType="afterGroup">
                            <p:stCondLst>
                              <p:cond delay="6600"/>
                            </p:stCondLst>
                            <p:childTnLst>
                              <p:par>
                                <p:cTn fill="hold" grpId="0" id="84" nodeType="afterEffect" presetClass="entr" presetID="22" presetSubtype="8">
                                  <p:stCondLst>
                                    <p:cond delay="0"/>
                                  </p:stCondLst>
                                  <p:childTnLst>
                                    <p:set>
                                      <p:cBhvr>
                                        <p:cTn dur="1" fill="hold" id="85">
                                          <p:stCondLst>
                                            <p:cond delay="0"/>
                                          </p:stCondLst>
                                        </p:cTn>
                                        <p:tgtEl>
                                          <p:spTgt spid="23"/>
                                        </p:tgtEl>
                                        <p:attrNameLst>
                                          <p:attrName>style.visibility</p:attrName>
                                        </p:attrNameLst>
                                      </p:cBhvr>
                                      <p:to>
                                        <p:strVal val="visible"/>
                                      </p:to>
                                    </p:set>
                                    <p:animEffect filter="wipe(left)" transition="in">
                                      <p:cBhvr>
                                        <p:cTn dur="500" id="86"/>
                                        <p:tgtEl>
                                          <p:spTgt spid="23"/>
                                        </p:tgtEl>
                                      </p:cBhvr>
                                    </p:animEffect>
                                  </p:childTnLst>
                                </p:cTn>
                              </p:par>
                            </p:childTnLst>
                          </p:cTn>
                        </p:par>
                        <p:par>
                          <p:cTn fill="hold" id="87" nodeType="afterGroup">
                            <p:stCondLst>
                              <p:cond delay="7100"/>
                            </p:stCondLst>
                            <p:childTnLst>
                              <p:par>
                                <p:cTn fill="hold" grpId="0" id="88" nodeType="afterEffect" presetClass="entr" presetID="22" presetSubtype="1">
                                  <p:stCondLst>
                                    <p:cond delay="0"/>
                                  </p:stCondLst>
                                  <p:childTnLst>
                                    <p:set>
                                      <p:cBhvr>
                                        <p:cTn dur="1" fill="hold" id="89">
                                          <p:stCondLst>
                                            <p:cond delay="0"/>
                                          </p:stCondLst>
                                        </p:cTn>
                                        <p:tgtEl>
                                          <p:spTgt spid="24"/>
                                        </p:tgtEl>
                                        <p:attrNameLst>
                                          <p:attrName>style.visibility</p:attrName>
                                        </p:attrNameLst>
                                      </p:cBhvr>
                                      <p:to>
                                        <p:strVal val="visible"/>
                                      </p:to>
                                    </p:set>
                                    <p:animEffect filter="wipe(up)" transition="in">
                                      <p:cBhvr>
                                        <p:cTn dur="500" id="90"/>
                                        <p:tgtEl>
                                          <p:spTgt spid="24"/>
                                        </p:tgtEl>
                                      </p:cBhvr>
                                    </p:animEffect>
                                  </p:childTnLst>
                                </p:cTn>
                              </p:par>
                            </p:childTnLst>
                          </p:cTn>
                        </p:par>
                        <p:par>
                          <p:cTn fill="hold" id="91" nodeType="afterGroup">
                            <p:stCondLst>
                              <p:cond delay="7600"/>
                            </p:stCondLst>
                            <p:childTnLst>
                              <p:par>
                                <p:cTn fill="hold" grpId="0" id="92" nodeType="afterEffect" presetClass="entr" presetID="14" presetSubtype="10">
                                  <p:stCondLst>
                                    <p:cond delay="0"/>
                                  </p:stCondLst>
                                  <p:childTnLst>
                                    <p:set>
                                      <p:cBhvr>
                                        <p:cTn dur="1" fill="hold" id="93">
                                          <p:stCondLst>
                                            <p:cond delay="0"/>
                                          </p:stCondLst>
                                        </p:cTn>
                                        <p:tgtEl>
                                          <p:spTgt spid="30"/>
                                        </p:tgtEl>
                                        <p:attrNameLst>
                                          <p:attrName>style.visibility</p:attrName>
                                        </p:attrNameLst>
                                      </p:cBhvr>
                                      <p:to>
                                        <p:strVal val="visible"/>
                                      </p:to>
                                    </p:set>
                                    <p:animEffect filter="randombar(horizontal)" transition="in">
                                      <p:cBhvr>
                                        <p:cTn dur="500" id="9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43275" y="396340"/>
            <a:ext cx="8334522"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sp>
        <p:nvSpPr>
          <p:cNvPr id="3" name="矩形 2"/>
          <p:cNvSpPr/>
          <p:nvPr/>
        </p:nvSpPr>
        <p:spPr>
          <a:xfrm>
            <a:off x="-3648" y="396340"/>
            <a:ext cx="1298947" cy="352668"/>
          </a:xfrm>
          <a:prstGeom prst="rect">
            <a:avLst/>
          </a:prstGeom>
          <a:solidFill>
            <a:srgbClr val="D10000"/>
          </a:solidFill>
          <a:ln cap="flat" w="9">
            <a:noFill/>
            <a:prstDash val="solid"/>
            <a:miter lim="800000"/>
          </a:ln>
          <a:effectLst>
            <a:outerShdw algn="tr" blurRad="50800" dir="8100000" dist="38100" rotWithShape="0">
              <a:prstClr val="black">
                <a:alpha val="40000"/>
              </a:prstClr>
            </a:outerShdw>
          </a:effectLst>
        </p:spPr>
        <p:txBody>
          <a:bodyPr anchor="t" anchorCtr="0" bIns="60958" compatLnSpc="1" lIns="121917" numCol="1" rIns="121917" tIns="60958" vert="horz" wrap="square">
            <a:prstTxWarp prst="textNoShape">
              <a:avLst/>
            </a:prstTxWarp>
          </a:bodyPr>
          <a:lstStyle/>
          <a:p>
            <a:endParaRPr altLang="en-US" lang="zh-CN">
              <a:solidFill>
                <a:schemeClr val="tx1"/>
              </a:solidFill>
            </a:endParaRPr>
          </a:p>
        </p:txBody>
      </p:sp>
      <p:grpSp>
        <p:nvGrpSpPr>
          <p:cNvPr id="4" name="小字"/>
          <p:cNvGrpSpPr/>
          <p:nvPr/>
        </p:nvGrpSpPr>
        <p:grpSpPr>
          <a:xfrm>
            <a:off x="7712110" y="440887"/>
            <a:ext cx="3263938" cy="261610"/>
            <a:chOff x="6463258" y="729188"/>
            <a:chExt cx="2448272" cy="196162"/>
          </a:xfrm>
          <a:effectLst>
            <a:reflection algn="bl" blurRad="6350" dir="5400000" endA="300" endPos="35000" rotWithShape="0" stA="52000" sy="-100000"/>
          </a:effectLst>
        </p:grpSpPr>
        <p:sp>
          <p:nvSpPr>
            <p:cNvPr id="5" name="TextBox 4"/>
            <p:cNvSpPr txBox="1"/>
            <p:nvPr/>
          </p:nvSpPr>
          <p:spPr>
            <a:xfrm>
              <a:off x="6463257" y="729188"/>
              <a:ext cx="2448272" cy="194265"/>
            </a:xfrm>
            <a:prstGeom prst="rect">
              <a:avLst/>
            </a:prstGeom>
            <a:noFill/>
            <a:effectLst/>
          </p:spPr>
          <p:txBody>
            <a:bodyPr rtlCol="0" wrap="square">
              <a:spAutoFit/>
            </a:bodyPr>
            <a:lstStyle/>
            <a:p>
              <a:r>
                <a:rPr altLang="zh-CN" lang="en-US" sz="1100">
                  <a:solidFill>
                    <a:schemeClr val="bg1"/>
                  </a:solidFill>
                  <a:latin charset="-122" pitchFamily="34" typeface="微软雅黑"/>
                  <a:ea charset="-122" pitchFamily="34" typeface="微软雅黑"/>
                </a:rPr>
                <a:t>ABOUT     RAPIDPPT  2019-9-25</a:t>
              </a:r>
            </a:p>
          </p:txBody>
        </p:sp>
        <p:cxnSp>
          <p:nvCxnSpPr>
            <p:cNvPr id="6" name="直接连接符 5"/>
            <p:cNvCxnSpPr/>
            <p:nvPr/>
          </p:nvCxnSpPr>
          <p:spPr>
            <a:xfrm flipH="1">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21499"/>
            <a:ext cx="1380671" cy="457200"/>
          </a:xfrm>
          <a:prstGeom prst="rect">
            <a:avLst/>
          </a:prstGeom>
          <a:noFill/>
          <a:effectLst>
            <a:reflection algn="bl" blurRad="6350" dir="5400000" dist="50800" endA="300" endPos="38500" rotWithShape="0" stA="50000" sy="-100000"/>
          </a:effectLst>
        </p:spPr>
        <p:txBody>
          <a:bodyPr anchor="ctr" rtlCol="0" wrap="square">
            <a:spAutoFit/>
          </a:bodyPr>
          <a:lstStyle/>
          <a:p>
            <a:pPr algn="r"/>
            <a:r>
              <a:rPr altLang="zh-CN" lang="en-US" smtClean="0" sz="24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Picture 2"/>
            <p:cNvPicPr>
              <a:picLocks noChangeArrowheads="1" noChangeAspect="1"/>
            </p:cNvPicPr>
            <p:nvPr/>
          </p:nvPicPr>
          <p:blipFill>
            <a:blip r:embed="rId4">
              <a:extLst>
                <a:ext uri="{28A0092B-C50C-407E-A947-70E740481C1C}">
                  <a14:useLocalDpi/>
                </a:ext>
              </a:extLst>
            </a:blip>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6" name="矩形 15"/>
          <p:cNvSpPr/>
          <p:nvPr/>
        </p:nvSpPr>
        <p:spPr>
          <a:xfrm>
            <a:off x="11328464" y="6546168"/>
            <a:ext cx="271780" cy="304800"/>
          </a:xfrm>
          <a:prstGeom prst="rect">
            <a:avLst/>
          </a:prstGeom>
        </p:spPr>
        <p:txBody>
          <a:bodyPr wrap="none">
            <a:spAutoFit/>
          </a:bodyPr>
          <a:lstStyle/>
          <a:p>
            <a:pPr algn="ctr"/>
            <a:fld id="{D5B20712-6550-481A-B692-181C6003ACEF}" type="slidenum">
              <a:rPr altLang="en-US" lang="zh-CN" smtClean="0" sz="1400">
                <a:solidFill>
                  <a:schemeClr val="bg1"/>
                </a:solidFill>
              </a:rPr>
              <a:pPr algn="ctr"/>
              <a:t>9</a:t>
            </a:fld>
          </a:p>
        </p:txBody>
      </p:sp>
      <p:grpSp>
        <p:nvGrpSpPr>
          <p:cNvPr id="17" name="组合 16"/>
          <p:cNvGrpSpPr/>
          <p:nvPr/>
        </p:nvGrpSpPr>
        <p:grpSpPr>
          <a:xfrm>
            <a:off x="1241400" y="3585851"/>
            <a:ext cx="2068760" cy="1880831"/>
            <a:chOff x="1030439" y="3618023"/>
            <a:chExt cx="1551772" cy="1410297"/>
          </a:xfrm>
        </p:grpSpPr>
        <p:sp>
          <p:nvSpPr>
            <p:cNvPr id="18" name="椭圆 1"/>
            <p:cNvSpPr/>
            <p:nvPr/>
          </p:nvSpPr>
          <p:spPr>
            <a:xfrm>
              <a:off x="1030439" y="4252434"/>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50000"/>
                <a:lumOff val="50000"/>
              </a:schemeClr>
            </a:solidFill>
            <a:ln algn="ctr" cap="flat" cmpd="sng" w="12700">
              <a:noFill/>
              <a:prstDash val="solid"/>
              <a:miter lim="800000"/>
            </a:ln>
            <a:effectLst/>
          </p:spPr>
          <p:txBody>
            <a:bodyPr anchor="t" rtlCol="0"/>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itchFamily="34" typeface="微软雅黑"/>
                <a:ea charset="-122" pitchFamily="34" typeface="微软雅黑"/>
                <a:cs typeface="+mn-cs"/>
              </a:endParaRPr>
            </a:p>
          </p:txBody>
        </p:sp>
        <p:grpSp>
          <p:nvGrpSpPr>
            <p:cNvPr id="19" name="组合 18"/>
            <p:cNvGrpSpPr/>
            <p:nvPr/>
          </p:nvGrpSpPr>
          <p:grpSpPr>
            <a:xfrm>
              <a:off x="1139650" y="3618023"/>
              <a:ext cx="1365121" cy="947175"/>
              <a:chOff x="1139650" y="3618023"/>
              <a:chExt cx="1365121" cy="947175"/>
            </a:xfrm>
          </p:grpSpPr>
          <p:sp>
            <p:nvSpPr>
              <p:cNvPr id="20" name="椭圆 19"/>
              <p:cNvSpPr/>
              <p:nvPr/>
            </p:nvSpPr>
            <p:spPr bwMode="auto">
              <a:xfrm rot="1267204">
                <a:off x="1402404" y="3739108"/>
                <a:ext cx="826088" cy="826090"/>
              </a:xfrm>
              <a:prstGeom prst="ellipse">
                <a:avLst/>
              </a:prstGeom>
              <a:solidFill>
                <a:schemeClr val="tx1">
                  <a:lumMod val="50000"/>
                  <a:lumOff val="50000"/>
                </a:schemeClr>
              </a:solidFill>
              <a:ln algn="ctr" cap="flat" cmpd="sng" w="12700">
                <a:noFill/>
                <a:prstDash val="solid"/>
                <a:miter lim="800000"/>
              </a:ln>
              <a:effectLst/>
            </p:spPr>
            <p:txBody>
              <a:bodyPr anchor="t" rtlCol="0"/>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itchFamily="34" typeface="微软雅黑"/>
                  <a:ea charset="-122" pitchFamily="34" typeface="微软雅黑"/>
                  <a:cs typeface="+mn-cs"/>
                </a:endParaRPr>
              </a:p>
            </p:txBody>
          </p:sp>
          <p:cxnSp>
            <p:nvCxnSpPr>
              <p:cNvPr id="21" name="直接连接符 20"/>
              <p:cNvCxnSpPr/>
              <p:nvPr/>
            </p:nvCxnSpPr>
            <p:spPr>
              <a:xfrm>
                <a:off x="1139650" y="3618023"/>
                <a:ext cx="1365121" cy="0"/>
              </a:xfrm>
              <a:prstGeom prst="line">
                <a:avLst/>
              </a:prstGeom>
              <a:noFill/>
              <a:ln algn="ctr" cap="flat" cmpd="sng" w="6350">
                <a:solidFill>
                  <a:schemeClr val="tx1">
                    <a:lumMod val="75000"/>
                    <a:lumOff val="25000"/>
                  </a:schemeClr>
                </a:solidFill>
                <a:prstDash val="solid"/>
                <a:miter lim="800000"/>
              </a:ln>
              <a:effectLst/>
            </p:spPr>
          </p:cxnSp>
          <p:cxnSp>
            <p:nvCxnSpPr>
              <p:cNvPr id="22" name="直接连接符 21"/>
              <p:cNvCxnSpPr/>
              <p:nvPr/>
            </p:nvCxnSpPr>
            <p:spPr>
              <a:xfrm flipH="1">
                <a:off x="1806325" y="3618024"/>
                <a:ext cx="0" cy="114855"/>
              </a:xfrm>
              <a:prstGeom prst="line">
                <a:avLst/>
              </a:prstGeom>
              <a:noFill/>
              <a:ln algn="ctr" cap="flat" cmpd="sng" w="6350">
                <a:solidFill>
                  <a:schemeClr val="tx1">
                    <a:lumMod val="75000"/>
                    <a:lumOff val="25000"/>
                  </a:schemeClr>
                </a:solidFill>
                <a:prstDash val="solid"/>
                <a:miter lim="800000"/>
              </a:ln>
              <a:effectLst/>
            </p:spPr>
          </p:cxnSp>
          <p:sp>
            <p:nvSpPr>
              <p:cNvPr id="23" name="TextBox 22"/>
              <p:cNvSpPr txBox="1"/>
              <p:nvPr/>
            </p:nvSpPr>
            <p:spPr>
              <a:xfrm>
                <a:off x="1422777" y="3933056"/>
                <a:ext cx="746857" cy="434239"/>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prstClr val="white"/>
                    </a:solidFill>
                    <a:effectLst/>
                    <a:uLnTx/>
                    <a:uFillTx/>
                    <a:latin typeface="Arial Unicode MS"/>
                    <a:ea typeface="微软雅黑"/>
                  </a:rPr>
                  <a:t>添加标题</a:t>
                </a:r>
              </a:p>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prstClr val="white"/>
                    </a:solidFill>
                    <a:effectLst/>
                    <a:uLnTx/>
                    <a:uFillTx/>
                    <a:latin typeface="Arial Unicode MS"/>
                    <a:ea typeface="微软雅黑"/>
                  </a:rPr>
                  <a:t>文字内容</a:t>
                </a:r>
              </a:p>
            </p:txBody>
          </p:sp>
        </p:grpSp>
      </p:grpSp>
      <p:grpSp>
        <p:nvGrpSpPr>
          <p:cNvPr id="24" name="组合 23"/>
          <p:cNvGrpSpPr/>
          <p:nvPr/>
        </p:nvGrpSpPr>
        <p:grpSpPr>
          <a:xfrm>
            <a:off x="3737673" y="1746740"/>
            <a:ext cx="2068760" cy="2154332"/>
            <a:chOff x="2902888" y="2239009"/>
            <a:chExt cx="1551772" cy="1615375"/>
          </a:xfrm>
        </p:grpSpPr>
        <p:sp>
          <p:nvSpPr>
            <p:cNvPr id="25" name="椭圆 1"/>
            <p:cNvSpPr/>
            <p:nvPr/>
          </p:nvSpPr>
          <p:spPr>
            <a:xfrm>
              <a:off x="2902888" y="2700792"/>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C00000"/>
            </a:solidFill>
            <a:ln algn="ctr" cap="flat" cmpd="sng" w="12700">
              <a:noFill/>
              <a:prstDash val="solid"/>
              <a:miter lim="800000"/>
            </a:ln>
            <a:effectLst/>
          </p:spPr>
          <p:txBody>
            <a:bodyPr anchor="t" rtlCol="0"/>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itchFamily="34" typeface="微软雅黑"/>
                <a:ea charset="-122" pitchFamily="34" typeface="微软雅黑"/>
                <a:cs typeface="+mn-cs"/>
              </a:endParaRPr>
            </a:p>
          </p:txBody>
        </p:sp>
        <p:sp>
          <p:nvSpPr>
            <p:cNvPr id="26" name="椭圆 25"/>
            <p:cNvSpPr/>
            <p:nvPr/>
          </p:nvSpPr>
          <p:spPr bwMode="auto">
            <a:xfrm rot="1267204">
              <a:off x="3283185" y="2239009"/>
              <a:ext cx="802497" cy="802498"/>
            </a:xfrm>
            <a:prstGeom prst="ellipse">
              <a:avLst/>
            </a:prstGeom>
            <a:solidFill>
              <a:srgbClr val="C00000"/>
            </a:solidFill>
            <a:ln algn="ctr" cap="flat" cmpd="sng" w="12700">
              <a:noFill/>
              <a:prstDash val="solid"/>
              <a:miter lim="800000"/>
            </a:ln>
            <a:effectLst/>
          </p:spPr>
          <p:txBody>
            <a:bodyPr anchor="t" rtlCol="0"/>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itchFamily="34" typeface="微软雅黑"/>
                <a:ea charset="-122" pitchFamily="34" typeface="微软雅黑"/>
                <a:cs typeface="+mn-cs"/>
              </a:endParaRPr>
            </a:p>
          </p:txBody>
        </p:sp>
        <p:cxnSp>
          <p:nvCxnSpPr>
            <p:cNvPr id="27" name="直接连接符 26"/>
            <p:cNvCxnSpPr/>
            <p:nvPr/>
          </p:nvCxnSpPr>
          <p:spPr>
            <a:xfrm>
              <a:off x="2996214" y="3854372"/>
              <a:ext cx="1365121" cy="0"/>
            </a:xfrm>
            <a:prstGeom prst="line">
              <a:avLst/>
            </a:prstGeom>
            <a:noFill/>
            <a:ln algn="ctr" cap="flat" cmpd="sng" w="6350">
              <a:solidFill>
                <a:srgbClr val="C00000"/>
              </a:solidFill>
              <a:prstDash val="solid"/>
              <a:miter lim="800000"/>
            </a:ln>
            <a:effectLst/>
          </p:spPr>
        </p:cxnSp>
        <p:cxnSp>
          <p:nvCxnSpPr>
            <p:cNvPr id="28" name="直接连接符 27"/>
            <p:cNvCxnSpPr/>
            <p:nvPr/>
          </p:nvCxnSpPr>
          <p:spPr>
            <a:xfrm>
              <a:off x="3682187" y="3503169"/>
              <a:ext cx="420" cy="351215"/>
            </a:xfrm>
            <a:prstGeom prst="line">
              <a:avLst/>
            </a:prstGeom>
            <a:noFill/>
            <a:ln algn="ctr" cap="flat" cmpd="sng" w="6350">
              <a:solidFill>
                <a:srgbClr val="C00000"/>
              </a:solidFill>
              <a:prstDash val="solid"/>
              <a:miter lim="800000"/>
            </a:ln>
            <a:effectLst/>
          </p:spPr>
        </p:cxnSp>
        <p:sp>
          <p:nvSpPr>
            <p:cNvPr id="29" name="TextBox 28"/>
            <p:cNvSpPr txBox="1"/>
            <p:nvPr/>
          </p:nvSpPr>
          <p:spPr>
            <a:xfrm>
              <a:off x="3294986" y="2395058"/>
              <a:ext cx="746857" cy="434239"/>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prstClr val="white"/>
                  </a:solidFill>
                  <a:effectLst/>
                  <a:uLnTx/>
                  <a:uFillTx/>
                  <a:latin typeface="Arial Unicode MS"/>
                  <a:ea typeface="微软雅黑"/>
                </a:rPr>
                <a:t>添加标题</a:t>
              </a:r>
            </a:p>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prstClr val="white"/>
                  </a:solidFill>
                  <a:effectLst/>
                  <a:uLnTx/>
                  <a:uFillTx/>
                  <a:latin typeface="Arial Unicode MS"/>
                  <a:ea typeface="微软雅黑"/>
                </a:rPr>
                <a:t>文字内容</a:t>
              </a:r>
            </a:p>
          </p:txBody>
        </p:sp>
      </p:grpSp>
      <p:grpSp>
        <p:nvGrpSpPr>
          <p:cNvPr id="30" name="组合 29"/>
          <p:cNvGrpSpPr/>
          <p:nvPr/>
        </p:nvGrpSpPr>
        <p:grpSpPr>
          <a:xfrm>
            <a:off x="6233947" y="3562491"/>
            <a:ext cx="2068760" cy="1888767"/>
            <a:chOff x="4775337" y="3600507"/>
            <a:chExt cx="1551772" cy="1416247"/>
          </a:xfrm>
        </p:grpSpPr>
        <p:sp>
          <p:nvSpPr>
            <p:cNvPr id="31" name="椭圆 30"/>
            <p:cNvSpPr/>
            <p:nvPr/>
          </p:nvSpPr>
          <p:spPr bwMode="auto">
            <a:xfrm rot="1267204">
              <a:off x="5132056" y="3731833"/>
              <a:ext cx="843072" cy="843075"/>
            </a:xfrm>
            <a:prstGeom prst="ellipse">
              <a:avLst/>
            </a:prstGeom>
            <a:solidFill>
              <a:schemeClr val="tx1">
                <a:lumMod val="50000"/>
                <a:lumOff val="50000"/>
              </a:schemeClr>
            </a:solidFill>
            <a:ln algn="ctr" cap="flat" cmpd="sng" w="12700">
              <a:noFill/>
              <a:prstDash val="solid"/>
              <a:miter lim="800000"/>
            </a:ln>
            <a:effectLst/>
          </p:spPr>
          <p:txBody>
            <a:bodyPr anchor="t" rtlCol="0"/>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itchFamily="34" typeface="微软雅黑"/>
                <a:ea charset="-122" pitchFamily="34" typeface="微软雅黑"/>
                <a:cs typeface="+mn-cs"/>
              </a:endParaRPr>
            </a:p>
          </p:txBody>
        </p:sp>
        <p:sp>
          <p:nvSpPr>
            <p:cNvPr id="32" name="椭圆 1"/>
            <p:cNvSpPr/>
            <p:nvPr/>
          </p:nvSpPr>
          <p:spPr>
            <a:xfrm>
              <a:off x="4775337" y="4240868"/>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50000"/>
                <a:lumOff val="50000"/>
              </a:schemeClr>
            </a:solidFill>
            <a:ln algn="ctr" cap="flat" cmpd="sng" w="12700">
              <a:noFill/>
              <a:prstDash val="solid"/>
              <a:miter lim="800000"/>
            </a:ln>
            <a:effectLst/>
          </p:spPr>
          <p:txBody>
            <a:bodyPr anchor="t" rtlCol="0"/>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itchFamily="34" typeface="微软雅黑"/>
                <a:ea charset="-122" pitchFamily="34" typeface="微软雅黑"/>
                <a:cs typeface="+mn-cs"/>
              </a:endParaRPr>
            </a:p>
          </p:txBody>
        </p:sp>
        <p:cxnSp>
          <p:nvCxnSpPr>
            <p:cNvPr id="33" name="直接连接符 32"/>
            <p:cNvCxnSpPr/>
            <p:nvPr/>
          </p:nvCxnSpPr>
          <p:spPr>
            <a:xfrm>
              <a:off x="4868663" y="3600507"/>
              <a:ext cx="1365121" cy="0"/>
            </a:xfrm>
            <a:prstGeom prst="line">
              <a:avLst/>
            </a:prstGeom>
            <a:noFill/>
            <a:ln algn="ctr" cap="flat" cmpd="sng" w="6350">
              <a:solidFill>
                <a:schemeClr val="tx1">
                  <a:lumMod val="65000"/>
                  <a:lumOff val="35000"/>
                </a:schemeClr>
              </a:solidFill>
              <a:prstDash val="solid"/>
              <a:miter lim="800000"/>
            </a:ln>
            <a:effectLst/>
          </p:spPr>
        </p:cxnSp>
        <p:cxnSp>
          <p:nvCxnSpPr>
            <p:cNvPr id="34" name="直接连接符 33"/>
            <p:cNvCxnSpPr/>
            <p:nvPr/>
          </p:nvCxnSpPr>
          <p:spPr>
            <a:xfrm flipH="1">
              <a:off x="5551222" y="3600508"/>
              <a:ext cx="0" cy="114855"/>
            </a:xfrm>
            <a:prstGeom prst="line">
              <a:avLst/>
            </a:prstGeom>
            <a:noFill/>
            <a:ln algn="ctr" cap="flat" cmpd="sng" w="6350">
              <a:solidFill>
                <a:schemeClr val="tx1">
                  <a:lumMod val="65000"/>
                  <a:lumOff val="35000"/>
                </a:schemeClr>
              </a:solidFill>
              <a:prstDash val="solid"/>
              <a:miter lim="800000"/>
            </a:ln>
            <a:effectLst/>
          </p:spPr>
        </p:cxnSp>
        <p:sp>
          <p:nvSpPr>
            <p:cNvPr id="35" name="TextBox 34"/>
            <p:cNvSpPr txBox="1"/>
            <p:nvPr/>
          </p:nvSpPr>
          <p:spPr>
            <a:xfrm>
              <a:off x="5190227" y="3933056"/>
              <a:ext cx="746857" cy="434239"/>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prstClr val="white"/>
                  </a:solidFill>
                  <a:effectLst/>
                  <a:uLnTx/>
                  <a:uFillTx/>
                  <a:latin typeface="Arial Unicode MS"/>
                  <a:ea typeface="微软雅黑"/>
                </a:rPr>
                <a:t>添加标题</a:t>
              </a:r>
            </a:p>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prstClr val="white"/>
                  </a:solidFill>
                  <a:effectLst/>
                  <a:uLnTx/>
                  <a:uFillTx/>
                  <a:latin typeface="Arial Unicode MS"/>
                  <a:ea typeface="微软雅黑"/>
                </a:rPr>
                <a:t>文字内容</a:t>
              </a:r>
            </a:p>
          </p:txBody>
        </p:sp>
      </p:grpSp>
      <p:grpSp>
        <p:nvGrpSpPr>
          <p:cNvPr id="36" name="组合 35"/>
          <p:cNvGrpSpPr/>
          <p:nvPr/>
        </p:nvGrpSpPr>
        <p:grpSpPr>
          <a:xfrm>
            <a:off x="8974694" y="1666009"/>
            <a:ext cx="2068760" cy="2154332"/>
            <a:chOff x="6831165" y="2178475"/>
            <a:chExt cx="1551772" cy="1615375"/>
          </a:xfrm>
        </p:grpSpPr>
        <p:sp>
          <p:nvSpPr>
            <p:cNvPr id="37" name="椭圆 1"/>
            <p:cNvSpPr/>
            <p:nvPr/>
          </p:nvSpPr>
          <p:spPr>
            <a:xfrm>
              <a:off x="6831165" y="2640258"/>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C00000"/>
            </a:solidFill>
            <a:ln algn="ctr" cap="flat" cmpd="sng" w="12700">
              <a:noFill/>
              <a:prstDash val="solid"/>
              <a:miter lim="800000"/>
            </a:ln>
            <a:effectLst/>
          </p:spPr>
          <p:txBody>
            <a:bodyPr anchor="t" rtlCol="0"/>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itchFamily="34" typeface="微软雅黑"/>
                <a:ea charset="-122" pitchFamily="34" typeface="微软雅黑"/>
                <a:cs typeface="+mn-cs"/>
              </a:endParaRPr>
            </a:p>
          </p:txBody>
        </p:sp>
        <p:sp>
          <p:nvSpPr>
            <p:cNvPr id="38" name="椭圆 37"/>
            <p:cNvSpPr/>
            <p:nvPr/>
          </p:nvSpPr>
          <p:spPr bwMode="auto">
            <a:xfrm rot="1267204">
              <a:off x="7211462" y="2178475"/>
              <a:ext cx="802497" cy="802498"/>
            </a:xfrm>
            <a:prstGeom prst="ellipse">
              <a:avLst/>
            </a:prstGeom>
            <a:solidFill>
              <a:srgbClr val="C00000"/>
            </a:solidFill>
            <a:ln algn="ctr" cap="flat" cmpd="sng" w="12700">
              <a:noFill/>
              <a:prstDash val="solid"/>
              <a:miter lim="800000"/>
            </a:ln>
            <a:effectLst/>
          </p:spPr>
          <p:txBody>
            <a:bodyPr anchor="t" rtlCol="0"/>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charset="-122" pitchFamily="34" typeface="微软雅黑"/>
                <a:ea charset="-122" pitchFamily="34" typeface="微软雅黑"/>
                <a:cs typeface="+mn-cs"/>
              </a:endParaRPr>
            </a:p>
          </p:txBody>
        </p:sp>
        <p:cxnSp>
          <p:nvCxnSpPr>
            <p:cNvPr id="39" name="直接连接符 38"/>
            <p:cNvCxnSpPr/>
            <p:nvPr/>
          </p:nvCxnSpPr>
          <p:spPr>
            <a:xfrm>
              <a:off x="6924491" y="3793838"/>
              <a:ext cx="1365121" cy="0"/>
            </a:xfrm>
            <a:prstGeom prst="line">
              <a:avLst/>
            </a:prstGeom>
            <a:noFill/>
            <a:ln algn="ctr" cap="flat" cmpd="sng" w="6350">
              <a:solidFill>
                <a:srgbClr val="C00000"/>
              </a:solidFill>
              <a:prstDash val="solid"/>
              <a:miter lim="800000"/>
            </a:ln>
            <a:effectLst/>
          </p:spPr>
        </p:cxnSp>
        <p:cxnSp>
          <p:nvCxnSpPr>
            <p:cNvPr id="40" name="直接连接符 39"/>
            <p:cNvCxnSpPr/>
            <p:nvPr/>
          </p:nvCxnSpPr>
          <p:spPr>
            <a:xfrm>
              <a:off x="7610464" y="3442635"/>
              <a:ext cx="420" cy="351215"/>
            </a:xfrm>
            <a:prstGeom prst="line">
              <a:avLst/>
            </a:prstGeom>
            <a:noFill/>
            <a:ln algn="ctr" cap="flat" cmpd="sng" w="6350">
              <a:solidFill>
                <a:srgbClr val="C00000"/>
              </a:solidFill>
              <a:prstDash val="solid"/>
              <a:miter lim="800000"/>
            </a:ln>
            <a:effectLst/>
          </p:spPr>
        </p:cxnSp>
        <p:sp>
          <p:nvSpPr>
            <p:cNvPr id="41" name="TextBox 40"/>
            <p:cNvSpPr txBox="1"/>
            <p:nvPr/>
          </p:nvSpPr>
          <p:spPr>
            <a:xfrm>
              <a:off x="7255425" y="2348880"/>
              <a:ext cx="746857" cy="434239"/>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prstClr val="white"/>
                  </a:solidFill>
                  <a:effectLst/>
                  <a:uLnTx/>
                  <a:uFillTx/>
                  <a:latin typeface="Arial Unicode MS"/>
                  <a:ea typeface="微软雅黑"/>
                </a:rPr>
                <a:t>添加标题</a:t>
              </a:r>
            </a:p>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prstClr val="white"/>
                  </a:solidFill>
                  <a:effectLst/>
                  <a:uLnTx/>
                  <a:uFillTx/>
                  <a:latin typeface="Arial Unicode MS"/>
                  <a:ea typeface="微软雅黑"/>
                </a:rPr>
                <a:t>文字内容</a:t>
              </a:r>
            </a:p>
          </p:txBody>
        </p:sp>
      </p:grpSp>
      <p:sp>
        <p:nvSpPr>
          <p:cNvPr id="42" name="TextBox 41"/>
          <p:cNvSpPr txBox="1"/>
          <p:nvPr/>
        </p:nvSpPr>
        <p:spPr>
          <a:xfrm>
            <a:off x="1103302" y="1688674"/>
            <a:ext cx="2452297" cy="1493516"/>
          </a:xfrm>
          <a:prstGeom prst="rect">
            <a:avLst/>
          </a:prstGeom>
          <a:noFill/>
        </p:spPr>
        <p:txBody>
          <a:bodyPr bIns="60958" lIns="121917" rIns="121917" rtlCol="0" tIns="60958" wrap="square">
            <a:spAutoFit/>
          </a:bodyPr>
          <a:lstStyle/>
          <a:p>
            <a:pPr fontAlgn="base">
              <a:lnSpc>
                <a:spcPct val="150000"/>
              </a:lnSpc>
              <a:spcBef>
                <a:spcPct val="0"/>
              </a:spcBef>
              <a:spcAft>
                <a:spcPct val="0"/>
              </a:spcAft>
            </a:pPr>
            <a:r>
              <a:rPr altLang="en-US" lang="zh-CN" sz="15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sp>
        <p:nvSpPr>
          <p:cNvPr id="43" name="TextBox 42"/>
          <p:cNvSpPr txBox="1"/>
          <p:nvPr/>
        </p:nvSpPr>
        <p:spPr>
          <a:xfrm>
            <a:off x="3582658" y="3964191"/>
            <a:ext cx="2452297" cy="1493516"/>
          </a:xfrm>
          <a:prstGeom prst="rect">
            <a:avLst/>
          </a:prstGeom>
          <a:noFill/>
        </p:spPr>
        <p:txBody>
          <a:bodyPr bIns="60958" lIns="121917" rIns="121917" rtlCol="0" tIns="60958" wrap="square">
            <a:spAutoFit/>
          </a:bodyPr>
          <a:lstStyle/>
          <a:p>
            <a:pPr fontAlgn="base">
              <a:lnSpc>
                <a:spcPct val="150000"/>
              </a:lnSpc>
              <a:spcBef>
                <a:spcPct val="0"/>
              </a:spcBef>
              <a:spcAft>
                <a:spcPct val="0"/>
              </a:spcAft>
            </a:pPr>
            <a:r>
              <a:rPr altLang="en-US" lang="zh-CN" sz="15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sp>
        <p:nvSpPr>
          <p:cNvPr id="44" name="TextBox 43"/>
          <p:cNvSpPr txBox="1"/>
          <p:nvPr/>
        </p:nvSpPr>
        <p:spPr>
          <a:xfrm>
            <a:off x="6233947" y="1652011"/>
            <a:ext cx="2452297" cy="1493516"/>
          </a:xfrm>
          <a:prstGeom prst="rect">
            <a:avLst/>
          </a:prstGeom>
          <a:noFill/>
        </p:spPr>
        <p:txBody>
          <a:bodyPr bIns="60958" lIns="121917" rIns="121917" rtlCol="0" tIns="60958" wrap="square">
            <a:spAutoFit/>
          </a:bodyPr>
          <a:lstStyle/>
          <a:p>
            <a:pPr fontAlgn="base">
              <a:lnSpc>
                <a:spcPct val="150000"/>
              </a:lnSpc>
              <a:spcBef>
                <a:spcPct val="0"/>
              </a:spcBef>
              <a:spcAft>
                <a:spcPct val="0"/>
              </a:spcAft>
            </a:pPr>
            <a:r>
              <a:rPr altLang="en-US" lang="zh-CN" sz="15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sp>
        <p:nvSpPr>
          <p:cNvPr id="45" name="TextBox 44"/>
          <p:cNvSpPr txBox="1"/>
          <p:nvPr/>
        </p:nvSpPr>
        <p:spPr>
          <a:xfrm>
            <a:off x="8790468" y="3901070"/>
            <a:ext cx="2452297" cy="1493516"/>
          </a:xfrm>
          <a:prstGeom prst="rect">
            <a:avLst/>
          </a:prstGeom>
          <a:noFill/>
        </p:spPr>
        <p:txBody>
          <a:bodyPr bIns="60958" lIns="121917" rIns="121917" rtlCol="0" tIns="60958" wrap="square">
            <a:spAutoFit/>
          </a:bodyPr>
          <a:lstStyle/>
          <a:p>
            <a:pPr fontAlgn="base">
              <a:lnSpc>
                <a:spcPct val="150000"/>
              </a:lnSpc>
              <a:spcBef>
                <a:spcPct val="0"/>
              </a:spcBef>
              <a:spcAft>
                <a:spcPct val="0"/>
              </a:spcAft>
            </a:pPr>
            <a:r>
              <a:rPr altLang="en-US" lang="zh-CN" sz="1500">
                <a:solidFill>
                  <a:prstClr val="black">
                    <a:lumMod val="50000"/>
                    <a:lumOff val="50000"/>
                  </a:prstClr>
                </a:solidFill>
                <a:latin typeface="微软雅黑"/>
                <a:ea typeface="微软雅黑"/>
                <a:sym charset="0" typeface="Gill Sans"/>
              </a:rPr>
              <a:t>此处添加详细文本描述，建议与标题相关并符合整体语言风格，语言描述尽量简洁生动。</a:t>
            </a:r>
          </a:p>
        </p:txBody>
      </p:sp>
    </p:spTree>
    <p:extLst>
      <p:ext uri="{BB962C8B-B14F-4D97-AF65-F5344CB8AC3E}">
        <p14:creationId val="371934772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2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 fill="hold" id="7"/>
                                        <p:tgtEl>
                                          <p:spTgt spid="4"/>
                                        </p:tgtEl>
                                        <p:attrNameLst>
                                          <p:attrName>ppt_x</p:attrName>
                                        </p:attrNameLst>
                                      </p:cBhvr>
                                      <p:tavLst>
                                        <p:tav tm="0">
                                          <p:val>
                                            <p:strVal val="0-#ppt_w/2"/>
                                          </p:val>
                                        </p:tav>
                                        <p:tav tm="100000">
                                          <p:val>
                                            <p:strVal val="#ppt_x"/>
                                          </p:val>
                                        </p:tav>
                                      </p:tavLst>
                                    </p:anim>
                                    <p:anim calcmode="lin" valueType="num">
                                      <p:cBhvr additive="base">
                                        <p:cTn dur="3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00" fill="hold" id="11"/>
                                        <p:tgtEl>
                                          <p:spTgt spid="2"/>
                                        </p:tgtEl>
                                        <p:attrNameLst>
                                          <p:attrName>ppt_x</p:attrName>
                                        </p:attrNameLst>
                                      </p:cBhvr>
                                      <p:tavLst>
                                        <p:tav tm="0">
                                          <p:val>
                                            <p:strVal val="0-#ppt_w/2"/>
                                          </p:val>
                                        </p:tav>
                                        <p:tav tm="100000">
                                          <p:val>
                                            <p:strVal val="#ppt_x"/>
                                          </p:val>
                                        </p:tav>
                                      </p:tavLst>
                                    </p:anim>
                                    <p:anim calcmode="lin" valueType="num">
                                      <p:cBhvr additive="base">
                                        <p:cTn dur="3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300" fill="hold" id="15"/>
                                        <p:tgtEl>
                                          <p:spTgt spid="3"/>
                                        </p:tgtEl>
                                        <p:attrNameLst>
                                          <p:attrName>ppt_x</p:attrName>
                                        </p:attrNameLst>
                                      </p:cBhvr>
                                      <p:tavLst>
                                        <p:tav tm="0">
                                          <p:val>
                                            <p:strVal val="0-#ppt_w/2"/>
                                          </p:val>
                                        </p:tav>
                                        <p:tav tm="100000">
                                          <p:val>
                                            <p:strVal val="#ppt_x"/>
                                          </p:val>
                                        </p:tav>
                                      </p:tavLst>
                                    </p:anim>
                                    <p:anim calcmode="lin" valueType="num">
                                      <p:cBhvr additive="base">
                                        <p:cTn dur="3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00"/>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par>
                                <p:cTn fill="hold" id="23" nodeType="withEffect" presetClass="entr" presetID="12" presetSubtype="1">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additive="base">
                                        <p:cTn dur="500" id="25"/>
                                        <p:tgtEl>
                                          <p:spTgt spid="24"/>
                                        </p:tgtEl>
                                        <p:attrNameLst>
                                          <p:attrName>ppt_y</p:attrName>
                                        </p:attrNameLst>
                                      </p:cBhvr>
                                      <p:tavLst>
                                        <p:tav tm="0">
                                          <p:val>
                                            <p:strVal val="#ppt_y-#ppt_h*1.125000"/>
                                          </p:val>
                                        </p:tav>
                                        <p:tav tm="100000">
                                          <p:val>
                                            <p:strVal val="#ppt_y"/>
                                          </p:val>
                                        </p:tav>
                                      </p:tavLst>
                                    </p:anim>
                                    <p:animEffect filter="wipe(down)" transition="in">
                                      <p:cBhvr>
                                        <p:cTn dur="500" id="26"/>
                                        <p:tgtEl>
                                          <p:spTgt spid="24"/>
                                        </p:tgtEl>
                                      </p:cBhvr>
                                    </p:animEffect>
                                  </p:childTnLst>
                                </p:cTn>
                              </p:par>
                              <p:par>
                                <p:cTn fill="hold" id="27" nodeType="withEffect" presetClass="entr" presetID="12" presetSubtype="4">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additive="base">
                                        <p:cTn dur="500" id="29"/>
                                        <p:tgtEl>
                                          <p:spTgt spid="17"/>
                                        </p:tgtEl>
                                        <p:attrNameLst>
                                          <p:attrName>ppt_y</p:attrName>
                                        </p:attrNameLst>
                                      </p:cBhvr>
                                      <p:tavLst>
                                        <p:tav tm="0">
                                          <p:val>
                                            <p:strVal val="#ppt_y+#ppt_h*1.125000"/>
                                          </p:val>
                                        </p:tav>
                                        <p:tav tm="100000">
                                          <p:val>
                                            <p:strVal val="#ppt_y"/>
                                          </p:val>
                                        </p:tav>
                                      </p:tavLst>
                                    </p:anim>
                                    <p:animEffect filter="wipe(up)" transition="in">
                                      <p:cBhvr>
                                        <p:cTn dur="500" id="30"/>
                                        <p:tgtEl>
                                          <p:spTgt spid="17"/>
                                        </p:tgtEl>
                                      </p:cBhvr>
                                    </p:animEffect>
                                  </p:childTnLst>
                                </p:cTn>
                              </p:par>
                              <p:par>
                                <p:cTn fill="hold" id="31" nodeType="withEffect" presetClass="entr" presetID="12" presetSubtype="4">
                                  <p:stCondLst>
                                    <p:cond delay="0"/>
                                  </p:stCondLst>
                                  <p:childTnLst>
                                    <p:set>
                                      <p:cBhvr>
                                        <p:cTn dur="1" fill="hold" id="32">
                                          <p:stCondLst>
                                            <p:cond delay="0"/>
                                          </p:stCondLst>
                                        </p:cTn>
                                        <p:tgtEl>
                                          <p:spTgt spid="30"/>
                                        </p:tgtEl>
                                        <p:attrNameLst>
                                          <p:attrName>style.visibility</p:attrName>
                                        </p:attrNameLst>
                                      </p:cBhvr>
                                      <p:to>
                                        <p:strVal val="visible"/>
                                      </p:to>
                                    </p:set>
                                    <p:anim calcmode="lin" valueType="num">
                                      <p:cBhvr additive="base">
                                        <p:cTn dur="500" id="33"/>
                                        <p:tgtEl>
                                          <p:spTgt spid="30"/>
                                        </p:tgtEl>
                                        <p:attrNameLst>
                                          <p:attrName>ppt_y</p:attrName>
                                        </p:attrNameLst>
                                      </p:cBhvr>
                                      <p:tavLst>
                                        <p:tav tm="0">
                                          <p:val>
                                            <p:strVal val="#ppt_y+#ppt_h*1.125000"/>
                                          </p:val>
                                        </p:tav>
                                        <p:tav tm="100000">
                                          <p:val>
                                            <p:strVal val="#ppt_y"/>
                                          </p:val>
                                        </p:tav>
                                      </p:tavLst>
                                    </p:anim>
                                    <p:animEffect filter="wipe(up)" transition="in">
                                      <p:cBhvr>
                                        <p:cTn dur="500" id="34"/>
                                        <p:tgtEl>
                                          <p:spTgt spid="30"/>
                                        </p:tgtEl>
                                      </p:cBhvr>
                                    </p:animEffect>
                                  </p:childTnLst>
                                </p:cTn>
                              </p:par>
                              <p:par>
                                <p:cTn fill="hold" id="35" nodeType="withEffect" presetClass="entr" presetID="12" presetSubtype="1">
                                  <p:stCondLst>
                                    <p:cond delay="0"/>
                                  </p:stCondLst>
                                  <p:childTnLst>
                                    <p:set>
                                      <p:cBhvr>
                                        <p:cTn dur="1" fill="hold" id="36">
                                          <p:stCondLst>
                                            <p:cond delay="0"/>
                                          </p:stCondLst>
                                        </p:cTn>
                                        <p:tgtEl>
                                          <p:spTgt spid="36"/>
                                        </p:tgtEl>
                                        <p:attrNameLst>
                                          <p:attrName>style.visibility</p:attrName>
                                        </p:attrNameLst>
                                      </p:cBhvr>
                                      <p:to>
                                        <p:strVal val="visible"/>
                                      </p:to>
                                    </p:set>
                                    <p:anim calcmode="lin" valueType="num">
                                      <p:cBhvr additive="base">
                                        <p:cTn dur="500" id="37"/>
                                        <p:tgtEl>
                                          <p:spTgt spid="36"/>
                                        </p:tgtEl>
                                        <p:attrNameLst>
                                          <p:attrName>ppt_y</p:attrName>
                                        </p:attrNameLst>
                                      </p:cBhvr>
                                      <p:tavLst>
                                        <p:tav tm="0">
                                          <p:val>
                                            <p:strVal val="#ppt_y-#ppt_h*1.125000"/>
                                          </p:val>
                                        </p:tav>
                                        <p:tav tm="100000">
                                          <p:val>
                                            <p:strVal val="#ppt_y"/>
                                          </p:val>
                                        </p:tav>
                                      </p:tavLst>
                                    </p:anim>
                                    <p:animEffect filter="wipe(down)" transition="in">
                                      <p:cBhvr>
                                        <p:cTn dur="500" id="38"/>
                                        <p:tgtEl>
                                          <p:spTgt spid="36"/>
                                        </p:tgtEl>
                                      </p:cBhvr>
                                    </p:animEffect>
                                  </p:childTnLst>
                                </p:cTn>
                              </p:par>
                            </p:childTnLst>
                          </p:cTn>
                        </p:par>
                        <p:par>
                          <p:cTn fill="hold" id="39" nodeType="afterGroup">
                            <p:stCondLst>
                              <p:cond delay="1200"/>
                            </p:stCondLst>
                            <p:childTnLst>
                              <p:par>
                                <p:cTn fill="hold" grpId="0" id="40" nodeType="afterEffect" presetClass="entr" presetID="22" presetSubtype="4">
                                  <p:stCondLst>
                                    <p:cond delay="0"/>
                                  </p:stCondLst>
                                  <p:childTnLst>
                                    <p:set>
                                      <p:cBhvr>
                                        <p:cTn dur="1" fill="hold" id="41">
                                          <p:stCondLst>
                                            <p:cond delay="0"/>
                                          </p:stCondLst>
                                        </p:cTn>
                                        <p:tgtEl>
                                          <p:spTgt spid="42"/>
                                        </p:tgtEl>
                                        <p:attrNameLst>
                                          <p:attrName>style.visibility</p:attrName>
                                        </p:attrNameLst>
                                      </p:cBhvr>
                                      <p:to>
                                        <p:strVal val="visible"/>
                                      </p:to>
                                    </p:set>
                                    <p:animEffect filter="wipe(down)" transition="in">
                                      <p:cBhvr>
                                        <p:cTn dur="500" id="42"/>
                                        <p:tgtEl>
                                          <p:spTgt spid="42"/>
                                        </p:tgtEl>
                                      </p:cBhvr>
                                    </p:animEffect>
                                  </p:childTnLst>
                                </p:cTn>
                              </p:par>
                              <p:par>
                                <p:cTn fill="hold" grpId="0" id="43" nodeType="withEffect" presetClass="entr" presetID="22" presetSubtype="1">
                                  <p:stCondLst>
                                    <p:cond delay="0"/>
                                  </p:stCondLst>
                                  <p:childTnLst>
                                    <p:set>
                                      <p:cBhvr>
                                        <p:cTn dur="1" fill="hold" id="44">
                                          <p:stCondLst>
                                            <p:cond delay="0"/>
                                          </p:stCondLst>
                                        </p:cTn>
                                        <p:tgtEl>
                                          <p:spTgt spid="43"/>
                                        </p:tgtEl>
                                        <p:attrNameLst>
                                          <p:attrName>style.visibility</p:attrName>
                                        </p:attrNameLst>
                                      </p:cBhvr>
                                      <p:to>
                                        <p:strVal val="visible"/>
                                      </p:to>
                                    </p:set>
                                    <p:animEffect filter="wipe(up)" transition="in">
                                      <p:cBhvr>
                                        <p:cTn dur="500" id="45"/>
                                        <p:tgtEl>
                                          <p:spTgt spid="43"/>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44"/>
                                        </p:tgtEl>
                                        <p:attrNameLst>
                                          <p:attrName>style.visibility</p:attrName>
                                        </p:attrNameLst>
                                      </p:cBhvr>
                                      <p:to>
                                        <p:strVal val="visible"/>
                                      </p:to>
                                    </p:set>
                                    <p:animEffect filter="wipe(down)" transition="in">
                                      <p:cBhvr>
                                        <p:cTn dur="500" id="48"/>
                                        <p:tgtEl>
                                          <p:spTgt spid="44"/>
                                        </p:tgtEl>
                                      </p:cBhvr>
                                    </p:animEffect>
                                  </p:childTnLst>
                                </p:cTn>
                              </p:par>
                              <p:par>
                                <p:cTn fill="hold" grpId="0" id="49" nodeType="withEffect" presetClass="entr" presetID="22" presetSubtype="1">
                                  <p:stCondLst>
                                    <p:cond delay="0"/>
                                  </p:stCondLst>
                                  <p:childTnLst>
                                    <p:set>
                                      <p:cBhvr>
                                        <p:cTn dur="1" fill="hold" id="50">
                                          <p:stCondLst>
                                            <p:cond delay="0"/>
                                          </p:stCondLst>
                                        </p:cTn>
                                        <p:tgtEl>
                                          <p:spTgt spid="45"/>
                                        </p:tgtEl>
                                        <p:attrNameLst>
                                          <p:attrName>style.visibility</p:attrName>
                                        </p:attrNameLst>
                                      </p:cBhvr>
                                      <p:to>
                                        <p:strVal val="visible"/>
                                      </p:to>
                                    </p:set>
                                    <p:animEffect filter="wipe(up)" transition="in">
                                      <p:cBhvr>
                                        <p:cTn dur="500" id="5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42"/>
      <p:bldP grpId="0" spid="43"/>
      <p:bldP grpId="0" spid="44"/>
      <p:bldP grpId="0" spid="45"/>
    </p:bldLst>
  </p:timing>
</p:sld>
</file>

<file path=ppt/tags/tag1.xml><?xml version="1.0" encoding="utf-8"?>
<p:tagLst xmlns:p="http://schemas.openxmlformats.org/presentationml/2006/main">
  <p:tag name="TIMING" val="|2.9|3.1|2.7"/>
</p:tagLst>
</file>

<file path=ppt/tags/tag2.xml><?xml version="1.0" encoding="utf-8"?>
<p:tagLst xmlns:p="http://schemas.openxmlformats.org/presentationml/2006/main">
  <p:tag name="TIMING" val="|2.4|1|1.4|1.1|0.8"/>
</p:tagLst>
</file>

<file path=ppt/tags/tag3.xml><?xml version="1.0" encoding="utf-8"?>
<p:tagLst xmlns:p="http://schemas.openxmlformats.org/presentationml/2006/main">
  <p:tag name="TIMING" val="|4.9|1.6"/>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党政教育培训 党委党建国家机关 工作总结汇报PPT模板 政府PPT.pptx"/>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363</Paragraphs>
  <Slides>34</Slides>
  <Notes>34</Notes>
  <TotalTime>0</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34</vt:i4>
      </vt:variant>
    </vt:vector>
  </HeadingPairs>
  <TitlesOfParts>
    <vt:vector baseType="lpstr" size="58">
      <vt:lpstr>Arial</vt:lpstr>
      <vt:lpstr>Calibri Light</vt:lpstr>
      <vt:lpstr>Calibri</vt:lpstr>
      <vt:lpstr>微软雅黑</vt:lpstr>
      <vt:lpstr>Broadway</vt:lpstr>
      <vt:lpstr>楷体</vt:lpstr>
      <vt:lpstr>经典繁仿黑</vt:lpstr>
      <vt:lpstr>Lato Light</vt:lpstr>
      <vt:lpstr>MS PGothic</vt:lpstr>
      <vt:lpstr>Gill Sans</vt:lpstr>
      <vt:lpstr>宋体</vt:lpstr>
      <vt:lpstr>Impact</vt:lpstr>
      <vt:lpstr>Arial Unicode MS</vt:lpstr>
      <vt:lpstr>Lato</vt:lpstr>
      <vt:lpstr>Open Sans</vt:lpstr>
      <vt:lpstr>Roboto condensed</vt:lpstr>
      <vt:lpstr>Lucida Sans Unicode</vt:lpstr>
      <vt:lpstr>黑体</vt:lpstr>
      <vt:lpstr>方正兰亭纤黑简体</vt:lpstr>
      <vt:lpstr>Lato Regular</vt:lpstr>
      <vt:lpstr>方正兰亭黑_GBK</vt:lpstr>
      <vt:lpstr>Arial Narrow</vt:lpstr>
      <vt:lpstr>华文黑体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2021-08-22T12:03:58Z</dcterms:created>
  <cp:lastPrinted>2021-08-22T12:03:58Z</cp:lastPrinted>
  <dcterms:modified xsi:type="dcterms:W3CDTF">2021-08-22T05:49:11Z</dcterms:modified>
  <cp:revision>1</cp:revision>
</cp:coreProperties>
</file>