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DB299-F3F8-4C11-B768-E2D61E0C06D7}" type="datetimeFigureOut">
              <a:rPr lang="zh-CN" altLang="en-US" smtClean="0"/>
              <a:t>2016/2/16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DA3B1-7198-459C-A1A9-24E12E96A016}" type="slidenum">
              <a:rPr lang="zh-CN" altLang="en-US" smtClean="0"/>
              <a:t>‹#›</a:t>
            </a:fld>
            <a:endParaRPr lang="zh-CN" altLang="en-US"/>
          </a:p>
        </p:txBody>
      </p:sp>
    </p:spTree>
    <p:extLst>
      <p:ext uri="{BB962C8B-B14F-4D97-AF65-F5344CB8AC3E}">
        <p14:creationId val="45140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val="207743069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1520319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355669077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260541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34734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360260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034966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55559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43968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817422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39747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92192774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567757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280048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928079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val="9555266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11187021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313377367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356135388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7657492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val="34628748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val="2345142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Tree>
    <p:extLst>
      <p:ext uri="{BB962C8B-B14F-4D97-AF65-F5344CB8AC3E}">
        <p14:creationId val="404168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6050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1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pn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3074" name="任意多边形 17"/>
          <p:cNvSpPr>
            <a:spLocks noChangeArrowheads="1"/>
          </p:cNvSpPr>
          <p:nvPr/>
        </p:nvSpPr>
        <p:spPr bwMode="auto">
          <a:xfrm flipV="1">
            <a:off x="917575" y="1603375"/>
            <a:ext cx="9856788" cy="3624263"/>
          </a:xfrm>
          <a:custGeom>
            <a:gdLst>
              <a:gd fmla="*/ 0 w 10210800" name="T0"/>
              <a:gd fmla="*/ 3869778 h 3869778" name="T1"/>
              <a:gd fmla="*/ 4838700 w 10210800" name="T2"/>
              <a:gd fmla="*/ 3869778 h 3869778" name="T3"/>
              <a:gd fmla="*/ 5105400 w 10210800" name="T4"/>
              <a:gd fmla="*/ 3409950 h 3869778" name="T5"/>
              <a:gd fmla="*/ 5372100 w 10210800" name="T6"/>
              <a:gd fmla="*/ 3869778 h 3869778" name="T7"/>
              <a:gd fmla="*/ 10210800 w 10210800" name="T8"/>
              <a:gd fmla="*/ 3869778 h 3869778" name="T9"/>
              <a:gd fmla="*/ 10210800 w 10210800" name="T10"/>
              <a:gd fmla="*/ 459828 h 3869778" name="T11"/>
              <a:gd fmla="*/ 5372100 w 10210800" name="T12"/>
              <a:gd fmla="*/ 459828 h 3869778" name="T13"/>
              <a:gd fmla="*/ 5105400 w 10210800" name="T14"/>
              <a:gd fmla="*/ 0 h 3869778" name="T15"/>
              <a:gd fmla="*/ 4838700 w 10210800" name="T16"/>
              <a:gd fmla="*/ 459828 h 3869778" name="T17"/>
              <a:gd fmla="*/ 0 w 10210800" name="T18"/>
              <a:gd fmla="*/ 459828 h 386977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210800" name="T30"/>
              <a:gd fmla="*/ 0 h 3869778" name="T31"/>
              <a:gd fmla="*/ 10210800 w 10210800" name="T32"/>
              <a:gd fmla="*/ 3869778 h 386977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869778" w="10210800">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close/>
              </a:path>
            </a:pathLst>
          </a:custGeom>
          <a:solidFill>
            <a:srgbClr val="003366">
              <a:alpha val="87999"/>
            </a:srgbClr>
          </a:solidFill>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pic>
        <p:nvPicPr>
          <p:cNvPr descr="office6\wpsassist\cache\547bd13acb314" id="3075" name="Picture 3"/>
          <p:cNvPicPr>
            <a:picLocks noChangeArrowheads="1" noChangeAspect="1"/>
          </p:cNvPicPr>
          <p:nvPr/>
        </p:nvPicPr>
        <p:blipFill>
          <a:blip r:embed="rId2">
            <a:extLst>
              <a:ext uri="{28A0092B-C50C-407E-A947-70E740481C1C}">
                <a14:useLocalDpi val="0"/>
              </a:ext>
            </a:extLst>
          </a:blip>
          <a:stretch>
            <a:fillRect/>
          </a:stretch>
        </p:blipFill>
        <p:spPr bwMode="auto">
          <a:xfrm>
            <a:off x="10020300" y="1485900"/>
            <a:ext cx="1779588" cy="536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大学LOGO"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4810125" y="5356225"/>
            <a:ext cx="2025650" cy="546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3077" name="文本框 19"/>
          <p:cNvSpPr>
            <a:spLocks noChangeArrowheads="1"/>
          </p:cNvSpPr>
          <p:nvPr/>
        </p:nvSpPr>
        <p:spPr bwMode="auto">
          <a:xfrm>
            <a:off x="1441450" y="3149600"/>
            <a:ext cx="880110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fontAlgn="base">
              <a:spcBef>
                <a:spcPct val="0"/>
              </a:spcBef>
              <a:spcAft>
                <a:spcPct val="0"/>
              </a:spcAft>
              <a:buFont charset="0" panose="020b0604020202020204" pitchFamily="34" typeface="Arial"/>
              <a:buNone/>
            </a:pPr>
            <a:r>
              <a:rPr altLang="en-US" b="1" lang="zh-CN" smtClean="0" sz="6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实用论文答辩PPT模板</a:t>
            </a:r>
          </a:p>
        </p:txBody>
      </p:sp>
      <p:grpSp>
        <p:nvGrpSpPr>
          <p:cNvPr id="3078" name="Group 6"/>
          <p:cNvGrpSpPr/>
          <p:nvPr/>
        </p:nvGrpSpPr>
        <p:grpSpPr>
          <a:xfrm>
            <a:off x="3992563" y="2144713"/>
            <a:ext cx="3514725" cy="1077912"/>
            <a:chExt cx="5534" cy="1696"/>
          </a:xfrm>
        </p:grpSpPr>
        <p:sp>
          <p:nvSpPr>
            <p:cNvPr id="3079" name="任意多边形 8"/>
            <p:cNvSpPr>
              <a:spLocks noChangeArrowheads="1"/>
            </p:cNvSpPr>
            <p:nvPr/>
          </p:nvSpPr>
          <p:spPr bwMode="auto">
            <a:xfrm>
              <a:off x="0" y="84"/>
              <a:ext cx="440"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0" name="任意多边形 9"/>
            <p:cNvSpPr>
              <a:spLocks noChangeArrowheads="1"/>
            </p:cNvSpPr>
            <p:nvPr/>
          </p:nvSpPr>
          <p:spPr bwMode="auto">
            <a:xfrm flipV="1">
              <a:off x="0" y="466"/>
              <a:ext cx="440"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1" name="任意多边形 10"/>
            <p:cNvSpPr>
              <a:spLocks noChangeArrowheads="1"/>
            </p:cNvSpPr>
            <p:nvPr/>
          </p:nvSpPr>
          <p:spPr bwMode="auto">
            <a:xfrm>
              <a:off x="440"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2" name="任意多边形 11"/>
            <p:cNvSpPr>
              <a:spLocks noChangeArrowheads="1"/>
            </p:cNvSpPr>
            <p:nvPr/>
          </p:nvSpPr>
          <p:spPr bwMode="auto">
            <a:xfrm>
              <a:off x="88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3" name="任意多边形 12"/>
            <p:cNvSpPr>
              <a:spLocks noChangeArrowheads="1"/>
            </p:cNvSpPr>
            <p:nvPr/>
          </p:nvSpPr>
          <p:spPr bwMode="auto">
            <a:xfrm flipV="1">
              <a:off x="220" y="83"/>
              <a:ext cx="441" cy="381"/>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4" name="任意多边形 13"/>
            <p:cNvSpPr>
              <a:spLocks noChangeArrowheads="1"/>
            </p:cNvSpPr>
            <p:nvPr/>
          </p:nvSpPr>
          <p:spPr bwMode="auto">
            <a:xfrm flipV="1">
              <a:off x="661" y="83"/>
              <a:ext cx="441" cy="381"/>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5" name="任意多边形 14"/>
            <p:cNvSpPr>
              <a:spLocks noChangeArrowheads="1"/>
            </p:cNvSpPr>
            <p:nvPr/>
          </p:nvSpPr>
          <p:spPr bwMode="auto">
            <a:xfrm flipV="1">
              <a:off x="881" y="465"/>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6" name="任意多边形 15"/>
            <p:cNvSpPr>
              <a:spLocks noChangeArrowheads="1"/>
            </p:cNvSpPr>
            <p:nvPr/>
          </p:nvSpPr>
          <p:spPr bwMode="auto">
            <a:xfrm>
              <a:off x="661" y="465"/>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7" name="任意多边形 16"/>
            <p:cNvSpPr>
              <a:spLocks noChangeArrowheads="1"/>
            </p:cNvSpPr>
            <p:nvPr/>
          </p:nvSpPr>
          <p:spPr bwMode="auto">
            <a:xfrm flipV="1">
              <a:off x="661"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8" name="任意多边形 17"/>
            <p:cNvSpPr>
              <a:spLocks noChangeArrowheads="1"/>
            </p:cNvSpPr>
            <p:nvPr/>
          </p:nvSpPr>
          <p:spPr bwMode="auto">
            <a:xfrm>
              <a:off x="440" y="847"/>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89" name="任意多边形 18"/>
            <p:cNvSpPr>
              <a:spLocks noChangeArrowheads="1"/>
            </p:cNvSpPr>
            <p:nvPr/>
          </p:nvSpPr>
          <p:spPr bwMode="auto">
            <a:xfrm flipV="1">
              <a:off x="440" y="1230"/>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0" name="任意多边形 19"/>
            <p:cNvSpPr>
              <a:spLocks noChangeArrowheads="1"/>
            </p:cNvSpPr>
            <p:nvPr/>
          </p:nvSpPr>
          <p:spPr bwMode="auto">
            <a:xfrm>
              <a:off x="220" y="1229"/>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1" name="任意多边形 20"/>
            <p:cNvSpPr>
              <a:spLocks noChangeArrowheads="1"/>
            </p:cNvSpPr>
            <p:nvPr/>
          </p:nvSpPr>
          <p:spPr bwMode="auto">
            <a:xfrm>
              <a:off x="661" y="1229"/>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2" name="任意多边形 21"/>
            <p:cNvSpPr>
              <a:spLocks noChangeArrowheads="1"/>
            </p:cNvSpPr>
            <p:nvPr/>
          </p:nvSpPr>
          <p:spPr bwMode="auto">
            <a:xfrm flipV="1">
              <a:off x="881" y="1230"/>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3" name="任意多边形 22"/>
            <p:cNvSpPr>
              <a:spLocks noChangeArrowheads="1"/>
            </p:cNvSpPr>
            <p:nvPr/>
          </p:nvSpPr>
          <p:spPr bwMode="auto">
            <a:xfrm>
              <a:off x="1102" y="1229"/>
              <a:ext cx="440"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4" name="任意多边形 24"/>
            <p:cNvSpPr>
              <a:spLocks noChangeArrowheads="1"/>
            </p:cNvSpPr>
            <p:nvPr/>
          </p:nvSpPr>
          <p:spPr bwMode="auto">
            <a:xfrm>
              <a:off x="172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5" name="任意多边形 25"/>
            <p:cNvSpPr>
              <a:spLocks noChangeArrowheads="1"/>
            </p:cNvSpPr>
            <p:nvPr/>
          </p:nvSpPr>
          <p:spPr bwMode="auto">
            <a:xfrm flipV="1">
              <a:off x="172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6" name="任意多边形 26"/>
            <p:cNvSpPr>
              <a:spLocks noChangeArrowheads="1"/>
            </p:cNvSpPr>
            <p:nvPr/>
          </p:nvSpPr>
          <p:spPr bwMode="auto">
            <a:xfrm>
              <a:off x="216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7" name="任意多边形 27"/>
            <p:cNvSpPr>
              <a:spLocks noChangeArrowheads="1"/>
            </p:cNvSpPr>
            <p:nvPr/>
          </p:nvSpPr>
          <p:spPr bwMode="auto">
            <a:xfrm>
              <a:off x="2603"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8" name="任意多边形 28"/>
            <p:cNvSpPr>
              <a:spLocks noChangeArrowheads="1"/>
            </p:cNvSpPr>
            <p:nvPr/>
          </p:nvSpPr>
          <p:spPr bwMode="auto">
            <a:xfrm flipV="1">
              <a:off x="194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099" name="任意多边形 29"/>
            <p:cNvSpPr>
              <a:spLocks noChangeArrowheads="1"/>
            </p:cNvSpPr>
            <p:nvPr/>
          </p:nvSpPr>
          <p:spPr bwMode="auto">
            <a:xfrm flipV="1">
              <a:off x="2383"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0" name="任意多边形 30"/>
            <p:cNvSpPr>
              <a:spLocks noChangeArrowheads="1"/>
            </p:cNvSpPr>
            <p:nvPr/>
          </p:nvSpPr>
          <p:spPr bwMode="auto">
            <a:xfrm flipV="1">
              <a:off x="2603"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1" name="任意多边形 31"/>
            <p:cNvSpPr>
              <a:spLocks noChangeArrowheads="1"/>
            </p:cNvSpPr>
            <p:nvPr/>
          </p:nvSpPr>
          <p:spPr bwMode="auto">
            <a:xfrm>
              <a:off x="2824"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2" name="任意多边形 32"/>
            <p:cNvSpPr>
              <a:spLocks noChangeArrowheads="1"/>
            </p:cNvSpPr>
            <p:nvPr/>
          </p:nvSpPr>
          <p:spPr bwMode="auto">
            <a:xfrm flipV="1">
              <a:off x="2824"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3" name="任意多边形 33"/>
            <p:cNvSpPr>
              <a:spLocks noChangeArrowheads="1"/>
            </p:cNvSpPr>
            <p:nvPr/>
          </p:nvSpPr>
          <p:spPr bwMode="auto">
            <a:xfrm>
              <a:off x="2603"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4" name="任意多边形 34"/>
            <p:cNvSpPr>
              <a:spLocks noChangeArrowheads="1"/>
            </p:cNvSpPr>
            <p:nvPr/>
          </p:nvSpPr>
          <p:spPr bwMode="auto">
            <a:xfrm flipV="1">
              <a:off x="2603"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5" name="任意多边形 35"/>
            <p:cNvSpPr>
              <a:spLocks noChangeArrowheads="1"/>
            </p:cNvSpPr>
            <p:nvPr/>
          </p:nvSpPr>
          <p:spPr bwMode="auto">
            <a:xfrm>
              <a:off x="2383"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6" name="任意多边形 36"/>
            <p:cNvSpPr>
              <a:spLocks noChangeArrowheads="1"/>
            </p:cNvSpPr>
            <p:nvPr/>
          </p:nvSpPr>
          <p:spPr bwMode="auto">
            <a:xfrm flipV="1">
              <a:off x="2162"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7" name="任意多边形 37"/>
            <p:cNvSpPr>
              <a:spLocks noChangeArrowheads="1"/>
            </p:cNvSpPr>
            <p:nvPr/>
          </p:nvSpPr>
          <p:spPr bwMode="auto">
            <a:xfrm>
              <a:off x="1942"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8" name="任意多边形 38"/>
            <p:cNvSpPr>
              <a:spLocks noChangeArrowheads="1"/>
            </p:cNvSpPr>
            <p:nvPr/>
          </p:nvSpPr>
          <p:spPr bwMode="auto">
            <a:xfrm flipV="1">
              <a:off x="1721"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09" name="任意多边形 39"/>
            <p:cNvSpPr>
              <a:spLocks noChangeArrowheads="1"/>
            </p:cNvSpPr>
            <p:nvPr/>
          </p:nvSpPr>
          <p:spPr bwMode="auto">
            <a:xfrm>
              <a:off x="1721"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0" name="任意多边形 40"/>
            <p:cNvSpPr>
              <a:spLocks noChangeArrowheads="1"/>
            </p:cNvSpPr>
            <p:nvPr/>
          </p:nvSpPr>
          <p:spPr bwMode="auto">
            <a:xfrm>
              <a:off x="150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1" name="任意多边形 41"/>
            <p:cNvSpPr>
              <a:spLocks noChangeArrowheads="1"/>
            </p:cNvSpPr>
            <p:nvPr/>
          </p:nvSpPr>
          <p:spPr bwMode="auto">
            <a:xfrm flipV="1">
              <a:off x="1501"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3112" name="组合 5"/>
            <p:cNvGrpSpPr/>
            <p:nvPr/>
          </p:nvGrpSpPr>
          <p:grpSpPr>
            <a:xfrm>
              <a:off x="3545" y="0"/>
              <a:ext cx="326" cy="1697"/>
              <a:chExt cx="406452" cy="2111970"/>
            </a:xfrm>
          </p:grpSpPr>
          <p:sp>
            <p:nvSpPr>
              <p:cNvPr id="3113" name="任意多边形 42"/>
              <p:cNvSpPr>
                <a:spLocks noChangeArrowheads="1"/>
              </p:cNvSpPr>
              <p:nvPr/>
            </p:nvSpPr>
            <p:spPr bwMode="auto">
              <a:xfrm rot="5400000">
                <a:off x="-31439" y="31439"/>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4" name="任意多边形 43"/>
              <p:cNvSpPr>
                <a:spLocks noChangeArrowheads="1"/>
              </p:cNvSpPr>
              <p:nvPr/>
            </p:nvSpPr>
            <p:spPr bwMode="auto">
              <a:xfrm flipH="1" rot="16200000">
                <a:off x="-31439" y="266097"/>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5" name="任意多边形 44"/>
              <p:cNvSpPr>
                <a:spLocks noChangeArrowheads="1"/>
              </p:cNvSpPr>
              <p:nvPr/>
            </p:nvSpPr>
            <p:spPr bwMode="auto">
              <a:xfrm rot="5400000">
                <a:off x="-31439" y="500761"/>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6" name="任意多边形 45"/>
              <p:cNvSpPr>
                <a:spLocks noChangeArrowheads="1"/>
              </p:cNvSpPr>
              <p:nvPr/>
            </p:nvSpPr>
            <p:spPr bwMode="auto">
              <a:xfrm flipH="1" rot="16200000">
                <a:off x="-31439" y="735424"/>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7" name="任意多边形 46"/>
              <p:cNvSpPr>
                <a:spLocks noChangeArrowheads="1"/>
              </p:cNvSpPr>
              <p:nvPr/>
            </p:nvSpPr>
            <p:spPr bwMode="auto">
              <a:xfrm rot="5400000">
                <a:off x="-31439" y="970089"/>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8" name="任意多边形 47"/>
              <p:cNvSpPr>
                <a:spLocks noChangeArrowheads="1"/>
              </p:cNvSpPr>
              <p:nvPr/>
            </p:nvSpPr>
            <p:spPr bwMode="auto">
              <a:xfrm flipH="1" rot="16200000">
                <a:off x="-31439" y="1204751"/>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19" name="任意多边形 48"/>
              <p:cNvSpPr>
                <a:spLocks noChangeArrowheads="1"/>
              </p:cNvSpPr>
              <p:nvPr/>
            </p:nvSpPr>
            <p:spPr bwMode="auto">
              <a:xfrm rot="5400000">
                <a:off x="-31439" y="1439416"/>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0" name="任意多边形 49"/>
              <p:cNvSpPr>
                <a:spLocks noChangeArrowheads="1"/>
              </p:cNvSpPr>
              <p:nvPr/>
            </p:nvSpPr>
            <p:spPr bwMode="auto">
              <a:xfrm flipH="1" rot="16200000">
                <a:off x="-31439" y="1674079"/>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3121" name="任意多边形 86"/>
            <p:cNvSpPr>
              <a:spLocks noChangeArrowheads="1"/>
            </p:cNvSpPr>
            <p:nvPr/>
          </p:nvSpPr>
          <p:spPr bwMode="auto">
            <a:xfrm flipV="1">
              <a:off x="443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2" name="任意多边形 87"/>
            <p:cNvSpPr>
              <a:spLocks noChangeArrowheads="1"/>
            </p:cNvSpPr>
            <p:nvPr/>
          </p:nvSpPr>
          <p:spPr bwMode="auto">
            <a:xfrm>
              <a:off x="443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3" name="任意多边形 88"/>
            <p:cNvSpPr>
              <a:spLocks noChangeArrowheads="1"/>
            </p:cNvSpPr>
            <p:nvPr/>
          </p:nvSpPr>
          <p:spPr bwMode="auto">
            <a:xfrm>
              <a:off x="487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4" name="任意多边形 90"/>
            <p:cNvSpPr>
              <a:spLocks noChangeArrowheads="1"/>
            </p:cNvSpPr>
            <p:nvPr/>
          </p:nvSpPr>
          <p:spPr bwMode="auto">
            <a:xfrm flipV="1">
              <a:off x="465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5" name="任意多边形 92"/>
            <p:cNvSpPr>
              <a:spLocks noChangeArrowheads="1"/>
            </p:cNvSpPr>
            <p:nvPr/>
          </p:nvSpPr>
          <p:spPr bwMode="auto">
            <a:xfrm>
              <a:off x="4210"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6" name="任意多边形 93"/>
            <p:cNvSpPr>
              <a:spLocks noChangeArrowheads="1"/>
            </p:cNvSpPr>
            <p:nvPr/>
          </p:nvSpPr>
          <p:spPr bwMode="auto">
            <a:xfrm flipV="1">
              <a:off x="5092" y="848"/>
              <a:ext cx="442"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7" name="任意多边形 94"/>
            <p:cNvSpPr>
              <a:spLocks noChangeArrowheads="1"/>
            </p:cNvSpPr>
            <p:nvPr/>
          </p:nvSpPr>
          <p:spPr bwMode="auto">
            <a:xfrm>
              <a:off x="4872"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8" name="任意多边形 95"/>
            <p:cNvSpPr>
              <a:spLocks noChangeArrowheads="1"/>
            </p:cNvSpPr>
            <p:nvPr/>
          </p:nvSpPr>
          <p:spPr bwMode="auto">
            <a:xfrm flipV="1">
              <a:off x="4872"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29" name="任意多边形 96"/>
            <p:cNvSpPr>
              <a:spLocks noChangeArrowheads="1"/>
            </p:cNvSpPr>
            <p:nvPr/>
          </p:nvSpPr>
          <p:spPr bwMode="auto">
            <a:xfrm>
              <a:off x="4651"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30" name="任意多边形 97"/>
            <p:cNvSpPr>
              <a:spLocks noChangeArrowheads="1"/>
            </p:cNvSpPr>
            <p:nvPr/>
          </p:nvSpPr>
          <p:spPr bwMode="auto">
            <a:xfrm flipV="1">
              <a:off x="4431"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31" name="任意多边形 98"/>
            <p:cNvSpPr>
              <a:spLocks noChangeArrowheads="1"/>
            </p:cNvSpPr>
            <p:nvPr/>
          </p:nvSpPr>
          <p:spPr bwMode="auto">
            <a:xfrm>
              <a:off x="465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32" name="任意多边形 99"/>
            <p:cNvSpPr>
              <a:spLocks noChangeArrowheads="1"/>
            </p:cNvSpPr>
            <p:nvPr/>
          </p:nvSpPr>
          <p:spPr bwMode="auto">
            <a:xfrm flipV="1">
              <a:off x="3990"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33" name="任意多边形 103"/>
            <p:cNvSpPr>
              <a:spLocks noChangeArrowheads="1"/>
            </p:cNvSpPr>
            <p:nvPr/>
          </p:nvSpPr>
          <p:spPr bwMode="auto">
            <a:xfrm>
              <a:off x="4210"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3134" name="任意多边形 104"/>
            <p:cNvSpPr>
              <a:spLocks noChangeArrowheads="1"/>
            </p:cNvSpPr>
            <p:nvPr/>
          </p:nvSpPr>
          <p:spPr bwMode="auto">
            <a:xfrm flipV="1">
              <a:off x="509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Tree>
    <p:extLst>
      <p:ext uri="{BB962C8B-B14F-4D97-AF65-F5344CB8AC3E}">
        <p14:creationId val="89018206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4"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3316" name="组合 8"/>
          <p:cNvGrpSpPr/>
          <p:nvPr/>
        </p:nvGrpSpPr>
        <p:grpSpPr>
          <a:xfrm>
            <a:off x="1250950" y="209550"/>
            <a:ext cx="9690100" cy="1028700"/>
            <a:chExt cx="9690039" cy="1028700"/>
          </a:xfrm>
        </p:grpSpPr>
        <p:sp>
          <p:nvSpPr>
            <p:cNvPr id="13317"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3318"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3319" name="Copyright Notice"/>
          <p:cNvSpPr>
            <a:spLocks noChangeArrowheads="1"/>
          </p:cNvSpPr>
          <p:nvPr/>
        </p:nvSpPr>
        <p:spPr bwMode="auto">
          <a:xfrm>
            <a:off x="2469589" y="384175"/>
            <a:ext cx="7252826" cy="552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相关理论前沿成果POWER TEMPLATE</a:t>
            </a:r>
          </a:p>
        </p:txBody>
      </p:sp>
      <p:sp>
        <p:nvSpPr>
          <p:cNvPr id="13320" name="直接连接符 25"/>
          <p:cNvSpPr>
            <a:spLocks noChangeShapeType="1"/>
          </p:cNvSpPr>
          <p:nvPr/>
        </p:nvSpPr>
        <p:spPr bwMode="auto">
          <a:xfrm>
            <a:off x="1371600" y="44608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21" name="直接连接符 26"/>
          <p:cNvSpPr>
            <a:spLocks noChangeShapeType="1"/>
          </p:cNvSpPr>
          <p:nvPr/>
        </p:nvSpPr>
        <p:spPr bwMode="auto">
          <a:xfrm>
            <a:off x="1371600" y="4016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22" name="直接连接符 27"/>
          <p:cNvSpPr>
            <a:spLocks noChangeShapeType="1"/>
          </p:cNvSpPr>
          <p:nvPr/>
        </p:nvSpPr>
        <p:spPr bwMode="auto">
          <a:xfrm>
            <a:off x="1371600" y="35718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23" name="直接连接符 28"/>
          <p:cNvSpPr>
            <a:spLocks noChangeShapeType="1"/>
          </p:cNvSpPr>
          <p:nvPr/>
        </p:nvSpPr>
        <p:spPr bwMode="auto">
          <a:xfrm>
            <a:off x="1371600" y="3127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24" name="直接连接符 29"/>
          <p:cNvSpPr>
            <a:spLocks noChangeShapeType="1"/>
          </p:cNvSpPr>
          <p:nvPr/>
        </p:nvSpPr>
        <p:spPr bwMode="auto">
          <a:xfrm>
            <a:off x="1371600" y="26828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25" name="直接连接符 30"/>
          <p:cNvSpPr>
            <a:spLocks noChangeShapeType="1"/>
          </p:cNvSpPr>
          <p:nvPr/>
        </p:nvSpPr>
        <p:spPr bwMode="auto">
          <a:xfrm>
            <a:off x="1371600" y="2238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26" name="Freeform 91"/>
          <p:cNvSpPr>
            <a:spLocks noChangeArrowheads="1"/>
          </p:cNvSpPr>
          <p:nvPr/>
        </p:nvSpPr>
        <p:spPr bwMode="auto">
          <a:xfrm>
            <a:off x="1663700" y="3441700"/>
            <a:ext cx="4184650" cy="1471613"/>
          </a:xfrm>
          <a:custGeom>
            <a:gdLst>
              <a:gd fmla="*/ 2147483647 w 978" name="T0"/>
              <a:gd fmla="*/ 2147483647 h 224" name="T1"/>
              <a:gd fmla="*/ 2147483647 w 978" name="T2"/>
              <a:gd fmla="*/ 2147483647 h 224" name="T3"/>
              <a:gd fmla="*/ 2147483647 w 978" name="T4"/>
              <a:gd fmla="*/ 2147483647 h 224" name="T5"/>
              <a:gd fmla="*/ 2147483647 w 978" name="T6"/>
              <a:gd fmla="*/ 2147483647 h 224" name="T7"/>
              <a:gd fmla="*/ 2147483647 w 978" name="T8"/>
              <a:gd fmla="*/ 0 h 224" name="T9"/>
              <a:gd fmla="*/ 2147483647 w 978" name="T10"/>
              <a:gd fmla="*/ 2147483647 h 224" name="T11"/>
              <a:gd fmla="*/ 2147483647 w 978" name="T12"/>
              <a:gd fmla="*/ 2147483647 h 224" name="T13"/>
              <a:gd fmla="*/ 2147483647 w 978" name="T14"/>
              <a:gd fmla="*/ 2147483647 h 224" name="T15"/>
              <a:gd fmla="*/ 2147483647 w 978" name="T16"/>
              <a:gd fmla="*/ 2147483647 h 224" name="T17"/>
              <a:gd fmla="*/ 0 w 978" name="T18"/>
              <a:gd fmla="*/ 2147483647 h 224" name="T19"/>
              <a:gd fmla="*/ 0 w 978" name="T20"/>
              <a:gd fmla="*/ 2147483647 h 224" name="T21"/>
              <a:gd fmla="*/ 2147483647 w 978" name="T22"/>
              <a:gd fmla="*/ 2147483647 h 22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978" name="T36"/>
              <a:gd fmla="*/ 0 h 224" name="T37"/>
              <a:gd fmla="*/ 978 w 978" name="T38"/>
              <a:gd fmla="*/ 224 h 22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24" w="978">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3327" name="TextBox 151"/>
          <p:cNvSpPr>
            <a:spLocks noChangeArrowheads="1"/>
          </p:cNvSpPr>
          <p:nvPr/>
        </p:nvSpPr>
        <p:spPr bwMode="auto">
          <a:xfrm>
            <a:off x="1137920" y="4692650"/>
            <a:ext cx="3606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0%</a:t>
            </a:r>
          </a:p>
        </p:txBody>
      </p:sp>
      <p:sp>
        <p:nvSpPr>
          <p:cNvPr id="13328" name="TextBox 152"/>
          <p:cNvSpPr>
            <a:spLocks noChangeArrowheads="1"/>
          </p:cNvSpPr>
          <p:nvPr/>
        </p:nvSpPr>
        <p:spPr bwMode="auto">
          <a:xfrm>
            <a:off x="1050608" y="3800475"/>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20%</a:t>
            </a:r>
          </a:p>
        </p:txBody>
      </p:sp>
      <p:sp>
        <p:nvSpPr>
          <p:cNvPr id="13329" name="TextBox 153"/>
          <p:cNvSpPr>
            <a:spLocks noChangeArrowheads="1"/>
          </p:cNvSpPr>
          <p:nvPr/>
        </p:nvSpPr>
        <p:spPr bwMode="auto">
          <a:xfrm>
            <a:off x="1050608" y="3355975"/>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30%</a:t>
            </a:r>
          </a:p>
        </p:txBody>
      </p:sp>
      <p:sp>
        <p:nvSpPr>
          <p:cNvPr id="13330" name="TextBox 154"/>
          <p:cNvSpPr>
            <a:spLocks noChangeArrowheads="1"/>
          </p:cNvSpPr>
          <p:nvPr/>
        </p:nvSpPr>
        <p:spPr bwMode="auto">
          <a:xfrm>
            <a:off x="1050608" y="2909888"/>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40%</a:t>
            </a:r>
          </a:p>
        </p:txBody>
      </p:sp>
      <p:sp>
        <p:nvSpPr>
          <p:cNvPr id="13331" name="TextBox 155"/>
          <p:cNvSpPr>
            <a:spLocks noChangeArrowheads="1"/>
          </p:cNvSpPr>
          <p:nvPr/>
        </p:nvSpPr>
        <p:spPr bwMode="auto">
          <a:xfrm>
            <a:off x="1050608" y="2463800"/>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50%</a:t>
            </a:r>
          </a:p>
        </p:txBody>
      </p:sp>
      <p:sp>
        <p:nvSpPr>
          <p:cNvPr id="13332" name="TextBox 156"/>
          <p:cNvSpPr>
            <a:spLocks noChangeArrowheads="1"/>
          </p:cNvSpPr>
          <p:nvPr/>
        </p:nvSpPr>
        <p:spPr bwMode="auto">
          <a:xfrm>
            <a:off x="1050608" y="2019300"/>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60%</a:t>
            </a:r>
          </a:p>
        </p:txBody>
      </p:sp>
      <p:sp>
        <p:nvSpPr>
          <p:cNvPr id="13333" name="直接连接符 38"/>
          <p:cNvSpPr>
            <a:spLocks noChangeShapeType="1"/>
          </p:cNvSpPr>
          <p:nvPr/>
        </p:nvSpPr>
        <p:spPr bwMode="auto">
          <a:xfrm>
            <a:off x="1371600" y="4905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34" name="TextBox 165"/>
          <p:cNvSpPr>
            <a:spLocks noChangeArrowheads="1"/>
          </p:cNvSpPr>
          <p:nvPr/>
        </p:nvSpPr>
        <p:spPr bwMode="auto">
          <a:xfrm>
            <a:off x="1050608" y="4246563"/>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10%</a:t>
            </a:r>
          </a:p>
        </p:txBody>
      </p:sp>
      <p:sp>
        <p:nvSpPr>
          <p:cNvPr id="13335" name="TextBox 166"/>
          <p:cNvSpPr>
            <a:spLocks noChangeArrowheads="1"/>
          </p:cNvSpPr>
          <p:nvPr/>
        </p:nvSpPr>
        <p:spPr bwMode="auto">
          <a:xfrm>
            <a:off x="2252663" y="5099050"/>
            <a:ext cx="2621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400">
                <a:solidFill>
                  <a:srgbClr val="000000"/>
                </a:solidFill>
                <a:latin charset="-122" panose="020b0503020204020204" pitchFamily="34" typeface="微软雅黑"/>
                <a:ea charset="-122" panose="020b0503020204020204" pitchFamily="34" typeface="微软雅黑"/>
                <a:sym charset="0" panose="020b0604020202020204" pitchFamily="34" typeface="Arial"/>
              </a:rPr>
              <a:t>点击此处添加标题</a:t>
            </a:r>
          </a:p>
        </p:txBody>
      </p:sp>
      <p:sp>
        <p:nvSpPr>
          <p:cNvPr id="13336" name="直接连接符 41"/>
          <p:cNvSpPr>
            <a:spLocks noChangeShapeType="1"/>
          </p:cNvSpPr>
          <p:nvPr/>
        </p:nvSpPr>
        <p:spPr bwMode="auto">
          <a:xfrm>
            <a:off x="6864350" y="44608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37" name="直接连接符 42"/>
          <p:cNvSpPr>
            <a:spLocks noChangeShapeType="1"/>
          </p:cNvSpPr>
          <p:nvPr/>
        </p:nvSpPr>
        <p:spPr bwMode="auto">
          <a:xfrm>
            <a:off x="6864350" y="4016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38" name="直接连接符 43"/>
          <p:cNvSpPr>
            <a:spLocks noChangeShapeType="1"/>
          </p:cNvSpPr>
          <p:nvPr/>
        </p:nvSpPr>
        <p:spPr bwMode="auto">
          <a:xfrm>
            <a:off x="6864350" y="35718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39" name="直接连接符 44"/>
          <p:cNvSpPr>
            <a:spLocks noChangeShapeType="1"/>
          </p:cNvSpPr>
          <p:nvPr/>
        </p:nvSpPr>
        <p:spPr bwMode="auto">
          <a:xfrm>
            <a:off x="6864350" y="3127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40" name="直接连接符 45"/>
          <p:cNvSpPr>
            <a:spLocks noChangeShapeType="1"/>
          </p:cNvSpPr>
          <p:nvPr/>
        </p:nvSpPr>
        <p:spPr bwMode="auto">
          <a:xfrm>
            <a:off x="6864350" y="26828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41" name="直接连接符 46"/>
          <p:cNvSpPr>
            <a:spLocks noChangeShapeType="1"/>
          </p:cNvSpPr>
          <p:nvPr/>
        </p:nvSpPr>
        <p:spPr bwMode="auto">
          <a:xfrm>
            <a:off x="6864350" y="2238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42" name="Freeform 36"/>
          <p:cNvSpPr>
            <a:spLocks noChangeArrowheads="1"/>
          </p:cNvSpPr>
          <p:nvPr/>
        </p:nvSpPr>
        <p:spPr bwMode="auto">
          <a:xfrm>
            <a:off x="7064375" y="2462213"/>
            <a:ext cx="4187825" cy="2459037"/>
          </a:xfrm>
          <a:custGeom>
            <a:gdLst>
              <a:gd fmla="*/ 0 w 978" name="T0"/>
              <a:gd fmla="*/ 2147483647 h 374" name="T1"/>
              <a:gd fmla="*/ 0 w 978" name="T2"/>
              <a:gd fmla="*/ 2147483647 h 374" name="T3"/>
              <a:gd fmla="*/ 2147483647 w 978" name="T4"/>
              <a:gd fmla="*/ 2147483647 h 374" name="T5"/>
              <a:gd fmla="*/ 2147483647 w 978" name="T6"/>
              <a:gd fmla="*/ 2147483647 h 374" name="T7"/>
              <a:gd fmla="*/ 2147483647 w 978" name="T8"/>
              <a:gd fmla="*/ 0 h 374" name="T9"/>
              <a:gd fmla="*/ 2147483647 w 978" name="T10"/>
              <a:gd fmla="*/ 2147483647 h 374" name="T11"/>
              <a:gd fmla="*/ 2147483647 w 978" name="T12"/>
              <a:gd fmla="*/ 2147483647 h 374" name="T13"/>
              <a:gd fmla="*/ 2147483647 w 978" name="T14"/>
              <a:gd fmla="*/ 2147483647 h 374" name="T15"/>
              <a:gd fmla="*/ 2147483647 w 978" name="T16"/>
              <a:gd fmla="*/ 2147483647 h 374" name="T17"/>
              <a:gd fmla="*/ 2147483647 w 978" name="T18"/>
              <a:gd fmla="*/ 2147483647 h 374" name="T19"/>
              <a:gd fmla="*/ 2147483647 w 978" name="T20"/>
              <a:gd fmla="*/ 2147483647 h 374" name="T21"/>
              <a:gd fmla="*/ 0 w 978" name="T22"/>
              <a:gd fmla="*/ 2147483647 h 37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978" name="T36"/>
              <a:gd fmla="*/ 0 h 374" name="T37"/>
              <a:gd fmla="*/ 978 w 978" name="T38"/>
              <a:gd fmla="*/ 374 h 37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74" w="978">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3343" name="TextBox 174"/>
          <p:cNvSpPr>
            <a:spLocks noChangeArrowheads="1"/>
          </p:cNvSpPr>
          <p:nvPr/>
        </p:nvSpPr>
        <p:spPr bwMode="auto">
          <a:xfrm>
            <a:off x="6630669" y="4692650"/>
            <a:ext cx="3606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0%</a:t>
            </a:r>
          </a:p>
        </p:txBody>
      </p:sp>
      <p:sp>
        <p:nvSpPr>
          <p:cNvPr id="13344" name="TextBox 175"/>
          <p:cNvSpPr>
            <a:spLocks noChangeArrowheads="1"/>
          </p:cNvSpPr>
          <p:nvPr/>
        </p:nvSpPr>
        <p:spPr bwMode="auto">
          <a:xfrm>
            <a:off x="6541769" y="3800475"/>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20%</a:t>
            </a:r>
          </a:p>
        </p:txBody>
      </p:sp>
      <p:sp>
        <p:nvSpPr>
          <p:cNvPr id="13345" name="TextBox 176"/>
          <p:cNvSpPr>
            <a:spLocks noChangeArrowheads="1"/>
          </p:cNvSpPr>
          <p:nvPr/>
        </p:nvSpPr>
        <p:spPr bwMode="auto">
          <a:xfrm>
            <a:off x="6541769" y="3355975"/>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30%</a:t>
            </a:r>
          </a:p>
        </p:txBody>
      </p:sp>
      <p:sp>
        <p:nvSpPr>
          <p:cNvPr id="13346" name="TextBox 177"/>
          <p:cNvSpPr>
            <a:spLocks noChangeArrowheads="1"/>
          </p:cNvSpPr>
          <p:nvPr/>
        </p:nvSpPr>
        <p:spPr bwMode="auto">
          <a:xfrm>
            <a:off x="6541769" y="2909888"/>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40%</a:t>
            </a:r>
          </a:p>
        </p:txBody>
      </p:sp>
      <p:sp>
        <p:nvSpPr>
          <p:cNvPr id="13347" name="TextBox 178"/>
          <p:cNvSpPr>
            <a:spLocks noChangeArrowheads="1"/>
          </p:cNvSpPr>
          <p:nvPr/>
        </p:nvSpPr>
        <p:spPr bwMode="auto">
          <a:xfrm>
            <a:off x="6541769" y="2463800"/>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50%</a:t>
            </a:r>
          </a:p>
        </p:txBody>
      </p:sp>
      <p:sp>
        <p:nvSpPr>
          <p:cNvPr id="13348" name="TextBox 179"/>
          <p:cNvSpPr>
            <a:spLocks noChangeArrowheads="1"/>
          </p:cNvSpPr>
          <p:nvPr/>
        </p:nvSpPr>
        <p:spPr bwMode="auto">
          <a:xfrm>
            <a:off x="6541769" y="2019300"/>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60%</a:t>
            </a:r>
          </a:p>
        </p:txBody>
      </p:sp>
      <p:sp>
        <p:nvSpPr>
          <p:cNvPr id="13349" name="直接连接符 54"/>
          <p:cNvSpPr>
            <a:spLocks noChangeShapeType="1"/>
          </p:cNvSpPr>
          <p:nvPr/>
        </p:nvSpPr>
        <p:spPr bwMode="auto">
          <a:xfrm>
            <a:off x="6864350" y="4905375"/>
            <a:ext cx="4619625" cy="0"/>
          </a:xfrm>
          <a:prstGeom prst="line">
            <a:avLst/>
          </a:prstGeom>
          <a:noFill/>
          <a:ln cmpd="sng" w="9525">
            <a:solidFill>
              <a:srgbClr val="A5A5A5"/>
            </a:solidFill>
            <a:round/>
          </a:ln>
          <a:extLst>
            <a:ext uri="{909E8E84-426E-40DD-AFC4-6F175D3DCCD1}">
              <a14:hiddenFill>
                <a:noFill/>
              </a14:hiddenFill>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13350" name="TextBox 181"/>
          <p:cNvSpPr>
            <a:spLocks noChangeArrowheads="1"/>
          </p:cNvSpPr>
          <p:nvPr/>
        </p:nvSpPr>
        <p:spPr bwMode="auto">
          <a:xfrm>
            <a:off x="6541769" y="4246563"/>
            <a:ext cx="449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fontAlgn="base">
              <a:spcBef>
                <a:spcPct val="0"/>
              </a:spcBef>
              <a:spcAft>
                <a:spcPct val="0"/>
              </a:spcAft>
              <a:buFont charset="0" panose="020b0604020202020204" pitchFamily="34" typeface="Arial"/>
              <a:buNone/>
            </a:pPr>
            <a:r>
              <a:rPr altLang="zh-CN" lang="en-US" sz="1400">
                <a:solidFill>
                  <a:srgbClr val="595959"/>
                </a:solidFill>
                <a:latin charset="-122" panose="02010601030101010101" pitchFamily="2" typeface="方正中等线简体"/>
                <a:ea charset="-122" panose="02010601030101010101" pitchFamily="2" typeface="方正中等线简体"/>
                <a:sym charset="0" panose="020b0604020202020204" pitchFamily="34" typeface="Arial"/>
              </a:rPr>
              <a:t>10%</a:t>
            </a:r>
          </a:p>
        </p:txBody>
      </p:sp>
      <p:sp>
        <p:nvSpPr>
          <p:cNvPr id="13351" name="TextBox 182"/>
          <p:cNvSpPr>
            <a:spLocks noChangeArrowheads="1"/>
          </p:cNvSpPr>
          <p:nvPr/>
        </p:nvSpPr>
        <p:spPr bwMode="auto">
          <a:xfrm>
            <a:off x="7743824" y="5099050"/>
            <a:ext cx="2621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400">
                <a:solidFill>
                  <a:srgbClr val="000000"/>
                </a:solidFill>
                <a:latin charset="-122" panose="020b0503020204020204" pitchFamily="34" typeface="微软雅黑"/>
                <a:ea charset="-122" panose="020b0503020204020204" pitchFamily="34" typeface="微软雅黑"/>
                <a:sym charset="0" panose="020b0604020202020204" pitchFamily="34" typeface="Arial"/>
              </a:rPr>
              <a:t>点击此处添加标题</a:t>
            </a:r>
          </a:p>
        </p:txBody>
      </p:sp>
      <p:sp>
        <p:nvSpPr>
          <p:cNvPr id="13352" name="Content Placeholder 2"/>
          <p:cNvSpPr>
            <a:spLocks noChangeArrowheads="1"/>
          </p:cNvSpPr>
          <p:nvPr/>
        </p:nvSpPr>
        <p:spPr bwMode="auto">
          <a:xfrm>
            <a:off x="757238" y="5826125"/>
            <a:ext cx="10677525" cy="814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20000"/>
              </a:spcBef>
              <a:spcAft>
                <a:spcPct val="0"/>
              </a:spcAft>
              <a:buFont charset="0" panose="020b0604020202020204" pitchFamily="34" typeface="Arial"/>
              <a:buNone/>
            </a:pPr>
            <a:r>
              <a:rPr altLang="zh-CN" lang="en-US" sz="1200">
                <a:solidFill>
                  <a:srgbClr val="3D7283"/>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val="164521479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39"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4340" name="组合 8"/>
          <p:cNvGrpSpPr/>
          <p:nvPr/>
        </p:nvGrpSpPr>
        <p:grpSpPr>
          <a:xfrm>
            <a:off x="1250950" y="209550"/>
            <a:ext cx="9690100" cy="1028700"/>
            <a:chExt cx="9690039" cy="1028700"/>
          </a:xfrm>
        </p:grpSpPr>
        <p:sp>
          <p:nvSpPr>
            <p:cNvPr id="14341"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4342"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4343" name="Freeform 5"/>
          <p:cNvSpPr>
            <a:spLocks noChangeArrowheads="1"/>
          </p:cNvSpPr>
          <p:nvPr/>
        </p:nvSpPr>
        <p:spPr bwMode="auto">
          <a:xfrm>
            <a:off x="752475" y="2613025"/>
            <a:ext cx="2479675" cy="1957388"/>
          </a:xfrm>
          <a:custGeom>
            <a:gdLst>
              <a:gd fmla="*/ 164 w 233" name="T0"/>
              <a:gd fmla="*/ 30 h 184" name="T1"/>
              <a:gd fmla="*/ 171 w 233" name="T2"/>
              <a:gd fmla="*/ 60 h 184" name="T3"/>
              <a:gd fmla="*/ 109 w 233" name="T4"/>
              <a:gd fmla="*/ 122 h 184" name="T5"/>
              <a:gd fmla="*/ 55 w 233" name="T6"/>
              <a:gd fmla="*/ 89 h 184" name="T7"/>
              <a:gd fmla="*/ 0 w 233" name="T8"/>
              <a:gd fmla="*/ 119 h 184" name="T9"/>
              <a:gd fmla="*/ 109 w 233" name="T10"/>
              <a:gd fmla="*/ 184 h 184" name="T11"/>
              <a:gd fmla="*/ 233 w 233" name="T12"/>
              <a:gd fmla="*/ 60 h 184" name="T13"/>
              <a:gd fmla="*/ 218 w 233" name="T14"/>
              <a:gd fmla="*/ 0 h 184" name="T15"/>
              <a:gd fmla="*/ 164 w 233" name="T16"/>
              <a:gd fmla="*/ 30 h 1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3" name="T27"/>
              <a:gd fmla="*/ 0 h 184" name="T28"/>
              <a:gd fmla="*/ 233 w 233" name="T29"/>
              <a:gd fmla="*/ 184 h 18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84" w="233">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44" name="Freeform 6"/>
          <p:cNvSpPr>
            <a:spLocks noChangeArrowheads="1"/>
          </p:cNvSpPr>
          <p:nvPr/>
        </p:nvSpPr>
        <p:spPr bwMode="auto">
          <a:xfrm>
            <a:off x="1914525" y="1933575"/>
            <a:ext cx="1157288" cy="1001713"/>
          </a:xfrm>
          <a:custGeom>
            <a:gdLst>
              <a:gd fmla="*/ 55 w 109" name="T0"/>
              <a:gd fmla="*/ 94 h 94" name="T1"/>
              <a:gd fmla="*/ 109 w 109" name="T2"/>
              <a:gd fmla="*/ 64 h 94" name="T3"/>
              <a:gd fmla="*/ 0 w 109" name="T4"/>
              <a:gd fmla="*/ 0 h 94" name="T5"/>
              <a:gd fmla="*/ 0 w 109" name="T6"/>
              <a:gd fmla="*/ 61 h 94" name="T7"/>
              <a:gd fmla="*/ 55 w 109" name="T8"/>
              <a:gd fmla="*/ 94 h 94" name="T9"/>
              <a:gd fmla="*/ 0 60000 65536" name="T10"/>
              <a:gd fmla="*/ 0 60000 65536" name="T11"/>
              <a:gd fmla="*/ 0 60000 65536" name="T12"/>
              <a:gd fmla="*/ 0 60000 65536" name="T13"/>
              <a:gd fmla="*/ 0 60000 65536" name="T14"/>
              <a:gd fmla="*/ 0 w 109" name="T15"/>
              <a:gd fmla="*/ 0 h 94" name="T16"/>
              <a:gd fmla="*/ 109 w 109" name="T17"/>
              <a:gd fmla="*/ 94 h 94" name="T18"/>
            </a:gdLst>
            <a:cxnLst>
              <a:cxn ang="T10">
                <a:pos x="T0" y="T1"/>
              </a:cxn>
              <a:cxn ang="T11">
                <a:pos x="T2" y="T3"/>
              </a:cxn>
              <a:cxn ang="T12">
                <a:pos x="T4" y="T5"/>
              </a:cxn>
              <a:cxn ang="T13">
                <a:pos x="T6" y="T7"/>
              </a:cxn>
              <a:cxn ang="T14">
                <a:pos x="T8" y="T9"/>
              </a:cxn>
            </a:cxnLst>
            <a:rect b="T18" l="T15" r="T17" t="T16"/>
            <a:pathLst>
              <a:path h="94" w="109">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45" name="Freeform 7"/>
          <p:cNvSpPr>
            <a:spLocks noChangeArrowheads="1"/>
          </p:cNvSpPr>
          <p:nvPr/>
        </p:nvSpPr>
        <p:spPr bwMode="auto">
          <a:xfrm>
            <a:off x="593725" y="1933575"/>
            <a:ext cx="1320800" cy="1946275"/>
          </a:xfrm>
          <a:custGeom>
            <a:gdLst>
              <a:gd fmla="*/ 62 w 124" name="T0"/>
              <a:gd fmla="*/ 124 h 183" name="T1"/>
              <a:gd fmla="*/ 124 w 124" name="T2"/>
              <a:gd fmla="*/ 61 h 183" name="T3"/>
              <a:gd fmla="*/ 124 w 124" name="T4"/>
              <a:gd fmla="*/ 0 h 183" name="T5"/>
              <a:gd fmla="*/ 0 w 124" name="T6"/>
              <a:gd fmla="*/ 124 h 183" name="T7"/>
              <a:gd fmla="*/ 15 w 124" name="T8"/>
              <a:gd fmla="*/ 183 h 183" name="T9"/>
              <a:gd fmla="*/ 70 w 124" name="T10"/>
              <a:gd fmla="*/ 153 h 183" name="T11"/>
              <a:gd fmla="*/ 62 w 124" name="T12"/>
              <a:gd fmla="*/ 124 h 183" name="T13"/>
              <a:gd fmla="*/ 0 60000 65536" name="T14"/>
              <a:gd fmla="*/ 0 60000 65536" name="T15"/>
              <a:gd fmla="*/ 0 60000 65536" name="T16"/>
              <a:gd fmla="*/ 0 60000 65536" name="T17"/>
              <a:gd fmla="*/ 0 60000 65536" name="T18"/>
              <a:gd fmla="*/ 0 60000 65536" name="T19"/>
              <a:gd fmla="*/ 0 60000 65536" name="T20"/>
              <a:gd fmla="*/ 0 w 124" name="T21"/>
              <a:gd fmla="*/ 0 h 183" name="T22"/>
              <a:gd fmla="*/ 124 w 124" name="T23"/>
              <a:gd fmla="*/ 183 h 18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3" w="124">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46" name="Freeform 8"/>
          <p:cNvSpPr>
            <a:spLocks noChangeArrowheads="1"/>
          </p:cNvSpPr>
          <p:nvPr/>
        </p:nvSpPr>
        <p:spPr bwMode="auto">
          <a:xfrm>
            <a:off x="4687888" y="1933575"/>
            <a:ext cx="1255712" cy="1117600"/>
          </a:xfrm>
          <a:custGeom>
            <a:gdLst>
              <a:gd fmla="*/ 59 w 118" name="T0"/>
              <a:gd fmla="*/ 105 h 105" name="T1"/>
              <a:gd fmla="*/ 118 w 118" name="T2"/>
              <a:gd fmla="*/ 87 h 105" name="T3"/>
              <a:gd fmla="*/ 0 w 118" name="T4"/>
              <a:gd fmla="*/ 0 h 105" name="T5"/>
              <a:gd fmla="*/ 0 w 118" name="T6"/>
              <a:gd fmla="*/ 61 h 105" name="T7"/>
              <a:gd fmla="*/ 59 w 118" name="T8"/>
              <a:gd fmla="*/ 105 h 105" name="T9"/>
              <a:gd fmla="*/ 0 60000 65536" name="T10"/>
              <a:gd fmla="*/ 0 60000 65536" name="T11"/>
              <a:gd fmla="*/ 0 60000 65536" name="T12"/>
              <a:gd fmla="*/ 0 60000 65536" name="T13"/>
              <a:gd fmla="*/ 0 60000 65536" name="T14"/>
              <a:gd fmla="*/ 0 w 118" name="T15"/>
              <a:gd fmla="*/ 0 h 105" name="T16"/>
              <a:gd fmla="*/ 118 w 118" name="T17"/>
              <a:gd fmla="*/ 105 h 105" name="T18"/>
            </a:gdLst>
            <a:cxnLst>
              <a:cxn ang="T10">
                <a:pos x="T0" y="T1"/>
              </a:cxn>
              <a:cxn ang="T11">
                <a:pos x="T2" y="T3"/>
              </a:cxn>
              <a:cxn ang="T12">
                <a:pos x="T4" y="T5"/>
              </a:cxn>
              <a:cxn ang="T13">
                <a:pos x="T6" y="T7"/>
              </a:cxn>
              <a:cxn ang="T14">
                <a:pos x="T8" y="T9"/>
              </a:cxn>
            </a:cxnLst>
            <a:rect b="T18" l="T15" r="T17" t="T16"/>
            <a:pathLst>
              <a:path h="105" w="118">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47" name="Freeform 9"/>
          <p:cNvSpPr>
            <a:spLocks noChangeArrowheads="1"/>
          </p:cNvSpPr>
          <p:nvPr/>
        </p:nvSpPr>
        <p:spPr bwMode="auto">
          <a:xfrm>
            <a:off x="3370263" y="1933575"/>
            <a:ext cx="1317625" cy="2606675"/>
          </a:xfrm>
          <a:custGeom>
            <a:gdLst>
              <a:gd fmla="*/ 62 w 124" name="T0"/>
              <a:gd fmla="*/ 124 h 245" name="T1"/>
              <a:gd fmla="*/ 124 w 124" name="T2"/>
              <a:gd fmla="*/ 61 h 245" name="T3"/>
              <a:gd fmla="*/ 124 w 124" name="T4"/>
              <a:gd fmla="*/ 0 h 245" name="T5"/>
              <a:gd fmla="*/ 0 w 124" name="T6"/>
              <a:gd fmla="*/ 124 h 245" name="T7"/>
              <a:gd fmla="*/ 100 w 124" name="T8"/>
              <a:gd fmla="*/ 245 h 245" name="T9"/>
              <a:gd fmla="*/ 112 w 124" name="T10"/>
              <a:gd fmla="*/ 185 h 245" name="T11"/>
              <a:gd fmla="*/ 62 w 124" name="T12"/>
              <a:gd fmla="*/ 124 h 245" name="T13"/>
              <a:gd fmla="*/ 0 60000 65536" name="T14"/>
              <a:gd fmla="*/ 0 60000 65536" name="T15"/>
              <a:gd fmla="*/ 0 60000 65536" name="T16"/>
              <a:gd fmla="*/ 0 60000 65536" name="T17"/>
              <a:gd fmla="*/ 0 60000 65536" name="T18"/>
              <a:gd fmla="*/ 0 60000 65536" name="T19"/>
              <a:gd fmla="*/ 0 60000 65536" name="T20"/>
              <a:gd fmla="*/ 0 w 124" name="T21"/>
              <a:gd fmla="*/ 0 h 245" name="T22"/>
              <a:gd fmla="*/ 124 w 124" name="T23"/>
              <a:gd fmla="*/ 245 h 24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45" w="124">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48" name="Freeform 10"/>
          <p:cNvSpPr>
            <a:spLocks noChangeArrowheads="1"/>
          </p:cNvSpPr>
          <p:nvPr/>
        </p:nvSpPr>
        <p:spPr bwMode="auto">
          <a:xfrm>
            <a:off x="4432300" y="2857500"/>
            <a:ext cx="1574800" cy="1712913"/>
          </a:xfrm>
          <a:custGeom>
            <a:gdLst>
              <a:gd fmla="*/ 83 w 148" name="T0"/>
              <a:gd fmla="*/ 18 h 161" name="T1"/>
              <a:gd fmla="*/ 86 w 148" name="T2"/>
              <a:gd fmla="*/ 37 h 161" name="T3"/>
              <a:gd fmla="*/ 24 w 148" name="T4"/>
              <a:gd fmla="*/ 99 h 161" name="T5"/>
              <a:gd fmla="*/ 12 w 148" name="T6"/>
              <a:gd fmla="*/ 98 h 161" name="T7"/>
              <a:gd fmla="*/ 0 w 148" name="T8"/>
              <a:gd fmla="*/ 158 h 161" name="T9"/>
              <a:gd fmla="*/ 24 w 148" name="T10"/>
              <a:gd fmla="*/ 161 h 161" name="T11"/>
              <a:gd fmla="*/ 148 w 148" name="T12"/>
              <a:gd fmla="*/ 37 h 161" name="T13"/>
              <a:gd fmla="*/ 142 w 148" name="T14"/>
              <a:gd fmla="*/ 0 h 161" name="T15"/>
              <a:gd fmla="*/ 83 w 148" name="T16"/>
              <a:gd fmla="*/ 18 h 1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8" name="T27"/>
              <a:gd fmla="*/ 0 h 161" name="T28"/>
              <a:gd fmla="*/ 148 w 148" name="T29"/>
              <a:gd fmla="*/ 161 h 1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1" w="148">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49" name="Freeform 11"/>
          <p:cNvSpPr>
            <a:spLocks noChangeArrowheads="1"/>
          </p:cNvSpPr>
          <p:nvPr/>
        </p:nvSpPr>
        <p:spPr bwMode="auto">
          <a:xfrm>
            <a:off x="6261100" y="1933575"/>
            <a:ext cx="1320800" cy="2500313"/>
          </a:xfrm>
          <a:custGeom>
            <a:gdLst>
              <a:gd fmla="*/ 62 w 124" name="T0"/>
              <a:gd fmla="*/ 124 h 235" name="T1"/>
              <a:gd fmla="*/ 124 w 124" name="T2"/>
              <a:gd fmla="*/ 61 h 235" name="T3"/>
              <a:gd fmla="*/ 124 w 124" name="T4"/>
              <a:gd fmla="*/ 0 h 235" name="T5"/>
              <a:gd fmla="*/ 0 w 124" name="T6"/>
              <a:gd fmla="*/ 124 h 235" name="T7"/>
              <a:gd fmla="*/ 70 w 124" name="T8"/>
              <a:gd fmla="*/ 235 h 235" name="T9"/>
              <a:gd fmla="*/ 97 w 124" name="T10"/>
              <a:gd fmla="*/ 180 h 235" name="T11"/>
              <a:gd fmla="*/ 62 w 124" name="T12"/>
              <a:gd fmla="*/ 124 h 235" name="T13"/>
              <a:gd fmla="*/ 0 60000 65536" name="T14"/>
              <a:gd fmla="*/ 0 60000 65536" name="T15"/>
              <a:gd fmla="*/ 0 60000 65536" name="T16"/>
              <a:gd fmla="*/ 0 60000 65536" name="T17"/>
              <a:gd fmla="*/ 0 60000 65536" name="T18"/>
              <a:gd fmla="*/ 0 60000 65536" name="T19"/>
              <a:gd fmla="*/ 0 60000 65536" name="T20"/>
              <a:gd fmla="*/ 0 w 124" name="T21"/>
              <a:gd fmla="*/ 0 h 235" name="T22"/>
              <a:gd fmla="*/ 124 w 124" name="T23"/>
              <a:gd fmla="*/ 235 h 23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5" w="124">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50" name="Freeform 12"/>
          <p:cNvSpPr>
            <a:spLocks noChangeArrowheads="1"/>
          </p:cNvSpPr>
          <p:nvPr/>
        </p:nvSpPr>
        <p:spPr bwMode="auto">
          <a:xfrm>
            <a:off x="7581900" y="1933575"/>
            <a:ext cx="1285875" cy="1181100"/>
          </a:xfrm>
          <a:custGeom>
            <a:gdLst>
              <a:gd fmla="*/ 61 w 121" name="T0"/>
              <a:gd fmla="*/ 111 h 111" name="T1"/>
              <a:gd fmla="*/ 121 w 121" name="T2"/>
              <a:gd fmla="*/ 99 h 111" name="T3"/>
              <a:gd fmla="*/ 0 w 121" name="T4"/>
              <a:gd fmla="*/ 0 h 111" name="T5"/>
              <a:gd fmla="*/ 0 w 121" name="T6"/>
              <a:gd fmla="*/ 61 h 111" name="T7"/>
              <a:gd fmla="*/ 61 w 121" name="T8"/>
              <a:gd fmla="*/ 111 h 111" name="T9"/>
              <a:gd fmla="*/ 0 60000 65536" name="T10"/>
              <a:gd fmla="*/ 0 60000 65536" name="T11"/>
              <a:gd fmla="*/ 0 60000 65536" name="T12"/>
              <a:gd fmla="*/ 0 60000 65536" name="T13"/>
              <a:gd fmla="*/ 0 60000 65536" name="T14"/>
              <a:gd fmla="*/ 0 w 121" name="T15"/>
              <a:gd fmla="*/ 0 h 111" name="T16"/>
              <a:gd fmla="*/ 121 w 121" name="T17"/>
              <a:gd fmla="*/ 111 h 111" name="T18"/>
            </a:gdLst>
            <a:cxnLst>
              <a:cxn ang="T10">
                <a:pos x="T0" y="T1"/>
              </a:cxn>
              <a:cxn ang="T11">
                <a:pos x="T2" y="T3"/>
              </a:cxn>
              <a:cxn ang="T12">
                <a:pos x="T4" y="T5"/>
              </a:cxn>
              <a:cxn ang="T13">
                <a:pos x="T6" y="T7"/>
              </a:cxn>
              <a:cxn ang="T14">
                <a:pos x="T8" y="T9"/>
              </a:cxn>
            </a:cxnLst>
            <a:rect b="T18" l="T15" r="T17" t="T16"/>
            <a:pathLst>
              <a:path h="110" w="120">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51" name="Freeform 13"/>
          <p:cNvSpPr>
            <a:spLocks noChangeArrowheads="1"/>
          </p:cNvSpPr>
          <p:nvPr/>
        </p:nvSpPr>
        <p:spPr bwMode="auto">
          <a:xfrm>
            <a:off x="7007225" y="2986088"/>
            <a:ext cx="1892300" cy="1585912"/>
          </a:xfrm>
          <a:custGeom>
            <a:gdLst>
              <a:gd fmla="*/ 115 w 178" name="T0"/>
              <a:gd fmla="*/ 12 h 149" name="T1"/>
              <a:gd fmla="*/ 116 w 178" name="T2"/>
              <a:gd fmla="*/ 25 h 149" name="T3"/>
              <a:gd fmla="*/ 54 w 178" name="T4"/>
              <a:gd fmla="*/ 87 h 149" name="T5"/>
              <a:gd fmla="*/ 27 w 178" name="T6"/>
              <a:gd fmla="*/ 81 h 149" name="T7"/>
              <a:gd fmla="*/ 0 w 178" name="T8"/>
              <a:gd fmla="*/ 136 h 149" name="T9"/>
              <a:gd fmla="*/ 54 w 178" name="T10"/>
              <a:gd fmla="*/ 149 h 149" name="T11"/>
              <a:gd fmla="*/ 178 w 178" name="T12"/>
              <a:gd fmla="*/ 25 h 149" name="T13"/>
              <a:gd fmla="*/ 175 w 178" name="T14"/>
              <a:gd fmla="*/ 0 h 149" name="T15"/>
              <a:gd fmla="*/ 115 w 178" name="T16"/>
              <a:gd fmla="*/ 12 h 14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8" name="T27"/>
              <a:gd fmla="*/ 0 h 149" name="T28"/>
              <a:gd fmla="*/ 178 w 178" name="T29"/>
              <a:gd fmla="*/ 149 h 14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49" w="178">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52" name="Freeform 14"/>
          <p:cNvSpPr>
            <a:spLocks noChangeArrowheads="1"/>
          </p:cNvSpPr>
          <p:nvPr/>
        </p:nvSpPr>
        <p:spPr bwMode="auto">
          <a:xfrm>
            <a:off x="10036175" y="2519363"/>
            <a:ext cx="1628775" cy="2052637"/>
          </a:xfrm>
          <a:custGeom>
            <a:gdLst>
              <a:gd fmla="*/ 80 w 153" name="T0"/>
              <a:gd fmla="*/ 34 h 193" name="T1"/>
              <a:gd fmla="*/ 91 w 153" name="T2"/>
              <a:gd fmla="*/ 69 h 193" name="T3"/>
              <a:gd fmla="*/ 29 w 153" name="T4"/>
              <a:gd fmla="*/ 131 h 193" name="T5"/>
              <a:gd fmla="*/ 15 w 153" name="T6"/>
              <a:gd fmla="*/ 129 h 193" name="T7"/>
              <a:gd fmla="*/ 0 w 153" name="T8"/>
              <a:gd fmla="*/ 189 h 193" name="T9"/>
              <a:gd fmla="*/ 29 w 153" name="T10"/>
              <a:gd fmla="*/ 193 h 193" name="T11"/>
              <a:gd fmla="*/ 153 w 153" name="T12"/>
              <a:gd fmla="*/ 69 h 193" name="T13"/>
              <a:gd fmla="*/ 132 w 153" name="T14"/>
              <a:gd fmla="*/ 0 h 193" name="T15"/>
              <a:gd fmla="*/ 80 w 153" name="T16"/>
              <a:gd fmla="*/ 34 h 19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3" name="T27"/>
              <a:gd fmla="*/ 0 h 193" name="T28"/>
              <a:gd fmla="*/ 153 w 153" name="T29"/>
              <a:gd fmla="*/ 193 h 19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3" w="15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53" name="Freeform 15"/>
          <p:cNvSpPr>
            <a:spLocks noChangeArrowheads="1"/>
          </p:cNvSpPr>
          <p:nvPr/>
        </p:nvSpPr>
        <p:spPr bwMode="auto">
          <a:xfrm>
            <a:off x="9026525" y="1933575"/>
            <a:ext cx="1320800" cy="2593975"/>
          </a:xfrm>
          <a:custGeom>
            <a:gdLst>
              <a:gd fmla="*/ 61 w 124" name="T0"/>
              <a:gd fmla="*/ 124 h 244" name="T1"/>
              <a:gd fmla="*/ 124 w 124" name="T2"/>
              <a:gd fmla="*/ 61 h 244" name="T3"/>
              <a:gd fmla="*/ 124 w 124" name="T4"/>
              <a:gd fmla="*/ 0 h 244" name="T5"/>
              <a:gd fmla="*/ 0 w 124" name="T6"/>
              <a:gd fmla="*/ 124 h 244" name="T7"/>
              <a:gd fmla="*/ 95 w 124" name="T8"/>
              <a:gd fmla="*/ 244 h 244" name="T9"/>
              <a:gd fmla="*/ 110 w 124" name="T10"/>
              <a:gd fmla="*/ 184 h 244" name="T11"/>
              <a:gd fmla="*/ 61 w 124" name="T12"/>
              <a:gd fmla="*/ 124 h 244" name="T13"/>
              <a:gd fmla="*/ 0 60000 65536" name="T14"/>
              <a:gd fmla="*/ 0 60000 65536" name="T15"/>
              <a:gd fmla="*/ 0 60000 65536" name="T16"/>
              <a:gd fmla="*/ 0 60000 65536" name="T17"/>
              <a:gd fmla="*/ 0 60000 65536" name="T18"/>
              <a:gd fmla="*/ 0 60000 65536" name="T19"/>
              <a:gd fmla="*/ 0 60000 65536" name="T20"/>
              <a:gd fmla="*/ 0 w 124" name="T21"/>
              <a:gd fmla="*/ 0 h 244" name="T22"/>
              <a:gd fmla="*/ 124 w 124" name="T23"/>
              <a:gd fmla="*/ 244 h 24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44" w="12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54" name="Freeform 16"/>
          <p:cNvSpPr>
            <a:spLocks noChangeArrowheads="1"/>
          </p:cNvSpPr>
          <p:nvPr/>
        </p:nvSpPr>
        <p:spPr bwMode="auto">
          <a:xfrm>
            <a:off x="10347325" y="1933575"/>
            <a:ext cx="1095375" cy="947738"/>
          </a:xfrm>
          <a:custGeom>
            <a:gdLst>
              <a:gd fmla="*/ 51 w 103" name="T0"/>
              <a:gd fmla="*/ 89 h 89" name="T1"/>
              <a:gd fmla="*/ 103 w 103" name="T2"/>
              <a:gd fmla="*/ 55 h 89" name="T3"/>
              <a:gd fmla="*/ 0 w 103" name="T4"/>
              <a:gd fmla="*/ 0 h 89" name="T5"/>
              <a:gd fmla="*/ 0 w 103" name="T6"/>
              <a:gd fmla="*/ 61 h 89" name="T7"/>
              <a:gd fmla="*/ 51 w 103" name="T8"/>
              <a:gd fmla="*/ 89 h 89" name="T9"/>
              <a:gd fmla="*/ 0 60000 65536" name="T10"/>
              <a:gd fmla="*/ 0 60000 65536" name="T11"/>
              <a:gd fmla="*/ 0 60000 65536" name="T12"/>
              <a:gd fmla="*/ 0 60000 65536" name="T13"/>
              <a:gd fmla="*/ 0 60000 65536" name="T14"/>
              <a:gd fmla="*/ 0 w 103" name="T15"/>
              <a:gd fmla="*/ 0 h 89" name="T16"/>
              <a:gd fmla="*/ 103 w 103" name="T17"/>
              <a:gd fmla="*/ 89 h 89" name="T18"/>
            </a:gdLst>
            <a:cxnLst>
              <a:cxn ang="T10">
                <a:pos x="T0" y="T1"/>
              </a:cxn>
              <a:cxn ang="T11">
                <a:pos x="T2" y="T3"/>
              </a:cxn>
              <a:cxn ang="T12">
                <a:pos x="T4" y="T5"/>
              </a:cxn>
              <a:cxn ang="T13">
                <a:pos x="T6" y="T7"/>
              </a:cxn>
              <a:cxn ang="T14">
                <a:pos x="T8" y="T9"/>
              </a:cxn>
            </a:cxnLst>
            <a:rect b="T18" l="T15" r="T17" t="T16"/>
            <a:pathLst>
              <a:path h="89" w="103">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14355" name="TextBox 73"/>
          <p:cNvSpPr>
            <a:spLocks noChangeArrowheads="1"/>
          </p:cNvSpPr>
          <p:nvPr/>
        </p:nvSpPr>
        <p:spPr bwMode="auto">
          <a:xfrm>
            <a:off x="1162050" y="48990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400">
                <a:solidFill>
                  <a:srgbClr val="3F3F3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4356" name="TextBox 74"/>
          <p:cNvSpPr>
            <a:spLocks noChangeArrowheads="1"/>
          </p:cNvSpPr>
          <p:nvPr/>
        </p:nvSpPr>
        <p:spPr bwMode="auto">
          <a:xfrm>
            <a:off x="4029075" y="48990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400">
                <a:solidFill>
                  <a:srgbClr val="3F3F3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4357" name="TextBox 75"/>
          <p:cNvSpPr>
            <a:spLocks noChangeArrowheads="1"/>
          </p:cNvSpPr>
          <p:nvPr/>
        </p:nvSpPr>
        <p:spPr bwMode="auto">
          <a:xfrm>
            <a:off x="6921499" y="48990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400">
                <a:solidFill>
                  <a:srgbClr val="3F3F3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4358" name="TextBox 76"/>
          <p:cNvSpPr>
            <a:spLocks noChangeArrowheads="1"/>
          </p:cNvSpPr>
          <p:nvPr/>
        </p:nvSpPr>
        <p:spPr bwMode="auto">
          <a:xfrm>
            <a:off x="9599614" y="4899025"/>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400">
                <a:solidFill>
                  <a:srgbClr val="3F3F3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4359" name="TextBox 77"/>
          <p:cNvSpPr>
            <a:spLocks noChangeArrowheads="1"/>
          </p:cNvSpPr>
          <p:nvPr/>
        </p:nvSpPr>
        <p:spPr bwMode="auto">
          <a:xfrm>
            <a:off x="880110" y="2503488"/>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35%</a:t>
            </a:r>
          </a:p>
        </p:txBody>
      </p:sp>
      <p:sp>
        <p:nvSpPr>
          <p:cNvPr id="14360" name="TextBox 78"/>
          <p:cNvSpPr>
            <a:spLocks noChangeArrowheads="1"/>
          </p:cNvSpPr>
          <p:nvPr/>
        </p:nvSpPr>
        <p:spPr bwMode="auto">
          <a:xfrm>
            <a:off x="2146935" y="2206625"/>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13%</a:t>
            </a:r>
          </a:p>
        </p:txBody>
      </p:sp>
      <p:sp>
        <p:nvSpPr>
          <p:cNvPr id="14361" name="TextBox 79"/>
          <p:cNvSpPr>
            <a:spLocks noChangeArrowheads="1"/>
          </p:cNvSpPr>
          <p:nvPr/>
        </p:nvSpPr>
        <p:spPr bwMode="auto">
          <a:xfrm>
            <a:off x="2067560" y="3897313"/>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52%</a:t>
            </a:r>
          </a:p>
        </p:txBody>
      </p:sp>
      <p:sp>
        <p:nvSpPr>
          <p:cNvPr id="14362" name="TextBox 80"/>
          <p:cNvSpPr>
            <a:spLocks noChangeArrowheads="1"/>
          </p:cNvSpPr>
          <p:nvPr/>
        </p:nvSpPr>
        <p:spPr bwMode="auto">
          <a:xfrm>
            <a:off x="3474085" y="3035300"/>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46%</a:t>
            </a:r>
          </a:p>
        </p:txBody>
      </p:sp>
      <p:sp>
        <p:nvSpPr>
          <p:cNvPr id="14363" name="TextBox 81"/>
          <p:cNvSpPr>
            <a:spLocks noChangeArrowheads="1"/>
          </p:cNvSpPr>
          <p:nvPr/>
        </p:nvSpPr>
        <p:spPr bwMode="auto">
          <a:xfrm>
            <a:off x="5053648" y="2287588"/>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18%</a:t>
            </a:r>
          </a:p>
        </p:txBody>
      </p:sp>
      <p:sp>
        <p:nvSpPr>
          <p:cNvPr id="14364" name="TextBox 82"/>
          <p:cNvSpPr>
            <a:spLocks noChangeArrowheads="1"/>
          </p:cNvSpPr>
          <p:nvPr/>
        </p:nvSpPr>
        <p:spPr bwMode="auto">
          <a:xfrm>
            <a:off x="5193348" y="3629025"/>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36%</a:t>
            </a:r>
          </a:p>
        </p:txBody>
      </p:sp>
      <p:sp>
        <p:nvSpPr>
          <p:cNvPr id="14365" name="TextBox 83"/>
          <p:cNvSpPr>
            <a:spLocks noChangeArrowheads="1"/>
          </p:cNvSpPr>
          <p:nvPr/>
        </p:nvSpPr>
        <p:spPr bwMode="auto">
          <a:xfrm>
            <a:off x="6363335" y="3035300"/>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42%</a:t>
            </a:r>
          </a:p>
        </p:txBody>
      </p:sp>
      <p:sp>
        <p:nvSpPr>
          <p:cNvPr id="14366" name="TextBox 84"/>
          <p:cNvSpPr>
            <a:spLocks noChangeArrowheads="1"/>
          </p:cNvSpPr>
          <p:nvPr/>
        </p:nvSpPr>
        <p:spPr bwMode="auto">
          <a:xfrm>
            <a:off x="7942899" y="2287588"/>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18%</a:t>
            </a:r>
          </a:p>
        </p:txBody>
      </p:sp>
      <p:sp>
        <p:nvSpPr>
          <p:cNvPr id="14367" name="TextBox 85"/>
          <p:cNvSpPr>
            <a:spLocks noChangeArrowheads="1"/>
          </p:cNvSpPr>
          <p:nvPr/>
        </p:nvSpPr>
        <p:spPr bwMode="auto">
          <a:xfrm>
            <a:off x="8084184" y="3629025"/>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40%</a:t>
            </a:r>
          </a:p>
        </p:txBody>
      </p:sp>
      <p:sp>
        <p:nvSpPr>
          <p:cNvPr id="14368" name="TextBox 86"/>
          <p:cNvSpPr>
            <a:spLocks noChangeArrowheads="1"/>
          </p:cNvSpPr>
          <p:nvPr/>
        </p:nvSpPr>
        <p:spPr bwMode="auto">
          <a:xfrm>
            <a:off x="9120824" y="3035300"/>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46%</a:t>
            </a:r>
          </a:p>
        </p:txBody>
      </p:sp>
      <p:sp>
        <p:nvSpPr>
          <p:cNvPr id="14369" name="TextBox 87"/>
          <p:cNvSpPr>
            <a:spLocks noChangeArrowheads="1"/>
          </p:cNvSpPr>
          <p:nvPr/>
        </p:nvSpPr>
        <p:spPr bwMode="auto">
          <a:xfrm>
            <a:off x="10571799" y="2219325"/>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12%</a:t>
            </a:r>
          </a:p>
        </p:txBody>
      </p:sp>
      <p:sp>
        <p:nvSpPr>
          <p:cNvPr id="14370" name="TextBox 88"/>
          <p:cNvSpPr>
            <a:spLocks noChangeArrowheads="1"/>
          </p:cNvSpPr>
          <p:nvPr/>
        </p:nvSpPr>
        <p:spPr bwMode="auto">
          <a:xfrm>
            <a:off x="10919459" y="3629025"/>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601030101010101" pitchFamily="2" typeface="方正中等线简体"/>
                <a:ea charset="-122" panose="02010601030101010101" pitchFamily="2" typeface="方正中等线简体"/>
                <a:sym charset="-122" panose="02010601030101010101" pitchFamily="2" typeface="方正中等线简体"/>
              </a:rPr>
              <a:t>42%</a:t>
            </a:r>
          </a:p>
        </p:txBody>
      </p:sp>
      <p:sp>
        <p:nvSpPr>
          <p:cNvPr id="14371" name="Content Placeholder 2"/>
          <p:cNvSpPr>
            <a:spLocks noChangeArrowheads="1"/>
          </p:cNvSpPr>
          <p:nvPr/>
        </p:nvSpPr>
        <p:spPr bwMode="auto">
          <a:xfrm>
            <a:off x="757238" y="5826125"/>
            <a:ext cx="10677525" cy="814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4372" name="Copyright Notice"/>
          <p:cNvSpPr>
            <a:spLocks noChangeArrowheads="1"/>
          </p:cNvSpPr>
          <p:nvPr/>
        </p:nvSpPr>
        <p:spPr bwMode="auto">
          <a:xfrm>
            <a:off x="2469589" y="384175"/>
            <a:ext cx="7252826"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相关理论前沿成果POWER TEMPLATE</a:t>
            </a:r>
          </a:p>
        </p:txBody>
      </p:sp>
    </p:spTree>
    <p:extLst>
      <p:ext uri="{BB962C8B-B14F-4D97-AF65-F5344CB8AC3E}">
        <p14:creationId val="396587904"/>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3"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5364" name="组合 8"/>
          <p:cNvGrpSpPr/>
          <p:nvPr/>
        </p:nvGrpSpPr>
        <p:grpSpPr>
          <a:xfrm>
            <a:off x="1250950" y="209550"/>
            <a:ext cx="9690100" cy="1028700"/>
            <a:chExt cx="9690039" cy="1028700"/>
          </a:xfrm>
        </p:grpSpPr>
        <p:sp>
          <p:nvSpPr>
            <p:cNvPr id="15365"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5366"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5367" name="Freeform 112"/>
          <p:cNvSpPr>
            <a:spLocks noChangeArrowheads="1"/>
          </p:cNvSpPr>
          <p:nvPr/>
        </p:nvSpPr>
        <p:spPr bwMode="auto">
          <a:xfrm>
            <a:off x="1466850" y="2324100"/>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68" name="Oval 113"/>
          <p:cNvSpPr>
            <a:spLocks noChangeArrowheads="1"/>
          </p:cNvSpPr>
          <p:nvPr/>
        </p:nvSpPr>
        <p:spPr bwMode="auto">
          <a:xfrm>
            <a:off x="1585913" y="2152650"/>
            <a:ext cx="158750"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69" name="Freeform 114"/>
          <p:cNvSpPr>
            <a:spLocks noChangeArrowheads="1"/>
          </p:cNvSpPr>
          <p:nvPr/>
        </p:nvSpPr>
        <p:spPr bwMode="auto">
          <a:xfrm>
            <a:off x="1944688" y="2324100"/>
            <a:ext cx="409575" cy="868363"/>
          </a:xfrm>
          <a:custGeom>
            <a:gdLst>
              <a:gd fmla="*/ 32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0" name="Oval 115"/>
          <p:cNvSpPr>
            <a:spLocks noChangeArrowheads="1"/>
          </p:cNvSpPr>
          <p:nvPr/>
        </p:nvSpPr>
        <p:spPr bwMode="auto">
          <a:xfrm>
            <a:off x="2076450" y="2152650"/>
            <a:ext cx="158750"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1" name="Freeform 116"/>
          <p:cNvSpPr>
            <a:spLocks noChangeArrowheads="1"/>
          </p:cNvSpPr>
          <p:nvPr/>
        </p:nvSpPr>
        <p:spPr bwMode="auto">
          <a:xfrm>
            <a:off x="2435225" y="2324100"/>
            <a:ext cx="407988"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2" name="Oval 117"/>
          <p:cNvSpPr>
            <a:spLocks noChangeArrowheads="1"/>
          </p:cNvSpPr>
          <p:nvPr/>
        </p:nvSpPr>
        <p:spPr bwMode="auto">
          <a:xfrm>
            <a:off x="2563813" y="2152650"/>
            <a:ext cx="160337"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3" name="Freeform 118"/>
          <p:cNvSpPr>
            <a:spLocks noChangeArrowheads="1"/>
          </p:cNvSpPr>
          <p:nvPr/>
        </p:nvSpPr>
        <p:spPr bwMode="auto">
          <a:xfrm>
            <a:off x="476250" y="2324100"/>
            <a:ext cx="411163"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4" name="Oval 119"/>
          <p:cNvSpPr>
            <a:spLocks noChangeArrowheads="1"/>
          </p:cNvSpPr>
          <p:nvPr/>
        </p:nvSpPr>
        <p:spPr bwMode="auto">
          <a:xfrm>
            <a:off x="598488" y="2152650"/>
            <a:ext cx="166687"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5" name="Freeform 120"/>
          <p:cNvSpPr>
            <a:spLocks noChangeArrowheads="1"/>
          </p:cNvSpPr>
          <p:nvPr/>
        </p:nvSpPr>
        <p:spPr bwMode="auto">
          <a:xfrm>
            <a:off x="965200" y="2324100"/>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6" name="Oval 121"/>
          <p:cNvSpPr>
            <a:spLocks noChangeArrowheads="1"/>
          </p:cNvSpPr>
          <p:nvPr/>
        </p:nvSpPr>
        <p:spPr bwMode="auto">
          <a:xfrm>
            <a:off x="1085850" y="2152650"/>
            <a:ext cx="169863"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7" name="Freeform 122"/>
          <p:cNvSpPr>
            <a:spLocks noChangeArrowheads="1"/>
          </p:cNvSpPr>
          <p:nvPr/>
        </p:nvSpPr>
        <p:spPr bwMode="auto">
          <a:xfrm>
            <a:off x="3892550" y="2324100"/>
            <a:ext cx="407988"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8" name="Oval 123"/>
          <p:cNvSpPr>
            <a:spLocks noChangeArrowheads="1"/>
          </p:cNvSpPr>
          <p:nvPr/>
        </p:nvSpPr>
        <p:spPr bwMode="auto">
          <a:xfrm>
            <a:off x="4011613" y="2152650"/>
            <a:ext cx="169862"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79" name="Freeform 124"/>
          <p:cNvSpPr>
            <a:spLocks noChangeArrowheads="1"/>
          </p:cNvSpPr>
          <p:nvPr/>
        </p:nvSpPr>
        <p:spPr bwMode="auto">
          <a:xfrm>
            <a:off x="4381500" y="2324100"/>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0" name="Oval 125"/>
          <p:cNvSpPr>
            <a:spLocks noChangeArrowheads="1"/>
          </p:cNvSpPr>
          <p:nvPr/>
        </p:nvSpPr>
        <p:spPr bwMode="auto">
          <a:xfrm>
            <a:off x="4500563" y="2152650"/>
            <a:ext cx="169862"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1" name="Freeform 126"/>
          <p:cNvSpPr>
            <a:spLocks noChangeArrowheads="1"/>
          </p:cNvSpPr>
          <p:nvPr/>
        </p:nvSpPr>
        <p:spPr bwMode="auto">
          <a:xfrm>
            <a:off x="4870450" y="2324100"/>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9 w 41" name="T18"/>
              <a:gd fmla="*/ 14 h 87" name="T19"/>
              <a:gd fmla="*/ 9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2" name="Oval 127"/>
          <p:cNvSpPr>
            <a:spLocks noChangeArrowheads="1"/>
          </p:cNvSpPr>
          <p:nvPr/>
        </p:nvSpPr>
        <p:spPr bwMode="auto">
          <a:xfrm>
            <a:off x="4991100" y="2152650"/>
            <a:ext cx="158750"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3" name="Freeform 128"/>
          <p:cNvSpPr>
            <a:spLocks noChangeArrowheads="1"/>
          </p:cNvSpPr>
          <p:nvPr/>
        </p:nvSpPr>
        <p:spPr bwMode="auto">
          <a:xfrm>
            <a:off x="2913063" y="2324100"/>
            <a:ext cx="411162"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4" name="Oval 129"/>
          <p:cNvSpPr>
            <a:spLocks noChangeArrowheads="1"/>
          </p:cNvSpPr>
          <p:nvPr/>
        </p:nvSpPr>
        <p:spPr bwMode="auto">
          <a:xfrm>
            <a:off x="3035300" y="2152650"/>
            <a:ext cx="158750"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5" name="Freeform 130"/>
          <p:cNvSpPr>
            <a:spLocks noChangeArrowheads="1"/>
          </p:cNvSpPr>
          <p:nvPr/>
        </p:nvSpPr>
        <p:spPr bwMode="auto">
          <a:xfrm>
            <a:off x="3394075" y="2324100"/>
            <a:ext cx="407988" cy="868363"/>
          </a:xfrm>
          <a:custGeom>
            <a:gdLst>
              <a:gd fmla="*/ 32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6" name="Oval 131"/>
          <p:cNvSpPr>
            <a:spLocks noChangeArrowheads="1"/>
          </p:cNvSpPr>
          <p:nvPr/>
        </p:nvSpPr>
        <p:spPr bwMode="auto">
          <a:xfrm>
            <a:off x="3521075" y="2152650"/>
            <a:ext cx="161925"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7" name="Freeform 132"/>
          <p:cNvSpPr>
            <a:spLocks noChangeArrowheads="1"/>
          </p:cNvSpPr>
          <p:nvPr/>
        </p:nvSpPr>
        <p:spPr bwMode="auto">
          <a:xfrm>
            <a:off x="6327775" y="2324100"/>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8" name="Oval 133"/>
          <p:cNvSpPr>
            <a:spLocks noChangeArrowheads="1"/>
          </p:cNvSpPr>
          <p:nvPr/>
        </p:nvSpPr>
        <p:spPr bwMode="auto">
          <a:xfrm>
            <a:off x="6448425" y="2152650"/>
            <a:ext cx="160338"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89" name="Freeform 134"/>
          <p:cNvSpPr>
            <a:spLocks noChangeArrowheads="1"/>
          </p:cNvSpPr>
          <p:nvPr/>
        </p:nvSpPr>
        <p:spPr bwMode="auto">
          <a:xfrm>
            <a:off x="6808788" y="2324100"/>
            <a:ext cx="409575" cy="868363"/>
          </a:xfrm>
          <a:custGeom>
            <a:gdLst>
              <a:gd fmla="*/ 32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0" name="Oval 135"/>
          <p:cNvSpPr>
            <a:spLocks noChangeArrowheads="1"/>
          </p:cNvSpPr>
          <p:nvPr/>
        </p:nvSpPr>
        <p:spPr bwMode="auto">
          <a:xfrm>
            <a:off x="6937375" y="2152650"/>
            <a:ext cx="161925"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1" name="Freeform 136"/>
          <p:cNvSpPr>
            <a:spLocks noChangeArrowheads="1"/>
          </p:cNvSpPr>
          <p:nvPr/>
        </p:nvSpPr>
        <p:spPr bwMode="auto">
          <a:xfrm>
            <a:off x="7296150" y="2324100"/>
            <a:ext cx="409575"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2" name="Oval 137"/>
          <p:cNvSpPr>
            <a:spLocks noChangeArrowheads="1"/>
          </p:cNvSpPr>
          <p:nvPr/>
        </p:nvSpPr>
        <p:spPr bwMode="auto">
          <a:xfrm>
            <a:off x="7427913" y="2152650"/>
            <a:ext cx="158750"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3" name="Freeform 138"/>
          <p:cNvSpPr>
            <a:spLocks noChangeArrowheads="1"/>
          </p:cNvSpPr>
          <p:nvPr/>
        </p:nvSpPr>
        <p:spPr bwMode="auto">
          <a:xfrm>
            <a:off x="5340350" y="2324100"/>
            <a:ext cx="409575"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4" name="Oval 139"/>
          <p:cNvSpPr>
            <a:spLocks noChangeArrowheads="1"/>
          </p:cNvSpPr>
          <p:nvPr/>
        </p:nvSpPr>
        <p:spPr bwMode="auto">
          <a:xfrm>
            <a:off x="5459413" y="2152650"/>
            <a:ext cx="169862"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5" name="Freeform 140"/>
          <p:cNvSpPr>
            <a:spLocks noChangeArrowheads="1"/>
          </p:cNvSpPr>
          <p:nvPr/>
        </p:nvSpPr>
        <p:spPr bwMode="auto">
          <a:xfrm>
            <a:off x="5829300" y="2324100"/>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6" name="Oval 141"/>
          <p:cNvSpPr>
            <a:spLocks noChangeArrowheads="1"/>
          </p:cNvSpPr>
          <p:nvPr/>
        </p:nvSpPr>
        <p:spPr bwMode="auto">
          <a:xfrm>
            <a:off x="5949950" y="2152650"/>
            <a:ext cx="169863" cy="161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7" name="Freeform 142"/>
          <p:cNvSpPr>
            <a:spLocks noChangeArrowheads="1"/>
          </p:cNvSpPr>
          <p:nvPr/>
        </p:nvSpPr>
        <p:spPr bwMode="auto">
          <a:xfrm>
            <a:off x="1466850" y="3463925"/>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8" name="Oval 143"/>
          <p:cNvSpPr>
            <a:spLocks noChangeArrowheads="1"/>
          </p:cNvSpPr>
          <p:nvPr/>
        </p:nvSpPr>
        <p:spPr bwMode="auto">
          <a:xfrm>
            <a:off x="1585913" y="3294063"/>
            <a:ext cx="158750" cy="1587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399" name="Freeform 144"/>
          <p:cNvSpPr>
            <a:spLocks noChangeArrowheads="1"/>
          </p:cNvSpPr>
          <p:nvPr/>
        </p:nvSpPr>
        <p:spPr bwMode="auto">
          <a:xfrm>
            <a:off x="1944688" y="3463925"/>
            <a:ext cx="409575" cy="868363"/>
          </a:xfrm>
          <a:custGeom>
            <a:gdLst>
              <a:gd fmla="*/ 32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0" name="Oval 145"/>
          <p:cNvSpPr>
            <a:spLocks noChangeArrowheads="1"/>
          </p:cNvSpPr>
          <p:nvPr/>
        </p:nvSpPr>
        <p:spPr bwMode="auto">
          <a:xfrm>
            <a:off x="2076450" y="3294063"/>
            <a:ext cx="158750" cy="1587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1" name="Freeform 146"/>
          <p:cNvSpPr>
            <a:spLocks noChangeArrowheads="1"/>
          </p:cNvSpPr>
          <p:nvPr/>
        </p:nvSpPr>
        <p:spPr bwMode="auto">
          <a:xfrm>
            <a:off x="2435225" y="3463925"/>
            <a:ext cx="407988"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2" name="Oval 147"/>
          <p:cNvSpPr>
            <a:spLocks noChangeArrowheads="1"/>
          </p:cNvSpPr>
          <p:nvPr/>
        </p:nvSpPr>
        <p:spPr bwMode="auto">
          <a:xfrm>
            <a:off x="2563813" y="3294063"/>
            <a:ext cx="160337"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3" name="Freeform 148"/>
          <p:cNvSpPr>
            <a:spLocks noChangeArrowheads="1"/>
          </p:cNvSpPr>
          <p:nvPr/>
        </p:nvSpPr>
        <p:spPr bwMode="auto">
          <a:xfrm>
            <a:off x="476250" y="3463925"/>
            <a:ext cx="411163"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4" name="Oval 149"/>
          <p:cNvSpPr>
            <a:spLocks noChangeArrowheads="1"/>
          </p:cNvSpPr>
          <p:nvPr/>
        </p:nvSpPr>
        <p:spPr bwMode="auto">
          <a:xfrm>
            <a:off x="598488" y="3294063"/>
            <a:ext cx="166687" cy="1587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5" name="Freeform 150"/>
          <p:cNvSpPr>
            <a:spLocks noChangeArrowheads="1"/>
          </p:cNvSpPr>
          <p:nvPr/>
        </p:nvSpPr>
        <p:spPr bwMode="auto">
          <a:xfrm>
            <a:off x="965200" y="3463925"/>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6" name="Oval 151"/>
          <p:cNvSpPr>
            <a:spLocks noChangeArrowheads="1"/>
          </p:cNvSpPr>
          <p:nvPr/>
        </p:nvSpPr>
        <p:spPr bwMode="auto">
          <a:xfrm>
            <a:off x="1085850" y="3294063"/>
            <a:ext cx="169863" cy="1587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7" name="Freeform 152"/>
          <p:cNvSpPr>
            <a:spLocks noChangeArrowheads="1"/>
          </p:cNvSpPr>
          <p:nvPr/>
        </p:nvSpPr>
        <p:spPr bwMode="auto">
          <a:xfrm>
            <a:off x="3892550" y="3463925"/>
            <a:ext cx="407988"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8" name="Oval 153"/>
          <p:cNvSpPr>
            <a:spLocks noChangeArrowheads="1"/>
          </p:cNvSpPr>
          <p:nvPr/>
        </p:nvSpPr>
        <p:spPr bwMode="auto">
          <a:xfrm>
            <a:off x="4011613" y="3294063"/>
            <a:ext cx="169862"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09" name="Freeform 154"/>
          <p:cNvSpPr>
            <a:spLocks noChangeArrowheads="1"/>
          </p:cNvSpPr>
          <p:nvPr/>
        </p:nvSpPr>
        <p:spPr bwMode="auto">
          <a:xfrm>
            <a:off x="4381500" y="3463925"/>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0" name="Oval 155"/>
          <p:cNvSpPr>
            <a:spLocks noChangeArrowheads="1"/>
          </p:cNvSpPr>
          <p:nvPr/>
        </p:nvSpPr>
        <p:spPr bwMode="auto">
          <a:xfrm>
            <a:off x="4500563" y="3294063"/>
            <a:ext cx="169862"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1" name="Freeform 156"/>
          <p:cNvSpPr>
            <a:spLocks noChangeArrowheads="1"/>
          </p:cNvSpPr>
          <p:nvPr/>
        </p:nvSpPr>
        <p:spPr bwMode="auto">
          <a:xfrm>
            <a:off x="4870450" y="3463925"/>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9 w 41" name="T18"/>
              <a:gd fmla="*/ 14 h 87" name="T19"/>
              <a:gd fmla="*/ 9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2" name="Oval 157"/>
          <p:cNvSpPr>
            <a:spLocks noChangeArrowheads="1"/>
          </p:cNvSpPr>
          <p:nvPr/>
        </p:nvSpPr>
        <p:spPr bwMode="auto">
          <a:xfrm>
            <a:off x="4991100" y="3294063"/>
            <a:ext cx="158750"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3" name="Freeform 158"/>
          <p:cNvSpPr>
            <a:spLocks noChangeArrowheads="1"/>
          </p:cNvSpPr>
          <p:nvPr/>
        </p:nvSpPr>
        <p:spPr bwMode="auto">
          <a:xfrm>
            <a:off x="2913063" y="3463925"/>
            <a:ext cx="411162"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4" name="Oval 159"/>
          <p:cNvSpPr>
            <a:spLocks noChangeArrowheads="1"/>
          </p:cNvSpPr>
          <p:nvPr/>
        </p:nvSpPr>
        <p:spPr bwMode="auto">
          <a:xfrm>
            <a:off x="3035300" y="3294063"/>
            <a:ext cx="158750"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5" name="Freeform 160"/>
          <p:cNvSpPr>
            <a:spLocks noChangeArrowheads="1"/>
          </p:cNvSpPr>
          <p:nvPr/>
        </p:nvSpPr>
        <p:spPr bwMode="auto">
          <a:xfrm>
            <a:off x="3394075" y="3463925"/>
            <a:ext cx="407988" cy="868363"/>
          </a:xfrm>
          <a:custGeom>
            <a:gdLst>
              <a:gd fmla="*/ 32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6" name="Oval 161"/>
          <p:cNvSpPr>
            <a:spLocks noChangeArrowheads="1"/>
          </p:cNvSpPr>
          <p:nvPr/>
        </p:nvSpPr>
        <p:spPr bwMode="auto">
          <a:xfrm>
            <a:off x="3521075" y="3294063"/>
            <a:ext cx="161925"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7" name="Freeform 162"/>
          <p:cNvSpPr>
            <a:spLocks noChangeArrowheads="1"/>
          </p:cNvSpPr>
          <p:nvPr/>
        </p:nvSpPr>
        <p:spPr bwMode="auto">
          <a:xfrm>
            <a:off x="6327775" y="3463925"/>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8" name="Oval 163"/>
          <p:cNvSpPr>
            <a:spLocks noChangeArrowheads="1"/>
          </p:cNvSpPr>
          <p:nvPr/>
        </p:nvSpPr>
        <p:spPr bwMode="auto">
          <a:xfrm>
            <a:off x="6448425" y="3294063"/>
            <a:ext cx="160338"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19" name="Freeform 164"/>
          <p:cNvSpPr>
            <a:spLocks noChangeArrowheads="1"/>
          </p:cNvSpPr>
          <p:nvPr/>
        </p:nvSpPr>
        <p:spPr bwMode="auto">
          <a:xfrm>
            <a:off x="6808788" y="3463925"/>
            <a:ext cx="409575" cy="868363"/>
          </a:xfrm>
          <a:custGeom>
            <a:gdLst>
              <a:gd fmla="*/ 32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0" name="Oval 165"/>
          <p:cNvSpPr>
            <a:spLocks noChangeArrowheads="1"/>
          </p:cNvSpPr>
          <p:nvPr/>
        </p:nvSpPr>
        <p:spPr bwMode="auto">
          <a:xfrm>
            <a:off x="6937375" y="3294063"/>
            <a:ext cx="161925"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1" name="Freeform 166"/>
          <p:cNvSpPr>
            <a:spLocks noChangeArrowheads="1"/>
          </p:cNvSpPr>
          <p:nvPr/>
        </p:nvSpPr>
        <p:spPr bwMode="auto">
          <a:xfrm>
            <a:off x="7296150" y="3463925"/>
            <a:ext cx="409575"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2" name="Oval 167"/>
          <p:cNvSpPr>
            <a:spLocks noChangeArrowheads="1"/>
          </p:cNvSpPr>
          <p:nvPr/>
        </p:nvSpPr>
        <p:spPr bwMode="auto">
          <a:xfrm>
            <a:off x="7427913" y="3294063"/>
            <a:ext cx="158750"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3" name="Freeform 168"/>
          <p:cNvSpPr>
            <a:spLocks noChangeArrowheads="1"/>
          </p:cNvSpPr>
          <p:nvPr/>
        </p:nvSpPr>
        <p:spPr bwMode="auto">
          <a:xfrm>
            <a:off x="5340350" y="3463925"/>
            <a:ext cx="409575" cy="868363"/>
          </a:xfrm>
          <a:custGeom>
            <a:gdLst>
              <a:gd fmla="*/ 31 w 41" name="T0"/>
              <a:gd fmla="*/ 1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4" name="Oval 169"/>
          <p:cNvSpPr>
            <a:spLocks noChangeArrowheads="1"/>
          </p:cNvSpPr>
          <p:nvPr/>
        </p:nvSpPr>
        <p:spPr bwMode="auto">
          <a:xfrm>
            <a:off x="5459413" y="3294063"/>
            <a:ext cx="169862"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5" name="Freeform 170"/>
          <p:cNvSpPr>
            <a:spLocks noChangeArrowheads="1"/>
          </p:cNvSpPr>
          <p:nvPr/>
        </p:nvSpPr>
        <p:spPr bwMode="auto">
          <a:xfrm>
            <a:off x="5829300" y="3463925"/>
            <a:ext cx="409575" cy="868363"/>
          </a:xfrm>
          <a:custGeom>
            <a:gdLst>
              <a:gd fmla="*/ 31 w 41" name="T0"/>
              <a:gd fmla="*/ 1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1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6" name="Oval 171"/>
          <p:cNvSpPr>
            <a:spLocks noChangeArrowheads="1"/>
          </p:cNvSpPr>
          <p:nvPr/>
        </p:nvSpPr>
        <p:spPr bwMode="auto">
          <a:xfrm>
            <a:off x="5949950" y="3294063"/>
            <a:ext cx="169863" cy="158750"/>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7" name="Freeform 172"/>
          <p:cNvSpPr>
            <a:spLocks noChangeArrowheads="1"/>
          </p:cNvSpPr>
          <p:nvPr/>
        </p:nvSpPr>
        <p:spPr bwMode="auto">
          <a:xfrm>
            <a:off x="1466850" y="4602163"/>
            <a:ext cx="409575"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8" name="Oval 173"/>
          <p:cNvSpPr>
            <a:spLocks noChangeArrowheads="1"/>
          </p:cNvSpPr>
          <p:nvPr/>
        </p:nvSpPr>
        <p:spPr bwMode="auto">
          <a:xfrm>
            <a:off x="1585913" y="4422775"/>
            <a:ext cx="158750"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29" name="Freeform 174"/>
          <p:cNvSpPr>
            <a:spLocks noChangeArrowheads="1"/>
          </p:cNvSpPr>
          <p:nvPr/>
        </p:nvSpPr>
        <p:spPr bwMode="auto">
          <a:xfrm>
            <a:off x="1944688" y="4602163"/>
            <a:ext cx="409575" cy="868362"/>
          </a:xfrm>
          <a:custGeom>
            <a:gdLst>
              <a:gd fmla="*/ 32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0" name="Oval 175"/>
          <p:cNvSpPr>
            <a:spLocks noChangeArrowheads="1"/>
          </p:cNvSpPr>
          <p:nvPr/>
        </p:nvSpPr>
        <p:spPr bwMode="auto">
          <a:xfrm>
            <a:off x="2076450" y="4422775"/>
            <a:ext cx="158750"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1" name="Freeform 176"/>
          <p:cNvSpPr>
            <a:spLocks noChangeArrowheads="1"/>
          </p:cNvSpPr>
          <p:nvPr/>
        </p:nvSpPr>
        <p:spPr bwMode="auto">
          <a:xfrm>
            <a:off x="2435225" y="4602163"/>
            <a:ext cx="407988" cy="868362"/>
          </a:xfrm>
          <a:custGeom>
            <a:gdLst>
              <a:gd fmla="*/ 31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2" name="Oval 177"/>
          <p:cNvSpPr>
            <a:spLocks noChangeArrowheads="1"/>
          </p:cNvSpPr>
          <p:nvPr/>
        </p:nvSpPr>
        <p:spPr bwMode="auto">
          <a:xfrm>
            <a:off x="2563813" y="4422775"/>
            <a:ext cx="160337"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3" name="Freeform 178"/>
          <p:cNvSpPr>
            <a:spLocks noChangeArrowheads="1"/>
          </p:cNvSpPr>
          <p:nvPr/>
        </p:nvSpPr>
        <p:spPr bwMode="auto">
          <a:xfrm>
            <a:off x="476250" y="4602163"/>
            <a:ext cx="411163" cy="868362"/>
          </a:xfrm>
          <a:custGeom>
            <a:gdLst>
              <a:gd fmla="*/ 31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4" name="Oval 179"/>
          <p:cNvSpPr>
            <a:spLocks noChangeArrowheads="1"/>
          </p:cNvSpPr>
          <p:nvPr/>
        </p:nvSpPr>
        <p:spPr bwMode="auto">
          <a:xfrm>
            <a:off x="598488" y="4422775"/>
            <a:ext cx="166687"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5" name="Freeform 180"/>
          <p:cNvSpPr>
            <a:spLocks noChangeArrowheads="1"/>
          </p:cNvSpPr>
          <p:nvPr/>
        </p:nvSpPr>
        <p:spPr bwMode="auto">
          <a:xfrm>
            <a:off x="965200" y="4602163"/>
            <a:ext cx="409575"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6" name="Oval 181"/>
          <p:cNvSpPr>
            <a:spLocks noChangeArrowheads="1"/>
          </p:cNvSpPr>
          <p:nvPr/>
        </p:nvSpPr>
        <p:spPr bwMode="auto">
          <a:xfrm>
            <a:off x="1085850" y="4422775"/>
            <a:ext cx="169863"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7" name="Freeform 182"/>
          <p:cNvSpPr>
            <a:spLocks noChangeArrowheads="1"/>
          </p:cNvSpPr>
          <p:nvPr/>
        </p:nvSpPr>
        <p:spPr bwMode="auto">
          <a:xfrm>
            <a:off x="3892550" y="4602163"/>
            <a:ext cx="407988" cy="868362"/>
          </a:xfrm>
          <a:custGeom>
            <a:gdLst>
              <a:gd fmla="*/ 31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8" name="Oval 183"/>
          <p:cNvSpPr>
            <a:spLocks noChangeArrowheads="1"/>
          </p:cNvSpPr>
          <p:nvPr/>
        </p:nvSpPr>
        <p:spPr bwMode="auto">
          <a:xfrm>
            <a:off x="4011613" y="4422775"/>
            <a:ext cx="169862"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39" name="Freeform 184"/>
          <p:cNvSpPr>
            <a:spLocks noChangeArrowheads="1"/>
          </p:cNvSpPr>
          <p:nvPr/>
        </p:nvSpPr>
        <p:spPr bwMode="auto">
          <a:xfrm>
            <a:off x="4381500" y="4602163"/>
            <a:ext cx="409575"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0" name="Oval 185"/>
          <p:cNvSpPr>
            <a:spLocks noChangeArrowheads="1"/>
          </p:cNvSpPr>
          <p:nvPr/>
        </p:nvSpPr>
        <p:spPr bwMode="auto">
          <a:xfrm>
            <a:off x="4500563" y="4422775"/>
            <a:ext cx="169862"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1" name="Freeform 186"/>
          <p:cNvSpPr>
            <a:spLocks noChangeArrowheads="1"/>
          </p:cNvSpPr>
          <p:nvPr/>
        </p:nvSpPr>
        <p:spPr bwMode="auto">
          <a:xfrm>
            <a:off x="4870450" y="4602163"/>
            <a:ext cx="409575"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9 w 41" name="T18"/>
              <a:gd fmla="*/ 14 h 87" name="T19"/>
              <a:gd fmla="*/ 9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2" name="Oval 187"/>
          <p:cNvSpPr>
            <a:spLocks noChangeArrowheads="1"/>
          </p:cNvSpPr>
          <p:nvPr/>
        </p:nvSpPr>
        <p:spPr bwMode="auto">
          <a:xfrm>
            <a:off x="4991100" y="4422775"/>
            <a:ext cx="158750"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3" name="Freeform 188"/>
          <p:cNvSpPr>
            <a:spLocks noChangeArrowheads="1"/>
          </p:cNvSpPr>
          <p:nvPr/>
        </p:nvSpPr>
        <p:spPr bwMode="auto">
          <a:xfrm>
            <a:off x="2913063" y="4602163"/>
            <a:ext cx="411162"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4" name="Oval 189"/>
          <p:cNvSpPr>
            <a:spLocks noChangeArrowheads="1"/>
          </p:cNvSpPr>
          <p:nvPr/>
        </p:nvSpPr>
        <p:spPr bwMode="auto">
          <a:xfrm>
            <a:off x="3035300" y="4422775"/>
            <a:ext cx="158750"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5" name="Freeform 190"/>
          <p:cNvSpPr>
            <a:spLocks noChangeArrowheads="1"/>
          </p:cNvSpPr>
          <p:nvPr/>
        </p:nvSpPr>
        <p:spPr bwMode="auto">
          <a:xfrm>
            <a:off x="3394075" y="4602163"/>
            <a:ext cx="407988" cy="868362"/>
          </a:xfrm>
          <a:custGeom>
            <a:gdLst>
              <a:gd fmla="*/ 32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6" name="Oval 191"/>
          <p:cNvSpPr>
            <a:spLocks noChangeArrowheads="1"/>
          </p:cNvSpPr>
          <p:nvPr/>
        </p:nvSpPr>
        <p:spPr bwMode="auto">
          <a:xfrm>
            <a:off x="3521075" y="4422775"/>
            <a:ext cx="161925"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7" name="Freeform 192"/>
          <p:cNvSpPr>
            <a:spLocks noChangeArrowheads="1"/>
          </p:cNvSpPr>
          <p:nvPr/>
        </p:nvSpPr>
        <p:spPr bwMode="auto">
          <a:xfrm>
            <a:off x="6327775" y="4602163"/>
            <a:ext cx="409575"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6 w 41" name="T14"/>
              <a:gd fmla="*/ 39 h 87" name="T15"/>
              <a:gd fmla="*/ 6 w 41" name="T16"/>
              <a:gd fmla="*/ 14 h 87" name="T17"/>
              <a:gd fmla="*/ 9 w 41" name="T18"/>
              <a:gd fmla="*/ 14 h 87" name="T19"/>
              <a:gd fmla="*/ 9 w 41" name="T20"/>
              <a:gd fmla="*/ 38 h 87" name="T21"/>
              <a:gd fmla="*/ 9 w 41" name="T22"/>
              <a:gd fmla="*/ 39 h 87" name="T23"/>
              <a:gd fmla="*/ 9 w 41" name="T24"/>
              <a:gd fmla="*/ 82 h 87" name="T25"/>
              <a:gd fmla="*/ 14 w 41" name="T26"/>
              <a:gd fmla="*/ 87 h 87" name="T27"/>
              <a:gd fmla="*/ 19 w 41" name="T28"/>
              <a:gd fmla="*/ 82 h 87" name="T29"/>
              <a:gd fmla="*/ 19 w 41" name="T30"/>
              <a:gd fmla="*/ 44 h 87" name="T31"/>
              <a:gd fmla="*/ 21 w 41" name="T32"/>
              <a:gd fmla="*/ 44 h 87" name="T33"/>
              <a:gd fmla="*/ 21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3 w 41" name="T46"/>
              <a:gd fmla="*/ 14 h 87" name="T47"/>
              <a:gd fmla="*/ 33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8" name="Oval 193"/>
          <p:cNvSpPr>
            <a:spLocks noChangeArrowheads="1"/>
          </p:cNvSpPr>
          <p:nvPr/>
        </p:nvSpPr>
        <p:spPr bwMode="auto">
          <a:xfrm>
            <a:off x="6448425" y="4422775"/>
            <a:ext cx="160338"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49" name="Freeform 194"/>
          <p:cNvSpPr>
            <a:spLocks noChangeArrowheads="1"/>
          </p:cNvSpPr>
          <p:nvPr/>
        </p:nvSpPr>
        <p:spPr bwMode="auto">
          <a:xfrm>
            <a:off x="6808788" y="4602163"/>
            <a:ext cx="409575" cy="868362"/>
          </a:xfrm>
          <a:custGeom>
            <a:gdLst>
              <a:gd fmla="*/ 32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2 w 41" name="T38"/>
              <a:gd fmla="*/ 82 h 87" name="T39"/>
              <a:gd fmla="*/ 32 w 41" name="T40"/>
              <a:gd fmla="*/ 38 h 87" name="T41"/>
              <a:gd fmla="*/ 32 w 41" name="T42"/>
              <a:gd fmla="*/ 38 h 87" name="T43"/>
              <a:gd fmla="*/ 32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2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0" name="Oval 195"/>
          <p:cNvSpPr>
            <a:spLocks noChangeArrowheads="1"/>
          </p:cNvSpPr>
          <p:nvPr/>
        </p:nvSpPr>
        <p:spPr bwMode="auto">
          <a:xfrm>
            <a:off x="6937375" y="4422775"/>
            <a:ext cx="161925"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1" name="Freeform 196"/>
          <p:cNvSpPr>
            <a:spLocks noChangeArrowheads="1"/>
          </p:cNvSpPr>
          <p:nvPr/>
        </p:nvSpPr>
        <p:spPr bwMode="auto">
          <a:xfrm>
            <a:off x="7296150" y="4602163"/>
            <a:ext cx="409575" cy="868362"/>
          </a:xfrm>
          <a:custGeom>
            <a:gdLst>
              <a:gd fmla="*/ 31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4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20 w 41" name="T28"/>
              <a:gd fmla="*/ 82 h 87" name="T29"/>
              <a:gd fmla="*/ 20 w 41" name="T30"/>
              <a:gd fmla="*/ 44 h 87" name="T31"/>
              <a:gd fmla="*/ 22 w 41" name="T32"/>
              <a:gd fmla="*/ 44 h 87" name="T33"/>
              <a:gd fmla="*/ 22 w 41" name="T34"/>
              <a:gd fmla="*/ 82 h 87" name="T35"/>
              <a:gd fmla="*/ 27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8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2" name="Oval 197"/>
          <p:cNvSpPr>
            <a:spLocks noChangeArrowheads="1"/>
          </p:cNvSpPr>
          <p:nvPr/>
        </p:nvSpPr>
        <p:spPr bwMode="auto">
          <a:xfrm>
            <a:off x="7427913" y="4422775"/>
            <a:ext cx="158750"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3" name="Freeform 198"/>
          <p:cNvSpPr>
            <a:spLocks noChangeArrowheads="1"/>
          </p:cNvSpPr>
          <p:nvPr/>
        </p:nvSpPr>
        <p:spPr bwMode="auto">
          <a:xfrm>
            <a:off x="5340350" y="4602163"/>
            <a:ext cx="409575" cy="868362"/>
          </a:xfrm>
          <a:custGeom>
            <a:gdLst>
              <a:gd fmla="*/ 31 w 41" name="T0"/>
              <a:gd fmla="*/ 0 h 87" name="T1"/>
              <a:gd fmla="*/ 11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5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4" name="Oval 199"/>
          <p:cNvSpPr>
            <a:spLocks noChangeArrowheads="1"/>
          </p:cNvSpPr>
          <p:nvPr/>
        </p:nvSpPr>
        <p:spPr bwMode="auto">
          <a:xfrm>
            <a:off x="5459413" y="4422775"/>
            <a:ext cx="169862"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5" name="Freeform 200"/>
          <p:cNvSpPr>
            <a:spLocks noChangeArrowheads="1"/>
          </p:cNvSpPr>
          <p:nvPr/>
        </p:nvSpPr>
        <p:spPr bwMode="auto">
          <a:xfrm>
            <a:off x="5829300" y="4602163"/>
            <a:ext cx="409575" cy="868362"/>
          </a:xfrm>
          <a:custGeom>
            <a:gdLst>
              <a:gd fmla="*/ 31 w 41" name="T0"/>
              <a:gd fmla="*/ 0 h 87" name="T1"/>
              <a:gd fmla="*/ 10 w 41" name="T2"/>
              <a:gd fmla="*/ 0 h 87" name="T3"/>
              <a:gd fmla="*/ 0 w 41" name="T4"/>
              <a:gd fmla="*/ 9 h 87" name="T5"/>
              <a:gd fmla="*/ 0 w 41" name="T6"/>
              <a:gd fmla="*/ 9 h 87" name="T7"/>
              <a:gd fmla="*/ 0 w 41" name="T8"/>
              <a:gd fmla="*/ 11 h 87" name="T9"/>
              <a:gd fmla="*/ 0 w 41" name="T10"/>
              <a:gd fmla="*/ 39 h 87" name="T11"/>
              <a:gd fmla="*/ 3 w 41" name="T12"/>
              <a:gd fmla="*/ 43 h 87" name="T13"/>
              <a:gd fmla="*/ 7 w 41" name="T14"/>
              <a:gd fmla="*/ 39 h 87" name="T15"/>
              <a:gd fmla="*/ 7 w 41" name="T16"/>
              <a:gd fmla="*/ 14 h 87" name="T17"/>
              <a:gd fmla="*/ 10 w 41" name="T18"/>
              <a:gd fmla="*/ 14 h 87" name="T19"/>
              <a:gd fmla="*/ 10 w 41" name="T20"/>
              <a:gd fmla="*/ 38 h 87" name="T21"/>
              <a:gd fmla="*/ 10 w 41" name="T22"/>
              <a:gd fmla="*/ 39 h 87" name="T23"/>
              <a:gd fmla="*/ 10 w 41" name="T24"/>
              <a:gd fmla="*/ 82 h 87" name="T25"/>
              <a:gd fmla="*/ 14 w 41" name="T26"/>
              <a:gd fmla="*/ 87 h 87" name="T27"/>
              <a:gd fmla="*/ 19 w 41" name="T28"/>
              <a:gd fmla="*/ 82 h 87" name="T29"/>
              <a:gd fmla="*/ 19 w 41" name="T30"/>
              <a:gd fmla="*/ 44 h 87" name="T31"/>
              <a:gd fmla="*/ 22 w 41" name="T32"/>
              <a:gd fmla="*/ 44 h 87" name="T33"/>
              <a:gd fmla="*/ 22 w 41" name="T34"/>
              <a:gd fmla="*/ 82 h 87" name="T35"/>
              <a:gd fmla="*/ 26 w 41" name="T36"/>
              <a:gd fmla="*/ 87 h 87" name="T37"/>
              <a:gd fmla="*/ 31 w 41" name="T38"/>
              <a:gd fmla="*/ 82 h 87" name="T39"/>
              <a:gd fmla="*/ 31 w 41" name="T40"/>
              <a:gd fmla="*/ 38 h 87" name="T41"/>
              <a:gd fmla="*/ 31 w 41" name="T42"/>
              <a:gd fmla="*/ 38 h 87" name="T43"/>
              <a:gd fmla="*/ 31 w 41" name="T44"/>
              <a:gd fmla="*/ 14 h 87" name="T45"/>
              <a:gd fmla="*/ 34 w 41" name="T46"/>
              <a:gd fmla="*/ 14 h 87" name="T47"/>
              <a:gd fmla="*/ 34 w 41" name="T48"/>
              <a:gd fmla="*/ 39 h 87" name="T49"/>
              <a:gd fmla="*/ 37 w 41" name="T50"/>
              <a:gd fmla="*/ 43 h 87" name="T51"/>
              <a:gd fmla="*/ 41 w 41" name="T52"/>
              <a:gd fmla="*/ 39 h 87" name="T53"/>
              <a:gd fmla="*/ 41 w 41" name="T54"/>
              <a:gd fmla="*/ 11 h 87" name="T55"/>
              <a:gd fmla="*/ 41 w 41" name="T56"/>
              <a:gd fmla="*/ 9 h 87" name="T57"/>
              <a:gd fmla="*/ 41 w 41" name="T58"/>
              <a:gd fmla="*/ 9 h 87" name="T59"/>
              <a:gd fmla="*/ 31 w 41" name="T60"/>
              <a:gd fmla="*/ 0 h 8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1" name="T93"/>
              <a:gd fmla="*/ 0 h 87" name="T94"/>
              <a:gd fmla="*/ 41 w 41" name="T95"/>
              <a:gd fmla="*/ 87 h 8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7" w="41">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6" name="Oval 201"/>
          <p:cNvSpPr>
            <a:spLocks noChangeArrowheads="1"/>
          </p:cNvSpPr>
          <p:nvPr/>
        </p:nvSpPr>
        <p:spPr bwMode="auto">
          <a:xfrm>
            <a:off x="5949950" y="4422775"/>
            <a:ext cx="169863" cy="169863"/>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000000"/>
              </a:solidFill>
              <a:sym charset="-122" panose="02010600030101010101" pitchFamily="2" typeface="宋体"/>
            </a:endParaRPr>
          </a:p>
        </p:txBody>
      </p:sp>
      <p:sp>
        <p:nvSpPr>
          <p:cNvPr id="15457" name="TextBox 223"/>
          <p:cNvSpPr>
            <a:spLocks noChangeArrowheads="1"/>
          </p:cNvSpPr>
          <p:nvPr/>
        </p:nvSpPr>
        <p:spPr bwMode="auto">
          <a:xfrm>
            <a:off x="8099265" y="3400425"/>
            <a:ext cx="3345180" cy="2621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b="1" lang="en-US" sz="16600">
                <a:solidFill>
                  <a:srgbClr val="0174AB"/>
                </a:solidFill>
                <a:latin charset="-122" panose="02010601030101010101" pitchFamily="2" typeface="方正中等线简体"/>
                <a:ea charset="-122" panose="02010601030101010101" pitchFamily="2" typeface="方正中等线简体"/>
                <a:sym charset="-122" panose="02010601030101010101" pitchFamily="2" typeface="方正中等线简体"/>
              </a:rPr>
              <a:t>44%</a:t>
            </a:r>
          </a:p>
        </p:txBody>
      </p:sp>
      <p:sp>
        <p:nvSpPr>
          <p:cNvPr id="15458" name="Content Placeholder 2"/>
          <p:cNvSpPr>
            <a:spLocks noChangeArrowheads="1"/>
          </p:cNvSpPr>
          <p:nvPr/>
        </p:nvSpPr>
        <p:spPr bwMode="auto">
          <a:xfrm>
            <a:off x="8034338" y="2233613"/>
            <a:ext cx="3319462"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5459" name="Content Placeholder 2"/>
          <p:cNvSpPr>
            <a:spLocks noChangeArrowheads="1"/>
          </p:cNvSpPr>
          <p:nvPr/>
        </p:nvSpPr>
        <p:spPr bwMode="auto">
          <a:xfrm>
            <a:off x="757238" y="5826125"/>
            <a:ext cx="10677525" cy="814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20000"/>
              </a:spcBef>
              <a:spcAft>
                <a:spcPct val="0"/>
              </a:spcAft>
              <a:buFont charset="0" panose="020b0604020202020204" pitchFamily="34" typeface="Arial"/>
              <a:buNone/>
            </a:pPr>
            <a:r>
              <a:rPr altLang="zh-CN" lang="en-US" sz="1200">
                <a:solidFill>
                  <a:srgbClr val="3D7283"/>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5460" name="Copyright Notice"/>
          <p:cNvSpPr>
            <a:spLocks noChangeArrowheads="1"/>
          </p:cNvSpPr>
          <p:nvPr/>
        </p:nvSpPr>
        <p:spPr bwMode="auto">
          <a:xfrm>
            <a:off x="2469589" y="384175"/>
            <a:ext cx="7252826"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相关理论前沿成果POWER TEMPLATE</a:t>
            </a:r>
          </a:p>
        </p:txBody>
      </p:sp>
    </p:spTree>
    <p:extLst>
      <p:ext uri="{BB962C8B-B14F-4D97-AF65-F5344CB8AC3E}">
        <p14:creationId val="2783112792"/>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7"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6388" name="组合 2"/>
          <p:cNvGrpSpPr/>
          <p:nvPr/>
        </p:nvGrpSpPr>
        <p:grpSpPr>
          <a:xfrm>
            <a:off x="722313" y="1976438"/>
            <a:ext cx="5373687" cy="4291012"/>
            <a:chExt cx="6355514" cy="5074884"/>
          </a:xfrm>
        </p:grpSpPr>
        <p:sp>
          <p:nvSpPr>
            <p:cNvPr id="16389" name="Freeform 5"/>
            <p:cNvSpPr>
              <a:spLocks noChangeArrowheads="1"/>
            </p:cNvSpPr>
            <p:nvPr/>
          </p:nvSpPr>
          <p:spPr bwMode="auto">
            <a:xfrm>
              <a:off x="0" y="0"/>
              <a:ext cx="6355514" cy="3372383"/>
            </a:xfrm>
            <a:custGeom>
              <a:gdLst>
                <a:gd fmla="*/ 245 w 262" name="T0"/>
                <a:gd fmla="*/ 69 h 139" name="T1"/>
                <a:gd fmla="*/ 192 w 262" name="T2"/>
                <a:gd fmla="*/ 122 h 139" name="T3"/>
                <a:gd fmla="*/ 139 w 262" name="T4"/>
                <a:gd fmla="*/ 69 h 139" name="T5"/>
                <a:gd fmla="*/ 69 w 262" name="T6"/>
                <a:gd fmla="*/ 0 h 139" name="T7"/>
                <a:gd fmla="*/ 0 w 262" name="T8"/>
                <a:gd fmla="*/ 69 h 139" name="T9"/>
                <a:gd fmla="*/ 16 w 262" name="T10"/>
                <a:gd fmla="*/ 69 h 139" name="T11"/>
                <a:gd fmla="*/ 69 w 262" name="T12"/>
                <a:gd fmla="*/ 16 h 139" name="T13"/>
                <a:gd fmla="*/ 122 w 262" name="T14"/>
                <a:gd fmla="*/ 69 h 139" name="T15"/>
                <a:gd fmla="*/ 192 w 262" name="T16"/>
                <a:gd fmla="*/ 139 h 139" name="T17"/>
                <a:gd fmla="*/ 262 w 262" name="T18"/>
                <a:gd fmla="*/ 69 h 139" name="T19"/>
                <a:gd fmla="*/ 245 w 262" name="T20"/>
                <a:gd fmla="*/ 69 h 13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2" name="T33"/>
                <a:gd fmla="*/ 0 h 139" name="T34"/>
                <a:gd fmla="*/ 262 w 262" name="T35"/>
                <a:gd fmla="*/ 139 h 13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39" w="262">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4800">
                <a:solidFill>
                  <a:srgbClr val="000000"/>
                </a:solidFill>
                <a:sym charset="-122" panose="02010600030101010101" pitchFamily="2" typeface="宋体"/>
              </a:endParaRPr>
            </a:p>
          </p:txBody>
        </p:sp>
        <p:sp>
          <p:nvSpPr>
            <p:cNvPr id="16390" name="Freeform 6"/>
            <p:cNvSpPr>
              <a:spLocks noChangeArrowheads="1" noEditPoints="1"/>
            </p:cNvSpPr>
            <p:nvPr/>
          </p:nvSpPr>
          <p:spPr bwMode="auto">
            <a:xfrm>
              <a:off x="4392486" y="1067082"/>
              <a:ext cx="510052" cy="1506667"/>
            </a:xfrm>
            <a:custGeom>
              <a:gdLst>
                <a:gd fmla="*/ 21 w 21" name="T0"/>
                <a:gd fmla="*/ 40 h 62" name="T1"/>
                <a:gd fmla="*/ 17 w 21" name="T2"/>
                <a:gd fmla="*/ 40 h 62" name="T3"/>
                <a:gd fmla="*/ 17 w 21" name="T4"/>
                <a:gd fmla="*/ 62 h 62" name="T5"/>
                <a:gd fmla="*/ 12 w 21" name="T6"/>
                <a:gd fmla="*/ 62 h 62" name="T7"/>
                <a:gd fmla="*/ 12 w 21" name="T8"/>
                <a:gd fmla="*/ 40 h 62" name="T9"/>
                <a:gd fmla="*/ 9 w 21" name="T10"/>
                <a:gd fmla="*/ 40 h 62" name="T11"/>
                <a:gd fmla="*/ 9 w 21" name="T12"/>
                <a:gd fmla="*/ 62 h 62" name="T13"/>
                <a:gd fmla="*/ 4 w 21" name="T14"/>
                <a:gd fmla="*/ 62 h 62" name="T15"/>
                <a:gd fmla="*/ 4 w 21" name="T16"/>
                <a:gd fmla="*/ 40 h 62" name="T17"/>
                <a:gd fmla="*/ 0 w 21" name="T18"/>
                <a:gd fmla="*/ 40 h 62" name="T19"/>
                <a:gd fmla="*/ 0 w 21" name="T20"/>
                <a:gd fmla="*/ 19 h 62" name="T21"/>
                <a:gd fmla="*/ 2 w 21" name="T22"/>
                <a:gd fmla="*/ 15 h 62" name="T23"/>
                <a:gd fmla="*/ 6 w 21" name="T24"/>
                <a:gd fmla="*/ 12 h 62" name="T25"/>
                <a:gd fmla="*/ 11 w 21" name="T26"/>
                <a:gd fmla="*/ 11 h 62" name="T27"/>
                <a:gd fmla="*/ 16 w 21" name="T28"/>
                <a:gd fmla="*/ 12 h 62" name="T29"/>
                <a:gd fmla="*/ 21 w 21" name="T30"/>
                <a:gd fmla="*/ 17 h 62" name="T31"/>
                <a:gd fmla="*/ 21 w 21" name="T32"/>
                <a:gd fmla="*/ 19 h 62" name="T33"/>
                <a:gd fmla="*/ 21 w 21" name="T34"/>
                <a:gd fmla="*/ 40 h 62" name="T35"/>
                <a:gd fmla="*/ 15 w 21" name="T36"/>
                <a:gd fmla="*/ 5 h 62" name="T37"/>
                <a:gd fmla="*/ 14 w 21" name="T38"/>
                <a:gd fmla="*/ 8 h 62" name="T39"/>
                <a:gd fmla="*/ 11 w 21" name="T40"/>
                <a:gd fmla="*/ 9 h 62" name="T41"/>
                <a:gd fmla="*/ 7 w 21" name="T42"/>
                <a:gd fmla="*/ 8 h 62" name="T43"/>
                <a:gd fmla="*/ 6 w 21" name="T44"/>
                <a:gd fmla="*/ 5 h 62" name="T45"/>
                <a:gd fmla="*/ 7 w 21" name="T46"/>
                <a:gd fmla="*/ 1 h 62" name="T47"/>
                <a:gd fmla="*/ 11 w 21" name="T48"/>
                <a:gd fmla="*/ 0 h 62" name="T49"/>
                <a:gd fmla="*/ 14 w 21" name="T50"/>
                <a:gd fmla="*/ 1 h 62" name="T51"/>
                <a:gd fmla="*/ 15 w 21" name="T52"/>
                <a:gd fmla="*/ 5 h 6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21" name="T81"/>
                <a:gd fmla="*/ 0 h 62" name="T82"/>
                <a:gd fmla="*/ 21 w 21" name="T83"/>
                <a:gd fmla="*/ 62 h 6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62" w="21">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rgbClr val="92D14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4400">
                <a:solidFill>
                  <a:srgbClr val="000000"/>
                </a:solidFill>
                <a:sym charset="-122" panose="02010600030101010101" pitchFamily="2" typeface="宋体"/>
              </a:endParaRPr>
            </a:p>
          </p:txBody>
        </p:sp>
        <p:sp>
          <p:nvSpPr>
            <p:cNvPr id="16391" name="Freeform 7"/>
            <p:cNvSpPr>
              <a:spLocks noChangeArrowheads="1" noEditPoints="1"/>
            </p:cNvSpPr>
            <p:nvPr/>
          </p:nvSpPr>
          <p:spPr bwMode="auto">
            <a:xfrm>
              <a:off x="1312041" y="1020104"/>
              <a:ext cx="728168" cy="1577134"/>
            </a:xfrm>
            <a:custGeom>
              <a:gdLst>
                <a:gd fmla="*/ 28 w 30" name="T0"/>
                <a:gd fmla="*/ 38 h 65" name="T1"/>
                <a:gd fmla="*/ 30 w 30" name="T2"/>
                <a:gd fmla="*/ 37 h 65" name="T3"/>
                <a:gd fmla="*/ 21 w 30" name="T4"/>
                <a:gd fmla="*/ 15 h 65" name="T5"/>
                <a:gd fmla="*/ 9 w 30" name="T6"/>
                <a:gd fmla="*/ 15 h 65" name="T7"/>
                <a:gd fmla="*/ 0 w 30" name="T8"/>
                <a:gd fmla="*/ 37 h 65" name="T9"/>
                <a:gd fmla="*/ 2 w 30" name="T10"/>
                <a:gd fmla="*/ 38 h 65" name="T11"/>
                <a:gd fmla="*/ 10 w 30" name="T12"/>
                <a:gd fmla="*/ 22 h 65" name="T13"/>
                <a:gd fmla="*/ 11 w 30" name="T14"/>
                <a:gd fmla="*/ 29 h 65" name="T15"/>
                <a:gd fmla="*/ 3 w 30" name="T16"/>
                <a:gd fmla="*/ 45 h 65" name="T17"/>
                <a:gd fmla="*/ 11 w 30" name="T18"/>
                <a:gd fmla="*/ 45 h 65" name="T19"/>
                <a:gd fmla="*/ 14 w 30" name="T20"/>
                <a:gd fmla="*/ 65 h 65" name="T21"/>
                <a:gd fmla="*/ 17 w 30" name="T22"/>
                <a:gd fmla="*/ 65 h 65" name="T23"/>
                <a:gd fmla="*/ 19 w 30" name="T24"/>
                <a:gd fmla="*/ 45 h 65" name="T25"/>
                <a:gd fmla="*/ 27 w 30" name="T26"/>
                <a:gd fmla="*/ 45 h 65" name="T27"/>
                <a:gd fmla="*/ 19 w 30" name="T28"/>
                <a:gd fmla="*/ 29 h 65" name="T29"/>
                <a:gd fmla="*/ 20 w 30" name="T30"/>
                <a:gd fmla="*/ 22 h 65" name="T31"/>
                <a:gd fmla="*/ 28 w 30" name="T32"/>
                <a:gd fmla="*/ 38 h 65" name="T33"/>
                <a:gd fmla="*/ 15 w 30" name="T34"/>
                <a:gd fmla="*/ 10 h 65" name="T35"/>
                <a:gd fmla="*/ 18 w 30" name="T36"/>
                <a:gd fmla="*/ 9 h 65" name="T37"/>
                <a:gd fmla="*/ 20 w 30" name="T38"/>
                <a:gd fmla="*/ 5 h 65" name="T39"/>
                <a:gd fmla="*/ 18 w 30" name="T40"/>
                <a:gd fmla="*/ 2 h 65" name="T41"/>
                <a:gd fmla="*/ 15 w 30" name="T42"/>
                <a:gd fmla="*/ 0 h 65" name="T43"/>
                <a:gd fmla="*/ 11 w 30" name="T44"/>
                <a:gd fmla="*/ 2 h 65" name="T45"/>
                <a:gd fmla="*/ 10 w 30" name="T46"/>
                <a:gd fmla="*/ 5 h 65" name="T47"/>
                <a:gd fmla="*/ 11 w 30" name="T48"/>
                <a:gd fmla="*/ 9 h 65" name="T49"/>
                <a:gd fmla="*/ 15 w 30" name="T50"/>
                <a:gd fmla="*/ 10 h 65"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30" name="T78"/>
                <a:gd fmla="*/ 0 h 65" name="T79"/>
                <a:gd fmla="*/ 30 w 30" name="T80"/>
                <a:gd fmla="*/ 65 h 65"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5" w="30">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4400">
                <a:solidFill>
                  <a:srgbClr val="0174AB"/>
                </a:solidFill>
                <a:sym charset="-122" panose="02010600030101010101" pitchFamily="2" typeface="宋体"/>
              </a:endParaRPr>
            </a:p>
          </p:txBody>
        </p:sp>
        <p:sp>
          <p:nvSpPr>
            <p:cNvPr id="16392" name="TextBox 268"/>
            <p:cNvSpPr>
              <a:spLocks noChangeArrowheads="1"/>
            </p:cNvSpPr>
            <p:nvPr/>
          </p:nvSpPr>
          <p:spPr bwMode="auto">
            <a:xfrm>
              <a:off x="3465412" y="3764331"/>
              <a:ext cx="2364214" cy="12977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b="1" lang="en-US" sz="6600">
                  <a:solidFill>
                    <a:srgbClr val="92D14F"/>
                  </a:solidFill>
                  <a:latin charset="-122" panose="020b0503020204020204" pitchFamily="34" typeface="微软雅黑"/>
                  <a:ea charset="-122" panose="020b0503020204020204" pitchFamily="34" typeface="微软雅黑"/>
                  <a:sym charset="0" panose="020b0604020202020204" pitchFamily="34" typeface="Arial"/>
                </a:rPr>
                <a:t>52%</a:t>
              </a:r>
            </a:p>
          </p:txBody>
        </p:sp>
        <p:sp>
          <p:nvSpPr>
            <p:cNvPr id="16393" name="TextBox 269"/>
            <p:cNvSpPr>
              <a:spLocks noChangeArrowheads="1"/>
            </p:cNvSpPr>
            <p:nvPr/>
          </p:nvSpPr>
          <p:spPr bwMode="auto">
            <a:xfrm>
              <a:off x="494024" y="3764331"/>
              <a:ext cx="2364214" cy="12977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zh-CN" b="1" lang="en-US" sz="6600">
                  <a:solidFill>
                    <a:srgbClr val="0174AB"/>
                  </a:solidFill>
                  <a:latin charset="-122" panose="020b0503020204020204" pitchFamily="34" typeface="微软雅黑"/>
                  <a:ea charset="-122" panose="020b0503020204020204" pitchFamily="34" typeface="微软雅黑"/>
                  <a:sym charset="0" panose="020b0604020202020204" pitchFamily="34" typeface="Arial"/>
                </a:rPr>
                <a:t>48%</a:t>
              </a:r>
            </a:p>
          </p:txBody>
        </p:sp>
      </p:grpSp>
      <p:sp>
        <p:nvSpPr>
          <p:cNvPr id="16394" name="Content Placeholder 2"/>
          <p:cNvSpPr>
            <a:spLocks noChangeArrowheads="1"/>
          </p:cNvSpPr>
          <p:nvPr/>
        </p:nvSpPr>
        <p:spPr bwMode="auto">
          <a:xfrm>
            <a:off x="6330950" y="1887538"/>
            <a:ext cx="5232400"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6395" name="Content Placeholder 2"/>
          <p:cNvSpPr>
            <a:spLocks noChangeArrowheads="1"/>
          </p:cNvSpPr>
          <p:nvPr/>
        </p:nvSpPr>
        <p:spPr bwMode="auto">
          <a:xfrm>
            <a:off x="6330950" y="2701925"/>
            <a:ext cx="5232400" cy="814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6396" name="Content Placeholder 2"/>
          <p:cNvSpPr>
            <a:spLocks noChangeArrowheads="1"/>
          </p:cNvSpPr>
          <p:nvPr/>
        </p:nvSpPr>
        <p:spPr bwMode="auto">
          <a:xfrm>
            <a:off x="6330950" y="4433888"/>
            <a:ext cx="5232400"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6397" name="Content Placeholder 2"/>
          <p:cNvSpPr>
            <a:spLocks noChangeArrowheads="1"/>
          </p:cNvSpPr>
          <p:nvPr/>
        </p:nvSpPr>
        <p:spPr bwMode="auto">
          <a:xfrm>
            <a:off x="6330950" y="5248275"/>
            <a:ext cx="5232400"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16398" name="组合 8"/>
          <p:cNvGrpSpPr/>
          <p:nvPr/>
        </p:nvGrpSpPr>
        <p:grpSpPr>
          <a:xfrm>
            <a:off x="1250950" y="209550"/>
            <a:ext cx="9690100" cy="1028700"/>
            <a:chExt cx="9690039" cy="1028700"/>
          </a:xfrm>
        </p:grpSpPr>
        <p:sp>
          <p:nvSpPr>
            <p:cNvPr id="16399"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6400"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6401" name="Copyright Notice"/>
          <p:cNvSpPr>
            <a:spLocks noChangeArrowheads="1"/>
          </p:cNvSpPr>
          <p:nvPr/>
        </p:nvSpPr>
        <p:spPr bwMode="auto">
          <a:xfrm>
            <a:off x="2469589" y="384175"/>
            <a:ext cx="7252826"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相关理论前沿成果POWER TEMPLATE</a:t>
            </a:r>
          </a:p>
        </p:txBody>
      </p:sp>
    </p:spTree>
    <p:extLst>
      <p:ext uri="{BB962C8B-B14F-4D97-AF65-F5344CB8AC3E}">
        <p14:creationId val="2494907666"/>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7412" name="矩形 4"/>
          <p:cNvSpPr>
            <a:spLocks noChangeArrowheads="1"/>
          </p:cNvSpPr>
          <p:nvPr/>
        </p:nvSpPr>
        <p:spPr bwMode="auto">
          <a:xfrm flipV="1">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413" name="矩形 4"/>
          <p:cNvSpPr>
            <a:spLocks noChangeArrowheads="1"/>
          </p:cNvSpPr>
          <p:nvPr/>
        </p:nvSpPr>
        <p:spPr bwMode="auto">
          <a:xfrm>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414"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7415"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r>
              <a:rPr altLang="zh-CN" b="1" lang="en-US" sz="239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3</a:t>
            </a:r>
          </a:p>
        </p:txBody>
      </p:sp>
      <p:sp>
        <p:nvSpPr>
          <p:cNvPr id="17416" name="文本框 8"/>
          <p:cNvSpPr>
            <a:spLocks noChangeArrowheads="1"/>
          </p:cNvSpPr>
          <p:nvPr/>
        </p:nvSpPr>
        <p:spPr bwMode="auto">
          <a:xfrm>
            <a:off x="5037138" y="3035300"/>
            <a:ext cx="4653280" cy="762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b="1" lang="zh-CN" sz="44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研究的结论及应用</a:t>
            </a:r>
          </a:p>
        </p:txBody>
      </p:sp>
      <p:sp>
        <p:nvSpPr>
          <p:cNvPr id="17417"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lstStyle/>
          <a:p>
            <a:pPr fontAlgn="base">
              <a:spcBef>
                <a:spcPct val="0"/>
              </a:spcBef>
              <a:spcAft>
                <a:spcPct val="0"/>
              </a:spcAft>
              <a:buFont charset="0" panose="020b0604020202020204" pitchFamily="34" typeface="Arial"/>
              <a:buNone/>
            </a:pPr>
            <a:r>
              <a:rPr altLang="zh-CN" lang="en-US" sz="4400">
                <a:solidFill>
                  <a:srgbClr val="0174AB"/>
                </a:solidFill>
                <a:latin charset="0" panose="02000503080000020003" pitchFamily="2" typeface="Bell MT"/>
                <a:ea charset="-122" panose="02010800040101010101" pitchFamily="2" typeface="华文隶书"/>
                <a:sym charset="0" panose="020b0502040204020203" pitchFamily="34" typeface="Microsoft New Tai Lue"/>
              </a:rPr>
              <a:t>SECTION</a:t>
            </a:r>
          </a:p>
        </p:txBody>
      </p:sp>
    </p:spTree>
    <p:extLst>
      <p:ext uri="{BB962C8B-B14F-4D97-AF65-F5344CB8AC3E}">
        <p14:creationId val="3351929277"/>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8436" name="组合 8"/>
          <p:cNvGrpSpPr/>
          <p:nvPr/>
        </p:nvGrpSpPr>
        <p:grpSpPr>
          <a:xfrm>
            <a:off x="1250950" y="209550"/>
            <a:ext cx="9690100" cy="1028700"/>
            <a:chExt cx="9690039" cy="1028700"/>
          </a:xfrm>
        </p:grpSpPr>
        <p:sp>
          <p:nvSpPr>
            <p:cNvPr id="18437"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8438"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8439" name="Copyright Notice"/>
          <p:cNvSpPr>
            <a:spLocks noChangeArrowheads="1"/>
          </p:cNvSpPr>
          <p:nvPr/>
        </p:nvSpPr>
        <p:spPr bwMode="auto">
          <a:xfrm>
            <a:off x="2469589" y="384175"/>
            <a:ext cx="7252826" cy="552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研究的结论及应用POWER TEMPLATE</a:t>
            </a:r>
          </a:p>
        </p:txBody>
      </p:sp>
      <p:pic>
        <p:nvPicPr>
          <p:cNvPr descr="7179fd53-4ed5-4680-a93c-f26ae7efd8b9_6 (1)" id="18440" name="Picture 8"/>
          <p:cNvPicPr>
            <a:picLocks noChangeArrowheads="1" noChangeAspect="1"/>
          </p:cNvPicPr>
          <p:nvPr/>
        </p:nvPicPr>
        <p:blipFill>
          <a:blip r:embed="rId3">
            <a:extLst>
              <a:ext uri="{28A0092B-C50C-407E-A947-70E740481C1C}">
                <a14:useLocalDpi val="0"/>
              </a:ext>
            </a:extLst>
          </a:blip>
          <a:stretch>
            <a:fillRect/>
          </a:stretch>
        </p:blipFill>
        <p:spPr bwMode="auto">
          <a:xfrm>
            <a:off x="0" y="3152775"/>
            <a:ext cx="12192000" cy="3705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41" name="Rectangle 5"/>
          <p:cNvSpPr>
            <a:spLocks noChangeArrowheads="1"/>
          </p:cNvSpPr>
          <p:nvPr/>
        </p:nvSpPr>
        <p:spPr bwMode="auto">
          <a:xfrm>
            <a:off x="1617663" y="3416300"/>
            <a:ext cx="1927225" cy="3441700"/>
          </a:xfrm>
          <a:prstGeom prst="rect">
            <a:avLst/>
          </a:prstGeom>
          <a:solidFill>
            <a:schemeClr val="accent1">
              <a:alpha val="29999"/>
            </a:schemeClr>
          </a:solidFill>
          <a:ln>
            <a:noFill/>
          </a:ln>
          <a:extLst>
            <a:ext uri="{91240B29-F687-4F45-9708-019B960494DF}">
              <a14:hiddenLine w="9525">
                <a:solidFill>
                  <a:srgbClr val="000000"/>
                </a:solidFill>
                <a:miter lim="800000"/>
                <a:headEnd/>
                <a:tailEnd/>
              </a14:hiddenLine>
            </a:ext>
          </a:extLst>
        </p:spPr>
        <p:txBody>
          <a:bodyPr bIns="46990" lIns="90170" rIns="90170" tIns="46990"/>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8442" name="Rectangle 6"/>
          <p:cNvSpPr>
            <a:spLocks noChangeArrowheads="1"/>
          </p:cNvSpPr>
          <p:nvPr/>
        </p:nvSpPr>
        <p:spPr bwMode="auto">
          <a:xfrm>
            <a:off x="3760788" y="4262438"/>
            <a:ext cx="1946275" cy="2595562"/>
          </a:xfrm>
          <a:prstGeom prst="rect">
            <a:avLst/>
          </a:prstGeom>
          <a:solidFill>
            <a:schemeClr val="accent1">
              <a:alpha val="29999"/>
            </a:schemeClr>
          </a:solidFill>
          <a:ln>
            <a:noFill/>
          </a:ln>
          <a:extLst>
            <a:ext uri="{91240B29-F687-4F45-9708-019B960494DF}">
              <a14:hiddenLine w="9525">
                <a:solidFill>
                  <a:srgbClr val="000000"/>
                </a:solidFill>
                <a:miter lim="800000"/>
                <a:headEnd/>
                <a:tailEnd/>
              </a14:hiddenLine>
            </a:ext>
          </a:extLst>
        </p:spPr>
        <p:txBody>
          <a:bodyPr bIns="46990" lIns="90170" rIns="90170" tIns="46990"/>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8443" name="Rectangle 7"/>
          <p:cNvSpPr>
            <a:spLocks noChangeArrowheads="1"/>
          </p:cNvSpPr>
          <p:nvPr/>
        </p:nvSpPr>
        <p:spPr bwMode="auto">
          <a:xfrm>
            <a:off x="5922963" y="4970463"/>
            <a:ext cx="1947862" cy="1887537"/>
          </a:xfrm>
          <a:prstGeom prst="rect">
            <a:avLst/>
          </a:prstGeom>
          <a:solidFill>
            <a:schemeClr val="accent1">
              <a:alpha val="29999"/>
            </a:schemeClr>
          </a:solidFill>
          <a:ln>
            <a:noFill/>
          </a:ln>
          <a:extLst>
            <a:ext uri="{91240B29-F687-4F45-9708-019B960494DF}">
              <a14:hiddenLine w="9525">
                <a:solidFill>
                  <a:srgbClr val="000000"/>
                </a:solidFill>
                <a:miter lim="800000"/>
                <a:headEnd/>
                <a:tailEnd/>
              </a14:hiddenLine>
            </a:ext>
          </a:extLst>
        </p:spPr>
        <p:txBody>
          <a:bodyPr bIns="46990" lIns="90170" rIns="90170" tIns="46990"/>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8444" name="Rectangle 8"/>
          <p:cNvSpPr>
            <a:spLocks noChangeArrowheads="1"/>
          </p:cNvSpPr>
          <p:nvPr/>
        </p:nvSpPr>
        <p:spPr bwMode="auto">
          <a:xfrm>
            <a:off x="8086725" y="2095500"/>
            <a:ext cx="1946275" cy="4762500"/>
          </a:xfrm>
          <a:prstGeom prst="rect">
            <a:avLst/>
          </a:prstGeom>
          <a:solidFill>
            <a:schemeClr val="accent1">
              <a:alpha val="29999"/>
            </a:schemeClr>
          </a:solidFill>
          <a:ln>
            <a:noFill/>
          </a:ln>
          <a:extLst>
            <a:ext uri="{91240B29-F687-4F45-9708-019B960494DF}">
              <a14:hiddenLine w="9525">
                <a:solidFill>
                  <a:srgbClr val="000000"/>
                </a:solidFill>
                <a:miter lim="800000"/>
                <a:headEnd/>
                <a:tailEnd/>
              </a14:hiddenLine>
            </a:ext>
          </a:extLst>
        </p:spPr>
        <p:txBody>
          <a:bodyPr bIns="46990" lIns="90170" rIns="90170" tIns="46990"/>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8445" name="TextBox 682"/>
          <p:cNvSpPr>
            <a:spLocks noChangeArrowheads="1"/>
          </p:cNvSpPr>
          <p:nvPr/>
        </p:nvSpPr>
        <p:spPr bwMode="auto">
          <a:xfrm>
            <a:off x="1746250" y="3616325"/>
            <a:ext cx="12369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4800">
                <a:solidFill>
                  <a:srgbClr val="FFFFFF"/>
                </a:solidFill>
                <a:latin charset="0" panose="020f0502020204030204" pitchFamily="34" typeface="Calibri"/>
                <a:sym charset="0" panose="020f0502020204030204" pitchFamily="34" typeface="Calibri"/>
              </a:rPr>
              <a:t>52%</a:t>
            </a:r>
          </a:p>
        </p:txBody>
      </p:sp>
      <p:sp>
        <p:nvSpPr>
          <p:cNvPr id="18446" name="TextBox 682"/>
          <p:cNvSpPr>
            <a:spLocks noChangeArrowheads="1"/>
          </p:cNvSpPr>
          <p:nvPr/>
        </p:nvSpPr>
        <p:spPr bwMode="auto">
          <a:xfrm>
            <a:off x="3898900" y="4540250"/>
            <a:ext cx="12369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4800">
                <a:solidFill>
                  <a:srgbClr val="FFFFFF"/>
                </a:solidFill>
                <a:latin charset="0" panose="020f0502020204030204" pitchFamily="34" typeface="Calibri"/>
                <a:sym charset="0" panose="020f0502020204030204" pitchFamily="34" typeface="Calibri"/>
              </a:rPr>
              <a:t>45%</a:t>
            </a:r>
          </a:p>
        </p:txBody>
      </p:sp>
      <p:sp>
        <p:nvSpPr>
          <p:cNvPr id="18447" name="TextBox 682"/>
          <p:cNvSpPr>
            <a:spLocks noChangeArrowheads="1"/>
          </p:cNvSpPr>
          <p:nvPr/>
        </p:nvSpPr>
        <p:spPr bwMode="auto">
          <a:xfrm>
            <a:off x="6038851" y="5022850"/>
            <a:ext cx="12369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4800">
                <a:solidFill>
                  <a:srgbClr val="FFFFFF"/>
                </a:solidFill>
                <a:latin charset="0" panose="020f0502020204030204" pitchFamily="34" typeface="Calibri"/>
                <a:sym charset="0" panose="020f0502020204030204" pitchFamily="34" typeface="Calibri"/>
              </a:rPr>
              <a:t>39%</a:t>
            </a:r>
          </a:p>
        </p:txBody>
      </p:sp>
      <p:sp>
        <p:nvSpPr>
          <p:cNvPr id="18448" name="TextBox 682"/>
          <p:cNvSpPr>
            <a:spLocks noChangeArrowheads="1"/>
          </p:cNvSpPr>
          <p:nvPr/>
        </p:nvSpPr>
        <p:spPr bwMode="auto">
          <a:xfrm>
            <a:off x="8416924" y="2216150"/>
            <a:ext cx="12369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4800">
                <a:solidFill>
                  <a:srgbClr val="FFFFFF"/>
                </a:solidFill>
                <a:latin charset="0" panose="020f0502020204030204" pitchFamily="34" typeface="Calibri"/>
                <a:sym charset="0" panose="020f0502020204030204" pitchFamily="34" typeface="Calibri"/>
              </a:rPr>
              <a:t>70%</a:t>
            </a:r>
          </a:p>
        </p:txBody>
      </p:sp>
      <p:sp>
        <p:nvSpPr>
          <p:cNvPr id="18449" name="Content Placeholder 2"/>
          <p:cNvSpPr>
            <a:spLocks noChangeArrowheads="1"/>
          </p:cNvSpPr>
          <p:nvPr/>
        </p:nvSpPr>
        <p:spPr bwMode="auto">
          <a:xfrm>
            <a:off x="1589088" y="1747838"/>
            <a:ext cx="5783262"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4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val="73104021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458"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59"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9460" name="组合 8"/>
          <p:cNvGrpSpPr/>
          <p:nvPr/>
        </p:nvGrpSpPr>
        <p:grpSpPr>
          <a:xfrm>
            <a:off x="1250950" y="209550"/>
            <a:ext cx="9690100" cy="1028700"/>
            <a:chExt cx="9690039" cy="1028700"/>
          </a:xfrm>
        </p:grpSpPr>
        <p:sp>
          <p:nvSpPr>
            <p:cNvPr id="19461"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9462"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9463" name="Freeform 196"/>
          <p:cNvSpPr>
            <a:spLocks noChangeArrowheads="1"/>
          </p:cNvSpPr>
          <p:nvPr/>
        </p:nvSpPr>
        <p:spPr bwMode="auto">
          <a:xfrm>
            <a:off x="666750" y="3368675"/>
            <a:ext cx="1736725" cy="1504950"/>
          </a:xfrm>
          <a:custGeom>
            <a:gdLst>
              <a:gd fmla="*/ 156 w 623" name="T0"/>
              <a:gd fmla="*/ 538 h 538" name="T1"/>
              <a:gd fmla="*/ 0 w 623" name="T2"/>
              <a:gd fmla="*/ 272 h 538" name="T3"/>
              <a:gd fmla="*/ 156 w 623" name="T4"/>
              <a:gd fmla="*/ 0 h 538" name="T5"/>
              <a:gd fmla="*/ 467 w 623" name="T6"/>
              <a:gd fmla="*/ 0 h 538" name="T7"/>
              <a:gd fmla="*/ 623 w 623" name="T8"/>
              <a:gd fmla="*/ 272 h 538" name="T9"/>
              <a:gd fmla="*/ 467 w 623" name="T10"/>
              <a:gd fmla="*/ 538 h 538" name="T11"/>
              <a:gd fmla="*/ 156 w 623" name="T12"/>
              <a:gd fmla="*/ 538 h 538" name="T13"/>
              <a:gd fmla="*/ 0 60000 65536" name="T14"/>
              <a:gd fmla="*/ 0 60000 65536" name="T15"/>
              <a:gd fmla="*/ 0 60000 65536" name="T16"/>
              <a:gd fmla="*/ 0 60000 65536" name="T17"/>
              <a:gd fmla="*/ 0 60000 65536" name="T18"/>
              <a:gd fmla="*/ 0 60000 65536" name="T19"/>
              <a:gd fmla="*/ 0 60000 65536" name="T20"/>
              <a:gd fmla="*/ 0 w 623" name="T21"/>
              <a:gd fmla="*/ 0 h 538" name="T22"/>
              <a:gd fmla="*/ 623 w 623" name="T23"/>
              <a:gd fmla="*/ 538 h 53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38" w="623">
                <a:moveTo>
                  <a:pt x="156" y="538"/>
                </a:moveTo>
                <a:lnTo>
                  <a:pt x="0" y="272"/>
                </a:lnTo>
                <a:lnTo>
                  <a:pt x="156" y="0"/>
                </a:lnTo>
                <a:lnTo>
                  <a:pt x="467" y="0"/>
                </a:lnTo>
                <a:lnTo>
                  <a:pt x="623" y="272"/>
                </a:lnTo>
                <a:lnTo>
                  <a:pt x="467" y="538"/>
                </a:lnTo>
                <a:lnTo>
                  <a:pt x="156" y="538"/>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600">
              <a:solidFill>
                <a:srgbClr val="000000"/>
              </a:solidFill>
              <a:sym charset="-122" panose="02010600030101010101" pitchFamily="2" typeface="宋体"/>
            </a:endParaRPr>
          </a:p>
        </p:txBody>
      </p:sp>
      <p:sp>
        <p:nvSpPr>
          <p:cNvPr id="19464" name="Freeform 197"/>
          <p:cNvSpPr>
            <a:spLocks noChangeArrowheads="1"/>
          </p:cNvSpPr>
          <p:nvPr/>
        </p:nvSpPr>
        <p:spPr bwMode="auto">
          <a:xfrm>
            <a:off x="2555875" y="1884363"/>
            <a:ext cx="2292350" cy="1974850"/>
          </a:xfrm>
          <a:custGeom>
            <a:gdLst>
              <a:gd fmla="*/ 208 w 823" name="T0"/>
              <a:gd fmla="*/ 706 h 706" name="T1"/>
              <a:gd fmla="*/ 0 w 823" name="T2"/>
              <a:gd fmla="*/ 356 h 706" name="T3"/>
              <a:gd fmla="*/ 208 w 823" name="T4"/>
              <a:gd fmla="*/ 0 h 706" name="T5"/>
              <a:gd fmla="*/ 616 w 823" name="T6"/>
              <a:gd fmla="*/ 0 h 706" name="T7"/>
              <a:gd fmla="*/ 823 w 823" name="T8"/>
              <a:gd fmla="*/ 356 h 706" name="T9"/>
              <a:gd fmla="*/ 616 w 823" name="T10"/>
              <a:gd fmla="*/ 706 h 706" name="T11"/>
              <a:gd fmla="*/ 208 w 823" name="T12"/>
              <a:gd fmla="*/ 706 h 706" name="T13"/>
              <a:gd fmla="*/ 0 60000 65536" name="T14"/>
              <a:gd fmla="*/ 0 60000 65536" name="T15"/>
              <a:gd fmla="*/ 0 60000 65536" name="T16"/>
              <a:gd fmla="*/ 0 60000 65536" name="T17"/>
              <a:gd fmla="*/ 0 60000 65536" name="T18"/>
              <a:gd fmla="*/ 0 60000 65536" name="T19"/>
              <a:gd fmla="*/ 0 60000 65536" name="T20"/>
              <a:gd fmla="*/ 0 w 823" name="T21"/>
              <a:gd fmla="*/ 0 h 706" name="T22"/>
              <a:gd fmla="*/ 823 w 823" name="T23"/>
              <a:gd fmla="*/ 706 h 7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06" w="823">
                <a:moveTo>
                  <a:pt x="208" y="706"/>
                </a:moveTo>
                <a:lnTo>
                  <a:pt x="0" y="356"/>
                </a:lnTo>
                <a:lnTo>
                  <a:pt x="208" y="0"/>
                </a:lnTo>
                <a:lnTo>
                  <a:pt x="616" y="0"/>
                </a:lnTo>
                <a:lnTo>
                  <a:pt x="823" y="356"/>
                </a:lnTo>
                <a:lnTo>
                  <a:pt x="616" y="706"/>
                </a:lnTo>
                <a:lnTo>
                  <a:pt x="208" y="706"/>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600">
              <a:solidFill>
                <a:srgbClr val="000000"/>
              </a:solidFill>
              <a:sym charset="-122" panose="02010600030101010101" pitchFamily="2" typeface="宋体"/>
            </a:endParaRPr>
          </a:p>
        </p:txBody>
      </p:sp>
      <p:sp>
        <p:nvSpPr>
          <p:cNvPr id="19465" name="Freeform 198"/>
          <p:cNvSpPr>
            <a:spLocks noChangeArrowheads="1"/>
          </p:cNvSpPr>
          <p:nvPr/>
        </p:nvSpPr>
        <p:spPr bwMode="auto">
          <a:xfrm>
            <a:off x="2647950" y="4457700"/>
            <a:ext cx="2092325" cy="1828800"/>
          </a:xfrm>
          <a:custGeom>
            <a:gdLst>
              <a:gd fmla="*/ 188 w 752" name="T0"/>
              <a:gd fmla="*/ 654 h 654" name="T1"/>
              <a:gd fmla="*/ 0 w 752" name="T2"/>
              <a:gd fmla="*/ 323 h 654" name="T3"/>
              <a:gd fmla="*/ 188 w 752" name="T4"/>
              <a:gd fmla="*/ 0 h 654" name="T5"/>
              <a:gd fmla="*/ 564 w 752" name="T6"/>
              <a:gd fmla="*/ 0 h 654" name="T7"/>
              <a:gd fmla="*/ 752 w 752" name="T8"/>
              <a:gd fmla="*/ 323 h 654" name="T9"/>
              <a:gd fmla="*/ 564 w 752" name="T10"/>
              <a:gd fmla="*/ 654 h 654" name="T11"/>
              <a:gd fmla="*/ 188 w 752" name="T12"/>
              <a:gd fmla="*/ 654 h 654" name="T13"/>
              <a:gd fmla="*/ 0 60000 65536" name="T14"/>
              <a:gd fmla="*/ 0 60000 65536" name="T15"/>
              <a:gd fmla="*/ 0 60000 65536" name="T16"/>
              <a:gd fmla="*/ 0 60000 65536" name="T17"/>
              <a:gd fmla="*/ 0 60000 65536" name="T18"/>
              <a:gd fmla="*/ 0 60000 65536" name="T19"/>
              <a:gd fmla="*/ 0 60000 65536" name="T20"/>
              <a:gd fmla="*/ 0 w 752" name="T21"/>
              <a:gd fmla="*/ 0 h 654" name="T22"/>
              <a:gd fmla="*/ 752 w 752" name="T23"/>
              <a:gd fmla="*/ 654 h 65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54" w="752">
                <a:moveTo>
                  <a:pt x="188" y="654"/>
                </a:moveTo>
                <a:lnTo>
                  <a:pt x="0" y="323"/>
                </a:lnTo>
                <a:lnTo>
                  <a:pt x="188" y="0"/>
                </a:lnTo>
                <a:lnTo>
                  <a:pt x="564" y="0"/>
                </a:lnTo>
                <a:lnTo>
                  <a:pt x="752" y="323"/>
                </a:lnTo>
                <a:lnTo>
                  <a:pt x="564" y="654"/>
                </a:lnTo>
                <a:lnTo>
                  <a:pt x="188" y="654"/>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600">
              <a:solidFill>
                <a:srgbClr val="000000"/>
              </a:solidFill>
              <a:sym charset="-122" panose="02010600030101010101" pitchFamily="2" typeface="宋体"/>
            </a:endParaRPr>
          </a:p>
        </p:txBody>
      </p:sp>
      <p:sp>
        <p:nvSpPr>
          <p:cNvPr id="19466" name="Freeform 199"/>
          <p:cNvSpPr>
            <a:spLocks noChangeArrowheads="1"/>
          </p:cNvSpPr>
          <p:nvPr/>
        </p:nvSpPr>
        <p:spPr bwMode="auto">
          <a:xfrm>
            <a:off x="4606925" y="2879725"/>
            <a:ext cx="2852738" cy="2481263"/>
          </a:xfrm>
          <a:custGeom>
            <a:gdLst>
              <a:gd fmla="*/ 252 w 1024" name="T0"/>
              <a:gd fmla="*/ 887 h 887" name="T1"/>
              <a:gd fmla="*/ 0 w 1024" name="T2"/>
              <a:gd fmla="*/ 447 h 887" name="T3"/>
              <a:gd fmla="*/ 252 w 1024" name="T4"/>
              <a:gd fmla="*/ 0 h 887" name="T5"/>
              <a:gd fmla="*/ 764 w 1024" name="T6"/>
              <a:gd fmla="*/ 0 h 887" name="T7"/>
              <a:gd fmla="*/ 1024 w 1024" name="T8"/>
              <a:gd fmla="*/ 447 h 887" name="T9"/>
              <a:gd fmla="*/ 764 w 1024" name="T10"/>
              <a:gd fmla="*/ 887 h 887" name="T11"/>
              <a:gd fmla="*/ 252 w 1024" name="T12"/>
              <a:gd fmla="*/ 887 h 887" name="T13"/>
              <a:gd fmla="*/ 0 60000 65536" name="T14"/>
              <a:gd fmla="*/ 0 60000 65536" name="T15"/>
              <a:gd fmla="*/ 0 60000 65536" name="T16"/>
              <a:gd fmla="*/ 0 60000 65536" name="T17"/>
              <a:gd fmla="*/ 0 60000 65536" name="T18"/>
              <a:gd fmla="*/ 0 60000 65536" name="T19"/>
              <a:gd fmla="*/ 0 60000 65536" name="T20"/>
              <a:gd fmla="*/ 0 w 1024" name="T21"/>
              <a:gd fmla="*/ 0 h 887" name="T22"/>
              <a:gd fmla="*/ 1024 w 1024" name="T23"/>
              <a:gd fmla="*/ 887 h 8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86" w="1024">
                <a:moveTo>
                  <a:pt x="252" y="887"/>
                </a:moveTo>
                <a:lnTo>
                  <a:pt x="0" y="447"/>
                </a:lnTo>
                <a:lnTo>
                  <a:pt x="252" y="0"/>
                </a:lnTo>
                <a:lnTo>
                  <a:pt x="764" y="0"/>
                </a:lnTo>
                <a:lnTo>
                  <a:pt x="1024" y="447"/>
                </a:lnTo>
                <a:lnTo>
                  <a:pt x="764" y="887"/>
                </a:lnTo>
                <a:lnTo>
                  <a:pt x="252" y="887"/>
                </a:lnTo>
                <a:close/>
              </a:path>
            </a:pathLst>
          </a:custGeom>
          <a:solidFill>
            <a:srgbClr val="92D14F"/>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5400">
              <a:solidFill>
                <a:srgbClr val="3F3F3F"/>
              </a:solidFill>
              <a:sym charset="-122" panose="02010600030101010101" pitchFamily="2" typeface="宋体"/>
            </a:endParaRPr>
          </a:p>
        </p:txBody>
      </p:sp>
      <p:sp>
        <p:nvSpPr>
          <p:cNvPr id="19467" name="TextBox 682"/>
          <p:cNvSpPr>
            <a:spLocks noChangeArrowheads="1"/>
          </p:cNvSpPr>
          <p:nvPr/>
        </p:nvSpPr>
        <p:spPr bwMode="auto">
          <a:xfrm>
            <a:off x="749300" y="3597275"/>
            <a:ext cx="15081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6000">
                <a:solidFill>
                  <a:srgbClr val="FFFFFF"/>
                </a:solidFill>
                <a:latin charset="0" panose="020f0502020204030204" pitchFamily="34" typeface="Calibri"/>
                <a:sym charset="0" panose="020f0502020204030204" pitchFamily="34" typeface="Calibri"/>
              </a:rPr>
              <a:t>20%</a:t>
            </a:r>
          </a:p>
        </p:txBody>
      </p:sp>
      <p:sp>
        <p:nvSpPr>
          <p:cNvPr id="19468" name="TextBox 682"/>
          <p:cNvSpPr>
            <a:spLocks noChangeArrowheads="1"/>
          </p:cNvSpPr>
          <p:nvPr/>
        </p:nvSpPr>
        <p:spPr bwMode="auto">
          <a:xfrm>
            <a:off x="2946400" y="2289175"/>
            <a:ext cx="15081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6000">
                <a:solidFill>
                  <a:srgbClr val="FFFFFF"/>
                </a:solidFill>
                <a:latin charset="0" panose="020f0502020204030204" pitchFamily="34" typeface="Calibri"/>
                <a:sym charset="0" panose="020f0502020204030204" pitchFamily="34" typeface="Calibri"/>
              </a:rPr>
              <a:t>47%</a:t>
            </a:r>
          </a:p>
        </p:txBody>
      </p:sp>
      <p:sp>
        <p:nvSpPr>
          <p:cNvPr id="19469" name="TextBox 682"/>
          <p:cNvSpPr>
            <a:spLocks noChangeArrowheads="1"/>
          </p:cNvSpPr>
          <p:nvPr/>
        </p:nvSpPr>
        <p:spPr bwMode="auto">
          <a:xfrm>
            <a:off x="2959100" y="4829175"/>
            <a:ext cx="15081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6000">
                <a:solidFill>
                  <a:srgbClr val="FFFFFF"/>
                </a:solidFill>
                <a:latin charset="0" panose="020f0502020204030204" pitchFamily="34" typeface="Calibri"/>
                <a:sym charset="0" panose="020f0502020204030204" pitchFamily="34" typeface="Calibri"/>
              </a:rPr>
              <a:t>33%</a:t>
            </a:r>
          </a:p>
        </p:txBody>
      </p:sp>
      <p:sp>
        <p:nvSpPr>
          <p:cNvPr id="19470" name="TextBox 682"/>
          <p:cNvSpPr>
            <a:spLocks noChangeArrowheads="1"/>
          </p:cNvSpPr>
          <p:nvPr/>
        </p:nvSpPr>
        <p:spPr bwMode="auto">
          <a:xfrm>
            <a:off x="5245100" y="3609975"/>
            <a:ext cx="15081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zh-CN" lang="en-US" sz="6000">
                <a:solidFill>
                  <a:srgbClr val="3F3F3F"/>
                </a:solidFill>
                <a:latin charset="0" panose="020f0502020204030204" pitchFamily="34" typeface="Calibri"/>
                <a:sym charset="0" panose="020f0502020204030204" pitchFamily="34" typeface="Calibri"/>
              </a:rPr>
              <a:t>75%</a:t>
            </a:r>
          </a:p>
        </p:txBody>
      </p:sp>
      <p:sp>
        <p:nvSpPr>
          <p:cNvPr id="19471" name="Content Placeholder 2"/>
          <p:cNvSpPr>
            <a:spLocks noChangeArrowheads="1"/>
          </p:cNvSpPr>
          <p:nvPr/>
        </p:nvSpPr>
        <p:spPr bwMode="auto">
          <a:xfrm>
            <a:off x="7767638" y="1857375"/>
            <a:ext cx="3716337" cy="1228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472" name="Content Placeholder 2"/>
          <p:cNvSpPr>
            <a:spLocks noChangeArrowheads="1"/>
          </p:cNvSpPr>
          <p:nvPr/>
        </p:nvSpPr>
        <p:spPr bwMode="auto">
          <a:xfrm>
            <a:off x="7767638" y="3419475"/>
            <a:ext cx="3716337" cy="1228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473" name="Content Placeholder 2"/>
          <p:cNvSpPr>
            <a:spLocks noChangeArrowheads="1"/>
          </p:cNvSpPr>
          <p:nvPr/>
        </p:nvSpPr>
        <p:spPr bwMode="auto">
          <a:xfrm>
            <a:off x="7767638" y="4829175"/>
            <a:ext cx="3716337" cy="1228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474" name="Copyright Notice"/>
          <p:cNvSpPr>
            <a:spLocks noChangeArrowheads="1"/>
          </p:cNvSpPr>
          <p:nvPr/>
        </p:nvSpPr>
        <p:spPr bwMode="auto">
          <a:xfrm>
            <a:off x="2469589" y="384175"/>
            <a:ext cx="7252826"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研究的结论及应用POWER TEMPLATE</a:t>
            </a:r>
          </a:p>
        </p:txBody>
      </p:sp>
    </p:spTree>
    <p:extLst>
      <p:ext uri="{BB962C8B-B14F-4D97-AF65-F5344CB8AC3E}">
        <p14:creationId val="2561875270"/>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3"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20484" name="组合 8"/>
          <p:cNvGrpSpPr/>
          <p:nvPr/>
        </p:nvGrpSpPr>
        <p:grpSpPr>
          <a:xfrm>
            <a:off x="1250950" y="209550"/>
            <a:ext cx="9690100" cy="1028700"/>
            <a:chExt cx="9690039" cy="1028700"/>
          </a:xfrm>
        </p:grpSpPr>
        <p:sp>
          <p:nvSpPr>
            <p:cNvPr id="20485"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0486"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20487" name="Freeform 5"/>
          <p:cNvSpPr>
            <a:spLocks noChangeArrowheads="1"/>
          </p:cNvSpPr>
          <p:nvPr/>
        </p:nvSpPr>
        <p:spPr bwMode="auto">
          <a:xfrm>
            <a:off x="4078288" y="5589588"/>
            <a:ext cx="4757737" cy="1268412"/>
          </a:xfrm>
          <a:custGeom>
            <a:gdLst>
              <a:gd fmla="*/ 0 w 251" name="T0"/>
              <a:gd fmla="*/ 67 h 67" name="T1"/>
              <a:gd fmla="*/ 0 w 251" name="T2"/>
              <a:gd fmla="*/ 67 h 67" name="T3"/>
              <a:gd fmla="*/ 251 w 251" name="T4"/>
              <a:gd fmla="*/ 67 h 67" name="T5"/>
              <a:gd fmla="*/ 251 w 251" name="T6"/>
              <a:gd fmla="*/ 0 h 67" name="T7"/>
              <a:gd fmla="*/ 0 w 251" name="T8"/>
              <a:gd fmla="*/ 67 h 67" name="T9"/>
              <a:gd fmla="*/ 0 60000 65536" name="T10"/>
              <a:gd fmla="*/ 0 60000 65536" name="T11"/>
              <a:gd fmla="*/ 0 60000 65536" name="T12"/>
              <a:gd fmla="*/ 0 60000 65536" name="T13"/>
              <a:gd fmla="*/ 0 60000 65536" name="T14"/>
              <a:gd fmla="*/ 0 w 251" name="T15"/>
              <a:gd fmla="*/ 0 h 67" name="T16"/>
              <a:gd fmla="*/ 251 w 251" name="T17"/>
              <a:gd fmla="*/ 67 h 67" name="T18"/>
            </a:gdLst>
            <a:cxnLst>
              <a:cxn ang="T10">
                <a:pos x="T0" y="T1"/>
              </a:cxn>
              <a:cxn ang="T11">
                <a:pos x="T2" y="T3"/>
              </a:cxn>
              <a:cxn ang="T12">
                <a:pos x="T4" y="T5"/>
              </a:cxn>
              <a:cxn ang="T13">
                <a:pos x="T6" y="T7"/>
              </a:cxn>
              <a:cxn ang="T14">
                <a:pos x="T8" y="T9"/>
              </a:cxn>
            </a:cxnLst>
            <a:rect b="T18" l="T15" r="T17" t="T16"/>
            <a:pathLst>
              <a:path h="67" w="251">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20488" name="Freeform 6"/>
          <p:cNvSpPr>
            <a:spLocks noChangeArrowheads="1"/>
          </p:cNvSpPr>
          <p:nvPr/>
        </p:nvSpPr>
        <p:spPr bwMode="auto">
          <a:xfrm>
            <a:off x="8912225" y="4905375"/>
            <a:ext cx="1117600" cy="1952625"/>
          </a:xfrm>
          <a:custGeom>
            <a:gdLst>
              <a:gd fmla="*/ 0 w 59" name="T0"/>
              <a:gd fmla="*/ 36 h 103" name="T1"/>
              <a:gd fmla="*/ 0 w 59" name="T2"/>
              <a:gd fmla="*/ 103 h 103" name="T3"/>
              <a:gd fmla="*/ 59 w 59" name="T4"/>
              <a:gd fmla="*/ 103 h 103" name="T5"/>
              <a:gd fmla="*/ 59 w 59" name="T6"/>
              <a:gd fmla="*/ 0 h 103" name="T7"/>
              <a:gd fmla="*/ 0 w 59" name="T8"/>
              <a:gd fmla="*/ 36 h 103" name="T9"/>
              <a:gd fmla="*/ 0 60000 65536" name="T10"/>
              <a:gd fmla="*/ 0 60000 65536" name="T11"/>
              <a:gd fmla="*/ 0 60000 65536" name="T12"/>
              <a:gd fmla="*/ 0 60000 65536" name="T13"/>
              <a:gd fmla="*/ 0 60000 65536" name="T14"/>
              <a:gd fmla="*/ 0 w 59" name="T15"/>
              <a:gd fmla="*/ 0 h 103" name="T16"/>
              <a:gd fmla="*/ 59 w 59" name="T17"/>
              <a:gd fmla="*/ 103 h 103" name="T18"/>
            </a:gdLst>
            <a:cxnLst>
              <a:cxn ang="T10">
                <a:pos x="T0" y="T1"/>
              </a:cxn>
              <a:cxn ang="T11">
                <a:pos x="T2" y="T3"/>
              </a:cxn>
              <a:cxn ang="T12">
                <a:pos x="T4" y="T5"/>
              </a:cxn>
              <a:cxn ang="T13">
                <a:pos x="T6" y="T7"/>
              </a:cxn>
              <a:cxn ang="T14">
                <a:pos x="T8" y="T9"/>
              </a:cxn>
            </a:cxnLst>
            <a:rect b="T18" l="T15" r="T17" t="T16"/>
            <a:pathLst>
              <a:path h="103" w="59">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20489" name="Freeform 7"/>
          <p:cNvSpPr>
            <a:spLocks noChangeArrowheads="1"/>
          </p:cNvSpPr>
          <p:nvPr/>
        </p:nvSpPr>
        <p:spPr bwMode="auto">
          <a:xfrm>
            <a:off x="11603038" y="2973388"/>
            <a:ext cx="588962" cy="3884612"/>
          </a:xfrm>
          <a:custGeom>
            <a:gdLst>
              <a:gd fmla="*/ 31 w 31" name="T0"/>
              <a:gd fmla="*/ 0 h 205" name="T1"/>
              <a:gd fmla="*/ 28 w 31" name="T2"/>
              <a:gd fmla="*/ 0 h 205" name="T3"/>
              <a:gd fmla="*/ 0 w 31" name="T4"/>
              <a:gd fmla="*/ 36 h 205" name="T5"/>
              <a:gd fmla="*/ 0 w 31" name="T6"/>
              <a:gd fmla="*/ 205 h 205" name="T7"/>
              <a:gd fmla="*/ 31 w 31" name="T8"/>
              <a:gd fmla="*/ 205 h 205" name="T9"/>
              <a:gd fmla="*/ 31 w 31" name="T10"/>
              <a:gd fmla="*/ 0 h 205" name="T11"/>
              <a:gd fmla="*/ 0 60000 65536" name="T12"/>
              <a:gd fmla="*/ 0 60000 65536" name="T13"/>
              <a:gd fmla="*/ 0 60000 65536" name="T14"/>
              <a:gd fmla="*/ 0 60000 65536" name="T15"/>
              <a:gd fmla="*/ 0 60000 65536" name="T16"/>
              <a:gd fmla="*/ 0 60000 65536" name="T17"/>
              <a:gd fmla="*/ 0 w 31" name="T18"/>
              <a:gd fmla="*/ 0 h 205" name="T19"/>
              <a:gd fmla="*/ 31 w 31" name="T20"/>
              <a:gd fmla="*/ 205 h 205" name="T21"/>
            </a:gdLst>
            <a:cxnLst>
              <a:cxn ang="T12">
                <a:pos x="T0" y="T1"/>
              </a:cxn>
              <a:cxn ang="T13">
                <a:pos x="T2" y="T3"/>
              </a:cxn>
              <a:cxn ang="T14">
                <a:pos x="T4" y="T5"/>
              </a:cxn>
              <a:cxn ang="T15">
                <a:pos x="T6" y="T7"/>
              </a:cxn>
              <a:cxn ang="T16">
                <a:pos x="T8" y="T9"/>
              </a:cxn>
              <a:cxn ang="T17">
                <a:pos x="T10" y="T11"/>
              </a:cxn>
            </a:cxnLst>
            <a:rect b="T21" l="T18" r="T20" t="T19"/>
            <a:pathLst>
              <a:path h="205" w="31">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20490" name="Freeform 8"/>
          <p:cNvSpPr>
            <a:spLocks noChangeArrowheads="1"/>
          </p:cNvSpPr>
          <p:nvPr/>
        </p:nvSpPr>
        <p:spPr bwMode="auto">
          <a:xfrm>
            <a:off x="10126663" y="3656013"/>
            <a:ext cx="1401762" cy="3201987"/>
          </a:xfrm>
          <a:custGeom>
            <a:gdLst>
              <a:gd fmla="*/ 0 w 74" name="T0"/>
              <a:gd fmla="*/ 66 h 169" name="T1"/>
              <a:gd fmla="*/ 0 w 74" name="T2"/>
              <a:gd fmla="*/ 169 h 169" name="T3"/>
              <a:gd fmla="*/ 74 w 74" name="T4"/>
              <a:gd fmla="*/ 169 h 169" name="T5"/>
              <a:gd fmla="*/ 74 w 74" name="T6"/>
              <a:gd fmla="*/ 0 h 169" name="T7"/>
              <a:gd fmla="*/ 0 w 74" name="T8"/>
              <a:gd fmla="*/ 66 h 169" name="T9"/>
              <a:gd fmla="*/ 0 60000 65536" name="T10"/>
              <a:gd fmla="*/ 0 60000 65536" name="T11"/>
              <a:gd fmla="*/ 0 60000 65536" name="T12"/>
              <a:gd fmla="*/ 0 60000 65536" name="T13"/>
              <a:gd fmla="*/ 0 60000 65536" name="T14"/>
              <a:gd fmla="*/ 0 w 74" name="T15"/>
              <a:gd fmla="*/ 0 h 169" name="T16"/>
              <a:gd fmla="*/ 74 w 74" name="T17"/>
              <a:gd fmla="*/ 169 h 169" name="T18"/>
            </a:gdLst>
            <a:cxnLst>
              <a:cxn ang="T10">
                <a:pos x="T0" y="T1"/>
              </a:cxn>
              <a:cxn ang="T11">
                <a:pos x="T2" y="T3"/>
              </a:cxn>
              <a:cxn ang="T12">
                <a:pos x="T4" y="T5"/>
              </a:cxn>
              <a:cxn ang="T13">
                <a:pos x="T6" y="T7"/>
              </a:cxn>
              <a:cxn ang="T14">
                <a:pos x="T8" y="T9"/>
              </a:cxn>
            </a:cxnLst>
            <a:rect b="T18" l="T15" r="T17" t="T16"/>
            <a:pathLst>
              <a:path h="169" w="74">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20491" name="Freeform 9"/>
          <p:cNvSpPr>
            <a:spLocks noChangeArrowheads="1"/>
          </p:cNvSpPr>
          <p:nvPr/>
        </p:nvSpPr>
        <p:spPr bwMode="auto">
          <a:xfrm>
            <a:off x="5064125" y="5378450"/>
            <a:ext cx="2332038" cy="1042988"/>
          </a:xfrm>
          <a:custGeom>
            <a:gdLst>
              <a:gd fmla="*/ 971 w 987" name="T0"/>
              <a:gd fmla="*/ 441 h 441" name="T1"/>
              <a:gd fmla="*/ 554 w 987" name="T2"/>
              <a:gd fmla="*/ 24 h 441" name="T3"/>
              <a:gd fmla="*/ 0 w 987" name="T4"/>
              <a:gd fmla="*/ 24 h 441" name="T5"/>
              <a:gd fmla="*/ 0 w 987" name="T6"/>
              <a:gd fmla="*/ 0 h 441" name="T7"/>
              <a:gd fmla="*/ 562 w 987" name="T8"/>
              <a:gd fmla="*/ 0 h 441" name="T9"/>
              <a:gd fmla="*/ 987 w 987" name="T10"/>
              <a:gd fmla="*/ 433 h 441" name="T11"/>
              <a:gd fmla="*/ 971 w 987" name="T12"/>
              <a:gd fmla="*/ 441 h 441" name="T13"/>
              <a:gd fmla="*/ 0 60000 65536" name="T14"/>
              <a:gd fmla="*/ 0 60000 65536" name="T15"/>
              <a:gd fmla="*/ 0 60000 65536" name="T16"/>
              <a:gd fmla="*/ 0 60000 65536" name="T17"/>
              <a:gd fmla="*/ 0 60000 65536" name="T18"/>
              <a:gd fmla="*/ 0 60000 65536" name="T19"/>
              <a:gd fmla="*/ 0 60000 65536" name="T20"/>
              <a:gd fmla="*/ 0 w 987" name="T21"/>
              <a:gd fmla="*/ 0 h 441" name="T22"/>
              <a:gd fmla="*/ 987 w 987" name="T23"/>
              <a:gd fmla="*/ 441 h 44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1" w="986">
                <a:moveTo>
                  <a:pt x="971" y="441"/>
                </a:moveTo>
                <a:lnTo>
                  <a:pt x="554" y="24"/>
                </a:lnTo>
                <a:lnTo>
                  <a:pt x="0" y="24"/>
                </a:lnTo>
                <a:lnTo>
                  <a:pt x="0" y="0"/>
                </a:lnTo>
                <a:lnTo>
                  <a:pt x="562" y="0"/>
                </a:lnTo>
                <a:lnTo>
                  <a:pt x="987" y="433"/>
                </a:lnTo>
                <a:lnTo>
                  <a:pt x="971" y="441"/>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20492" name="Freeform 10"/>
          <p:cNvSpPr>
            <a:spLocks noChangeArrowheads="1"/>
          </p:cNvSpPr>
          <p:nvPr/>
        </p:nvSpPr>
        <p:spPr bwMode="auto">
          <a:xfrm>
            <a:off x="7092950" y="4414838"/>
            <a:ext cx="2332038" cy="1039812"/>
          </a:xfrm>
          <a:custGeom>
            <a:gdLst>
              <a:gd fmla="*/ 971 w 987" name="T0"/>
              <a:gd fmla="*/ 440 h 440" name="T1"/>
              <a:gd fmla="*/ 553 w 987" name="T2"/>
              <a:gd fmla="*/ 24 h 440" name="T3"/>
              <a:gd fmla="*/ 0 w 987" name="T4"/>
              <a:gd fmla="*/ 24 h 440" name="T5"/>
              <a:gd fmla="*/ 0 w 987" name="T6"/>
              <a:gd fmla="*/ 0 h 440" name="T7"/>
              <a:gd fmla="*/ 561 w 987" name="T8"/>
              <a:gd fmla="*/ 0 h 440" name="T9"/>
              <a:gd fmla="*/ 987 w 987" name="T10"/>
              <a:gd fmla="*/ 432 h 440" name="T11"/>
              <a:gd fmla="*/ 971 w 987" name="T12"/>
              <a:gd fmla="*/ 440 h 440" name="T13"/>
              <a:gd fmla="*/ 0 60000 65536" name="T14"/>
              <a:gd fmla="*/ 0 60000 65536" name="T15"/>
              <a:gd fmla="*/ 0 60000 65536" name="T16"/>
              <a:gd fmla="*/ 0 60000 65536" name="T17"/>
              <a:gd fmla="*/ 0 60000 65536" name="T18"/>
              <a:gd fmla="*/ 0 60000 65536" name="T19"/>
              <a:gd fmla="*/ 0 60000 65536" name="T20"/>
              <a:gd fmla="*/ 0 w 987" name="T21"/>
              <a:gd fmla="*/ 0 h 440" name="T22"/>
              <a:gd fmla="*/ 987 w 987" name="T23"/>
              <a:gd fmla="*/ 440 h 4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0" w="986">
                <a:moveTo>
                  <a:pt x="971" y="440"/>
                </a:moveTo>
                <a:lnTo>
                  <a:pt x="553" y="24"/>
                </a:lnTo>
                <a:lnTo>
                  <a:pt x="0" y="24"/>
                </a:lnTo>
                <a:lnTo>
                  <a:pt x="0" y="0"/>
                </a:lnTo>
                <a:lnTo>
                  <a:pt x="561" y="0"/>
                </a:lnTo>
                <a:lnTo>
                  <a:pt x="987" y="432"/>
                </a:lnTo>
                <a:lnTo>
                  <a:pt x="971" y="44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20493" name="Freeform 11"/>
          <p:cNvSpPr>
            <a:spLocks noChangeArrowheads="1"/>
          </p:cNvSpPr>
          <p:nvPr/>
        </p:nvSpPr>
        <p:spPr bwMode="auto">
          <a:xfrm>
            <a:off x="8437563" y="3562350"/>
            <a:ext cx="2351087" cy="1041400"/>
          </a:xfrm>
          <a:custGeom>
            <a:gdLst>
              <a:gd fmla="*/ 979 w 995" name="T0"/>
              <a:gd fmla="*/ 441 h 441" name="T1"/>
              <a:gd fmla="*/ 554 w 995" name="T2"/>
              <a:gd fmla="*/ 16 h 441" name="T3"/>
              <a:gd fmla="*/ 0 w 995" name="T4"/>
              <a:gd fmla="*/ 16 h 441" name="T5"/>
              <a:gd fmla="*/ 0 w 995" name="T6"/>
              <a:gd fmla="*/ 0 h 441" name="T7"/>
              <a:gd fmla="*/ 562 w 995" name="T8"/>
              <a:gd fmla="*/ 0 h 441" name="T9"/>
              <a:gd fmla="*/ 995 w 995" name="T10"/>
              <a:gd fmla="*/ 425 h 441" name="T11"/>
              <a:gd fmla="*/ 979 w 995" name="T12"/>
              <a:gd fmla="*/ 441 h 441" name="T13"/>
              <a:gd fmla="*/ 0 60000 65536" name="T14"/>
              <a:gd fmla="*/ 0 60000 65536" name="T15"/>
              <a:gd fmla="*/ 0 60000 65536" name="T16"/>
              <a:gd fmla="*/ 0 60000 65536" name="T17"/>
              <a:gd fmla="*/ 0 60000 65536" name="T18"/>
              <a:gd fmla="*/ 0 60000 65536" name="T19"/>
              <a:gd fmla="*/ 0 60000 65536" name="T20"/>
              <a:gd fmla="*/ 0 w 995" name="T21"/>
              <a:gd fmla="*/ 0 h 441" name="T22"/>
              <a:gd fmla="*/ 995 w 995" name="T23"/>
              <a:gd fmla="*/ 441 h 44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1" w="995">
                <a:moveTo>
                  <a:pt x="979" y="441"/>
                </a:moveTo>
                <a:lnTo>
                  <a:pt x="554" y="16"/>
                </a:lnTo>
                <a:lnTo>
                  <a:pt x="0" y="16"/>
                </a:lnTo>
                <a:lnTo>
                  <a:pt x="0" y="0"/>
                </a:lnTo>
                <a:lnTo>
                  <a:pt x="562" y="0"/>
                </a:lnTo>
                <a:lnTo>
                  <a:pt x="995" y="425"/>
                </a:lnTo>
                <a:lnTo>
                  <a:pt x="979" y="441"/>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20494" name="Freeform 12"/>
          <p:cNvSpPr>
            <a:spLocks noChangeArrowheads="1"/>
          </p:cNvSpPr>
          <p:nvPr/>
        </p:nvSpPr>
        <p:spPr bwMode="auto">
          <a:xfrm>
            <a:off x="9482138" y="2463800"/>
            <a:ext cx="2332037" cy="1041400"/>
          </a:xfrm>
          <a:custGeom>
            <a:gdLst>
              <a:gd fmla="*/ 979 w 987" name="T0"/>
              <a:gd fmla="*/ 441 h 441" name="T1"/>
              <a:gd fmla="*/ 553 w 987" name="T2"/>
              <a:gd fmla="*/ 16 h 441" name="T3"/>
              <a:gd fmla="*/ 0 w 987" name="T4"/>
              <a:gd fmla="*/ 16 h 441" name="T5"/>
              <a:gd fmla="*/ 0 w 987" name="T6"/>
              <a:gd fmla="*/ 0 h 441" name="T7"/>
              <a:gd fmla="*/ 561 w 987" name="T8"/>
              <a:gd fmla="*/ 0 h 441" name="T9"/>
              <a:gd fmla="*/ 987 w 987" name="T10"/>
              <a:gd fmla="*/ 425 h 441" name="T11"/>
              <a:gd fmla="*/ 979 w 987" name="T12"/>
              <a:gd fmla="*/ 441 h 441" name="T13"/>
              <a:gd fmla="*/ 0 60000 65536" name="T14"/>
              <a:gd fmla="*/ 0 60000 65536" name="T15"/>
              <a:gd fmla="*/ 0 60000 65536" name="T16"/>
              <a:gd fmla="*/ 0 60000 65536" name="T17"/>
              <a:gd fmla="*/ 0 60000 65536" name="T18"/>
              <a:gd fmla="*/ 0 60000 65536" name="T19"/>
              <a:gd fmla="*/ 0 60000 65536" name="T20"/>
              <a:gd fmla="*/ 0 w 987" name="T21"/>
              <a:gd fmla="*/ 0 h 441" name="T22"/>
              <a:gd fmla="*/ 987 w 987" name="T23"/>
              <a:gd fmla="*/ 441 h 44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1" w="986">
                <a:moveTo>
                  <a:pt x="979" y="441"/>
                </a:moveTo>
                <a:lnTo>
                  <a:pt x="553" y="16"/>
                </a:lnTo>
                <a:lnTo>
                  <a:pt x="0" y="16"/>
                </a:lnTo>
                <a:lnTo>
                  <a:pt x="0" y="0"/>
                </a:lnTo>
                <a:lnTo>
                  <a:pt x="561" y="0"/>
                </a:lnTo>
                <a:lnTo>
                  <a:pt x="987" y="425"/>
                </a:lnTo>
                <a:lnTo>
                  <a:pt x="979" y="441"/>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20495" name="Oval 13"/>
          <p:cNvSpPr>
            <a:spLocks noChangeArrowheads="1"/>
          </p:cNvSpPr>
          <p:nvPr/>
        </p:nvSpPr>
        <p:spPr bwMode="auto">
          <a:xfrm>
            <a:off x="4968875" y="5321300"/>
            <a:ext cx="188913" cy="19208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20496" name="Oval 14"/>
          <p:cNvSpPr>
            <a:spLocks noChangeArrowheads="1"/>
          </p:cNvSpPr>
          <p:nvPr/>
        </p:nvSpPr>
        <p:spPr bwMode="auto">
          <a:xfrm>
            <a:off x="8361363" y="3486150"/>
            <a:ext cx="192087" cy="207963"/>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20497" name="Oval 15"/>
          <p:cNvSpPr>
            <a:spLocks noChangeArrowheads="1"/>
          </p:cNvSpPr>
          <p:nvPr/>
        </p:nvSpPr>
        <p:spPr bwMode="auto">
          <a:xfrm>
            <a:off x="7092950" y="4356100"/>
            <a:ext cx="188913" cy="19050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20498" name="Oval 16"/>
          <p:cNvSpPr>
            <a:spLocks noChangeArrowheads="1"/>
          </p:cNvSpPr>
          <p:nvPr/>
        </p:nvSpPr>
        <p:spPr bwMode="auto">
          <a:xfrm>
            <a:off x="9386888" y="2387600"/>
            <a:ext cx="188912" cy="207963"/>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p>
            <a:pPr fontAlgn="base">
              <a:spcBef>
                <a:spcPct val="0"/>
              </a:spcBef>
              <a:spcAft>
                <a:spcPct val="0"/>
              </a:spcAft>
              <a:buFont charset="0" panose="020b0604020202020204" pitchFamily="34" typeface="Arial"/>
              <a:buNone/>
            </a:pPr>
            <a:endParaRPr altLang="zh-CN" lang="zh-CN" sz="3200">
              <a:solidFill>
                <a:srgbClr val="000000"/>
              </a:solidFill>
              <a:sym charset="-122" panose="02010600030101010101" pitchFamily="2" typeface="宋体"/>
            </a:endParaRPr>
          </a:p>
        </p:txBody>
      </p:sp>
      <p:sp>
        <p:nvSpPr>
          <p:cNvPr id="20499" name="TextBox 692"/>
          <p:cNvSpPr>
            <a:spLocks noChangeArrowheads="1"/>
          </p:cNvSpPr>
          <p:nvPr/>
        </p:nvSpPr>
        <p:spPr bwMode="auto">
          <a:xfrm>
            <a:off x="7577139" y="2200275"/>
            <a:ext cx="1808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en-US" lang="zh-CN" sz="3200">
                <a:solidFill>
                  <a:srgbClr val="7F7F7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20500" name="TextBox 692"/>
          <p:cNvSpPr>
            <a:spLocks noChangeArrowheads="1"/>
          </p:cNvSpPr>
          <p:nvPr/>
        </p:nvSpPr>
        <p:spPr bwMode="auto">
          <a:xfrm>
            <a:off x="6016623" y="3327400"/>
            <a:ext cx="1808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en-US" lang="zh-CN" sz="3200">
                <a:solidFill>
                  <a:srgbClr val="7F7F7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20501" name="TextBox 692"/>
          <p:cNvSpPr>
            <a:spLocks noChangeArrowheads="1"/>
          </p:cNvSpPr>
          <p:nvPr/>
        </p:nvSpPr>
        <p:spPr bwMode="auto">
          <a:xfrm>
            <a:off x="4740275" y="4176713"/>
            <a:ext cx="1808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en-US" lang="zh-CN" sz="3200">
                <a:solidFill>
                  <a:srgbClr val="7F7F7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20502" name="TextBox 692"/>
          <p:cNvSpPr>
            <a:spLocks noChangeArrowheads="1"/>
          </p:cNvSpPr>
          <p:nvPr/>
        </p:nvSpPr>
        <p:spPr bwMode="auto">
          <a:xfrm>
            <a:off x="3119438" y="5143500"/>
            <a:ext cx="1808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r>
              <a:rPr altLang="en-US" lang="zh-CN" sz="3200">
                <a:solidFill>
                  <a:srgbClr val="7F7F7F"/>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20503" name="Content Placeholder 2"/>
          <p:cNvSpPr>
            <a:spLocks noChangeArrowheads="1"/>
          </p:cNvSpPr>
          <p:nvPr/>
        </p:nvSpPr>
        <p:spPr bwMode="auto">
          <a:xfrm>
            <a:off x="531813" y="1738313"/>
            <a:ext cx="5364162" cy="1228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D7283"/>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04" name="Content Placeholder 2"/>
          <p:cNvSpPr>
            <a:spLocks noChangeArrowheads="1"/>
          </p:cNvSpPr>
          <p:nvPr/>
        </p:nvSpPr>
        <p:spPr bwMode="auto">
          <a:xfrm>
            <a:off x="531813" y="2633663"/>
            <a:ext cx="5364162" cy="1227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D7283"/>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05" name="Copyright Notice"/>
          <p:cNvSpPr>
            <a:spLocks noChangeArrowheads="1"/>
          </p:cNvSpPr>
          <p:nvPr/>
        </p:nvSpPr>
        <p:spPr bwMode="auto">
          <a:xfrm>
            <a:off x="2469589" y="384175"/>
            <a:ext cx="7252826"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研究的结论及应用POWER TEMPLATE</a:t>
            </a:r>
          </a:p>
        </p:txBody>
      </p:sp>
    </p:spTree>
    <p:extLst>
      <p:ext uri="{BB962C8B-B14F-4D97-AF65-F5344CB8AC3E}">
        <p14:creationId val="3505935114"/>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506"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7"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1508" name="矩形 4"/>
          <p:cNvSpPr>
            <a:spLocks noChangeArrowheads="1"/>
          </p:cNvSpPr>
          <p:nvPr/>
        </p:nvSpPr>
        <p:spPr bwMode="auto">
          <a:xfrm flipV="1">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09" name="矩形 4"/>
          <p:cNvSpPr>
            <a:spLocks noChangeArrowheads="1"/>
          </p:cNvSpPr>
          <p:nvPr/>
        </p:nvSpPr>
        <p:spPr bwMode="auto">
          <a:xfrm>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0"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1511"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r>
              <a:rPr altLang="zh-CN" b="1" lang="en-US" sz="239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4</a:t>
            </a:r>
          </a:p>
        </p:txBody>
      </p:sp>
      <p:sp>
        <p:nvSpPr>
          <p:cNvPr id="21512" name="文本框 9"/>
          <p:cNvSpPr>
            <a:spLocks noChangeArrowheads="1"/>
          </p:cNvSpPr>
          <p:nvPr/>
        </p:nvSpPr>
        <p:spPr bwMode="auto">
          <a:xfrm>
            <a:off x="5932488" y="3041650"/>
            <a:ext cx="2976880" cy="762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b="1" lang="zh-CN" sz="44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总结与展望</a:t>
            </a:r>
          </a:p>
        </p:txBody>
      </p:sp>
      <p:sp>
        <p:nvSpPr>
          <p:cNvPr id="21513"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lstStyle/>
          <a:p>
            <a:pPr fontAlgn="base">
              <a:spcBef>
                <a:spcPct val="0"/>
              </a:spcBef>
              <a:spcAft>
                <a:spcPct val="0"/>
              </a:spcAft>
              <a:buFont charset="0" panose="020b0604020202020204" pitchFamily="34" typeface="Arial"/>
              <a:buNone/>
            </a:pPr>
            <a:r>
              <a:rPr altLang="zh-CN" lang="en-US" sz="4400">
                <a:solidFill>
                  <a:srgbClr val="0174AB"/>
                </a:solidFill>
                <a:latin charset="0" panose="02000503080000020003" pitchFamily="2" typeface="Bell MT"/>
                <a:ea charset="-122" panose="02010800040101010101" pitchFamily="2" typeface="华文隶书"/>
                <a:sym charset="0" panose="020b0502040204020203" pitchFamily="34" typeface="Microsoft New Tai Lue"/>
              </a:rPr>
              <a:t>SECTION</a:t>
            </a:r>
          </a:p>
        </p:txBody>
      </p:sp>
    </p:spTree>
    <p:extLst>
      <p:ext uri="{BB962C8B-B14F-4D97-AF65-F5344CB8AC3E}">
        <p14:creationId val="233688729"/>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22532" name="组合 8"/>
          <p:cNvGrpSpPr/>
          <p:nvPr/>
        </p:nvGrpSpPr>
        <p:grpSpPr>
          <a:xfrm>
            <a:off x="1250950" y="209550"/>
            <a:ext cx="9690100" cy="1028700"/>
            <a:chExt cx="9690039" cy="1028700"/>
          </a:xfrm>
        </p:grpSpPr>
        <p:sp>
          <p:nvSpPr>
            <p:cNvPr id="22533"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2534"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22535" name="Freeform 5"/>
          <p:cNvSpPr>
            <a:spLocks noChangeArrowheads="1" noEditPoints="1"/>
          </p:cNvSpPr>
          <p:nvPr/>
        </p:nvSpPr>
        <p:spPr bwMode="auto">
          <a:xfrm>
            <a:off x="4725988" y="5834063"/>
            <a:ext cx="857250" cy="806450"/>
          </a:xfrm>
          <a:custGeom>
            <a:gdLst>
              <a:gd fmla="*/ 142 w 173" name="T0"/>
              <a:gd fmla="*/ 136 h 163" name="T1"/>
              <a:gd fmla="*/ 134 w 173" name="T2"/>
              <a:gd fmla="*/ 64 h 163" name="T3"/>
              <a:gd fmla="*/ 149 w 173" name="T4"/>
              <a:gd fmla="*/ 31 h 163" name="T5"/>
              <a:gd fmla="*/ 156 w 173" name="T6"/>
              <a:gd fmla="*/ 56 h 163" name="T7"/>
              <a:gd fmla="*/ 161 w 173" name="T8"/>
              <a:gd fmla="*/ 91 h 163" name="T9"/>
              <a:gd fmla="*/ 144 w 173" name="T10"/>
              <a:gd fmla="*/ 150 h 163" name="T11"/>
              <a:gd fmla="*/ 125 w 173" name="T12"/>
              <a:gd fmla="*/ 125 h 163" name="T13"/>
              <a:gd fmla="*/ 131 w 173" name="T14"/>
              <a:gd fmla="*/ 138 h 163" name="T15"/>
              <a:gd fmla="*/ 127 w 173" name="T16"/>
              <a:gd fmla="*/ 144 h 163" name="T17"/>
              <a:gd fmla="*/ 131 w 173" name="T18"/>
              <a:gd fmla="*/ 134 h 163" name="T19"/>
              <a:gd fmla="*/ 125 w 173" name="T20"/>
              <a:gd fmla="*/ 122 h 163" name="T21"/>
              <a:gd fmla="*/ 125 w 173" name="T22"/>
              <a:gd fmla="*/ 137 h 163" name="T23"/>
              <a:gd fmla="*/ 121 w 173" name="T24"/>
              <a:gd fmla="*/ 145 h 163" name="T25"/>
              <a:gd fmla="*/ 125 w 173" name="T26"/>
              <a:gd fmla="*/ 160 h 163" name="T27"/>
              <a:gd fmla="*/ 111 w 173" name="T28"/>
              <a:gd fmla="*/ 126 h 163" name="T29"/>
              <a:gd fmla="*/ 110 w 173" name="T30"/>
              <a:gd fmla="*/ 131 h 163" name="T31"/>
              <a:gd fmla="*/ 121 w 173" name="T32"/>
              <a:gd fmla="*/ 156 h 163" name="T33"/>
              <a:gd fmla="*/ 112 w 173" name="T34"/>
              <a:gd fmla="*/ 155 h 163" name="T35"/>
              <a:gd fmla="*/ 104 w 173" name="T36"/>
              <a:gd fmla="*/ 113 h 163" name="T37"/>
              <a:gd fmla="*/ 110 w 173" name="T38"/>
              <a:gd fmla="*/ 142 h 163" name="T39"/>
              <a:gd fmla="*/ 104 w 173" name="T40"/>
              <a:gd fmla="*/ 151 h 163" name="T41"/>
              <a:gd fmla="*/ 104 w 173" name="T42"/>
              <a:gd fmla="*/ 113 h 163" name="T43"/>
              <a:gd fmla="*/ 102 w 173" name="T44"/>
              <a:gd fmla="*/ 134 h 163" name="T45"/>
              <a:gd fmla="*/ 104 w 173" name="T46"/>
              <a:gd fmla="*/ 126 h 163" name="T47"/>
              <a:gd fmla="*/ 97 w 173" name="T48"/>
              <a:gd fmla="*/ 26 h 163" name="T49"/>
              <a:gd fmla="*/ 94 w 173" name="T50"/>
              <a:gd fmla="*/ 109 h 163" name="T51"/>
              <a:gd fmla="*/ 78 w 173" name="T52"/>
              <a:gd fmla="*/ 133 h 163" name="T53"/>
              <a:gd fmla="*/ 78 w 173" name="T54"/>
              <a:gd fmla="*/ 116 h 163" name="T55"/>
              <a:gd fmla="*/ 78 w 173" name="T56"/>
              <a:gd fmla="*/ 52 h 163" name="T57"/>
              <a:gd fmla="*/ 78 w 173" name="T58"/>
              <a:gd fmla="*/ 18 h 163" name="T59"/>
              <a:gd fmla="*/ 74 w 173" name="T60"/>
              <a:gd fmla="*/ 50 h 163" name="T61"/>
              <a:gd fmla="*/ 77 w 173" name="T62"/>
              <a:gd fmla="*/ 122 h 163" name="T63"/>
              <a:gd fmla="*/ 78 w 173" name="T64"/>
              <a:gd fmla="*/ 114 h 163" name="T65"/>
              <a:gd fmla="*/ 74 w 173" name="T66"/>
              <a:gd fmla="*/ 140 h 163" name="T67"/>
              <a:gd fmla="*/ 63 w 173" name="T68"/>
              <a:gd fmla="*/ 11 h 163" name="T69"/>
              <a:gd fmla="*/ 74 w 173" name="T70"/>
              <a:gd fmla="*/ 114 h 163" name="T71"/>
              <a:gd fmla="*/ 74 w 173" name="T72"/>
              <a:gd fmla="*/ 131 h 163" name="T73"/>
              <a:gd fmla="*/ 62 w 173" name="T74"/>
              <a:gd fmla="*/ 131 h 163" name="T75"/>
              <a:gd fmla="*/ 68 w 173" name="T76"/>
              <a:gd fmla="*/ 118 h 163" name="T77"/>
              <a:gd fmla="*/ 62 w 173" name="T78"/>
              <a:gd fmla="*/ 94 h 163" name="T79"/>
              <a:gd fmla="*/ 62 w 173" name="T80"/>
              <a:gd fmla="*/ 45 h 163" name="T81"/>
              <a:gd fmla="*/ 57 w 173" name="T82"/>
              <a:gd fmla="*/ 107 h 163" name="T83"/>
              <a:gd fmla="*/ 62 w 173" name="T84"/>
              <a:gd fmla="*/ 130 h 163" name="T85"/>
              <a:gd fmla="*/ 51 w 173" name="T86"/>
              <a:gd fmla="*/ 121 h 163" name="T87"/>
              <a:gd fmla="*/ 58 w 173" name="T88"/>
              <a:gd fmla="*/ 0 h 163" name="T89"/>
              <a:gd fmla="*/ 34 w 173" name="T90"/>
              <a:gd fmla="*/ 117 h 163" name="T91"/>
              <a:gd fmla="*/ 34 w 173" name="T92"/>
              <a:gd fmla="*/ 93 h 163" name="T93"/>
              <a:gd fmla="*/ 44 w 173" name="T94"/>
              <a:gd fmla="*/ 31 h 163" name="T95"/>
              <a:gd fmla="*/ 24 w 173" name="T96"/>
              <a:gd fmla="*/ 43 h 163" name="T97"/>
              <a:gd fmla="*/ 25 w 173" name="T98"/>
              <a:gd fmla="*/ 92 h 163" name="T99"/>
              <a:gd fmla="*/ 34 w 173" name="T100"/>
              <a:gd fmla="*/ 110 h 163" name="T101"/>
              <a:gd fmla="*/ 23 w 173" name="T102"/>
              <a:gd fmla="*/ 99 h 163" name="T103"/>
              <a:gd fmla="*/ 23 w 173" name="T104"/>
              <a:gd fmla="*/ 118 h 163" name="T105"/>
              <a:gd fmla="*/ 15 w 173" name="T106"/>
              <a:gd fmla="*/ 90 h 163" name="T107"/>
              <a:gd fmla="*/ 8 w 173" name="T108"/>
              <a:gd fmla="*/ 105 h 163" name="T109"/>
              <a:gd fmla="*/ 23 w 173" name="T110"/>
              <a:gd fmla="*/ 107 h 163" name="T111"/>
              <a:gd fmla="*/ 16 w 173" name="T112"/>
              <a:gd fmla="*/ 116 h 163" name="T113"/>
              <a:gd fmla="*/ 23 w 173" name="T114"/>
              <a:gd fmla="*/ 42 h 163" name="T115"/>
              <a:gd fmla="*/ 20 w 173" name="T116"/>
              <a:gd fmla="*/ 41 h 1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3" name="T177"/>
              <a:gd fmla="*/ 0 h 163" name="T178"/>
              <a:gd fmla="*/ 173 w 173" name="T179"/>
              <a:gd fmla="*/ 163 h 1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63" w="17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36" name="Freeform 6"/>
          <p:cNvSpPr>
            <a:spLocks noChangeArrowheads="1" noEditPoints="1"/>
          </p:cNvSpPr>
          <p:nvPr/>
        </p:nvSpPr>
        <p:spPr bwMode="auto">
          <a:xfrm>
            <a:off x="4987925" y="4759325"/>
            <a:ext cx="922338" cy="892175"/>
          </a:xfrm>
          <a:custGeom>
            <a:gdLst>
              <a:gd fmla="*/ 139 w 186" name="T0"/>
              <a:gd fmla="*/ 158 h 180" name="T1"/>
              <a:gd fmla="*/ 130 w 186" name="T2"/>
              <a:gd fmla="*/ 69 h 180" name="T3"/>
              <a:gd fmla="*/ 125 w 186" name="T4"/>
              <a:gd fmla="*/ 39 h 180" name="T5"/>
              <a:gd fmla="*/ 121 w 186" name="T6"/>
              <a:gd fmla="*/ 37 h 180" name="T7"/>
              <a:gd fmla="*/ 119 w 186" name="T8"/>
              <a:gd fmla="*/ 63 h 180" name="T9"/>
              <a:gd fmla="*/ 118 w 186" name="T10"/>
              <a:gd fmla="*/ 101 h 180" name="T11"/>
              <a:gd fmla="*/ 110 w 186" name="T12"/>
              <a:gd fmla="*/ 155 h 180" name="T13"/>
              <a:gd fmla="*/ 109 w 186" name="T14"/>
              <a:gd fmla="*/ 58 h 180" name="T15"/>
              <a:gd fmla="*/ 108 w 186" name="T16"/>
              <a:gd fmla="*/ 155 h 180" name="T17"/>
              <a:gd fmla="*/ 106 w 186" name="T18"/>
              <a:gd fmla="*/ 179 h 180" name="T19"/>
              <a:gd fmla="*/ 103 w 186" name="T20"/>
              <a:gd fmla="*/ 88 h 180" name="T21"/>
              <a:gd fmla="*/ 102 w 186" name="T22"/>
              <a:gd fmla="*/ 6 h 180" name="T23"/>
              <a:gd fmla="*/ 101 w 186" name="T24"/>
              <a:gd fmla="*/ 180 h 180" name="T25"/>
              <a:gd fmla="*/ 101 w 186" name="T26"/>
              <a:gd fmla="*/ 55 h 180" name="T27"/>
              <a:gd fmla="*/ 94 w 186" name="T28"/>
              <a:gd fmla="*/ 46 h 180" name="T29"/>
              <a:gd fmla="*/ 92 w 186" name="T30"/>
              <a:gd fmla="*/ 88 h 180" name="T31"/>
              <a:gd fmla="*/ 92 w 186" name="T32"/>
              <a:gd fmla="*/ 91 h 180" name="T33"/>
              <a:gd fmla="*/ 88 w 186" name="T34"/>
              <a:gd fmla="*/ 142 h 180" name="T35"/>
              <a:gd fmla="*/ 86 w 186" name="T36"/>
              <a:gd fmla="*/ 142 h 180" name="T37"/>
              <a:gd fmla="*/ 85 w 186" name="T38"/>
              <a:gd fmla="*/ 150 h 180" name="T39"/>
              <a:gd fmla="*/ 85 w 186" name="T40"/>
              <a:gd fmla="*/ 178 h 180" name="T41"/>
              <a:gd fmla="*/ 84 w 186" name="T42"/>
              <a:gd fmla="*/ 146 h 180" name="T43"/>
              <a:gd fmla="*/ 84 w 186" name="T44"/>
              <a:gd fmla="*/ 143 h 180" name="T45"/>
              <a:gd fmla="*/ 82 w 186" name="T46"/>
              <a:gd fmla="*/ 177 h 180" name="T47"/>
              <a:gd fmla="*/ 82 w 186" name="T48"/>
              <a:gd fmla="*/ 149 h 180" name="T49"/>
              <a:gd fmla="*/ 81 w 186" name="T50"/>
              <a:gd fmla="*/ 149 h 180" name="T51"/>
              <a:gd fmla="*/ 76 w 186" name="T52"/>
              <a:gd fmla="*/ 10 h 180" name="T53"/>
              <a:gd fmla="*/ 74 w 186" name="T54"/>
              <a:gd fmla="*/ 79 h 180" name="T55"/>
              <a:gd fmla="*/ 73 w 186" name="T56"/>
              <a:gd fmla="*/ 78 h 180" name="T57"/>
              <a:gd fmla="*/ 72 w 186" name="T58"/>
              <a:gd fmla="*/ 102 h 180" name="T59"/>
              <a:gd fmla="*/ 72 w 186" name="T60"/>
              <a:gd fmla="*/ 109 h 180" name="T61"/>
              <a:gd fmla="*/ 72 w 186" name="T62"/>
              <a:gd fmla="*/ 146 h 180" name="T63"/>
              <a:gd fmla="*/ 72 w 186" name="T64"/>
              <a:gd fmla="*/ 102 h 180" name="T65"/>
              <a:gd fmla="*/ 71 w 186" name="T66"/>
              <a:gd fmla="*/ 90 h 180" name="T67"/>
              <a:gd fmla="*/ 71 w 186" name="T68"/>
              <a:gd fmla="*/ 114 h 180" name="T69"/>
              <a:gd fmla="*/ 72 w 186" name="T70"/>
              <a:gd fmla="*/ 146 h 180" name="T71"/>
              <a:gd fmla="*/ 71 w 186" name="T72"/>
              <a:gd fmla="*/ 111 h 180" name="T73"/>
              <a:gd fmla="*/ 71 w 186" name="T74"/>
              <a:gd fmla="*/ 143 h 180" name="T75"/>
              <a:gd fmla="*/ 71 w 186" name="T76"/>
              <a:gd fmla="*/ 113 h 180" name="T77"/>
              <a:gd fmla="*/ 71 w 186" name="T78"/>
              <a:gd fmla="*/ 144 h 180" name="T79"/>
              <a:gd fmla="*/ 71 w 186" name="T80"/>
              <a:gd fmla="*/ 107 h 180" name="T81"/>
              <a:gd fmla="*/ 71 w 186" name="T82"/>
              <a:gd fmla="*/ 126 h 180" name="T83"/>
              <a:gd fmla="*/ 70 w 186" name="T84"/>
              <a:gd fmla="*/ 82 h 180" name="T85"/>
              <a:gd fmla="*/ 70 w 186" name="T86"/>
              <a:gd fmla="*/ 111 h 180" name="T87"/>
              <a:gd fmla="*/ 70 w 186" name="T88"/>
              <a:gd fmla="*/ 74 h 180" name="T89"/>
              <a:gd fmla="*/ 70 w 186" name="T90"/>
              <a:gd fmla="*/ 128 h 180" name="T91"/>
              <a:gd fmla="*/ 70 w 186" name="T92"/>
              <a:gd fmla="*/ 76 h 180" name="T93"/>
              <a:gd fmla="*/ 70 w 186" name="T94"/>
              <a:gd fmla="*/ 126 h 180" name="T95"/>
              <a:gd fmla="*/ 69 w 186" name="T96"/>
              <a:gd fmla="*/ 145 h 180" name="T97"/>
              <a:gd fmla="*/ 70 w 186" name="T98"/>
              <a:gd fmla="*/ 121 h 180" name="T99"/>
              <a:gd fmla="*/ 69 w 186" name="T100"/>
              <a:gd fmla="*/ 146 h 180" name="T101"/>
              <a:gd fmla="*/ 68 w 186" name="T102"/>
              <a:gd fmla="*/ 31 h 180" name="T103"/>
              <a:gd fmla="*/ 68 w 186" name="T104"/>
              <a:gd fmla="*/ 114 h 180" name="T105"/>
              <a:gd fmla="*/ 66 w 186" name="T106"/>
              <a:gd fmla="*/ 102 h 180" name="T107"/>
              <a:gd fmla="*/ 62 w 186" name="T108"/>
              <a:gd fmla="*/ 77 h 180" name="T109"/>
              <a:gd fmla="*/ 59 w 186" name="T110"/>
              <a:gd fmla="*/ 143 h 180" name="T111"/>
              <a:gd fmla="*/ 46 w 186" name="T112"/>
              <a:gd fmla="*/ 136 h 180" name="T113"/>
              <a:gd fmla="*/ 42 w 186" name="T114"/>
              <a:gd fmla="*/ 162 h 180" name="T115"/>
              <a:gd fmla="*/ 41 w 186" name="T116"/>
              <a:gd fmla="*/ 161 h 180" name="T117"/>
              <a:gd fmla="*/ 40 w 186" name="T118"/>
              <a:gd fmla="*/ 134 h 180" name="T119"/>
              <a:gd fmla="*/ 38 w 186" name="T120"/>
              <a:gd fmla="*/ 133 h 180" name="T121"/>
              <a:gd fmla="*/ 36 w 186" name="T122"/>
              <a:gd fmla="*/ 130 h 180" name="T123"/>
              <a:gd fmla="*/ 36 w 186" name="T124"/>
              <a:gd fmla="*/ 135 h 18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86" name="T189"/>
              <a:gd fmla="*/ 0 h 180" name="T190"/>
              <a:gd fmla="*/ 186 w 186" name="T191"/>
              <a:gd fmla="*/ 180 h 180"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80" w="186">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37" name="Rectangle 7"/>
          <p:cNvSpPr>
            <a:spLocks noChangeArrowheads="1"/>
          </p:cNvSpPr>
          <p:nvPr/>
        </p:nvSpPr>
        <p:spPr bwMode="auto">
          <a:xfrm>
            <a:off x="4763" y="3897313"/>
            <a:ext cx="5002212" cy="3159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38" name="Rectangle 8"/>
          <p:cNvSpPr>
            <a:spLocks noChangeArrowheads="1"/>
          </p:cNvSpPr>
          <p:nvPr/>
        </p:nvSpPr>
        <p:spPr bwMode="auto">
          <a:xfrm>
            <a:off x="4763" y="3897313"/>
            <a:ext cx="5002212" cy="31591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a:solidFill>
                <a:srgbClr val="3D7283"/>
              </a:solidFill>
              <a:sym charset="-122" panose="02010600030101010101" pitchFamily="2" typeface="宋体"/>
            </a:endParaRPr>
          </a:p>
        </p:txBody>
      </p:sp>
      <p:sp>
        <p:nvSpPr>
          <p:cNvPr id="22539" name="Freeform 9"/>
          <p:cNvSpPr>
            <a:spLocks noChangeArrowheads="1"/>
          </p:cNvSpPr>
          <p:nvPr/>
        </p:nvSpPr>
        <p:spPr bwMode="auto">
          <a:xfrm>
            <a:off x="0" y="2809875"/>
            <a:ext cx="4933950" cy="974725"/>
          </a:xfrm>
          <a:custGeom>
            <a:gdLst>
              <a:gd fmla="*/ 986 w 996" name="T0"/>
              <a:gd fmla="*/ 0 h 197" name="T1"/>
              <a:gd fmla="*/ 515 w 996" name="T2"/>
              <a:gd fmla="*/ 114 h 197" name="T3"/>
              <a:gd fmla="*/ 113 w 996" name="T4"/>
              <a:gd fmla="*/ 133 h 197" name="T5"/>
              <a:gd fmla="*/ 1 w 996" name="T6"/>
              <a:gd fmla="*/ 132 h 197" name="T7"/>
              <a:gd fmla="*/ 0 w 996" name="T8"/>
              <a:gd fmla="*/ 196 h 197" name="T9"/>
              <a:gd fmla="*/ 114 w 996" name="T10"/>
              <a:gd fmla="*/ 197 h 197" name="T11"/>
              <a:gd fmla="*/ 518 w 996" name="T12"/>
              <a:gd fmla="*/ 178 h 197" name="T13"/>
              <a:gd fmla="*/ 996 w 996" name="T14"/>
              <a:gd fmla="*/ 63 h 197" name="T15"/>
              <a:gd fmla="*/ 986 w 996" name="T16"/>
              <a:gd fmla="*/ 0 h 19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96" name="T27"/>
              <a:gd fmla="*/ 0 h 197" name="T28"/>
              <a:gd fmla="*/ 996 w 996" name="T29"/>
              <a:gd fmla="*/ 197 h 19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7" w="996">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0" name="Freeform 10"/>
          <p:cNvSpPr>
            <a:spLocks noChangeArrowheads="1"/>
          </p:cNvSpPr>
          <p:nvPr/>
        </p:nvSpPr>
        <p:spPr bwMode="auto">
          <a:xfrm>
            <a:off x="0" y="1868488"/>
            <a:ext cx="4676775" cy="1463675"/>
          </a:xfrm>
          <a:custGeom>
            <a:gdLst>
              <a:gd fmla="*/ 927 w 944" name="T0"/>
              <a:gd fmla="*/ 0 h 296" name="T1"/>
              <a:gd fmla="*/ 519 w 944" name="T2"/>
              <a:gd fmla="*/ 176 h 296" name="T3"/>
              <a:gd fmla="*/ 33 w 944" name="T4"/>
              <a:gd fmla="*/ 231 h 296" name="T5"/>
              <a:gd fmla="*/ 1 w 944" name="T6"/>
              <a:gd fmla="*/ 231 h 296" name="T7"/>
              <a:gd fmla="*/ 0 w 944" name="T8"/>
              <a:gd fmla="*/ 295 h 296" name="T9"/>
              <a:gd fmla="*/ 34 w 944" name="T10"/>
              <a:gd fmla="*/ 296 h 296" name="T11"/>
              <a:gd fmla="*/ 526 w 944" name="T12"/>
              <a:gd fmla="*/ 240 h 296" name="T13"/>
              <a:gd fmla="*/ 944 w 944" name="T14"/>
              <a:gd fmla="*/ 59 h 296" name="T15"/>
              <a:gd fmla="*/ 927 w 944" name="T16"/>
              <a:gd fmla="*/ 0 h 29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44" name="T27"/>
              <a:gd fmla="*/ 0 h 296" name="T28"/>
              <a:gd fmla="*/ 944 w 944" name="T29"/>
              <a:gd fmla="*/ 296 h 29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96" w="944">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1" name="Freeform 11"/>
          <p:cNvSpPr>
            <a:spLocks noChangeArrowheads="1"/>
          </p:cNvSpPr>
          <p:nvPr/>
        </p:nvSpPr>
        <p:spPr bwMode="auto">
          <a:xfrm>
            <a:off x="9525" y="4333875"/>
            <a:ext cx="4933950" cy="974725"/>
          </a:xfrm>
          <a:custGeom>
            <a:gdLst>
              <a:gd fmla="*/ 114 w 996" name="T0"/>
              <a:gd fmla="*/ 0 h 197" name="T1"/>
              <a:gd fmla="*/ 0 w 996" name="T2"/>
              <a:gd fmla="*/ 1 h 197" name="T3"/>
              <a:gd fmla="*/ 0 w 996" name="T4"/>
              <a:gd fmla="*/ 66 h 197" name="T5"/>
              <a:gd fmla="*/ 112 w 996" name="T6"/>
              <a:gd fmla="*/ 65 h 197" name="T7"/>
              <a:gd fmla="*/ 515 w 996" name="T8"/>
              <a:gd fmla="*/ 84 h 197" name="T9"/>
              <a:gd fmla="*/ 985 w 996" name="T10"/>
              <a:gd fmla="*/ 197 h 197" name="T11"/>
              <a:gd fmla="*/ 996 w 996" name="T12"/>
              <a:gd fmla="*/ 134 h 197" name="T13"/>
              <a:gd fmla="*/ 518 w 996" name="T14"/>
              <a:gd fmla="*/ 19 h 197" name="T15"/>
              <a:gd fmla="*/ 114 w 996" name="T16"/>
              <a:gd fmla="*/ 0 h 19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96" name="T27"/>
              <a:gd fmla="*/ 0 h 197" name="T28"/>
              <a:gd fmla="*/ 996 w 996" name="T29"/>
              <a:gd fmla="*/ 197 h 19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7" w="996">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2" name="Freeform 12"/>
          <p:cNvSpPr>
            <a:spLocks noChangeArrowheads="1"/>
          </p:cNvSpPr>
          <p:nvPr/>
        </p:nvSpPr>
        <p:spPr bwMode="auto">
          <a:xfrm>
            <a:off x="9525" y="4789488"/>
            <a:ext cx="4672013" cy="1460500"/>
          </a:xfrm>
          <a:custGeom>
            <a:gdLst>
              <a:gd fmla="*/ 33 w 943" name="T0"/>
              <a:gd fmla="*/ 0 h 295" name="T1"/>
              <a:gd fmla="*/ 0 w 943" name="T2"/>
              <a:gd fmla="*/ 0 h 295" name="T3"/>
              <a:gd fmla="*/ 0 w 943" name="T4"/>
              <a:gd fmla="*/ 64 h 295" name="T5"/>
              <a:gd fmla="*/ 33 w 943" name="T6"/>
              <a:gd fmla="*/ 64 h 295" name="T7"/>
              <a:gd fmla="*/ 518 w 943" name="T8"/>
              <a:gd fmla="*/ 119 h 295" name="T9"/>
              <a:gd fmla="*/ 927 w 943" name="T10"/>
              <a:gd fmla="*/ 295 h 295" name="T11"/>
              <a:gd fmla="*/ 943 w 943" name="T12"/>
              <a:gd fmla="*/ 236 h 295" name="T13"/>
              <a:gd fmla="*/ 525 w 943" name="T14"/>
              <a:gd fmla="*/ 56 h 295" name="T15"/>
              <a:gd fmla="*/ 33 w 943" name="T16"/>
              <a:gd fmla="*/ 0 h 29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43" name="T27"/>
              <a:gd fmla="*/ 0 h 295" name="T28"/>
              <a:gd fmla="*/ 943 w 943" name="T29"/>
              <a:gd fmla="*/ 295 h 29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95" w="943">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3" name="Freeform 13"/>
          <p:cNvSpPr>
            <a:spLocks noChangeArrowheads="1" noEditPoints="1"/>
          </p:cNvSpPr>
          <p:nvPr/>
        </p:nvSpPr>
        <p:spPr bwMode="auto">
          <a:xfrm>
            <a:off x="5072063" y="3784600"/>
            <a:ext cx="852487" cy="455613"/>
          </a:xfrm>
          <a:custGeom>
            <a:gdLst>
              <a:gd fmla="*/ 142 w 172" name="T0"/>
              <a:gd fmla="*/ 77 h 92" name="T1"/>
              <a:gd fmla="*/ 142 w 172" name="T2"/>
              <a:gd fmla="*/ 51 h 92" name="T3"/>
              <a:gd fmla="*/ 142 w 172" name="T4"/>
              <a:gd fmla="*/ 92 h 92" name="T5"/>
              <a:gd fmla="*/ 142 w 172" name="T6"/>
              <a:gd fmla="*/ 39 h 92" name="T7"/>
              <a:gd fmla="*/ 142 w 172" name="T8"/>
              <a:gd fmla="*/ 67 h 92" name="T9"/>
              <a:gd fmla="*/ 142 w 172" name="T10"/>
              <a:gd fmla="*/ 67 h 92" name="T11"/>
              <a:gd fmla="*/ 142 w 172" name="T12"/>
              <a:gd fmla="*/ 51 h 92" name="T13"/>
              <a:gd fmla="*/ 137 w 172" name="T14"/>
              <a:gd fmla="*/ 63 h 92" name="T15"/>
              <a:gd fmla="*/ 142 w 172" name="T16"/>
              <a:gd fmla="*/ 75 h 92" name="T17"/>
              <a:gd fmla="*/ 131 w 172" name="T18"/>
              <a:gd fmla="*/ 41 h 92" name="T19"/>
              <a:gd fmla="*/ 112 w 172" name="T20"/>
              <a:gd fmla="*/ 63 h 92" name="T21"/>
              <a:gd fmla="*/ 90 w 172" name="T22"/>
              <a:gd fmla="*/ 62 h 92" name="T23"/>
              <a:gd fmla="*/ 82 w 172" name="T24"/>
              <a:gd fmla="*/ 77 h 92" name="T25"/>
              <a:gd fmla="*/ 78 w 172" name="T26"/>
              <a:gd fmla="*/ 78 h 92" name="T27"/>
              <a:gd fmla="*/ 81 w 172" name="T28"/>
              <a:gd fmla="*/ 66 h 92" name="T29"/>
              <a:gd fmla="*/ 82 w 172" name="T30"/>
              <a:gd fmla="*/ 61 h 92" name="T31"/>
              <a:gd fmla="*/ 118 w 172" name="T32"/>
              <a:gd fmla="*/ 27 h 92" name="T33"/>
              <a:gd fmla="*/ 124 w 172" name="T34"/>
              <a:gd fmla="*/ 23 h 92" name="T35"/>
              <a:gd fmla="*/ 104 w 172" name="T36"/>
              <a:gd fmla="*/ 9 h 92" name="T37"/>
              <a:gd fmla="*/ 121 w 172" name="T38"/>
              <a:gd fmla="*/ 4 h 92" name="T39"/>
              <a:gd fmla="*/ 130 w 172" name="T40"/>
              <a:gd fmla="*/ 7 h 92" name="T41"/>
              <a:gd fmla="*/ 130 w 172" name="T42"/>
              <a:gd fmla="*/ 17 h 92" name="T43"/>
              <a:gd fmla="*/ 142 w 172" name="T44"/>
              <a:gd fmla="*/ 33 h 92" name="T45"/>
              <a:gd fmla="*/ 138 w 172" name="T46"/>
              <a:gd fmla="*/ 49 h 92" name="T47"/>
              <a:gd fmla="*/ 78 w 172" name="T48"/>
              <a:gd fmla="*/ 10 h 92" name="T49"/>
              <a:gd fmla="*/ 76 w 172" name="T50"/>
              <a:gd fmla="*/ 16 h 92" name="T51"/>
              <a:gd fmla="*/ 78 w 172" name="T52"/>
              <a:gd fmla="*/ 27 h 92" name="T53"/>
              <a:gd fmla="*/ 69 w 172" name="T54"/>
              <a:gd fmla="*/ 28 h 92" name="T55"/>
              <a:gd fmla="*/ 65 w 172" name="T56"/>
              <a:gd fmla="*/ 16 h 92" name="T57"/>
              <a:gd fmla="*/ 76 w 172" name="T58"/>
              <a:gd fmla="*/ 9 h 92" name="T59"/>
              <a:gd fmla="*/ 53 w 172" name="T60"/>
              <a:gd fmla="*/ 45 h 92" name="T61"/>
              <a:gd fmla="*/ 53 w 172" name="T62"/>
              <a:gd fmla="*/ 66 h 92" name="T63"/>
              <a:gd fmla="*/ 59 w 172" name="T64"/>
              <a:gd fmla="*/ 66 h 92" name="T65"/>
              <a:gd fmla="*/ 78 w 172" name="T66"/>
              <a:gd fmla="*/ 78 h 92" name="T67"/>
              <a:gd fmla="*/ 53 w 172" name="T68"/>
              <a:gd fmla="*/ 38 h 92" name="T69"/>
              <a:gd fmla="*/ 53 w 172" name="T70"/>
              <a:gd fmla="*/ 60 h 92" name="T71"/>
              <a:gd fmla="*/ 50 w 172" name="T72"/>
              <a:gd fmla="*/ 41 h 92" name="T73"/>
              <a:gd fmla="*/ 47 w 172" name="T74"/>
              <a:gd fmla="*/ 66 h 92" name="T75"/>
              <a:gd fmla="*/ 53 w 172" name="T76"/>
              <a:gd fmla="*/ 81 h 92" name="T77"/>
              <a:gd fmla="*/ 47 w 172" name="T78"/>
              <a:gd fmla="*/ 39 h 92" name="T79"/>
              <a:gd fmla="*/ 47 w 172" name="T80"/>
              <a:gd fmla="*/ 61 h 92" name="T81"/>
              <a:gd fmla="*/ 39 w 172" name="T82"/>
              <a:gd fmla="*/ 70 h 92" name="T83"/>
              <a:gd fmla="*/ 41 w 172" name="T84"/>
              <a:gd fmla="*/ 61 h 92" name="T85"/>
              <a:gd fmla="*/ 45 w 172" name="T86"/>
              <a:gd fmla="*/ 45 h 92" name="T87"/>
              <a:gd fmla="*/ 47 w 172" name="T88"/>
              <a:gd fmla="*/ 78 h 92" name="T89"/>
              <a:gd fmla="*/ 47 w 172" name="T90"/>
              <a:gd fmla="*/ 78 h 92" name="T91"/>
              <a:gd fmla="*/ 29 w 172" name="T92"/>
              <a:gd fmla="*/ 39 h 92" name="T93"/>
              <a:gd fmla="*/ 39 w 172" name="T94"/>
              <a:gd fmla="*/ 52 h 92" name="T95"/>
              <a:gd fmla="*/ 39 w 172" name="T96"/>
              <a:gd fmla="*/ 66 h 92" name="T97"/>
              <a:gd fmla="*/ 29 w 172" name="T98"/>
              <a:gd fmla="*/ 58 h 92" name="T99"/>
              <a:gd fmla="*/ 30 w 172" name="T100"/>
              <a:gd fmla="*/ 51 h 92" name="T101"/>
              <a:gd fmla="*/ 39 w 172" name="T102"/>
              <a:gd fmla="*/ 52 h 92" name="T103"/>
              <a:gd fmla="*/ 29 w 172" name="T104"/>
              <a:gd fmla="*/ 77 h 92" name="T105"/>
              <a:gd fmla="*/ 39 w 172" name="T106"/>
              <a:gd fmla="*/ 85 h 92" name="T107"/>
              <a:gd fmla="*/ 29 w 172" name="T108"/>
              <a:gd fmla="*/ 87 h 92" name="T109"/>
              <a:gd fmla="*/ 29 w 172" name="T110"/>
              <a:gd fmla="*/ 39 h 92" name="T111"/>
              <a:gd fmla="*/ 0 w 172" name="T112"/>
              <a:gd fmla="*/ 63 h 92" name="T113"/>
              <a:gd fmla="*/ 29 w 172" name="T114"/>
              <a:gd fmla="*/ 77 h 92" name="T115"/>
              <a:gd fmla="*/ 29 w 172" name="T116"/>
              <a:gd fmla="*/ 49 h 92" name="T117"/>
              <a:gd fmla="*/ 29 w 172" name="T118"/>
              <a:gd fmla="*/ 58 h 9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72" name="T180"/>
              <a:gd fmla="*/ 0 h 92" name="T181"/>
              <a:gd fmla="*/ 172 w 172" name="T182"/>
              <a:gd fmla="*/ 92 h 92"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92" w="17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4" name="Freeform 14"/>
          <p:cNvSpPr>
            <a:spLocks noChangeArrowheads="1" noEditPoints="1"/>
          </p:cNvSpPr>
          <p:nvPr/>
        </p:nvSpPr>
        <p:spPr bwMode="auto">
          <a:xfrm>
            <a:off x="4973638" y="2549525"/>
            <a:ext cx="871537" cy="550863"/>
          </a:xfrm>
          <a:custGeom>
            <a:gdLst>
              <a:gd fmla="*/ 144 w 176" name="T0"/>
              <a:gd fmla="*/ 26 h 111" name="T1"/>
              <a:gd fmla="*/ 113 w 176" name="T2"/>
              <a:gd fmla="*/ 70 h 111" name="T3"/>
              <a:gd fmla="*/ 81 w 176" name="T4"/>
              <a:gd fmla="*/ 82 h 111" name="T5"/>
              <a:gd fmla="*/ 82 w 176" name="T6"/>
              <a:gd fmla="*/ 82 h 111" name="T7"/>
              <a:gd fmla="*/ 82 w 176" name="T8"/>
              <a:gd fmla="*/ 81 h 111" name="T9"/>
              <a:gd fmla="*/ 82 w 176" name="T10"/>
              <a:gd fmla="*/ 81 h 111" name="T11"/>
              <a:gd fmla="*/ 83 w 176" name="T12"/>
              <a:gd fmla="*/ 81 h 111" name="T13"/>
              <a:gd fmla="*/ 83 w 176" name="T14"/>
              <a:gd fmla="*/ 81 h 111" name="T15"/>
              <a:gd fmla="*/ 83 w 176" name="T16"/>
              <a:gd fmla="*/ 81 h 111" name="T17"/>
              <a:gd fmla="*/ 84 w 176" name="T18"/>
              <a:gd fmla="*/ 81 h 111" name="T19"/>
              <a:gd fmla="*/ 84 w 176" name="T20"/>
              <a:gd fmla="*/ 81 h 111" name="T21"/>
              <a:gd fmla="*/ 84 w 176" name="T22"/>
              <a:gd fmla="*/ 81 h 111" name="T23"/>
              <a:gd fmla="*/ 84 w 176" name="T24"/>
              <a:gd fmla="*/ 81 h 111" name="T25"/>
              <a:gd fmla="*/ 97 w 176" name="T26"/>
              <a:gd fmla="*/ 82 h 111" name="T27"/>
              <a:gd fmla="*/ 84 w 176" name="T28"/>
              <a:gd fmla="*/ 98 h 111" name="T29"/>
              <a:gd fmla="*/ 83 w 176" name="T30"/>
              <a:gd fmla="*/ 98 h 111" name="T31"/>
              <a:gd fmla="*/ 81 w 176" name="T32"/>
              <a:gd fmla="*/ 97 h 111" name="T33"/>
              <a:gd fmla="*/ 79 w 176" name="T34"/>
              <a:gd fmla="*/ 97 h 111" name="T35"/>
              <a:gd fmla="*/ 79 w 176" name="T36"/>
              <a:gd fmla="*/ 97 h 111" name="T37"/>
              <a:gd fmla="*/ 78 w 176" name="T38"/>
              <a:gd fmla="*/ 97 h 111" name="T39"/>
              <a:gd fmla="*/ 78 w 176" name="T40"/>
              <a:gd fmla="*/ 97 h 111" name="T41"/>
              <a:gd fmla="*/ 78 w 176" name="T42"/>
              <a:gd fmla="*/ 97 h 111" name="T43"/>
              <a:gd fmla="*/ 77 w 176" name="T44"/>
              <a:gd fmla="*/ 97 h 111" name="T45"/>
              <a:gd fmla="*/ 77 w 176" name="T46"/>
              <a:gd fmla="*/ 97 h 111" name="T47"/>
              <a:gd fmla="*/ 77 w 176" name="T48"/>
              <a:gd fmla="*/ 97 h 111" name="T49"/>
              <a:gd fmla="*/ 77 w 176" name="T50"/>
              <a:gd fmla="*/ 97 h 111" name="T51"/>
              <a:gd fmla="*/ 76 w 176" name="T52"/>
              <a:gd fmla="*/ 96 h 111" name="T53"/>
              <a:gd fmla="*/ 76 w 176" name="T54"/>
              <a:gd fmla="*/ 96 h 111" name="T55"/>
              <a:gd fmla="*/ 75 w 176" name="T56"/>
              <a:gd fmla="*/ 96 h 111" name="T57"/>
              <a:gd fmla="*/ 75 w 176" name="T58"/>
              <a:gd fmla="*/ 96 h 111" name="T59"/>
              <a:gd fmla="*/ 75 w 176" name="T60"/>
              <a:gd fmla="*/ 96 h 111" name="T61"/>
              <a:gd fmla="*/ 74 w 176" name="T62"/>
              <a:gd fmla="*/ 96 h 111" name="T63"/>
              <a:gd fmla="*/ 74 w 176" name="T64"/>
              <a:gd fmla="*/ 95 h 111" name="T65"/>
              <a:gd fmla="*/ 74 w 176" name="T66"/>
              <a:gd fmla="*/ 95 h 111" name="T67"/>
              <a:gd fmla="*/ 73 w 176" name="T68"/>
              <a:gd fmla="*/ 95 h 111" name="T69"/>
              <a:gd fmla="*/ 73 w 176" name="T70"/>
              <a:gd fmla="*/ 94 h 111" name="T71"/>
              <a:gd fmla="*/ 72 w 176" name="T72"/>
              <a:gd fmla="*/ 93 h 111" name="T73"/>
              <a:gd fmla="*/ 72 w 176" name="T74"/>
              <a:gd fmla="*/ 93 h 111" name="T75"/>
              <a:gd fmla="*/ 72 w 176" name="T76"/>
              <a:gd fmla="*/ 93 h 111" name="T77"/>
              <a:gd fmla="*/ 71 w 176" name="T78"/>
              <a:gd fmla="*/ 92 h 111" name="T79"/>
              <a:gd fmla="*/ 71 w 176" name="T80"/>
              <a:gd fmla="*/ 92 h 111" name="T81"/>
              <a:gd fmla="*/ 71 w 176" name="T82"/>
              <a:gd fmla="*/ 91 h 111" name="T83"/>
              <a:gd fmla="*/ 71 w 176" name="T84"/>
              <a:gd fmla="*/ 90 h 111" name="T85"/>
              <a:gd fmla="*/ 71 w 176" name="T86"/>
              <a:gd fmla="*/ 90 h 111" name="T87"/>
              <a:gd fmla="*/ 71 w 176" name="T88"/>
              <a:gd fmla="*/ 89 h 111" name="T89"/>
              <a:gd fmla="*/ 71 w 176" name="T90"/>
              <a:gd fmla="*/ 88 h 111" name="T91"/>
              <a:gd fmla="*/ 71 w 176" name="T92"/>
              <a:gd fmla="*/ 87 h 111" name="T93"/>
              <a:gd fmla="*/ 72 w 176" name="T94"/>
              <a:gd fmla="*/ 76 h 111" name="T95"/>
              <a:gd fmla="*/ 39 w 176" name="T96"/>
              <a:gd fmla="*/ 57 h 111" name="T97"/>
              <a:gd fmla="*/ 41 w 176" name="T98"/>
              <a:gd fmla="*/ 57 h 111" name="T99"/>
              <a:gd fmla="*/ 30 w 176" name="T100"/>
              <a:gd fmla="*/ 107 h 111" name="T101"/>
              <a:gd fmla="*/ 39 w 176" name="T102"/>
              <a:gd fmla="*/ 103 h 111" name="T103"/>
              <a:gd fmla="*/ 30 w 176" name="T104"/>
              <a:gd fmla="*/ 61 h 111" name="T105"/>
              <a:gd fmla="*/ 39 w 176" name="T106"/>
              <a:gd fmla="*/ 57 h 111" name="T107"/>
              <a:gd fmla="*/ 39 w 176" name="T108"/>
              <a:gd fmla="*/ 57 h 111" name="T109"/>
              <a:gd fmla="*/ 29 w 176" name="T110"/>
              <a:gd fmla="*/ 107 h 111" name="T111"/>
              <a:gd fmla="*/ 30 w 176" name="T112"/>
              <a:gd fmla="*/ 76 h 111" name="T113"/>
              <a:gd fmla="*/ 29 w 176" name="T114"/>
              <a:gd fmla="*/ 61 h 111" name="T115"/>
              <a:gd fmla="*/ 30 w 176" name="T116"/>
              <a:gd fmla="*/ 61 h 111" name="T117"/>
              <a:gd fmla="*/ 21 w 176" name="T118"/>
              <a:gd fmla="*/ 110 h 111" name="T119"/>
              <a:gd fmla="*/ 26 w 176" name="T120"/>
              <a:gd fmla="*/ 75 h 111" name="T121"/>
              <a:gd fmla="*/ 24 w 176" name="T122"/>
              <a:gd fmla="*/ 64 h 111" name="T123"/>
              <a:gd fmla="*/ 29 w 176" name="T124"/>
              <a:gd fmla="*/ 61 h 11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76" name="T189"/>
              <a:gd fmla="*/ 0 h 111" name="T190"/>
              <a:gd fmla="*/ 176 w 176" name="T191"/>
              <a:gd fmla="*/ 111 h 111"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10" w="176">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5" name="Freeform 15"/>
          <p:cNvSpPr>
            <a:spLocks noChangeArrowheads="1"/>
          </p:cNvSpPr>
          <p:nvPr/>
        </p:nvSpPr>
        <p:spPr bwMode="auto">
          <a:xfrm>
            <a:off x="5667375" y="2703513"/>
            <a:ext cx="88900" cy="74612"/>
          </a:xfrm>
          <a:custGeom>
            <a:gdLst>
              <a:gd fmla="*/ 16 w 18" name="T0"/>
              <a:gd fmla="*/ 5 h 15" name="T1"/>
              <a:gd fmla="*/ 6 w 18" name="T2"/>
              <a:gd fmla="*/ 12 h 15" name="T3"/>
              <a:gd fmla="*/ 1 w 18" name="T4"/>
              <a:gd fmla="*/ 10 h 15" name="T5"/>
              <a:gd fmla="*/ 3 w 18" name="T6"/>
              <a:gd fmla="*/ 7 h 15" name="T7"/>
              <a:gd fmla="*/ 11 w 18" name="T8"/>
              <a:gd fmla="*/ 1 h 15" name="T9"/>
              <a:gd fmla="*/ 15 w 18" name="T10"/>
              <a:gd fmla="*/ 1 h 15" name="T11"/>
              <a:gd fmla="*/ 16 w 18" name="T12"/>
              <a:gd fmla="*/ 2 h 15" name="T13"/>
              <a:gd fmla="*/ 16 w 18" name="T14"/>
              <a:gd fmla="*/ 5 h 15" name="T15"/>
              <a:gd fmla="*/ 0 60000 65536" name="T16"/>
              <a:gd fmla="*/ 0 60000 65536" name="T17"/>
              <a:gd fmla="*/ 0 60000 65536" name="T18"/>
              <a:gd fmla="*/ 0 60000 65536" name="T19"/>
              <a:gd fmla="*/ 0 60000 65536" name="T20"/>
              <a:gd fmla="*/ 0 60000 65536" name="T21"/>
              <a:gd fmla="*/ 0 60000 65536" name="T22"/>
              <a:gd fmla="*/ 0 60000 65536" name="T23"/>
              <a:gd fmla="*/ 0 w 18" name="T24"/>
              <a:gd fmla="*/ 0 h 15" name="T25"/>
              <a:gd fmla="*/ 18 w 18" name="T26"/>
              <a:gd fmla="*/ 15 h 1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5" w="18">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6" name="Freeform 16"/>
          <p:cNvSpPr>
            <a:spLocks noChangeArrowheads="1"/>
          </p:cNvSpPr>
          <p:nvPr/>
        </p:nvSpPr>
        <p:spPr bwMode="auto">
          <a:xfrm>
            <a:off x="5724525" y="2684463"/>
            <a:ext cx="31750" cy="23812"/>
          </a:xfrm>
          <a:custGeom>
            <a:gdLst>
              <a:gd fmla="*/ 6 w 6" name="T0"/>
              <a:gd fmla="*/ 5 h 5" name="T1"/>
              <a:gd fmla="*/ 1 w 6" name="T2"/>
              <a:gd fmla="*/ 3 h 5" name="T3"/>
              <a:gd fmla="*/ 0 w 6" name="T4"/>
              <a:gd fmla="*/ 0 h 5" name="T5"/>
              <a:gd fmla="*/ 5 w 6" name="T6"/>
              <a:gd fmla="*/ 1 h 5" name="T7"/>
              <a:gd fmla="*/ 6 w 6" name="T8"/>
              <a:gd fmla="*/ 5 h 5" name="T9"/>
              <a:gd fmla="*/ 0 60000 65536" name="T10"/>
              <a:gd fmla="*/ 0 60000 65536" name="T11"/>
              <a:gd fmla="*/ 0 60000 65536" name="T12"/>
              <a:gd fmla="*/ 0 60000 65536" name="T13"/>
              <a:gd fmla="*/ 0 60000 65536" name="T14"/>
              <a:gd fmla="*/ 0 w 6" name="T15"/>
              <a:gd fmla="*/ 0 h 5" name="T16"/>
              <a:gd fmla="*/ 6 w 6" name="T17"/>
              <a:gd fmla="*/ 5 h 5" name="T18"/>
            </a:gdLst>
            <a:cxnLst>
              <a:cxn ang="T10">
                <a:pos x="T0" y="T1"/>
              </a:cxn>
              <a:cxn ang="T11">
                <a:pos x="T2" y="T3"/>
              </a:cxn>
              <a:cxn ang="T12">
                <a:pos x="T4" y="T5"/>
              </a:cxn>
              <a:cxn ang="T13">
                <a:pos x="T6" y="T7"/>
              </a:cxn>
              <a:cxn ang="T14">
                <a:pos x="T8" y="T9"/>
              </a:cxn>
            </a:cxnLst>
            <a:rect b="T18" l="T15" r="T17" t="T16"/>
            <a:pathLst>
              <a:path h="5" w="6">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7" name="Freeform 17"/>
          <p:cNvSpPr>
            <a:spLocks noChangeArrowheads="1"/>
          </p:cNvSpPr>
          <p:nvPr/>
        </p:nvSpPr>
        <p:spPr bwMode="auto">
          <a:xfrm>
            <a:off x="5588000" y="2782888"/>
            <a:ext cx="19050" cy="26987"/>
          </a:xfrm>
          <a:custGeom>
            <a:gdLst>
              <a:gd fmla="*/ 0 w 4" name="T0"/>
              <a:gd fmla="*/ 0 h 5" name="T1"/>
              <a:gd fmla="*/ 0 w 4" name="T2"/>
              <a:gd fmla="*/ 1 h 5" name="T3"/>
              <a:gd fmla="*/ 0 w 4" name="T4"/>
              <a:gd fmla="*/ 3 h 5" name="T5"/>
              <a:gd fmla="*/ 1 w 4" name="T6"/>
              <a:gd fmla="*/ 5 h 5" name="T7"/>
              <a:gd fmla="*/ 3 w 4" name="T8"/>
              <a:gd fmla="*/ 5 h 5" name="T9"/>
              <a:gd fmla="*/ 4 w 4" name="T10"/>
              <a:gd fmla="*/ 4 h 5" name="T11"/>
              <a:gd fmla="*/ 3 w 4" name="T12"/>
              <a:gd fmla="*/ 2 h 5" name="T13"/>
              <a:gd fmla="*/ 2 w 4" name="T14"/>
              <a:gd fmla="*/ 1 h 5" name="T15"/>
              <a:gd fmla="*/ 0 w 4"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5" name="T28"/>
              <a:gd fmla="*/ 4 w 4" name="T29"/>
              <a:gd fmla="*/ 5 h 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 w="4">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8" name="Freeform 18"/>
          <p:cNvSpPr>
            <a:spLocks noChangeArrowheads="1"/>
          </p:cNvSpPr>
          <p:nvPr/>
        </p:nvSpPr>
        <p:spPr bwMode="auto">
          <a:xfrm>
            <a:off x="5562600" y="2787650"/>
            <a:ext cx="20638" cy="26988"/>
          </a:xfrm>
          <a:custGeom>
            <a:gdLst>
              <a:gd fmla="*/ 1 w 4" name="T0"/>
              <a:gd fmla="*/ 0 h 5" name="T1"/>
              <a:gd fmla="*/ 0 w 4" name="T2"/>
              <a:gd fmla="*/ 1 h 5" name="T3"/>
              <a:gd fmla="*/ 1 w 4" name="T4"/>
              <a:gd fmla="*/ 3 h 5" name="T5"/>
              <a:gd fmla="*/ 2 w 4" name="T6"/>
              <a:gd fmla="*/ 5 h 5" name="T7"/>
              <a:gd fmla="*/ 3 w 4" name="T8"/>
              <a:gd fmla="*/ 5 h 5" name="T9"/>
              <a:gd fmla="*/ 4 w 4" name="T10"/>
              <a:gd fmla="*/ 4 h 5" name="T11"/>
              <a:gd fmla="*/ 4 w 4" name="T12"/>
              <a:gd fmla="*/ 2 h 5" name="T13"/>
              <a:gd fmla="*/ 2 w 4" name="T14"/>
              <a:gd fmla="*/ 1 h 5" name="T15"/>
              <a:gd fmla="*/ 1 w 4"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5" name="T28"/>
              <a:gd fmla="*/ 4 w 4" name="T29"/>
              <a:gd fmla="*/ 5 h 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 w="4">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49" name="Freeform 19"/>
          <p:cNvSpPr>
            <a:spLocks noChangeArrowheads="1"/>
          </p:cNvSpPr>
          <p:nvPr/>
        </p:nvSpPr>
        <p:spPr bwMode="auto">
          <a:xfrm>
            <a:off x="5543550" y="2800350"/>
            <a:ext cx="19050" cy="19050"/>
          </a:xfrm>
          <a:custGeom>
            <a:gdLst>
              <a:gd fmla="*/ 0 w 4" name="T0"/>
              <a:gd fmla="*/ 0 h 4" name="T1"/>
              <a:gd fmla="*/ 0 w 4" name="T2"/>
              <a:gd fmla="*/ 1 h 4" name="T3"/>
              <a:gd fmla="*/ 0 w 4" name="T4"/>
              <a:gd fmla="*/ 2 h 4" name="T5"/>
              <a:gd fmla="*/ 1 w 4" name="T6"/>
              <a:gd fmla="*/ 4 h 4" name="T7"/>
              <a:gd fmla="*/ 3 w 4" name="T8"/>
              <a:gd fmla="*/ 4 h 4" name="T9"/>
              <a:gd fmla="*/ 4 w 4" name="T10"/>
              <a:gd fmla="*/ 3 h 4" name="T11"/>
              <a:gd fmla="*/ 3 w 4" name="T12"/>
              <a:gd fmla="*/ 2 h 4" name="T13"/>
              <a:gd fmla="*/ 2 w 4" name="T14"/>
              <a:gd fmla="*/ 0 h 4" name="T15"/>
              <a:gd fmla="*/ 0 w 4"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4" name="T28"/>
              <a:gd fmla="*/ 4 w 4"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0" name="Freeform 20"/>
          <p:cNvSpPr>
            <a:spLocks noChangeArrowheads="1"/>
          </p:cNvSpPr>
          <p:nvPr/>
        </p:nvSpPr>
        <p:spPr bwMode="auto">
          <a:xfrm>
            <a:off x="5518150" y="2805113"/>
            <a:ext cx="19050" cy="23812"/>
          </a:xfrm>
          <a:custGeom>
            <a:gdLst>
              <a:gd fmla="*/ 1 w 4" name="T0"/>
              <a:gd fmla="*/ 0 h 5" name="T1"/>
              <a:gd fmla="*/ 0 w 4" name="T2"/>
              <a:gd fmla="*/ 1 h 5" name="T3"/>
              <a:gd fmla="*/ 1 w 4" name="T4"/>
              <a:gd fmla="*/ 3 h 5" name="T5"/>
              <a:gd fmla="*/ 2 w 4" name="T6"/>
              <a:gd fmla="*/ 4 h 5" name="T7"/>
              <a:gd fmla="*/ 3 w 4" name="T8"/>
              <a:gd fmla="*/ 4 h 5" name="T9"/>
              <a:gd fmla="*/ 4 w 4" name="T10"/>
              <a:gd fmla="*/ 3 h 5" name="T11"/>
              <a:gd fmla="*/ 4 w 4" name="T12"/>
              <a:gd fmla="*/ 2 h 5" name="T13"/>
              <a:gd fmla="*/ 2 w 4" name="T14"/>
              <a:gd fmla="*/ 0 h 5" name="T15"/>
              <a:gd fmla="*/ 1 w 4"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5" name="T28"/>
              <a:gd fmla="*/ 4 w 4" name="T29"/>
              <a:gd fmla="*/ 5 h 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 w="4">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1" name="Freeform 21"/>
          <p:cNvSpPr>
            <a:spLocks noChangeArrowheads="1"/>
          </p:cNvSpPr>
          <p:nvPr/>
        </p:nvSpPr>
        <p:spPr bwMode="auto">
          <a:xfrm>
            <a:off x="5497513" y="2809875"/>
            <a:ext cx="20637" cy="23813"/>
          </a:xfrm>
          <a:custGeom>
            <a:gdLst>
              <a:gd fmla="*/ 1 w 4" name="T0"/>
              <a:gd fmla="*/ 0 h 5" name="T1"/>
              <a:gd fmla="*/ 0 w 4" name="T2"/>
              <a:gd fmla="*/ 1 h 5" name="T3"/>
              <a:gd fmla="*/ 0 w 4" name="T4"/>
              <a:gd fmla="*/ 3 h 5" name="T5"/>
              <a:gd fmla="*/ 1 w 4" name="T6"/>
              <a:gd fmla="*/ 4 h 5" name="T7"/>
              <a:gd fmla="*/ 3 w 4" name="T8"/>
              <a:gd fmla="*/ 5 h 5" name="T9"/>
              <a:gd fmla="*/ 4 w 4" name="T10"/>
              <a:gd fmla="*/ 4 h 5" name="T11"/>
              <a:gd fmla="*/ 3 w 4" name="T12"/>
              <a:gd fmla="*/ 2 h 5" name="T13"/>
              <a:gd fmla="*/ 2 w 4" name="T14"/>
              <a:gd fmla="*/ 1 h 5" name="T15"/>
              <a:gd fmla="*/ 1 w 4"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5" name="T28"/>
              <a:gd fmla="*/ 4 w 4" name="T29"/>
              <a:gd fmla="*/ 5 h 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 w="4">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2" name="Freeform 22"/>
          <p:cNvSpPr>
            <a:spLocks noChangeArrowheads="1"/>
          </p:cNvSpPr>
          <p:nvPr/>
        </p:nvSpPr>
        <p:spPr bwMode="auto">
          <a:xfrm>
            <a:off x="5473700" y="2814638"/>
            <a:ext cx="19050" cy="23812"/>
          </a:xfrm>
          <a:custGeom>
            <a:gdLst>
              <a:gd fmla="*/ 1 w 4" name="T0"/>
              <a:gd fmla="*/ 0 h 5" name="T1"/>
              <a:gd fmla="*/ 0 w 4" name="T2"/>
              <a:gd fmla="*/ 1 h 5" name="T3"/>
              <a:gd fmla="*/ 1 w 4" name="T4"/>
              <a:gd fmla="*/ 3 h 5" name="T5"/>
              <a:gd fmla="*/ 2 w 4" name="T6"/>
              <a:gd fmla="*/ 4 h 5" name="T7"/>
              <a:gd fmla="*/ 3 w 4" name="T8"/>
              <a:gd fmla="*/ 5 h 5" name="T9"/>
              <a:gd fmla="*/ 4 w 4" name="T10"/>
              <a:gd fmla="*/ 4 h 5" name="T11"/>
              <a:gd fmla="*/ 4 w 4" name="T12"/>
              <a:gd fmla="*/ 2 h 5" name="T13"/>
              <a:gd fmla="*/ 3 w 4" name="T14"/>
              <a:gd fmla="*/ 1 h 5" name="T15"/>
              <a:gd fmla="*/ 1 w 4"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5" name="T28"/>
              <a:gd fmla="*/ 4 w 4" name="T29"/>
              <a:gd fmla="*/ 5 h 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 w="4">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3" name="Freeform 23"/>
          <p:cNvSpPr>
            <a:spLocks noChangeArrowheads="1"/>
          </p:cNvSpPr>
          <p:nvPr/>
        </p:nvSpPr>
        <p:spPr bwMode="auto">
          <a:xfrm>
            <a:off x="5454650" y="2824163"/>
            <a:ext cx="19050" cy="19050"/>
          </a:xfrm>
          <a:custGeom>
            <a:gdLst>
              <a:gd fmla="*/ 1 w 4" name="T0"/>
              <a:gd fmla="*/ 0 h 4" name="T1"/>
              <a:gd fmla="*/ 0 w 4" name="T2"/>
              <a:gd fmla="*/ 1 h 4" name="T3"/>
              <a:gd fmla="*/ 0 w 4" name="T4"/>
              <a:gd fmla="*/ 2 h 4" name="T5"/>
              <a:gd fmla="*/ 1 w 4" name="T6"/>
              <a:gd fmla="*/ 3 h 4" name="T7"/>
              <a:gd fmla="*/ 3 w 4" name="T8"/>
              <a:gd fmla="*/ 4 h 4" name="T9"/>
              <a:gd fmla="*/ 4 w 4" name="T10"/>
              <a:gd fmla="*/ 3 h 4" name="T11"/>
              <a:gd fmla="*/ 3 w 4" name="T12"/>
              <a:gd fmla="*/ 1 h 4" name="T13"/>
              <a:gd fmla="*/ 2 w 4" name="T14"/>
              <a:gd fmla="*/ 0 h 4" name="T15"/>
              <a:gd fmla="*/ 1 w 4"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4" name="T28"/>
              <a:gd fmla="*/ 4 w 4"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4" name="Freeform 24"/>
          <p:cNvSpPr>
            <a:spLocks noChangeArrowheads="1"/>
          </p:cNvSpPr>
          <p:nvPr/>
        </p:nvSpPr>
        <p:spPr bwMode="auto">
          <a:xfrm>
            <a:off x="5429250" y="2828925"/>
            <a:ext cx="19050" cy="19050"/>
          </a:xfrm>
          <a:custGeom>
            <a:gdLst>
              <a:gd fmla="*/ 1 w 4" name="T0"/>
              <a:gd fmla="*/ 0 h 4" name="T1"/>
              <a:gd fmla="*/ 0 w 4" name="T2"/>
              <a:gd fmla="*/ 1 h 4" name="T3"/>
              <a:gd fmla="*/ 1 w 4" name="T4"/>
              <a:gd fmla="*/ 2 h 4" name="T5"/>
              <a:gd fmla="*/ 2 w 4" name="T6"/>
              <a:gd fmla="*/ 4 h 4" name="T7"/>
              <a:gd fmla="*/ 3 w 4" name="T8"/>
              <a:gd fmla="*/ 4 h 4" name="T9"/>
              <a:gd fmla="*/ 4 w 4" name="T10"/>
              <a:gd fmla="*/ 3 h 4" name="T11"/>
              <a:gd fmla="*/ 4 w 4" name="T12"/>
              <a:gd fmla="*/ 1 h 4" name="T13"/>
              <a:gd fmla="*/ 3 w 4" name="T14"/>
              <a:gd fmla="*/ 0 h 4" name="T15"/>
              <a:gd fmla="*/ 1 w 4"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4" name="T28"/>
              <a:gd fmla="*/ 4 w 4"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5" name="Freeform 25"/>
          <p:cNvSpPr>
            <a:spLocks noChangeArrowheads="1"/>
          </p:cNvSpPr>
          <p:nvPr/>
        </p:nvSpPr>
        <p:spPr bwMode="auto">
          <a:xfrm>
            <a:off x="5408613" y="2833688"/>
            <a:ext cx="20637" cy="19050"/>
          </a:xfrm>
          <a:custGeom>
            <a:gdLst>
              <a:gd fmla="*/ 1 w 4" name="T0"/>
              <a:gd fmla="*/ 0 h 4" name="T1"/>
              <a:gd fmla="*/ 0 w 4" name="T2"/>
              <a:gd fmla="*/ 1 h 4" name="T3"/>
              <a:gd fmla="*/ 0 w 4" name="T4"/>
              <a:gd fmla="*/ 2 h 4" name="T5"/>
              <a:gd fmla="*/ 1 w 4" name="T6"/>
              <a:gd fmla="*/ 4 h 4" name="T7"/>
              <a:gd fmla="*/ 3 w 4" name="T8"/>
              <a:gd fmla="*/ 4 h 4" name="T9"/>
              <a:gd fmla="*/ 4 w 4" name="T10"/>
              <a:gd fmla="*/ 3 h 4" name="T11"/>
              <a:gd fmla="*/ 3 w 4" name="T12"/>
              <a:gd fmla="*/ 2 h 4" name="T13"/>
              <a:gd fmla="*/ 2 w 4" name="T14"/>
              <a:gd fmla="*/ 0 h 4" name="T15"/>
              <a:gd fmla="*/ 1 w 4"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4" name="T28"/>
              <a:gd fmla="*/ 4 w 4"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6" name="Freeform 26"/>
          <p:cNvSpPr>
            <a:spLocks noChangeArrowheads="1"/>
          </p:cNvSpPr>
          <p:nvPr/>
        </p:nvSpPr>
        <p:spPr bwMode="auto">
          <a:xfrm>
            <a:off x="5384800" y="2838450"/>
            <a:ext cx="19050" cy="19050"/>
          </a:xfrm>
          <a:custGeom>
            <a:gdLst>
              <a:gd fmla="*/ 1 w 4" name="T0"/>
              <a:gd fmla="*/ 0 h 4" name="T1"/>
              <a:gd fmla="*/ 0 w 4" name="T2"/>
              <a:gd fmla="*/ 1 h 4" name="T3"/>
              <a:gd fmla="*/ 1 w 4" name="T4"/>
              <a:gd fmla="*/ 3 h 4" name="T5"/>
              <a:gd fmla="*/ 2 w 4" name="T6"/>
              <a:gd fmla="*/ 4 h 4" name="T7"/>
              <a:gd fmla="*/ 3 w 4" name="T8"/>
              <a:gd fmla="*/ 4 h 4" name="T9"/>
              <a:gd fmla="*/ 4 w 4" name="T10"/>
              <a:gd fmla="*/ 3 h 4" name="T11"/>
              <a:gd fmla="*/ 4 w 4" name="T12"/>
              <a:gd fmla="*/ 2 h 4" name="T13"/>
              <a:gd fmla="*/ 3 w 4" name="T14"/>
              <a:gd fmla="*/ 1 h 4" name="T15"/>
              <a:gd fmla="*/ 1 w 4"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4" name="T28"/>
              <a:gd fmla="*/ 4 w 4"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7" name="Freeform 27"/>
          <p:cNvSpPr>
            <a:spLocks noChangeArrowheads="1"/>
          </p:cNvSpPr>
          <p:nvPr/>
        </p:nvSpPr>
        <p:spPr bwMode="auto">
          <a:xfrm>
            <a:off x="5365750" y="2847975"/>
            <a:ext cx="19050" cy="14288"/>
          </a:xfrm>
          <a:custGeom>
            <a:gdLst>
              <a:gd fmla="*/ 1 w 4" name="T0"/>
              <a:gd fmla="*/ 0 h 3" name="T1"/>
              <a:gd fmla="*/ 0 w 4" name="T2"/>
              <a:gd fmla="*/ 0 h 3" name="T3"/>
              <a:gd fmla="*/ 0 w 4" name="T4"/>
              <a:gd fmla="*/ 2 h 3" name="T5"/>
              <a:gd fmla="*/ 1 w 4" name="T6"/>
              <a:gd fmla="*/ 3 h 3" name="T7"/>
              <a:gd fmla="*/ 3 w 4" name="T8"/>
              <a:gd fmla="*/ 3 h 3" name="T9"/>
              <a:gd fmla="*/ 4 w 4" name="T10"/>
              <a:gd fmla="*/ 2 h 3" name="T11"/>
              <a:gd fmla="*/ 3 w 4" name="T12"/>
              <a:gd fmla="*/ 1 h 3" name="T13"/>
              <a:gd fmla="*/ 2 w 4" name="T14"/>
              <a:gd fmla="*/ 0 h 3" name="T15"/>
              <a:gd fmla="*/ 1 w 4"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3" name="T28"/>
              <a:gd fmla="*/ 4 w 4" name="T29"/>
              <a:gd fmla="*/ 3 h 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 w="4">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8" name="Freeform 28"/>
          <p:cNvSpPr>
            <a:spLocks noChangeArrowheads="1"/>
          </p:cNvSpPr>
          <p:nvPr/>
        </p:nvSpPr>
        <p:spPr bwMode="auto">
          <a:xfrm>
            <a:off x="5343525" y="2852738"/>
            <a:ext cx="22225" cy="14287"/>
          </a:xfrm>
          <a:custGeom>
            <a:gdLst>
              <a:gd fmla="*/ 1 w 4" name="T0"/>
              <a:gd fmla="*/ 0 h 3" name="T1"/>
              <a:gd fmla="*/ 1 w 4" name="T2"/>
              <a:gd fmla="*/ 0 h 3" name="T3"/>
              <a:gd fmla="*/ 1 w 4" name="T4"/>
              <a:gd fmla="*/ 2 h 3" name="T5"/>
              <a:gd fmla="*/ 2 w 4" name="T6"/>
              <a:gd fmla="*/ 3 h 3" name="T7"/>
              <a:gd fmla="*/ 3 w 4" name="T8"/>
              <a:gd fmla="*/ 3 h 3" name="T9"/>
              <a:gd fmla="*/ 4 w 4" name="T10"/>
              <a:gd fmla="*/ 2 h 3" name="T11"/>
              <a:gd fmla="*/ 3 w 4" name="T12"/>
              <a:gd fmla="*/ 1 h 3" name="T13"/>
              <a:gd fmla="*/ 2 w 4" name="T14"/>
              <a:gd fmla="*/ 0 h 3" name="T15"/>
              <a:gd fmla="*/ 1 w 4"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 name="T27"/>
              <a:gd fmla="*/ 0 h 3" name="T28"/>
              <a:gd fmla="*/ 4 w 4" name="T29"/>
              <a:gd fmla="*/ 3 h 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 w="4">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59" name="Freeform 29"/>
          <p:cNvSpPr>
            <a:spLocks noChangeArrowheads="1"/>
          </p:cNvSpPr>
          <p:nvPr/>
        </p:nvSpPr>
        <p:spPr bwMode="auto">
          <a:xfrm>
            <a:off x="5329238" y="2852738"/>
            <a:ext cx="14287" cy="20637"/>
          </a:xfrm>
          <a:custGeom>
            <a:gdLst>
              <a:gd fmla="*/ 1 w 3" name="T0"/>
              <a:gd fmla="*/ 1 h 4" name="T1"/>
              <a:gd fmla="*/ 0 w 3" name="T2"/>
              <a:gd fmla="*/ 1 h 4" name="T3"/>
              <a:gd fmla="*/ 0 w 3" name="T4"/>
              <a:gd fmla="*/ 3 h 4" name="T5"/>
              <a:gd fmla="*/ 1 w 3" name="T6"/>
              <a:gd fmla="*/ 4 h 4" name="T7"/>
              <a:gd fmla="*/ 3 w 3" name="T8"/>
              <a:gd fmla="*/ 4 h 4" name="T9"/>
              <a:gd fmla="*/ 3 w 3" name="T10"/>
              <a:gd fmla="*/ 3 h 4" name="T11"/>
              <a:gd fmla="*/ 3 w 3" name="T12"/>
              <a:gd fmla="*/ 2 h 4" name="T13"/>
              <a:gd fmla="*/ 2 w 3" name="T14"/>
              <a:gd fmla="*/ 1 h 4" name="T15"/>
              <a:gd fmla="*/ 1 w 3" name="T16"/>
              <a:gd fmla="*/ 1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4" name="T28"/>
              <a:gd fmla="*/ 3 w 3"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3">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0" name="Freeform 30"/>
          <p:cNvSpPr>
            <a:spLocks noChangeArrowheads="1"/>
          </p:cNvSpPr>
          <p:nvPr/>
        </p:nvSpPr>
        <p:spPr bwMode="auto">
          <a:xfrm>
            <a:off x="5314950" y="2857500"/>
            <a:ext cx="14288" cy="22225"/>
          </a:xfrm>
          <a:custGeom>
            <a:gdLst>
              <a:gd fmla="*/ 0 w 3" name="T0"/>
              <a:gd fmla="*/ 0 h 4" name="T1"/>
              <a:gd fmla="*/ 0 w 3" name="T2"/>
              <a:gd fmla="*/ 1 h 4" name="T3"/>
              <a:gd fmla="*/ 0 w 3" name="T4"/>
              <a:gd fmla="*/ 2 h 4" name="T5"/>
              <a:gd fmla="*/ 1 w 3" name="T6"/>
              <a:gd fmla="*/ 3 h 4" name="T7"/>
              <a:gd fmla="*/ 2 w 3" name="T8"/>
              <a:gd fmla="*/ 4 h 4" name="T9"/>
              <a:gd fmla="*/ 3 w 3" name="T10"/>
              <a:gd fmla="*/ 3 h 4" name="T11"/>
              <a:gd fmla="*/ 2 w 3" name="T12"/>
              <a:gd fmla="*/ 2 h 4" name="T13"/>
              <a:gd fmla="*/ 1 w 3" name="T14"/>
              <a:gd fmla="*/ 1 h 4" name="T15"/>
              <a:gd fmla="*/ 0 w 3"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4" name="T28"/>
              <a:gd fmla="*/ 3 w 3"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3">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1" name="Freeform 31"/>
          <p:cNvSpPr>
            <a:spLocks noChangeArrowheads="1"/>
          </p:cNvSpPr>
          <p:nvPr/>
        </p:nvSpPr>
        <p:spPr bwMode="auto">
          <a:xfrm>
            <a:off x="5295900" y="2862263"/>
            <a:ext cx="14288" cy="20637"/>
          </a:xfrm>
          <a:custGeom>
            <a:gdLst>
              <a:gd fmla="*/ 1 w 3" name="T0"/>
              <a:gd fmla="*/ 0 h 4" name="T1"/>
              <a:gd fmla="*/ 0 w 3" name="T2"/>
              <a:gd fmla="*/ 1 h 4" name="T3"/>
              <a:gd fmla="*/ 1 w 3" name="T4"/>
              <a:gd fmla="*/ 2 h 4" name="T5"/>
              <a:gd fmla="*/ 2 w 3" name="T6"/>
              <a:gd fmla="*/ 3 h 4" name="T7"/>
              <a:gd fmla="*/ 3 w 3" name="T8"/>
              <a:gd fmla="*/ 4 h 4" name="T9"/>
              <a:gd fmla="*/ 3 w 3" name="T10"/>
              <a:gd fmla="*/ 3 h 4" name="T11"/>
              <a:gd fmla="*/ 3 w 3" name="T12"/>
              <a:gd fmla="*/ 2 h 4" name="T13"/>
              <a:gd fmla="*/ 2 w 3" name="T14"/>
              <a:gd fmla="*/ 1 h 4" name="T15"/>
              <a:gd fmla="*/ 1 w 3"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4" name="T28"/>
              <a:gd fmla="*/ 3 w 3"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3">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2" name="Freeform 32"/>
          <p:cNvSpPr>
            <a:spLocks noChangeArrowheads="1"/>
          </p:cNvSpPr>
          <p:nvPr/>
        </p:nvSpPr>
        <p:spPr bwMode="auto">
          <a:xfrm>
            <a:off x="5281613" y="2867025"/>
            <a:ext cx="14287" cy="22225"/>
          </a:xfrm>
          <a:custGeom>
            <a:gdLst>
              <a:gd fmla="*/ 1 w 3" name="T0"/>
              <a:gd fmla="*/ 0 h 4" name="T1"/>
              <a:gd fmla="*/ 0 w 3" name="T2"/>
              <a:gd fmla="*/ 1 h 4" name="T3"/>
              <a:gd fmla="*/ 0 w 3" name="T4"/>
              <a:gd fmla="*/ 2 h 4" name="T5"/>
              <a:gd fmla="*/ 1 w 3" name="T6"/>
              <a:gd fmla="*/ 3 h 4" name="T7"/>
              <a:gd fmla="*/ 2 w 3" name="T8"/>
              <a:gd fmla="*/ 3 h 4" name="T9"/>
              <a:gd fmla="*/ 3 w 3" name="T10"/>
              <a:gd fmla="*/ 3 h 4" name="T11"/>
              <a:gd fmla="*/ 3 w 3" name="T12"/>
              <a:gd fmla="*/ 2 h 4" name="T13"/>
              <a:gd fmla="*/ 2 w 3" name="T14"/>
              <a:gd fmla="*/ 1 h 4" name="T15"/>
              <a:gd fmla="*/ 1 w 3"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4" name="T28"/>
              <a:gd fmla="*/ 3 w 3"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3">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3" name="Freeform 33"/>
          <p:cNvSpPr>
            <a:spLocks noChangeArrowheads="1"/>
          </p:cNvSpPr>
          <p:nvPr/>
        </p:nvSpPr>
        <p:spPr bwMode="auto">
          <a:xfrm>
            <a:off x="5264150" y="2873375"/>
            <a:ext cx="15875" cy="15875"/>
          </a:xfrm>
          <a:custGeom>
            <a:gdLst>
              <a:gd fmla="*/ 0 w 3" name="T0"/>
              <a:gd fmla="*/ 0 h 3" name="T1"/>
              <a:gd fmla="*/ 0 w 3" name="T2"/>
              <a:gd fmla="*/ 1 h 3" name="T3"/>
              <a:gd fmla="*/ 0 w 3" name="T4"/>
              <a:gd fmla="*/ 2 h 3" name="T5"/>
              <a:gd fmla="*/ 1 w 3" name="T6"/>
              <a:gd fmla="*/ 3 h 3" name="T7"/>
              <a:gd fmla="*/ 2 w 3" name="T8"/>
              <a:gd fmla="*/ 3 h 3" name="T9"/>
              <a:gd fmla="*/ 2 w 3" name="T10"/>
              <a:gd fmla="*/ 3 h 3" name="T11"/>
              <a:gd fmla="*/ 2 w 3" name="T12"/>
              <a:gd fmla="*/ 1 h 3" name="T13"/>
              <a:gd fmla="*/ 1 w 3" name="T14"/>
              <a:gd fmla="*/ 1 h 3" name="T15"/>
              <a:gd fmla="*/ 0 w 3"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3" name="T28"/>
              <a:gd fmla="*/ 3 w 3" name="T29"/>
              <a:gd fmla="*/ 3 h 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 w="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4" name="Freeform 34"/>
          <p:cNvSpPr>
            <a:spLocks noChangeArrowheads="1"/>
          </p:cNvSpPr>
          <p:nvPr/>
        </p:nvSpPr>
        <p:spPr bwMode="auto">
          <a:xfrm>
            <a:off x="5245100" y="2879725"/>
            <a:ext cx="14288" cy="14288"/>
          </a:xfrm>
          <a:custGeom>
            <a:gdLst>
              <a:gd fmla="*/ 1 w 3" name="T0"/>
              <a:gd fmla="*/ 0 h 3" name="T1"/>
              <a:gd fmla="*/ 0 w 3" name="T2"/>
              <a:gd fmla="*/ 1 h 3" name="T3"/>
              <a:gd fmla="*/ 0 w 3" name="T4"/>
              <a:gd fmla="*/ 2 h 3" name="T5"/>
              <a:gd fmla="*/ 1 w 3" name="T6"/>
              <a:gd fmla="*/ 3 h 3" name="T7"/>
              <a:gd fmla="*/ 2 w 3" name="T8"/>
              <a:gd fmla="*/ 3 h 3" name="T9"/>
              <a:gd fmla="*/ 3 w 3" name="T10"/>
              <a:gd fmla="*/ 2 h 3" name="T11"/>
              <a:gd fmla="*/ 3 w 3" name="T12"/>
              <a:gd fmla="*/ 1 h 3" name="T13"/>
              <a:gd fmla="*/ 2 w 3" name="T14"/>
              <a:gd fmla="*/ 0 h 3" name="T15"/>
              <a:gd fmla="*/ 1 w 3"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3" name="T28"/>
              <a:gd fmla="*/ 3 w 3" name="T29"/>
              <a:gd fmla="*/ 3 h 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 w="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5" name="Freeform 35"/>
          <p:cNvSpPr>
            <a:spLocks noChangeArrowheads="1"/>
          </p:cNvSpPr>
          <p:nvPr/>
        </p:nvSpPr>
        <p:spPr bwMode="auto">
          <a:xfrm>
            <a:off x="5230813" y="2882900"/>
            <a:ext cx="14287" cy="15875"/>
          </a:xfrm>
          <a:custGeom>
            <a:gdLst>
              <a:gd fmla="*/ 0 w 3" name="T0"/>
              <a:gd fmla="*/ 0 h 3" name="T1"/>
              <a:gd fmla="*/ 0 w 3" name="T2"/>
              <a:gd fmla="*/ 1 h 3" name="T3"/>
              <a:gd fmla="*/ 0 w 3" name="T4"/>
              <a:gd fmla="*/ 2 h 3" name="T5"/>
              <a:gd fmla="*/ 1 w 3" name="T6"/>
              <a:gd fmla="*/ 3 h 3" name="T7"/>
              <a:gd fmla="*/ 2 w 3" name="T8"/>
              <a:gd fmla="*/ 3 h 3" name="T9"/>
              <a:gd fmla="*/ 3 w 3" name="T10"/>
              <a:gd fmla="*/ 2 h 3" name="T11"/>
              <a:gd fmla="*/ 2 w 3" name="T12"/>
              <a:gd fmla="*/ 1 h 3" name="T13"/>
              <a:gd fmla="*/ 1 w 3" name="T14"/>
              <a:gd fmla="*/ 0 h 3" name="T15"/>
              <a:gd fmla="*/ 0 w 3"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3" name="T28"/>
              <a:gd fmla="*/ 3 w 3" name="T29"/>
              <a:gd fmla="*/ 3 h 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 w="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6" name="Freeform 36"/>
          <p:cNvSpPr>
            <a:spLocks noChangeArrowheads="1"/>
          </p:cNvSpPr>
          <p:nvPr/>
        </p:nvSpPr>
        <p:spPr bwMode="auto">
          <a:xfrm>
            <a:off x="5211763" y="2889250"/>
            <a:ext cx="14287" cy="14288"/>
          </a:xfrm>
          <a:custGeom>
            <a:gdLst>
              <a:gd fmla="*/ 1 w 3" name="T0"/>
              <a:gd fmla="*/ 0 h 3" name="T1"/>
              <a:gd fmla="*/ 0 w 3" name="T2"/>
              <a:gd fmla="*/ 1 h 3" name="T3"/>
              <a:gd fmla="*/ 1 w 3" name="T4"/>
              <a:gd fmla="*/ 2 h 3" name="T5"/>
              <a:gd fmla="*/ 1 w 3" name="T6"/>
              <a:gd fmla="*/ 3 h 3" name="T7"/>
              <a:gd fmla="*/ 3 w 3" name="T8"/>
              <a:gd fmla="*/ 3 h 3" name="T9"/>
              <a:gd fmla="*/ 3 w 3" name="T10"/>
              <a:gd fmla="*/ 2 h 3" name="T11"/>
              <a:gd fmla="*/ 3 w 3" name="T12"/>
              <a:gd fmla="*/ 1 h 3" name="T13"/>
              <a:gd fmla="*/ 2 w 3" name="T14"/>
              <a:gd fmla="*/ 0 h 3" name="T15"/>
              <a:gd fmla="*/ 1 w 3"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 name="T27"/>
              <a:gd fmla="*/ 0 h 3" name="T28"/>
              <a:gd fmla="*/ 3 w 3" name="T29"/>
              <a:gd fmla="*/ 3 h 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 w="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7" name="Freeform 37"/>
          <p:cNvSpPr>
            <a:spLocks noChangeArrowheads="1"/>
          </p:cNvSpPr>
          <p:nvPr/>
        </p:nvSpPr>
        <p:spPr bwMode="auto">
          <a:xfrm>
            <a:off x="5197475" y="2892425"/>
            <a:ext cx="14288" cy="15875"/>
          </a:xfrm>
          <a:custGeom>
            <a:gdLst>
              <a:gd fmla="*/ 2 w 6" name="T0"/>
              <a:gd fmla="*/ 0 h 6" name="T1"/>
              <a:gd fmla="*/ 0 w 6" name="T2"/>
              <a:gd fmla="*/ 2 h 6" name="T3"/>
              <a:gd fmla="*/ 0 w 6" name="T4"/>
              <a:gd fmla="*/ 4 h 6" name="T5"/>
              <a:gd fmla="*/ 2 w 6" name="T6"/>
              <a:gd fmla="*/ 4 h 6" name="T7"/>
              <a:gd fmla="*/ 4 w 6" name="T8"/>
              <a:gd fmla="*/ 6 h 6" name="T9"/>
              <a:gd fmla="*/ 6 w 6" name="T10"/>
              <a:gd fmla="*/ 4 h 6" name="T11"/>
              <a:gd fmla="*/ 6 w 6" name="T12"/>
              <a:gd fmla="*/ 2 h 6" name="T13"/>
              <a:gd fmla="*/ 4 w 6" name="T14"/>
              <a:gd fmla="*/ 0 h 6" name="T15"/>
              <a:gd fmla="*/ 2 w 6" name="T16"/>
              <a:gd fmla="*/ 0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 name="T27"/>
              <a:gd fmla="*/ 0 h 6" name="T28"/>
              <a:gd fmla="*/ 6 w 6"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6">
                <a:moveTo>
                  <a:pt x="2" y="0"/>
                </a:moveTo>
                <a:lnTo>
                  <a:pt x="0" y="2"/>
                </a:lnTo>
                <a:lnTo>
                  <a:pt x="0" y="4"/>
                </a:lnTo>
                <a:lnTo>
                  <a:pt x="2" y="4"/>
                </a:lnTo>
                <a:lnTo>
                  <a:pt x="4" y="6"/>
                </a:lnTo>
                <a:lnTo>
                  <a:pt x="6" y="4"/>
                </a:lnTo>
                <a:lnTo>
                  <a:pt x="6" y="2"/>
                </a:lnTo>
                <a:lnTo>
                  <a:pt x="4" y="0"/>
                </a:lnTo>
                <a:lnTo>
                  <a:pt x="2"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8" name="Freeform 38"/>
          <p:cNvSpPr>
            <a:spLocks noChangeArrowheads="1"/>
          </p:cNvSpPr>
          <p:nvPr/>
        </p:nvSpPr>
        <p:spPr bwMode="auto">
          <a:xfrm>
            <a:off x="5180013" y="2898775"/>
            <a:ext cx="12700" cy="9525"/>
          </a:xfrm>
          <a:custGeom>
            <a:gdLst>
              <a:gd fmla="*/ 0 w 5" name="T0"/>
              <a:gd fmla="*/ 0 h 4" name="T1"/>
              <a:gd fmla="*/ 0 w 5" name="T2"/>
              <a:gd fmla="*/ 2 h 4" name="T3"/>
              <a:gd fmla="*/ 0 w 5" name="T4"/>
              <a:gd fmla="*/ 4 h 4" name="T5"/>
              <a:gd fmla="*/ 2 w 5" name="T6"/>
              <a:gd fmla="*/ 4 h 4" name="T7"/>
              <a:gd fmla="*/ 5 w 5" name="T8"/>
              <a:gd fmla="*/ 4 h 4" name="T9"/>
              <a:gd fmla="*/ 5 w 5" name="T10"/>
              <a:gd fmla="*/ 4 h 4" name="T11"/>
              <a:gd fmla="*/ 5 w 5" name="T12"/>
              <a:gd fmla="*/ 2 h 4" name="T13"/>
              <a:gd fmla="*/ 2 w 5" name="T14"/>
              <a:gd fmla="*/ 0 h 4" name="T15"/>
              <a:gd fmla="*/ 0 w 5"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 name="T27"/>
              <a:gd fmla="*/ 0 h 4" name="T28"/>
              <a:gd fmla="*/ 5 w 5" name="T29"/>
              <a:gd fmla="*/ 4 h 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 w="5">
                <a:moveTo>
                  <a:pt x="0" y="0"/>
                </a:moveTo>
                <a:lnTo>
                  <a:pt x="0" y="2"/>
                </a:lnTo>
                <a:lnTo>
                  <a:pt x="0" y="4"/>
                </a:lnTo>
                <a:lnTo>
                  <a:pt x="2" y="4"/>
                </a:lnTo>
                <a:lnTo>
                  <a:pt x="5" y="4"/>
                </a:lnTo>
                <a:lnTo>
                  <a:pt x="5" y="4"/>
                </a:lnTo>
                <a:lnTo>
                  <a:pt x="5" y="2"/>
                </a:lnTo>
                <a:lnTo>
                  <a:pt x="2" y="0"/>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69" name="Freeform 39"/>
          <p:cNvSpPr>
            <a:spLocks noChangeArrowheads="1"/>
          </p:cNvSpPr>
          <p:nvPr/>
        </p:nvSpPr>
        <p:spPr bwMode="auto">
          <a:xfrm>
            <a:off x="5435600" y="2968625"/>
            <a:ext cx="38100" cy="57150"/>
          </a:xfrm>
          <a:custGeom>
            <a:gdLst>
              <a:gd fmla="*/ 2 w 8" name="T0"/>
              <a:gd fmla="*/ 1 h 12" name="T1"/>
              <a:gd fmla="*/ 1 w 8" name="T2"/>
              <a:gd fmla="*/ 7 h 12" name="T3"/>
              <a:gd fmla="*/ 6 w 8" name="T4"/>
              <a:gd fmla="*/ 11 h 12" name="T5"/>
              <a:gd fmla="*/ 7 w 8" name="T6"/>
              <a:gd fmla="*/ 5 h 12" name="T7"/>
              <a:gd fmla="*/ 2 w 8" name="T8"/>
              <a:gd fmla="*/ 1 h 12" name="T9"/>
              <a:gd fmla="*/ 0 60000 65536" name="T10"/>
              <a:gd fmla="*/ 0 60000 65536" name="T11"/>
              <a:gd fmla="*/ 0 60000 65536" name="T12"/>
              <a:gd fmla="*/ 0 60000 65536" name="T13"/>
              <a:gd fmla="*/ 0 60000 65536" name="T14"/>
              <a:gd fmla="*/ 0 w 8" name="T15"/>
              <a:gd fmla="*/ 0 h 12" name="T16"/>
              <a:gd fmla="*/ 8 w 8" name="T17"/>
              <a:gd fmla="*/ 12 h 12" name="T18"/>
            </a:gdLst>
            <a:cxnLst>
              <a:cxn ang="T10">
                <a:pos x="T0" y="T1"/>
              </a:cxn>
              <a:cxn ang="T11">
                <a:pos x="T2" y="T3"/>
              </a:cxn>
              <a:cxn ang="T12">
                <a:pos x="T4" y="T5"/>
              </a:cxn>
              <a:cxn ang="T13">
                <a:pos x="T6" y="T7"/>
              </a:cxn>
              <a:cxn ang="T14">
                <a:pos x="T8" y="T9"/>
              </a:cxn>
            </a:cxnLst>
            <a:rect b="T18" l="T15" r="T17" t="T16"/>
            <a:pathLst>
              <a:path h="12" w="8">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0" name="Freeform 40"/>
          <p:cNvSpPr>
            <a:spLocks noChangeArrowheads="1" noEditPoints="1"/>
          </p:cNvSpPr>
          <p:nvPr/>
        </p:nvSpPr>
        <p:spPr bwMode="auto">
          <a:xfrm>
            <a:off x="4765675" y="1812925"/>
            <a:ext cx="455613" cy="387350"/>
          </a:xfrm>
          <a:custGeom>
            <a:gdLst>
              <a:gd fmla="*/ 23 w 92" name="T0"/>
              <a:gd fmla="*/ 56 h 78" name="T1"/>
              <a:gd fmla="*/ 27 w 92" name="T2"/>
              <a:gd fmla="*/ 52 h 78" name="T3"/>
              <a:gd fmla="*/ 87 w 92" name="T4"/>
              <a:gd fmla="*/ 3 h 78" name="T5"/>
              <a:gd fmla="*/ 23 w 92" name="T6"/>
              <a:gd fmla="*/ 78 h 78" name="T7"/>
              <a:gd fmla="*/ 22 w 92" name="T8"/>
              <a:gd fmla="*/ 56 h 78" name="T9"/>
              <a:gd fmla="*/ 23 w 92" name="T10"/>
              <a:gd fmla="*/ 56 h 78" name="T11"/>
              <a:gd fmla="*/ 20 w 92" name="T12"/>
              <a:gd fmla="*/ 78 h 78" name="T13"/>
              <a:gd fmla="*/ 20 w 92" name="T14"/>
              <a:gd fmla="*/ 54 h 78" name="T15"/>
              <a:gd fmla="*/ 22 w 92" name="T16"/>
              <a:gd fmla="*/ 56 h 78" name="T17"/>
              <a:gd fmla="*/ 19 w 92" name="T18"/>
              <a:gd fmla="*/ 59 h 78" name="T19"/>
              <a:gd fmla="*/ 20 w 92" name="T20"/>
              <a:gd fmla="*/ 54 h 78" name="T21"/>
              <a:gd fmla="*/ 20 w 92" name="T22"/>
              <a:gd fmla="*/ 78 h 78" name="T23"/>
              <a:gd fmla="*/ 19 w 92" name="T24"/>
              <a:gd fmla="*/ 59 h 78" name="T25"/>
              <a:gd fmla="*/ 19 w 92" name="T26"/>
              <a:gd fmla="*/ 59 h 78" name="T27"/>
              <a:gd fmla="*/ 19 w 92" name="T28"/>
              <a:gd fmla="*/ 78 h 78" name="T29"/>
              <a:gd fmla="*/ 16 w 92" name="T30"/>
              <a:gd fmla="*/ 61 h 78" name="T31"/>
              <a:gd fmla="*/ 18 w 92" name="T32"/>
              <a:gd fmla="*/ 59 h 78" name="T33"/>
              <a:gd fmla="*/ 15 w 92" name="T34"/>
              <a:gd fmla="*/ 78 h 78" name="T35"/>
              <a:gd fmla="*/ 15 w 92" name="T36"/>
              <a:gd fmla="*/ 56 h 78" name="T37"/>
              <a:gd fmla="*/ 16 w 92" name="T38"/>
              <a:gd fmla="*/ 61 h 78" name="T39"/>
              <a:gd fmla="*/ 14 w 92" name="T40"/>
              <a:gd fmla="*/ 62 h 78" name="T41"/>
              <a:gd fmla="*/ 15 w 92" name="T42"/>
              <a:gd fmla="*/ 56 h 78" name="T43"/>
              <a:gd fmla="*/ 15 w 92" name="T44"/>
              <a:gd fmla="*/ 78 h 78" name="T45"/>
              <a:gd fmla="*/ 11 w 92" name="T46"/>
              <a:gd fmla="*/ 64 h 78" name="T47"/>
              <a:gd fmla="*/ 14 w 92" name="T48"/>
              <a:gd fmla="*/ 56 h 78" name="T49"/>
              <a:gd fmla="*/ 14 w 92" name="T50"/>
              <a:gd fmla="*/ 78 h 78" name="T51"/>
              <a:gd fmla="*/ 10 w 92" name="T52"/>
              <a:gd fmla="*/ 64 h 78" name="T53"/>
              <a:gd fmla="*/ 11 w 92" name="T54"/>
              <a:gd fmla="*/ 64 h 78" name="T55"/>
              <a:gd fmla="*/ 10 w 92" name="T56"/>
              <a:gd fmla="*/ 76 h 78" name="T57"/>
              <a:gd fmla="*/ 9 w 92" name="T58"/>
              <a:gd fmla="*/ 64 h 78" name="T59"/>
              <a:gd fmla="*/ 9 w 92" name="T60"/>
              <a:gd fmla="*/ 64 h 78" name="T61"/>
              <a:gd fmla="*/ 8 w 92" name="T62"/>
              <a:gd fmla="*/ 74 h 78" name="T63"/>
              <a:gd fmla="*/ 8 w 92" name="T64"/>
              <a:gd fmla="*/ 59 h 78" name="T65"/>
              <a:gd fmla="*/ 9 w 92" name="T66"/>
              <a:gd fmla="*/ 64 h 78" name="T67"/>
              <a:gd fmla="*/ 7 w 92" name="T68"/>
              <a:gd fmla="*/ 65 h 78" name="T69"/>
              <a:gd fmla="*/ 8 w 92" name="T70"/>
              <a:gd fmla="*/ 59 h 78" name="T71"/>
              <a:gd fmla="*/ 8 w 92" name="T72"/>
              <a:gd fmla="*/ 74 h 78" name="T73"/>
              <a:gd fmla="*/ 6 w 92" name="T74"/>
              <a:gd fmla="*/ 65 h 78" name="T75"/>
              <a:gd fmla="*/ 7 w 92" name="T76"/>
              <a:gd fmla="*/ 65 h 78" name="T77"/>
              <a:gd fmla="*/ 6 w 92" name="T78"/>
              <a:gd fmla="*/ 73 h 78" name="T79"/>
              <a:gd fmla="*/ 5 w 92" name="T80"/>
              <a:gd fmla="*/ 65 h 78" name="T81"/>
              <a:gd fmla="*/ 6 w 92" name="T82"/>
              <a:gd fmla="*/ 65 h 78" name="T83"/>
              <a:gd fmla="*/ 4 w 92" name="T84"/>
              <a:gd fmla="*/ 70 h 78" name="T85"/>
              <a:gd fmla="*/ 4 w 92" name="T86"/>
              <a:gd fmla="*/ 62 h 78" name="T87"/>
              <a:gd fmla="*/ 5 w 92" name="T88"/>
              <a:gd fmla="*/ 65 h 78" name="T89"/>
              <a:gd fmla="*/ 2 w 92" name="T90"/>
              <a:gd fmla="*/ 66 h 78" name="T91"/>
              <a:gd fmla="*/ 4 w 92" name="T92"/>
              <a:gd fmla="*/ 62 h 78" name="T93"/>
              <a:gd fmla="*/ 4 w 92" name="T94"/>
              <a:gd fmla="*/ 70 h 78" name="T95"/>
              <a:gd fmla="*/ 2 w 92" name="T96"/>
              <a:gd fmla="*/ 66 h 78" name="T97"/>
              <a:gd fmla="*/ 2 w 92" name="T98"/>
              <a:gd fmla="*/ 66 h 78" name="T99"/>
              <a:gd fmla="*/ 2 w 92" name="T100"/>
              <a:gd fmla="*/ 68 h 78" name="T101"/>
              <a:gd fmla="*/ 1 w 92" name="T102"/>
              <a:gd fmla="*/ 65 h 78" name="T103"/>
              <a:gd fmla="*/ 2 w 92" name="T104"/>
              <a:gd fmla="*/ 66 h 7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92" name="T159"/>
              <a:gd fmla="*/ 0 h 78" name="T160"/>
              <a:gd fmla="*/ 92 w 92" name="T161"/>
              <a:gd fmla="*/ 78 h 7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8" w="92">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1" name="Freeform 41"/>
          <p:cNvSpPr>
            <a:spLocks noChangeArrowheads="1"/>
          </p:cNvSpPr>
          <p:nvPr/>
        </p:nvSpPr>
        <p:spPr bwMode="auto">
          <a:xfrm>
            <a:off x="4770438" y="1808163"/>
            <a:ext cx="455612" cy="357187"/>
          </a:xfrm>
          <a:custGeom>
            <a:gdLst>
              <a:gd fmla="*/ 4 w 92" name="T0"/>
              <a:gd fmla="*/ 72 h 72" name="T1"/>
              <a:gd fmla="*/ 54 w 92" name="T2"/>
              <a:gd fmla="*/ 35 h 72" name="T3"/>
              <a:gd fmla="*/ 66 w 92" name="T4"/>
              <a:gd fmla="*/ 22 h 72" name="T5"/>
              <a:gd fmla="*/ 88 w 92" name="T6"/>
              <a:gd fmla="*/ 20 h 72" name="T7"/>
              <a:gd fmla="*/ 73 w 92" name="T8"/>
              <a:gd fmla="*/ 6 h 72" name="T9"/>
              <a:gd fmla="*/ 49 w 92" name="T10"/>
              <a:gd fmla="*/ 27 h 72" name="T11"/>
              <a:gd fmla="*/ 0 w 92" name="T12"/>
              <a:gd fmla="*/ 68 h 72" name="T13"/>
              <a:gd fmla="*/ 4 w 92" name="T14"/>
              <a:gd fmla="*/ 72 h 72" name="T15"/>
              <a:gd fmla="*/ 0 60000 65536" name="T16"/>
              <a:gd fmla="*/ 0 60000 65536" name="T17"/>
              <a:gd fmla="*/ 0 60000 65536" name="T18"/>
              <a:gd fmla="*/ 0 60000 65536" name="T19"/>
              <a:gd fmla="*/ 0 60000 65536" name="T20"/>
              <a:gd fmla="*/ 0 60000 65536" name="T21"/>
              <a:gd fmla="*/ 0 60000 65536" name="T22"/>
              <a:gd fmla="*/ 0 60000 65536" name="T23"/>
              <a:gd fmla="*/ 0 w 92" name="T24"/>
              <a:gd fmla="*/ 0 h 72" name="T25"/>
              <a:gd fmla="*/ 92 w 92" name="T26"/>
              <a:gd fmla="*/ 72 h 7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2" w="9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2" name="Freeform 42"/>
          <p:cNvSpPr>
            <a:spLocks noChangeArrowheads="1"/>
          </p:cNvSpPr>
          <p:nvPr/>
        </p:nvSpPr>
        <p:spPr bwMode="auto">
          <a:xfrm>
            <a:off x="4691063" y="1476375"/>
            <a:ext cx="506412" cy="579438"/>
          </a:xfrm>
          <a:custGeom>
            <a:gdLst>
              <a:gd fmla="*/ 43 w 102" name="T0"/>
              <a:gd fmla="*/ 117 h 117" name="T1"/>
              <a:gd fmla="*/ 0 w 102" name="T2"/>
              <a:gd fmla="*/ 17 h 117" name="T3"/>
              <a:gd fmla="*/ 102 w 102" name="T4"/>
              <a:gd fmla="*/ 65 h 117" name="T5"/>
              <a:gd fmla="*/ 43 w 102" name="T6"/>
              <a:gd fmla="*/ 117 h 117" name="T7"/>
              <a:gd fmla="*/ 0 60000 65536" name="T8"/>
              <a:gd fmla="*/ 0 60000 65536" name="T9"/>
              <a:gd fmla="*/ 0 60000 65536" name="T10"/>
              <a:gd fmla="*/ 0 60000 65536" name="T11"/>
              <a:gd fmla="*/ 0 w 102" name="T12"/>
              <a:gd fmla="*/ 0 h 117" name="T13"/>
              <a:gd fmla="*/ 102 w 102" name="T14"/>
              <a:gd fmla="*/ 117 h 117" name="T15"/>
            </a:gdLst>
            <a:cxnLst>
              <a:cxn ang="T8">
                <a:pos x="T0" y="T1"/>
              </a:cxn>
              <a:cxn ang="T9">
                <a:pos x="T2" y="T3"/>
              </a:cxn>
              <a:cxn ang="T10">
                <a:pos x="T4" y="T5"/>
              </a:cxn>
              <a:cxn ang="T11">
                <a:pos x="T6" y="T7"/>
              </a:cxn>
            </a:cxnLst>
            <a:rect b="T15" l="T12" r="T14" t="T13"/>
            <a:pathLst>
              <a:path h="117" w="102">
                <a:moveTo>
                  <a:pt x="43" y="117"/>
                </a:moveTo>
                <a:cubicBezTo>
                  <a:pt x="49" y="74"/>
                  <a:pt x="35" y="41"/>
                  <a:pt x="0" y="17"/>
                </a:cubicBezTo>
                <a:cubicBezTo>
                  <a:pt x="56" y="0"/>
                  <a:pt x="90" y="16"/>
                  <a:pt x="102" y="65"/>
                </a:cubicBezTo>
                <a:cubicBezTo>
                  <a:pt x="77" y="66"/>
                  <a:pt x="57" y="83"/>
                  <a:pt x="43" y="117"/>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3" name="Freeform 43"/>
          <p:cNvSpPr>
            <a:spLocks noChangeArrowheads="1"/>
          </p:cNvSpPr>
          <p:nvPr/>
        </p:nvSpPr>
        <p:spPr bwMode="auto">
          <a:xfrm>
            <a:off x="4838700" y="1546225"/>
            <a:ext cx="257175" cy="266700"/>
          </a:xfrm>
          <a:custGeom>
            <a:gdLst>
              <a:gd fmla="*/ 0 w 52" name="T0"/>
              <a:gd fmla="*/ 33 h 54" name="T1"/>
              <a:gd fmla="*/ 32 w 52" name="T2"/>
              <a:gd fmla="*/ 0 h 54" name="T3"/>
              <a:gd fmla="*/ 52 w 52" name="T4"/>
              <a:gd fmla="*/ 12 h 54" name="T5"/>
              <a:gd fmla="*/ 10 w 52" name="T6"/>
              <a:gd fmla="*/ 54 h 54" name="T7"/>
              <a:gd fmla="*/ 0 w 52" name="T8"/>
              <a:gd fmla="*/ 33 h 54" name="T9"/>
              <a:gd fmla="*/ 0 60000 65536" name="T10"/>
              <a:gd fmla="*/ 0 60000 65536" name="T11"/>
              <a:gd fmla="*/ 0 60000 65536" name="T12"/>
              <a:gd fmla="*/ 0 60000 65536" name="T13"/>
              <a:gd fmla="*/ 0 60000 65536" name="T14"/>
              <a:gd fmla="*/ 0 w 52" name="T15"/>
              <a:gd fmla="*/ 0 h 54" name="T16"/>
              <a:gd fmla="*/ 52 w 52" name="T17"/>
              <a:gd fmla="*/ 54 h 54" name="T18"/>
            </a:gdLst>
            <a:cxnLst>
              <a:cxn ang="T10">
                <a:pos x="T0" y="T1"/>
              </a:cxn>
              <a:cxn ang="T11">
                <a:pos x="T2" y="T3"/>
              </a:cxn>
              <a:cxn ang="T12">
                <a:pos x="T4" y="T5"/>
              </a:cxn>
              <a:cxn ang="T13">
                <a:pos x="T6" y="T7"/>
              </a:cxn>
              <a:cxn ang="T14">
                <a:pos x="T8" y="T9"/>
              </a:cxn>
            </a:cxnLst>
            <a:rect b="T18" l="T15" r="T17" t="T16"/>
            <a:pathLst>
              <a:path h="54" w="52">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4" name="Freeform 44"/>
          <p:cNvSpPr>
            <a:spLocks noChangeArrowheads="1"/>
          </p:cNvSpPr>
          <p:nvPr/>
        </p:nvSpPr>
        <p:spPr bwMode="auto">
          <a:xfrm>
            <a:off x="4686300" y="1579563"/>
            <a:ext cx="212725" cy="511175"/>
          </a:xfrm>
          <a:custGeom>
            <a:gdLst>
              <a:gd fmla="*/ 16 w 43" name="T0"/>
              <a:gd fmla="*/ 103 h 103" name="T1"/>
              <a:gd fmla="*/ 0 w 43" name="T2"/>
              <a:gd fmla="*/ 0 h 103" name="T3"/>
              <a:gd fmla="*/ 43 w 43" name="T4"/>
              <a:gd fmla="*/ 78 h 103" name="T5"/>
              <a:gd fmla="*/ 16 w 43" name="T6"/>
              <a:gd fmla="*/ 103 h 103" name="T7"/>
              <a:gd fmla="*/ 0 60000 65536" name="T8"/>
              <a:gd fmla="*/ 0 60000 65536" name="T9"/>
              <a:gd fmla="*/ 0 60000 65536" name="T10"/>
              <a:gd fmla="*/ 0 60000 65536" name="T11"/>
              <a:gd fmla="*/ 0 w 43" name="T12"/>
              <a:gd fmla="*/ 0 h 103" name="T13"/>
              <a:gd fmla="*/ 43 w 43" name="T14"/>
              <a:gd fmla="*/ 103 h 103" name="T15"/>
            </a:gdLst>
            <a:cxnLst>
              <a:cxn ang="T8">
                <a:pos x="T0" y="T1"/>
              </a:cxn>
              <a:cxn ang="T9">
                <a:pos x="T2" y="T3"/>
              </a:cxn>
              <a:cxn ang="T10">
                <a:pos x="T4" y="T5"/>
              </a:cxn>
              <a:cxn ang="T11">
                <a:pos x="T6" y="T7"/>
              </a:cxn>
            </a:cxnLst>
            <a:rect b="T15" l="T12" r="T14" t="T13"/>
            <a:pathLst>
              <a:path h="103" w="43">
                <a:moveTo>
                  <a:pt x="16" y="103"/>
                </a:moveTo>
                <a:cubicBezTo>
                  <a:pt x="18" y="68"/>
                  <a:pt x="13" y="33"/>
                  <a:pt x="0" y="0"/>
                </a:cubicBezTo>
                <a:cubicBezTo>
                  <a:pt x="23" y="42"/>
                  <a:pt x="38" y="68"/>
                  <a:pt x="43" y="78"/>
                </a:cubicBezTo>
                <a:cubicBezTo>
                  <a:pt x="38" y="87"/>
                  <a:pt x="29" y="95"/>
                  <a:pt x="16" y="103"/>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5" name="Freeform 45"/>
          <p:cNvSpPr>
            <a:spLocks noChangeArrowheads="1"/>
          </p:cNvSpPr>
          <p:nvPr/>
        </p:nvSpPr>
        <p:spPr bwMode="auto">
          <a:xfrm>
            <a:off x="4648200" y="1441450"/>
            <a:ext cx="122238" cy="100013"/>
          </a:xfrm>
          <a:custGeom>
            <a:gdLst>
              <a:gd fmla="*/ 0 w 25" name="T0"/>
              <a:gd fmla="*/ 10 h 20" name="T1"/>
              <a:gd fmla="*/ 6 w 25" name="T2"/>
              <a:gd fmla="*/ 20 h 20" name="T3"/>
              <a:gd fmla="*/ 25 w 25" name="T4"/>
              <a:gd fmla="*/ 12 h 20" name="T5"/>
              <a:gd fmla="*/ 25 w 25" name="T6"/>
              <a:gd fmla="*/ 13 h 20" name="T7"/>
              <a:gd fmla="*/ 22 w 25" name="T8"/>
              <a:gd fmla="*/ 2 h 20" name="T9"/>
              <a:gd fmla="*/ 0 w 25" name="T10"/>
              <a:gd fmla="*/ 10 h 20" name="T11"/>
              <a:gd fmla="*/ 0 60000 65536" name="T12"/>
              <a:gd fmla="*/ 0 60000 65536" name="T13"/>
              <a:gd fmla="*/ 0 60000 65536" name="T14"/>
              <a:gd fmla="*/ 0 60000 65536" name="T15"/>
              <a:gd fmla="*/ 0 60000 65536" name="T16"/>
              <a:gd fmla="*/ 0 60000 65536" name="T17"/>
              <a:gd fmla="*/ 0 w 25" name="T18"/>
              <a:gd fmla="*/ 0 h 20" name="T19"/>
              <a:gd fmla="*/ 25 w 25" name="T20"/>
              <a:gd fmla="*/ 20 h 20" name="T21"/>
            </a:gdLst>
            <a:cxnLst>
              <a:cxn ang="T12">
                <a:pos x="T0" y="T1"/>
              </a:cxn>
              <a:cxn ang="T13">
                <a:pos x="T2" y="T3"/>
              </a:cxn>
              <a:cxn ang="T14">
                <a:pos x="T4" y="T5"/>
              </a:cxn>
              <a:cxn ang="T15">
                <a:pos x="T6" y="T7"/>
              </a:cxn>
              <a:cxn ang="T16">
                <a:pos x="T8" y="T9"/>
              </a:cxn>
              <a:cxn ang="T17">
                <a:pos x="T10" y="T11"/>
              </a:cxn>
            </a:cxnLst>
            <a:rect b="T21" l="T18" r="T20" t="T19"/>
            <a:pathLst>
              <a:path h="20" w="25">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6" name="Freeform 46"/>
          <p:cNvSpPr>
            <a:spLocks noChangeArrowheads="1"/>
          </p:cNvSpPr>
          <p:nvPr/>
        </p:nvSpPr>
        <p:spPr bwMode="auto">
          <a:xfrm>
            <a:off x="4721225" y="1452563"/>
            <a:ext cx="49213" cy="79375"/>
          </a:xfrm>
          <a:custGeom>
            <a:gdLst>
              <a:gd fmla="*/ 14 w 20" name="T0"/>
              <a:gd fmla="*/ 0 h 33" name="T1"/>
              <a:gd fmla="*/ 20 w 20" name="T2"/>
              <a:gd fmla="*/ 22 h 33" name="T3"/>
              <a:gd fmla="*/ 20 w 20" name="T4"/>
              <a:gd fmla="*/ 22 h 33" name="T5"/>
              <a:gd fmla="*/ 20 w 20" name="T6"/>
              <a:gd fmla="*/ 22 h 33" name="T7"/>
              <a:gd fmla="*/ 20 w 20" name="T8"/>
              <a:gd fmla="*/ 24 h 33" name="T9"/>
              <a:gd fmla="*/ 20 w 20" name="T10"/>
              <a:gd fmla="*/ 24 h 33" name="T11"/>
              <a:gd fmla="*/ 18 w 20" name="T12"/>
              <a:gd fmla="*/ 24 h 33" name="T13"/>
              <a:gd fmla="*/ 18 w 20" name="T14"/>
              <a:gd fmla="*/ 26 h 33" name="T15"/>
              <a:gd fmla="*/ 16 w 20" name="T16"/>
              <a:gd fmla="*/ 26 h 33" name="T17"/>
              <a:gd fmla="*/ 16 w 20" name="T18"/>
              <a:gd fmla="*/ 26 h 33" name="T19"/>
              <a:gd fmla="*/ 14 w 20" name="T20"/>
              <a:gd fmla="*/ 28 h 33" name="T21"/>
              <a:gd fmla="*/ 12 w 20" name="T22"/>
              <a:gd fmla="*/ 28 h 33" name="T23"/>
              <a:gd fmla="*/ 10 w 20" name="T24"/>
              <a:gd fmla="*/ 28 h 33" name="T25"/>
              <a:gd fmla="*/ 10 w 20" name="T26"/>
              <a:gd fmla="*/ 31 h 33" name="T27"/>
              <a:gd fmla="*/ 8 w 20" name="T28"/>
              <a:gd fmla="*/ 31 h 33" name="T29"/>
              <a:gd fmla="*/ 6 w 20" name="T30"/>
              <a:gd fmla="*/ 33 h 33" name="T31"/>
              <a:gd fmla="*/ 6 w 20" name="T32"/>
              <a:gd fmla="*/ 33 h 33" name="T33"/>
              <a:gd fmla="*/ 6 w 20" name="T34"/>
              <a:gd fmla="*/ 33 h 33" name="T35"/>
              <a:gd fmla="*/ 0 w 20" name="T36"/>
              <a:gd fmla="*/ 10 h 33" name="T37"/>
              <a:gd fmla="*/ 0 w 20" name="T38"/>
              <a:gd fmla="*/ 10 h 33" name="T39"/>
              <a:gd fmla="*/ 0 w 20" name="T40"/>
              <a:gd fmla="*/ 10 h 33" name="T41"/>
              <a:gd fmla="*/ 0 w 20" name="T42"/>
              <a:gd fmla="*/ 8 h 33" name="T43"/>
              <a:gd fmla="*/ 2 w 20" name="T44"/>
              <a:gd fmla="*/ 8 h 33" name="T45"/>
              <a:gd fmla="*/ 4 w 20" name="T46"/>
              <a:gd fmla="*/ 8 h 33" name="T47"/>
              <a:gd fmla="*/ 6 w 20" name="T48"/>
              <a:gd fmla="*/ 6 h 33" name="T49"/>
              <a:gd fmla="*/ 8 w 20" name="T50"/>
              <a:gd fmla="*/ 6 h 33" name="T51"/>
              <a:gd fmla="*/ 8 w 20" name="T52"/>
              <a:gd fmla="*/ 6 h 33" name="T53"/>
              <a:gd fmla="*/ 10 w 20" name="T54"/>
              <a:gd fmla="*/ 4 h 33" name="T55"/>
              <a:gd fmla="*/ 10 w 20" name="T56"/>
              <a:gd fmla="*/ 4 h 33" name="T57"/>
              <a:gd fmla="*/ 12 w 20" name="T58"/>
              <a:gd fmla="*/ 4 h 33" name="T59"/>
              <a:gd fmla="*/ 12 w 20" name="T60"/>
              <a:gd fmla="*/ 2 h 33" name="T61"/>
              <a:gd fmla="*/ 14 w 20" name="T62"/>
              <a:gd fmla="*/ 2 h 33" name="T63"/>
              <a:gd fmla="*/ 14 w 20" name="T64"/>
              <a:gd fmla="*/ 2 h 33" name="T65"/>
              <a:gd fmla="*/ 14 w 20" name="T66"/>
              <a:gd fmla="*/ 0 h 33" name="T67"/>
              <a:gd fmla="*/ 14 w 20" name="T68"/>
              <a:gd fmla="*/ 0 h 3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0" name="T105"/>
              <a:gd fmla="*/ 0 h 33" name="T106"/>
              <a:gd fmla="*/ 20 w 20" name="T107"/>
              <a:gd fmla="*/ 33 h 3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3" w="20">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7" name="Freeform 47"/>
          <p:cNvSpPr>
            <a:spLocks noChangeArrowheads="1"/>
          </p:cNvSpPr>
          <p:nvPr/>
        </p:nvSpPr>
        <p:spPr bwMode="auto">
          <a:xfrm>
            <a:off x="4721225" y="1412875"/>
            <a:ext cx="147638" cy="123825"/>
          </a:xfrm>
          <a:custGeom>
            <a:gdLst>
              <a:gd fmla="*/ 0 w 30" name="T0"/>
              <a:gd fmla="*/ 13 h 25" name="T1"/>
              <a:gd fmla="*/ 3 w 30" name="T2"/>
              <a:gd fmla="*/ 24 h 25" name="T3"/>
              <a:gd fmla="*/ 17 w 30" name="T4"/>
              <a:gd fmla="*/ 17 h 25" name="T5"/>
              <a:gd fmla="*/ 29 w 30" name="T6"/>
              <a:gd fmla="*/ 14 h 25" name="T7"/>
              <a:gd fmla="*/ 22 w 30" name="T8"/>
              <a:gd fmla="*/ 9 h 25" name="T9"/>
              <a:gd fmla="*/ 25 w 30" name="T10"/>
              <a:gd fmla="*/ 3 h 25" name="T11"/>
              <a:gd fmla="*/ 2 w 30" name="T12"/>
              <a:gd fmla="*/ 13 h 25" name="T13"/>
              <a:gd fmla="*/ 0 w 30" name="T14"/>
              <a:gd fmla="*/ 13 h 25" name="T15"/>
              <a:gd fmla="*/ 0 60000 65536" name="T16"/>
              <a:gd fmla="*/ 0 60000 65536" name="T17"/>
              <a:gd fmla="*/ 0 60000 65536" name="T18"/>
              <a:gd fmla="*/ 0 60000 65536" name="T19"/>
              <a:gd fmla="*/ 0 60000 65536" name="T20"/>
              <a:gd fmla="*/ 0 60000 65536" name="T21"/>
              <a:gd fmla="*/ 0 60000 65536" name="T22"/>
              <a:gd fmla="*/ 0 60000 65536" name="T23"/>
              <a:gd fmla="*/ 0 w 30" name="T24"/>
              <a:gd fmla="*/ 0 h 25" name="T25"/>
              <a:gd fmla="*/ 30 w 30"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30">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1600">
              <a:solidFill>
                <a:srgbClr val="3D7283"/>
              </a:solidFill>
              <a:sym charset="-122" panose="02010600030101010101" pitchFamily="2" typeface="宋体"/>
            </a:endParaRPr>
          </a:p>
        </p:txBody>
      </p:sp>
      <p:sp>
        <p:nvSpPr>
          <p:cNvPr id="22578" name="Content Placeholder 2"/>
          <p:cNvSpPr>
            <a:spLocks noChangeArrowheads="1"/>
          </p:cNvSpPr>
          <p:nvPr/>
        </p:nvSpPr>
        <p:spPr bwMode="auto">
          <a:xfrm>
            <a:off x="5948363" y="1441450"/>
            <a:ext cx="5843587" cy="758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79" name="Content Placeholder 2"/>
          <p:cNvSpPr>
            <a:spLocks noChangeArrowheads="1"/>
          </p:cNvSpPr>
          <p:nvPr/>
        </p:nvSpPr>
        <p:spPr bwMode="auto">
          <a:xfrm>
            <a:off x="5948363" y="2557463"/>
            <a:ext cx="5843587" cy="757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0" name="Content Placeholder 2"/>
          <p:cNvSpPr>
            <a:spLocks noChangeArrowheads="1"/>
          </p:cNvSpPr>
          <p:nvPr/>
        </p:nvSpPr>
        <p:spPr bwMode="auto">
          <a:xfrm>
            <a:off x="5948363" y="3673475"/>
            <a:ext cx="5843587" cy="757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1" name="Content Placeholder 2"/>
          <p:cNvSpPr>
            <a:spLocks noChangeArrowheads="1"/>
          </p:cNvSpPr>
          <p:nvPr/>
        </p:nvSpPr>
        <p:spPr bwMode="auto">
          <a:xfrm>
            <a:off x="5948363" y="4787900"/>
            <a:ext cx="5843587" cy="758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2" name="Content Placeholder 2"/>
          <p:cNvSpPr>
            <a:spLocks noChangeArrowheads="1"/>
          </p:cNvSpPr>
          <p:nvPr/>
        </p:nvSpPr>
        <p:spPr bwMode="auto">
          <a:xfrm>
            <a:off x="5948363" y="5903913"/>
            <a:ext cx="5843587" cy="758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3" name="Copyright Notice"/>
          <p:cNvSpPr>
            <a:spLocks noChangeArrowheads="1"/>
          </p:cNvSpPr>
          <p:nvPr/>
        </p:nvSpPr>
        <p:spPr bwMode="auto">
          <a:xfrm>
            <a:off x="3079188" y="384175"/>
            <a:ext cx="6033625"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总结与展望POWER TEMPLATE</a:t>
            </a:r>
          </a:p>
        </p:txBody>
      </p:sp>
    </p:spTree>
    <p:extLst>
      <p:ext uri="{BB962C8B-B14F-4D97-AF65-F5344CB8AC3E}">
        <p14:creationId val="437168393"/>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office6\wpsassist\cache\53b25ec32ade2" id="5122" name="Picture 2"/>
          <p:cNvPicPr>
            <a:picLocks noChangeArrowheads="1" noChangeAspect="1"/>
          </p:cNvPicPr>
          <p:nvPr/>
        </p:nvPicPr>
        <p:blipFill>
          <a:blip r:embed="rId2">
            <a:extLst>
              <a:ext uri="{28A0092B-C50C-407E-A947-70E740481C1C}">
                <a14:useLocalDpi val="0"/>
              </a:ext>
            </a:extLst>
          </a:blip>
          <a:stretch>
            <a:fillRect/>
          </a:stretch>
        </p:blipFill>
        <p:spPr bwMode="auto">
          <a:xfrm>
            <a:off x="9725025" y="900113"/>
            <a:ext cx="2047875" cy="264318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5123" name="矩形 2"/>
          <p:cNvSpPr>
            <a:spLocks noChangeArrowheads="1"/>
          </p:cNvSpPr>
          <p:nvPr/>
        </p:nvSpPr>
        <p:spPr bwMode="auto">
          <a:xfrm>
            <a:off x="0" y="3476625"/>
            <a:ext cx="12192000" cy="3381375"/>
          </a:xfrm>
          <a:prstGeom prst="rect">
            <a:avLst/>
          </a:prstGeom>
          <a:solidFill>
            <a:schemeClr val="accent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5124" name="文本框 3"/>
          <p:cNvSpPr>
            <a:spLocks noChangeArrowheads="1"/>
          </p:cNvSpPr>
          <p:nvPr/>
        </p:nvSpPr>
        <p:spPr bwMode="auto">
          <a:xfrm>
            <a:off x="663575" y="1231900"/>
            <a:ext cx="474345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spcBef>
                <a:spcPct val="0"/>
              </a:spcBef>
              <a:spcAft>
                <a:spcPct val="0"/>
              </a:spcAft>
              <a:buFont charset="0" panose="020b0604020202020204" pitchFamily="34" typeface="Arial"/>
              <a:buNone/>
            </a:pPr>
            <a:r>
              <a:rPr altLang="en-US" b="1" lang="zh-CN" sz="6000">
                <a:solidFill>
                  <a:srgbClr val="0174AB"/>
                </a:solidFill>
                <a:latin charset="-122" panose="020b0503020204020204" pitchFamily="34" typeface="微软雅黑"/>
                <a:ea charset="-122" panose="020b0503020204020204" pitchFamily="34" typeface="微软雅黑"/>
                <a:sym charset="-122" panose="020b0503020204020204" pitchFamily="34" typeface="微软雅黑"/>
              </a:rPr>
              <a:t>课题背景</a:t>
            </a:r>
          </a:p>
        </p:txBody>
      </p:sp>
      <p:sp>
        <p:nvSpPr>
          <p:cNvPr id="5125" name="Text Box 5"/>
          <p:cNvSpPr txBox="1">
            <a:spLocks noChangeArrowheads="1"/>
          </p:cNvSpPr>
          <p:nvPr/>
        </p:nvSpPr>
        <p:spPr bwMode="auto">
          <a:xfrm>
            <a:off x="2622550" y="3825874"/>
            <a:ext cx="83962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base">
              <a:spcBef>
                <a:spcPct val="0"/>
              </a:spcBef>
              <a:spcAft>
                <a:spcPct val="0"/>
              </a:spcAft>
              <a:buFont charset="0" panose="020b0604020202020204" pitchFamily="34" typeface="Arial"/>
              <a:buNone/>
            </a:pPr>
            <a:r>
              <a:rPr altLang="zh-CN" lang="zh-CN">
                <a:solidFill>
                  <a:srgbClr val="EAEAEA"/>
                </a:solidFill>
                <a:latin charset="0" panose="020b0604020202020204" pitchFamily="34" typeface="Arial"/>
              </a:rPr>
              <a:t>课题背景是指一项课题的由来、意义、环境、状态、前人的研究成果等，以及研究该课题目前所具有的条件等。</a:t>
            </a:r>
          </a:p>
        </p:txBody>
      </p:sp>
      <p:sp>
        <p:nvSpPr>
          <p:cNvPr id="5126" name="Text Box 6"/>
          <p:cNvSpPr txBox="1">
            <a:spLocks noChangeArrowheads="1"/>
          </p:cNvSpPr>
          <p:nvPr/>
        </p:nvSpPr>
        <p:spPr bwMode="auto">
          <a:xfrm>
            <a:off x="2638425" y="5199062"/>
            <a:ext cx="85613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base">
              <a:spcBef>
                <a:spcPct val="0"/>
              </a:spcBef>
              <a:spcAft>
                <a:spcPct val="0"/>
              </a:spcAft>
              <a:buFont charset="0" panose="020b0604020202020204" pitchFamily="34" typeface="Arial"/>
              <a:buNone/>
            </a:pPr>
            <a:r>
              <a:rPr altLang="zh-CN" lang="zh-CN">
                <a:solidFill>
                  <a:srgbClr val="EAEAEA"/>
                </a:solidFill>
                <a:latin charset="0" panose="020b0604020202020204" pitchFamily="34" typeface="Arial"/>
              </a:rPr>
              <a:t>撰写论文时，在论文的开头一般都要交代课题背景，以便让读者更好地了解课题的内容、研究方法、研究过程和研究成果。</a:t>
            </a:r>
          </a:p>
        </p:txBody>
      </p:sp>
      <p:sp>
        <p:nvSpPr>
          <p:cNvPr id="5127" name="KSO_Shape"/>
          <p:cNvSpPr>
            <a:spLocks noChangeArrowheads="1"/>
          </p:cNvSpPr>
          <p:nvPr/>
        </p:nvSpPr>
        <p:spPr bwMode="auto">
          <a:xfrm>
            <a:off x="1314450" y="3914775"/>
            <a:ext cx="701675" cy="752475"/>
          </a:xfrm>
          <a:custGeom>
            <a:gdLst>
              <a:gd fmla="*/ 2147483646 w 5438" name="T0"/>
              <a:gd fmla="*/ 0 h 5494" name="T1"/>
              <a:gd fmla="*/ 0 w 5438" name="T2"/>
              <a:gd fmla="*/ 2147483646 h 5494" name="T3"/>
              <a:gd fmla="*/ 2147483646 w 5438" name="T4"/>
              <a:gd fmla="*/ 2147483646 h 5494" name="T5"/>
              <a:gd fmla="*/ 2147483646 w 5438" name="T6"/>
              <a:gd fmla="*/ 2147483646 h 5494" name="T7"/>
              <a:gd fmla="*/ 2147483646 w 5438" name="T8"/>
              <a:gd fmla="*/ 2147483646 h 5494" name="T9"/>
              <a:gd fmla="*/ 2147483646 w 5438" name="T10"/>
              <a:gd fmla="*/ 2147483646 h 5494" name="T11"/>
              <a:gd fmla="*/ 2147483646 w 5438" name="T12"/>
              <a:gd fmla="*/ 2147483646 h 5494" name="T13"/>
              <a:gd fmla="*/ 2147483646 w 5438" name="T14"/>
              <a:gd fmla="*/ 2147483646 h 5494" name="T15"/>
              <a:gd fmla="*/ 2147483646 w 5438" name="T16"/>
              <a:gd fmla="*/ 2147483646 h 5494" name="T17"/>
              <a:gd fmla="*/ 2147483646 w 5438" name="T18"/>
              <a:gd fmla="*/ 2147483646 h 5494" name="T19"/>
              <a:gd fmla="*/ 2147483646 w 5438" name="T20"/>
              <a:gd fmla="*/ 2147483646 h 5494" name="T21"/>
              <a:gd fmla="*/ 2147483646 w 5438" name="T22"/>
              <a:gd fmla="*/ 2147483646 h 5494" name="T23"/>
              <a:gd fmla="*/ 2147483646 w 5438" name="T24"/>
              <a:gd fmla="*/ 2147483646 h 5494" name="T25"/>
              <a:gd fmla="*/ 2147483646 w 5438" name="T26"/>
              <a:gd fmla="*/ 2147483646 h 5494" name="T27"/>
              <a:gd fmla="*/ 2147483646 w 5438" name="T28"/>
              <a:gd fmla="*/ 2147483646 h 5494" name="T29"/>
              <a:gd fmla="*/ 2147483646 w 5438" name="T30"/>
              <a:gd fmla="*/ 2147483646 h 5494" name="T31"/>
              <a:gd fmla="*/ 2147483646 w 5438" name="T32"/>
              <a:gd fmla="*/ 2147483646 h 5494" name="T33"/>
              <a:gd fmla="*/ 2147483646 w 5438" name="T34"/>
              <a:gd fmla="*/ 2147483646 h 5494" name="T35"/>
              <a:gd fmla="*/ 2147483646 w 5438" name="T36"/>
              <a:gd fmla="*/ 2147483646 h 5494" name="T37"/>
              <a:gd fmla="*/ 2147483646 w 5438" name="T38"/>
              <a:gd fmla="*/ 2147483646 h 5494" name="T39"/>
              <a:gd fmla="*/ 2147483646 w 5438" name="T40"/>
              <a:gd fmla="*/ 2147483646 h 5494" name="T41"/>
              <a:gd fmla="*/ 2147483646 w 5438" name="T42"/>
              <a:gd fmla="*/ 2147483646 h 5494" name="T43"/>
              <a:gd fmla="*/ 2147483646 w 5438" name="T44"/>
              <a:gd fmla="*/ 2147483646 h 5494" name="T45"/>
              <a:gd fmla="*/ 2147483646 w 5438" name="T46"/>
              <a:gd fmla="*/ 2147483646 h 5494" name="T47"/>
              <a:gd fmla="*/ 2147483646 w 5438" name="T48"/>
              <a:gd fmla="*/ 2147483646 h 5494" name="T49"/>
              <a:gd fmla="*/ 2147483646 w 5438" name="T50"/>
              <a:gd fmla="*/ 2147483646 h 5494" name="T51"/>
              <a:gd fmla="*/ 2147483646 w 5438" name="T52"/>
              <a:gd fmla="*/ 2147483646 h 5494" name="T53"/>
              <a:gd fmla="*/ 2147483646 w 5438" name="T54"/>
              <a:gd fmla="*/ 2147483646 h 5494" name="T55"/>
              <a:gd fmla="*/ 2147483646 w 5438" name="T56"/>
              <a:gd fmla="*/ 2147483646 h 5494" name="T57"/>
              <a:gd fmla="*/ 2147483646 w 5438" name="T58"/>
              <a:gd fmla="*/ 2147483646 h 5494" name="T59"/>
              <a:gd fmla="*/ 2147483646 w 5438" name="T60"/>
              <a:gd fmla="*/ 2147483646 h 5494" name="T61"/>
              <a:gd fmla="*/ 2147483646 w 5438" name="T62"/>
              <a:gd fmla="*/ 2147483646 h 5494" name="T63"/>
              <a:gd fmla="*/ 2147483646 w 5438" name="T64"/>
              <a:gd fmla="*/ 2147483646 h 5494" name="T65"/>
              <a:gd fmla="*/ 2147483646 w 5438" name="T66"/>
              <a:gd fmla="*/ 2147483646 h 5494" name="T67"/>
              <a:gd fmla="*/ 2147483646 w 5438" name="T68"/>
              <a:gd fmla="*/ 2147483646 h 5494" name="T69"/>
              <a:gd fmla="*/ 2147483646 w 5438" name="T70"/>
              <a:gd fmla="*/ 2147483646 h 5494" name="T71"/>
              <a:gd fmla="*/ 2147483646 w 5438" name="T72"/>
              <a:gd fmla="*/ 2147483646 h 5494" name="T73"/>
              <a:gd fmla="*/ 2147483646 w 5438" name="T74"/>
              <a:gd fmla="*/ 2147483646 h 5494" name="T75"/>
              <a:gd fmla="*/ 2147483646 w 5438" name="T76"/>
              <a:gd fmla="*/ 2147483646 h 5494" name="T77"/>
              <a:gd fmla="*/ 2147483646 w 5438" name="T78"/>
              <a:gd fmla="*/ 2147483646 h 5494" name="T79"/>
              <a:gd fmla="*/ 2147483646 w 5438" name="T80"/>
              <a:gd fmla="*/ 2147483646 h 5494" name="T81"/>
              <a:gd fmla="*/ 2147483646 w 5438" name="T82"/>
              <a:gd fmla="*/ 2147483646 h 5494" name="T83"/>
              <a:gd fmla="*/ 2147483646 w 5438" name="T84"/>
              <a:gd fmla="*/ 2147483646 h 5494" name="T85"/>
              <a:gd fmla="*/ 2147483646 w 5438" name="T86"/>
              <a:gd fmla="*/ 2147483646 h 5494" name="T87"/>
              <a:gd fmla="*/ 2147483646 w 5438" name="T88"/>
              <a:gd fmla="*/ 2147483646 h 5494" name="T89"/>
              <a:gd fmla="*/ 2147483646 w 5438" name="T90"/>
              <a:gd fmla="*/ 2147483646 h 5494" name="T91"/>
              <a:gd fmla="*/ 2147483646 w 5438" name="T92"/>
              <a:gd fmla="*/ 2147483646 h 5494" name="T93"/>
              <a:gd fmla="*/ 2147483646 w 5438" name="T94"/>
              <a:gd fmla="*/ 2147483646 h 5494" name="T95"/>
              <a:gd fmla="*/ 2147483646 w 5438" name="T96"/>
              <a:gd fmla="*/ 2147483646 h 5494" name="T97"/>
              <a:gd fmla="*/ 2147483646 w 5438" name="T98"/>
              <a:gd fmla="*/ 2147483646 h 5494" name="T99"/>
              <a:gd fmla="*/ 2147483646 w 5438" name="T100"/>
              <a:gd fmla="*/ 2147483646 h 5494" name="T101"/>
              <a:gd fmla="*/ 2147483646 w 5438" name="T102"/>
              <a:gd fmla="*/ 2147483646 h 5494" name="T103"/>
              <a:gd fmla="*/ 2147483646 w 5438" name="T104"/>
              <a:gd fmla="*/ 2147483646 h 5494" name="T105"/>
              <a:gd fmla="*/ 2147483646 w 5438" name="T106"/>
              <a:gd fmla="*/ 2147483646 h 5494" name="T107"/>
              <a:gd fmla="*/ 2147483646 w 5438" name="T108"/>
              <a:gd fmla="*/ 2147483646 h 5494" name="T109"/>
              <a:gd fmla="*/ 2147483646 w 5438" name="T110"/>
              <a:gd fmla="*/ 2147483646 h 5494" name="T111"/>
              <a:gd fmla="*/ 2147483646 w 5438" name="T112"/>
              <a:gd fmla="*/ 2147483646 h 5494" name="T113"/>
              <a:gd fmla="*/ 2147483646 w 5438" name="T114"/>
              <a:gd fmla="*/ 2147483646 h 5494" name="T115"/>
              <a:gd fmla="*/ 2147483646 w 5438" name="T116"/>
              <a:gd fmla="*/ 2147483646 h 5494" name="T117"/>
              <a:gd fmla="*/ 2147483646 w 5438" name="T118"/>
              <a:gd fmla="*/ 2147483646 h 549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438" name="T180"/>
              <a:gd fmla="*/ 0 h 5494" name="T181"/>
              <a:gd fmla="*/ 5438 w 5438" name="T182"/>
              <a:gd fmla="*/ 5494 h 5494"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5494" w="5438">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sym charset="-122" panose="02010600030101010101" pitchFamily="2" typeface="宋体"/>
            </a:endParaRPr>
          </a:p>
        </p:txBody>
      </p:sp>
      <p:sp>
        <p:nvSpPr>
          <p:cNvPr id="5128" name="KSO_Shape"/>
          <p:cNvSpPr>
            <a:spLocks noChangeArrowheads="1"/>
          </p:cNvSpPr>
          <p:nvPr/>
        </p:nvSpPr>
        <p:spPr bwMode="auto">
          <a:xfrm>
            <a:off x="1247775" y="5216525"/>
            <a:ext cx="765175" cy="784225"/>
          </a:xfrm>
          <a:custGeom>
            <a:gdLst>
              <a:gd fmla="*/ 1110130 w 2101850" name="T0"/>
              <a:gd fmla="*/ 1615338 h 2125663" name="T1"/>
              <a:gd fmla="*/ 1190578 w 2101850" name="T2"/>
              <a:gd fmla="*/ 1796590 h 2125663" name="T3"/>
              <a:gd fmla="*/ 1218721 w 2101850" name="T4"/>
              <a:gd fmla="*/ 1504936 h 2125663" name="T5"/>
              <a:gd fmla="*/ 1193989 w 2101850" name="T6"/>
              <a:gd fmla="*/ 1405347 h 2125663" name="T7"/>
              <a:gd fmla="*/ 1346927 w 2101850" name="T8"/>
              <a:gd fmla="*/ 1367218 h 2125663" name="T9"/>
              <a:gd fmla="*/ 1394968 w 2101850" name="T10"/>
              <a:gd fmla="*/ 1410468 h 2125663" name="T11"/>
              <a:gd fmla="*/ 1365689 w 2101850" name="T12"/>
              <a:gd fmla="*/ 1506643 h 2125663" name="T13"/>
              <a:gd fmla="*/ 1401222 w 2101850" name="T14"/>
              <a:gd fmla="*/ 1792322 h 2125663" name="T15"/>
              <a:gd fmla="*/ 1481954 w 2101850" name="T16"/>
              <a:gd fmla="*/ 1595989 h 2125663" name="T17"/>
              <a:gd fmla="*/ 1580312 w 2101850" name="T18"/>
              <a:gd fmla="*/ 1287547 h 2125663" name="T19"/>
              <a:gd fmla="*/ 1795220 w 2101850" name="T20"/>
              <a:gd fmla="*/ 1329943 h 2125663" name="T21"/>
              <a:gd fmla="*/ 1876237 w 2101850" name="T22"/>
              <a:gd fmla="*/ 1444897 h 2125663" name="T23"/>
              <a:gd fmla="*/ 1866003 w 2101850" name="T24"/>
              <a:gd fmla="*/ 1788623 h 2125663" name="T25"/>
              <a:gd fmla="*/ 1774468 w 2101850" name="T26"/>
              <a:gd fmla="*/ 1844677 h 2125663" name="T27"/>
              <a:gd fmla="*/ 1435050 w 2101850" name="T28"/>
              <a:gd fmla="*/ 1901301 h 2125663" name="T29"/>
              <a:gd fmla="*/ 1035082 w 2101850" name="T30"/>
              <a:gd fmla="*/ 1890204 h 2125663" name="T31"/>
              <a:gd fmla="*/ 778103 w 2101850" name="T32"/>
              <a:gd fmla="*/ 1827890 h 2125663" name="T33"/>
              <a:gd fmla="*/ 709310 w 2101850" name="T34"/>
              <a:gd fmla="*/ 1765860 h 2125663" name="T35"/>
              <a:gd fmla="*/ 729492 w 2101850" name="T36"/>
              <a:gd fmla="*/ 1399940 h 2125663" name="T37"/>
              <a:gd fmla="*/ 835809 w 2101850" name="T38"/>
              <a:gd fmla="*/ 1308034 h 2125663" name="T39"/>
              <a:gd fmla="*/ 1099957 w 2101850" name="T40"/>
              <a:gd fmla="*/ 681110 h 2125663" name="T41"/>
              <a:gd fmla="*/ 1024648 w 2101850" name="T42"/>
              <a:gd fmla="*/ 780666 h 2125663" name="T43"/>
              <a:gd fmla="*/ 1023797 w 2101850" name="T44"/>
              <a:gd fmla="*/ 934267 h 2125663" name="T45"/>
              <a:gd fmla="*/ 1084895 w 2101850" name="T46"/>
              <a:gd fmla="*/ 1071939 h 2125663" name="T47"/>
              <a:gd fmla="*/ 1245457 w 2101850" name="T48"/>
              <a:gd fmla="*/ 1204776 h 2125663" name="T49"/>
              <a:gd fmla="*/ 1325312 w 2101850" name="T50"/>
              <a:gd fmla="*/ 1209895 h 2125663" name="T51"/>
              <a:gd fmla="*/ 1472801 w 2101850" name="T52"/>
              <a:gd fmla="*/ 1110339 h 2125663" name="T53"/>
              <a:gd fmla="*/ 1557488 w 2101850" name="T54"/>
              <a:gd fmla="*/ 959298 h 2125663" name="T55"/>
              <a:gd fmla="*/ 1542710 w 2101850" name="T56"/>
              <a:gd fmla="*/ 842391 h 2125663" name="T57"/>
              <a:gd fmla="*/ 1319912 w 2101850" name="T58"/>
              <a:gd fmla="*/ 806266 h 2125663" name="T59"/>
              <a:gd fmla="*/ 1171286 w 2101850" name="T60"/>
              <a:gd fmla="*/ 731741 h 2125663" name="T61"/>
              <a:gd fmla="*/ 1109619 w 2101850" name="T62"/>
              <a:gd fmla="*/ 679972 h 2125663" name="T63"/>
              <a:gd fmla="*/ 1399768 w 2101850" name="T64"/>
              <a:gd fmla="*/ 456113 h 2125663" name="T65"/>
              <a:gd fmla="*/ 1514008 w 2101850" name="T66"/>
              <a:gd fmla="*/ 528078 h 2125663" name="T67"/>
              <a:gd fmla="*/ 1598978 w 2101850" name="T68"/>
              <a:gd fmla="*/ 642994 h 2125663" name="T69"/>
              <a:gd fmla="*/ 1645015 w 2101850" name="T70"/>
              <a:gd fmla="*/ 789199 h 2125663" name="T71"/>
              <a:gd fmla="*/ 1641321 w 2101850" name="T72"/>
              <a:gd fmla="*/ 953609 h 2125663" name="T73"/>
              <a:gd fmla="*/ 1580506 w 2101850" name="T74"/>
              <a:gd fmla="*/ 1099245 h 2125663" name="T75"/>
              <a:gd fmla="*/ 1482748 w 2101850" name="T76"/>
              <a:gd fmla="*/ 1210464 h 2125663" name="T77"/>
              <a:gd fmla="*/ 1371633 w 2101850" name="T78"/>
              <a:gd fmla="*/ 1277594 h 2125663" name="T79"/>
              <a:gd fmla="*/ 1266487 w 2101850" name="T80"/>
              <a:gd fmla="*/ 1291246 h 2125663" name="T81"/>
              <a:gd fmla="*/ 1156225 w 2101850" name="T82"/>
              <a:gd fmla="*/ 1247726 h 2125663" name="T83"/>
              <a:gd fmla="*/ 1049657 w 2101850" name="T84"/>
              <a:gd fmla="*/ 1156135 h 2125663" name="T85"/>
              <a:gd fmla="*/ 968949 w 2101850" name="T86"/>
              <a:gd fmla="*/ 1025290 h 2125663" name="T87"/>
              <a:gd fmla="*/ 937121 w 2101850" name="T88"/>
              <a:gd fmla="*/ 864862 h 2125663" name="T89"/>
              <a:gd fmla="*/ 961561 w 2101850" name="T90"/>
              <a:gd fmla="*/ 707847 h 2125663" name="T91"/>
              <a:gd fmla="*/ 1029764 w 2101850" name="T92"/>
              <a:gd fmla="*/ 577287 h 2125663" name="T93"/>
              <a:gd fmla="*/ 1131216 w 2101850" name="T94"/>
              <a:gd fmla="*/ 483704 h 2125663" name="T95"/>
              <a:gd fmla="*/ 1257393 w 2101850" name="T96"/>
              <a:gd fmla="*/ 438762 h 2125663" name="T97"/>
              <a:gd fmla="*/ 691328 w 2101850" name="T98"/>
              <a:gd fmla="*/ 77898 h 2125663" name="T99"/>
              <a:gd fmla="*/ 971612 w 2101850" name="T100"/>
              <a:gd fmla="*/ 151817 h 2125663" name="T101"/>
              <a:gd fmla="*/ 934657 w 2101850" name="T102"/>
              <a:gd fmla="*/ 249047 h 2125663" name="T103"/>
              <a:gd fmla="*/ 693317 w 2101850" name="T104"/>
              <a:gd fmla="*/ 188490 h 2125663" name="T105"/>
              <a:gd fmla="*/ 646983 w 2101850" name="T106"/>
              <a:gd fmla="*/ 1179277 h 2125663" name="T107"/>
              <a:gd fmla="*/ 825500 w 2101850" name="T108"/>
              <a:gd fmla="*/ 1163925 h 2125663" name="T109"/>
              <a:gd fmla="*/ 611449 w 2101850" name="T110"/>
              <a:gd fmla="*/ 1320575 h 2125663" name="T111"/>
              <a:gd fmla="*/ 393705 w 2101850" name="T112"/>
              <a:gd fmla="*/ 1245804 h 2125663" name="T113"/>
              <a:gd fmla="*/ 212629 w 2101850" name="T114"/>
              <a:gd fmla="*/ 1077498 h 2125663" name="T115"/>
              <a:gd fmla="*/ 56000 w 2101850" name="T116"/>
              <a:gd fmla="*/ 815942 h 2125663" name="T117"/>
              <a:gd fmla="*/ 853 w 2101850" name="T118"/>
              <a:gd fmla="*/ 548415 h 2125663" name="T119"/>
              <a:gd fmla="*/ 197847 w 2101850" name="T120"/>
              <a:gd fmla="*/ 145561 h 2125663" name="T121"/>
              <a:gd fmla="*/ 461927 w 2101850" name="T122"/>
              <a:gd fmla="*/ 62546 h 212566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01850" name="T186"/>
              <a:gd fmla="*/ 0 h 2125663" name="T187"/>
              <a:gd fmla="*/ 2101850 w 2101850" name="T188"/>
              <a:gd fmla="*/ 2125663 h 212566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125663" w="2101850">
                <a:moveTo>
                  <a:pt x="1201855" y="1431925"/>
                </a:moveTo>
                <a:lnTo>
                  <a:pt x="1202490" y="1463040"/>
                </a:lnTo>
                <a:lnTo>
                  <a:pt x="1203442" y="1493838"/>
                </a:lnTo>
                <a:lnTo>
                  <a:pt x="1204711" y="1523683"/>
                </a:lnTo>
                <a:lnTo>
                  <a:pt x="1206615" y="1552575"/>
                </a:lnTo>
                <a:lnTo>
                  <a:pt x="1208519" y="1581150"/>
                </a:lnTo>
                <a:lnTo>
                  <a:pt x="1210741" y="1608773"/>
                </a:lnTo>
                <a:lnTo>
                  <a:pt x="1213279" y="1635760"/>
                </a:lnTo>
                <a:lnTo>
                  <a:pt x="1216136" y="1662113"/>
                </a:lnTo>
                <a:lnTo>
                  <a:pt x="1219309" y="1687195"/>
                </a:lnTo>
                <a:lnTo>
                  <a:pt x="1222800" y="1711960"/>
                </a:lnTo>
                <a:lnTo>
                  <a:pt x="1226291" y="1735773"/>
                </a:lnTo>
                <a:lnTo>
                  <a:pt x="1230734" y="1758633"/>
                </a:lnTo>
                <a:lnTo>
                  <a:pt x="1234859" y="1780858"/>
                </a:lnTo>
                <a:lnTo>
                  <a:pt x="1239302" y="1802448"/>
                </a:lnTo>
                <a:lnTo>
                  <a:pt x="1244379" y="1822768"/>
                </a:lnTo>
                <a:lnTo>
                  <a:pt x="1249774" y="1842771"/>
                </a:lnTo>
                <a:lnTo>
                  <a:pt x="1255487" y="1861821"/>
                </a:lnTo>
                <a:lnTo>
                  <a:pt x="1261199" y="1879918"/>
                </a:lnTo>
                <a:lnTo>
                  <a:pt x="1267546" y="1897381"/>
                </a:lnTo>
                <a:lnTo>
                  <a:pt x="1273893" y="1913573"/>
                </a:lnTo>
                <a:lnTo>
                  <a:pt x="1280874" y="1929448"/>
                </a:lnTo>
                <a:lnTo>
                  <a:pt x="1288173" y="1944053"/>
                </a:lnTo>
                <a:lnTo>
                  <a:pt x="1295790" y="1958023"/>
                </a:lnTo>
                <a:lnTo>
                  <a:pt x="1303723" y="1971041"/>
                </a:lnTo>
                <a:lnTo>
                  <a:pt x="1311974" y="1983106"/>
                </a:lnTo>
                <a:lnTo>
                  <a:pt x="1316100" y="1989138"/>
                </a:lnTo>
                <a:lnTo>
                  <a:pt x="1320225" y="1994536"/>
                </a:lnTo>
                <a:lnTo>
                  <a:pt x="1324668" y="1999933"/>
                </a:lnTo>
                <a:lnTo>
                  <a:pt x="1329111" y="2004696"/>
                </a:lnTo>
                <a:lnTo>
                  <a:pt x="1333871" y="2009776"/>
                </a:lnTo>
                <a:lnTo>
                  <a:pt x="1338314" y="2014538"/>
                </a:lnTo>
                <a:lnTo>
                  <a:pt x="1343074" y="2018666"/>
                </a:lnTo>
                <a:lnTo>
                  <a:pt x="1348152" y="2023111"/>
                </a:lnTo>
                <a:lnTo>
                  <a:pt x="1352912" y="2026921"/>
                </a:lnTo>
                <a:lnTo>
                  <a:pt x="1357990" y="2030413"/>
                </a:lnTo>
                <a:lnTo>
                  <a:pt x="1363067" y="2034223"/>
                </a:lnTo>
                <a:lnTo>
                  <a:pt x="1368462" y="2037398"/>
                </a:lnTo>
                <a:lnTo>
                  <a:pt x="1373540" y="2040256"/>
                </a:lnTo>
                <a:lnTo>
                  <a:pt x="1378617" y="2043113"/>
                </a:lnTo>
                <a:lnTo>
                  <a:pt x="1378617" y="1685290"/>
                </a:lnTo>
                <a:lnTo>
                  <a:pt x="1373857" y="1684020"/>
                </a:lnTo>
                <a:lnTo>
                  <a:pt x="1369414" y="1682750"/>
                </a:lnTo>
                <a:lnTo>
                  <a:pt x="1364654" y="1681163"/>
                </a:lnTo>
                <a:lnTo>
                  <a:pt x="1360528" y="1679258"/>
                </a:lnTo>
                <a:lnTo>
                  <a:pt x="1356085" y="1676718"/>
                </a:lnTo>
                <a:lnTo>
                  <a:pt x="1352277" y="1674178"/>
                </a:lnTo>
                <a:lnTo>
                  <a:pt x="1348787" y="1671003"/>
                </a:lnTo>
                <a:lnTo>
                  <a:pt x="1345613" y="1667510"/>
                </a:lnTo>
                <a:lnTo>
                  <a:pt x="1342440" y="1664018"/>
                </a:lnTo>
                <a:lnTo>
                  <a:pt x="1339901" y="1660208"/>
                </a:lnTo>
                <a:lnTo>
                  <a:pt x="1337679" y="1656080"/>
                </a:lnTo>
                <a:lnTo>
                  <a:pt x="1335775" y="1651953"/>
                </a:lnTo>
                <a:lnTo>
                  <a:pt x="1334189" y="1647190"/>
                </a:lnTo>
                <a:lnTo>
                  <a:pt x="1332602" y="1642428"/>
                </a:lnTo>
                <a:lnTo>
                  <a:pt x="1331967" y="1637665"/>
                </a:lnTo>
                <a:lnTo>
                  <a:pt x="1331650" y="1632585"/>
                </a:lnTo>
                <a:lnTo>
                  <a:pt x="1331650" y="1579245"/>
                </a:lnTo>
                <a:lnTo>
                  <a:pt x="1331967" y="1573848"/>
                </a:lnTo>
                <a:lnTo>
                  <a:pt x="1332919" y="1568133"/>
                </a:lnTo>
                <a:lnTo>
                  <a:pt x="1334506" y="1563370"/>
                </a:lnTo>
                <a:lnTo>
                  <a:pt x="1336093" y="1558290"/>
                </a:lnTo>
                <a:lnTo>
                  <a:pt x="1338314" y="1553528"/>
                </a:lnTo>
                <a:lnTo>
                  <a:pt x="1341170" y="1549083"/>
                </a:lnTo>
                <a:lnTo>
                  <a:pt x="1344026" y="1544955"/>
                </a:lnTo>
                <a:lnTo>
                  <a:pt x="1347834" y="1541145"/>
                </a:lnTo>
                <a:lnTo>
                  <a:pt x="1351325" y="1537653"/>
                </a:lnTo>
                <a:lnTo>
                  <a:pt x="1355451" y="1534795"/>
                </a:lnTo>
                <a:lnTo>
                  <a:pt x="1360211" y="1531938"/>
                </a:lnTo>
                <a:lnTo>
                  <a:pt x="1364654" y="1529715"/>
                </a:lnTo>
                <a:lnTo>
                  <a:pt x="1369731" y="1527810"/>
                </a:lnTo>
                <a:lnTo>
                  <a:pt x="1374809" y="1526540"/>
                </a:lnTo>
                <a:lnTo>
                  <a:pt x="1380521" y="1525905"/>
                </a:lnTo>
                <a:lnTo>
                  <a:pt x="1385599" y="1525588"/>
                </a:lnTo>
                <a:lnTo>
                  <a:pt x="1503652" y="1525588"/>
                </a:lnTo>
                <a:lnTo>
                  <a:pt x="1509047" y="1525905"/>
                </a:lnTo>
                <a:lnTo>
                  <a:pt x="1514441" y="1526540"/>
                </a:lnTo>
                <a:lnTo>
                  <a:pt x="1519836" y="1527810"/>
                </a:lnTo>
                <a:lnTo>
                  <a:pt x="1524597" y="1529715"/>
                </a:lnTo>
                <a:lnTo>
                  <a:pt x="1529039" y="1531938"/>
                </a:lnTo>
                <a:lnTo>
                  <a:pt x="1533800" y="1534795"/>
                </a:lnTo>
                <a:lnTo>
                  <a:pt x="1537925" y="1537653"/>
                </a:lnTo>
                <a:lnTo>
                  <a:pt x="1541733" y="1541145"/>
                </a:lnTo>
                <a:lnTo>
                  <a:pt x="1545224" y="1544955"/>
                </a:lnTo>
                <a:lnTo>
                  <a:pt x="1548080" y="1549083"/>
                </a:lnTo>
                <a:lnTo>
                  <a:pt x="1550936" y="1553528"/>
                </a:lnTo>
                <a:lnTo>
                  <a:pt x="1553475" y="1558290"/>
                </a:lnTo>
                <a:lnTo>
                  <a:pt x="1555062" y="1563370"/>
                </a:lnTo>
                <a:lnTo>
                  <a:pt x="1556331" y="1568133"/>
                </a:lnTo>
                <a:lnTo>
                  <a:pt x="1557283" y="1573848"/>
                </a:lnTo>
                <a:lnTo>
                  <a:pt x="1557601" y="1579245"/>
                </a:lnTo>
                <a:lnTo>
                  <a:pt x="1557601" y="1632585"/>
                </a:lnTo>
                <a:lnTo>
                  <a:pt x="1557283" y="1637665"/>
                </a:lnTo>
                <a:lnTo>
                  <a:pt x="1556649" y="1642428"/>
                </a:lnTo>
                <a:lnTo>
                  <a:pt x="1555379" y="1647190"/>
                </a:lnTo>
                <a:lnTo>
                  <a:pt x="1553792" y="1651953"/>
                </a:lnTo>
                <a:lnTo>
                  <a:pt x="1551571" y="1656080"/>
                </a:lnTo>
                <a:lnTo>
                  <a:pt x="1549350" y="1660208"/>
                </a:lnTo>
                <a:lnTo>
                  <a:pt x="1546811" y="1664018"/>
                </a:lnTo>
                <a:lnTo>
                  <a:pt x="1543955" y="1667510"/>
                </a:lnTo>
                <a:lnTo>
                  <a:pt x="1540464" y="1671003"/>
                </a:lnTo>
                <a:lnTo>
                  <a:pt x="1536973" y="1674178"/>
                </a:lnTo>
                <a:lnTo>
                  <a:pt x="1533165" y="1676718"/>
                </a:lnTo>
                <a:lnTo>
                  <a:pt x="1528722" y="1679258"/>
                </a:lnTo>
                <a:lnTo>
                  <a:pt x="1524597" y="1681163"/>
                </a:lnTo>
                <a:lnTo>
                  <a:pt x="1520154" y="1682750"/>
                </a:lnTo>
                <a:lnTo>
                  <a:pt x="1515394" y="1684020"/>
                </a:lnTo>
                <a:lnTo>
                  <a:pt x="1510633" y="1685290"/>
                </a:lnTo>
                <a:lnTo>
                  <a:pt x="1510633" y="2043113"/>
                </a:lnTo>
                <a:lnTo>
                  <a:pt x="1515711" y="2040256"/>
                </a:lnTo>
                <a:lnTo>
                  <a:pt x="1521106" y="2037398"/>
                </a:lnTo>
                <a:lnTo>
                  <a:pt x="1526183" y="2034223"/>
                </a:lnTo>
                <a:lnTo>
                  <a:pt x="1531578" y="2030413"/>
                </a:lnTo>
                <a:lnTo>
                  <a:pt x="1536338" y="2026921"/>
                </a:lnTo>
                <a:lnTo>
                  <a:pt x="1541099" y="2023111"/>
                </a:lnTo>
                <a:lnTo>
                  <a:pt x="1546176" y="2018666"/>
                </a:lnTo>
                <a:lnTo>
                  <a:pt x="1550619" y="2014538"/>
                </a:lnTo>
                <a:lnTo>
                  <a:pt x="1555697" y="2009776"/>
                </a:lnTo>
                <a:lnTo>
                  <a:pt x="1560139" y="2004696"/>
                </a:lnTo>
                <a:lnTo>
                  <a:pt x="1564265" y="1999933"/>
                </a:lnTo>
                <a:lnTo>
                  <a:pt x="1569025" y="1994536"/>
                </a:lnTo>
                <a:lnTo>
                  <a:pt x="1573150" y="1989138"/>
                </a:lnTo>
                <a:lnTo>
                  <a:pt x="1577593" y="1983106"/>
                </a:lnTo>
                <a:lnTo>
                  <a:pt x="1585527" y="1971041"/>
                </a:lnTo>
                <a:lnTo>
                  <a:pt x="1593461" y="1958023"/>
                </a:lnTo>
                <a:lnTo>
                  <a:pt x="1601077" y="1944053"/>
                </a:lnTo>
                <a:lnTo>
                  <a:pt x="1608376" y="1929448"/>
                </a:lnTo>
                <a:lnTo>
                  <a:pt x="1615357" y="1913573"/>
                </a:lnTo>
                <a:lnTo>
                  <a:pt x="1621704" y="1897381"/>
                </a:lnTo>
                <a:lnTo>
                  <a:pt x="1628051" y="1879918"/>
                </a:lnTo>
                <a:lnTo>
                  <a:pt x="1634081" y="1861821"/>
                </a:lnTo>
                <a:lnTo>
                  <a:pt x="1639476" y="1842771"/>
                </a:lnTo>
                <a:lnTo>
                  <a:pt x="1644553" y="1822768"/>
                </a:lnTo>
                <a:lnTo>
                  <a:pt x="1649948" y="1802448"/>
                </a:lnTo>
                <a:lnTo>
                  <a:pt x="1654391" y="1780858"/>
                </a:lnTo>
                <a:lnTo>
                  <a:pt x="1658834" y="1758633"/>
                </a:lnTo>
                <a:lnTo>
                  <a:pt x="1662959" y="1735773"/>
                </a:lnTo>
                <a:lnTo>
                  <a:pt x="1666450" y="1711960"/>
                </a:lnTo>
                <a:lnTo>
                  <a:pt x="1670259" y="1687195"/>
                </a:lnTo>
                <a:lnTo>
                  <a:pt x="1673115" y="1662113"/>
                </a:lnTo>
                <a:lnTo>
                  <a:pt x="1675971" y="1635760"/>
                </a:lnTo>
                <a:lnTo>
                  <a:pt x="1678509" y="1608773"/>
                </a:lnTo>
                <a:lnTo>
                  <a:pt x="1681048" y="1581150"/>
                </a:lnTo>
                <a:lnTo>
                  <a:pt x="1682952" y="1552575"/>
                </a:lnTo>
                <a:lnTo>
                  <a:pt x="1684539" y="1523683"/>
                </a:lnTo>
                <a:lnTo>
                  <a:pt x="1685809" y="1493838"/>
                </a:lnTo>
                <a:lnTo>
                  <a:pt x="1686761" y="1463040"/>
                </a:lnTo>
                <a:lnTo>
                  <a:pt x="1687395" y="1431925"/>
                </a:lnTo>
                <a:lnTo>
                  <a:pt x="1727698" y="1434148"/>
                </a:lnTo>
                <a:lnTo>
                  <a:pt x="1764193" y="1436688"/>
                </a:lnTo>
                <a:lnTo>
                  <a:pt x="1825124" y="1441133"/>
                </a:lnTo>
                <a:lnTo>
                  <a:pt x="1865744" y="1444625"/>
                </a:lnTo>
                <a:lnTo>
                  <a:pt x="1880342" y="1446213"/>
                </a:lnTo>
                <a:lnTo>
                  <a:pt x="1891767" y="1446530"/>
                </a:lnTo>
                <a:lnTo>
                  <a:pt x="1902874" y="1447165"/>
                </a:lnTo>
                <a:lnTo>
                  <a:pt x="1913981" y="1448435"/>
                </a:lnTo>
                <a:lnTo>
                  <a:pt x="1925088" y="1450340"/>
                </a:lnTo>
                <a:lnTo>
                  <a:pt x="1935878" y="1453198"/>
                </a:lnTo>
                <a:lnTo>
                  <a:pt x="1946350" y="1456055"/>
                </a:lnTo>
                <a:lnTo>
                  <a:pt x="1956188" y="1459548"/>
                </a:lnTo>
                <a:lnTo>
                  <a:pt x="1966343" y="1463358"/>
                </a:lnTo>
                <a:lnTo>
                  <a:pt x="1976181" y="1468120"/>
                </a:lnTo>
                <a:lnTo>
                  <a:pt x="1985701" y="1472883"/>
                </a:lnTo>
                <a:lnTo>
                  <a:pt x="1995221" y="1478280"/>
                </a:lnTo>
                <a:lnTo>
                  <a:pt x="2004107" y="1483995"/>
                </a:lnTo>
                <a:lnTo>
                  <a:pt x="2012676" y="1490028"/>
                </a:lnTo>
                <a:lnTo>
                  <a:pt x="2021244" y="1496695"/>
                </a:lnTo>
                <a:lnTo>
                  <a:pt x="2029178" y="1503680"/>
                </a:lnTo>
                <a:lnTo>
                  <a:pt x="2036794" y="1510665"/>
                </a:lnTo>
                <a:lnTo>
                  <a:pt x="2044093" y="1518603"/>
                </a:lnTo>
                <a:lnTo>
                  <a:pt x="2051392" y="1526858"/>
                </a:lnTo>
                <a:lnTo>
                  <a:pt x="2057739" y="1535113"/>
                </a:lnTo>
                <a:lnTo>
                  <a:pt x="2064086" y="1543685"/>
                </a:lnTo>
                <a:lnTo>
                  <a:pt x="2069481" y="1552575"/>
                </a:lnTo>
                <a:lnTo>
                  <a:pt x="2075193" y="1562100"/>
                </a:lnTo>
                <a:lnTo>
                  <a:pt x="2079953" y="1571625"/>
                </a:lnTo>
                <a:lnTo>
                  <a:pt x="2084079" y="1581468"/>
                </a:lnTo>
                <a:lnTo>
                  <a:pt x="2088204" y="1591310"/>
                </a:lnTo>
                <a:lnTo>
                  <a:pt x="2091695" y="1601470"/>
                </a:lnTo>
                <a:lnTo>
                  <a:pt x="2094551" y="1612265"/>
                </a:lnTo>
                <a:lnTo>
                  <a:pt x="2097407" y="1622743"/>
                </a:lnTo>
                <a:lnTo>
                  <a:pt x="2099311" y="1633855"/>
                </a:lnTo>
                <a:lnTo>
                  <a:pt x="2100581" y="1644968"/>
                </a:lnTo>
                <a:lnTo>
                  <a:pt x="2101533" y="1656080"/>
                </a:lnTo>
                <a:lnTo>
                  <a:pt x="2101850" y="1667510"/>
                </a:lnTo>
                <a:lnTo>
                  <a:pt x="2101850" y="1948181"/>
                </a:lnTo>
                <a:lnTo>
                  <a:pt x="2101533" y="1953896"/>
                </a:lnTo>
                <a:lnTo>
                  <a:pt x="2100898" y="1959611"/>
                </a:lnTo>
                <a:lnTo>
                  <a:pt x="2099629" y="1965008"/>
                </a:lnTo>
                <a:lnTo>
                  <a:pt x="2098042" y="1970406"/>
                </a:lnTo>
                <a:lnTo>
                  <a:pt x="2096138" y="1975803"/>
                </a:lnTo>
                <a:lnTo>
                  <a:pt x="2093282" y="1980883"/>
                </a:lnTo>
                <a:lnTo>
                  <a:pt x="2090425" y="1986281"/>
                </a:lnTo>
                <a:lnTo>
                  <a:pt x="2086935" y="1991043"/>
                </a:lnTo>
                <a:lnTo>
                  <a:pt x="2083127" y="1995806"/>
                </a:lnTo>
                <a:lnTo>
                  <a:pt x="2079001" y="2000886"/>
                </a:lnTo>
                <a:lnTo>
                  <a:pt x="2074558" y="2005331"/>
                </a:lnTo>
                <a:lnTo>
                  <a:pt x="2069163" y="2010093"/>
                </a:lnTo>
                <a:lnTo>
                  <a:pt x="2064086" y="2014538"/>
                </a:lnTo>
                <a:lnTo>
                  <a:pt x="2058056" y="2018983"/>
                </a:lnTo>
                <a:lnTo>
                  <a:pt x="2052027" y="2023428"/>
                </a:lnTo>
                <a:lnTo>
                  <a:pt x="2045362" y="2027556"/>
                </a:lnTo>
                <a:lnTo>
                  <a:pt x="2038698" y="2031683"/>
                </a:lnTo>
                <a:lnTo>
                  <a:pt x="2031399" y="2035811"/>
                </a:lnTo>
                <a:lnTo>
                  <a:pt x="2023465" y="2039621"/>
                </a:lnTo>
                <a:lnTo>
                  <a:pt x="2015849" y="2043431"/>
                </a:lnTo>
                <a:lnTo>
                  <a:pt x="2007598" y="2047558"/>
                </a:lnTo>
                <a:lnTo>
                  <a:pt x="1998712" y="2051051"/>
                </a:lnTo>
                <a:lnTo>
                  <a:pt x="1989827" y="2054543"/>
                </a:lnTo>
                <a:lnTo>
                  <a:pt x="1980941" y="2058353"/>
                </a:lnTo>
                <a:lnTo>
                  <a:pt x="1961583" y="2064703"/>
                </a:lnTo>
                <a:lnTo>
                  <a:pt x="1941273" y="2071371"/>
                </a:lnTo>
                <a:lnTo>
                  <a:pt x="1919693" y="2077086"/>
                </a:lnTo>
                <a:lnTo>
                  <a:pt x="1897161" y="2082801"/>
                </a:lnTo>
                <a:lnTo>
                  <a:pt x="1873678" y="2087881"/>
                </a:lnTo>
                <a:lnTo>
                  <a:pt x="1849559" y="2092961"/>
                </a:lnTo>
                <a:lnTo>
                  <a:pt x="1824489" y="2097406"/>
                </a:lnTo>
                <a:lnTo>
                  <a:pt x="1798784" y="2101851"/>
                </a:lnTo>
                <a:lnTo>
                  <a:pt x="1772127" y="2105661"/>
                </a:lnTo>
                <a:lnTo>
                  <a:pt x="1744835" y="2109153"/>
                </a:lnTo>
                <a:lnTo>
                  <a:pt x="1717226" y="2112011"/>
                </a:lnTo>
                <a:lnTo>
                  <a:pt x="1688982" y="2115186"/>
                </a:lnTo>
                <a:lnTo>
                  <a:pt x="1660421" y="2117726"/>
                </a:lnTo>
                <a:lnTo>
                  <a:pt x="1631225" y="2119631"/>
                </a:lnTo>
                <a:lnTo>
                  <a:pt x="1602029" y="2121536"/>
                </a:lnTo>
                <a:lnTo>
                  <a:pt x="1572198" y="2122806"/>
                </a:lnTo>
                <a:lnTo>
                  <a:pt x="1542368" y="2124076"/>
                </a:lnTo>
                <a:lnTo>
                  <a:pt x="1512220" y="2125028"/>
                </a:lnTo>
                <a:lnTo>
                  <a:pt x="1482072" y="2125663"/>
                </a:lnTo>
                <a:lnTo>
                  <a:pt x="1452242" y="2125663"/>
                </a:lnTo>
                <a:lnTo>
                  <a:pt x="1421776" y="2125663"/>
                </a:lnTo>
                <a:lnTo>
                  <a:pt x="1391628" y="2125028"/>
                </a:lnTo>
                <a:lnTo>
                  <a:pt x="1361480" y="2124076"/>
                </a:lnTo>
                <a:lnTo>
                  <a:pt x="1331015" y="2122806"/>
                </a:lnTo>
                <a:lnTo>
                  <a:pt x="1301185" y="2121536"/>
                </a:lnTo>
                <a:lnTo>
                  <a:pt x="1271354" y="2119631"/>
                </a:lnTo>
                <a:lnTo>
                  <a:pt x="1242158" y="2117726"/>
                </a:lnTo>
                <a:lnTo>
                  <a:pt x="1212645" y="2115186"/>
                </a:lnTo>
                <a:lnTo>
                  <a:pt x="1184084" y="2112011"/>
                </a:lnTo>
                <a:lnTo>
                  <a:pt x="1155522" y="2109153"/>
                </a:lnTo>
                <a:lnTo>
                  <a:pt x="1127913" y="2105661"/>
                </a:lnTo>
                <a:lnTo>
                  <a:pt x="1100621" y="2101851"/>
                </a:lnTo>
                <a:lnTo>
                  <a:pt x="1074282" y="2097406"/>
                </a:lnTo>
                <a:lnTo>
                  <a:pt x="1048577" y="2092961"/>
                </a:lnTo>
                <a:lnTo>
                  <a:pt x="1023506" y="2087881"/>
                </a:lnTo>
                <a:lnTo>
                  <a:pt x="999387" y="2082801"/>
                </a:lnTo>
                <a:lnTo>
                  <a:pt x="976538" y="2077086"/>
                </a:lnTo>
                <a:lnTo>
                  <a:pt x="954324" y="2071371"/>
                </a:lnTo>
                <a:lnTo>
                  <a:pt x="933062" y="2064703"/>
                </a:lnTo>
                <a:lnTo>
                  <a:pt x="913069" y="2058353"/>
                </a:lnTo>
                <a:lnTo>
                  <a:pt x="903549" y="2054543"/>
                </a:lnTo>
                <a:lnTo>
                  <a:pt x="894663" y="2051051"/>
                </a:lnTo>
                <a:lnTo>
                  <a:pt x="885777" y="2047558"/>
                </a:lnTo>
                <a:lnTo>
                  <a:pt x="876892" y="2043431"/>
                </a:lnTo>
                <a:lnTo>
                  <a:pt x="868641" y="2039621"/>
                </a:lnTo>
                <a:lnTo>
                  <a:pt x="861024" y="2035811"/>
                </a:lnTo>
                <a:lnTo>
                  <a:pt x="853408" y="2031683"/>
                </a:lnTo>
                <a:lnTo>
                  <a:pt x="846109" y="2027556"/>
                </a:lnTo>
                <a:lnTo>
                  <a:pt x="839445" y="2023428"/>
                </a:lnTo>
                <a:lnTo>
                  <a:pt x="833098" y="2018983"/>
                </a:lnTo>
                <a:lnTo>
                  <a:pt x="827068" y="2014538"/>
                </a:lnTo>
                <a:lnTo>
                  <a:pt x="821356" y="2010093"/>
                </a:lnTo>
                <a:lnTo>
                  <a:pt x="816278" y="2005331"/>
                </a:lnTo>
                <a:lnTo>
                  <a:pt x="811201" y="2000886"/>
                </a:lnTo>
                <a:lnTo>
                  <a:pt x="807075" y="1995806"/>
                </a:lnTo>
                <a:lnTo>
                  <a:pt x="803267" y="1991043"/>
                </a:lnTo>
                <a:lnTo>
                  <a:pt x="799459" y="1986281"/>
                </a:lnTo>
                <a:lnTo>
                  <a:pt x="796285" y="1980883"/>
                </a:lnTo>
                <a:lnTo>
                  <a:pt x="793747" y="1975803"/>
                </a:lnTo>
                <a:lnTo>
                  <a:pt x="791843" y="1970406"/>
                </a:lnTo>
                <a:lnTo>
                  <a:pt x="789621" y="1965008"/>
                </a:lnTo>
                <a:lnTo>
                  <a:pt x="788669" y="1959611"/>
                </a:lnTo>
                <a:lnTo>
                  <a:pt x="787717" y="1953896"/>
                </a:lnTo>
                <a:lnTo>
                  <a:pt x="787400" y="1948181"/>
                </a:lnTo>
                <a:lnTo>
                  <a:pt x="787400" y="1667510"/>
                </a:lnTo>
                <a:lnTo>
                  <a:pt x="787717" y="1656080"/>
                </a:lnTo>
                <a:lnTo>
                  <a:pt x="788669" y="1644968"/>
                </a:lnTo>
                <a:lnTo>
                  <a:pt x="789939" y="1633855"/>
                </a:lnTo>
                <a:lnTo>
                  <a:pt x="792160" y="1622743"/>
                </a:lnTo>
                <a:lnTo>
                  <a:pt x="794699" y="1612265"/>
                </a:lnTo>
                <a:lnTo>
                  <a:pt x="797555" y="1601470"/>
                </a:lnTo>
                <a:lnTo>
                  <a:pt x="801046" y="1591310"/>
                </a:lnTo>
                <a:lnTo>
                  <a:pt x="805171" y="1581468"/>
                </a:lnTo>
                <a:lnTo>
                  <a:pt x="809297" y="1571625"/>
                </a:lnTo>
                <a:lnTo>
                  <a:pt x="814374" y="1562100"/>
                </a:lnTo>
                <a:lnTo>
                  <a:pt x="819769" y="1552575"/>
                </a:lnTo>
                <a:lnTo>
                  <a:pt x="825481" y="1543685"/>
                </a:lnTo>
                <a:lnTo>
                  <a:pt x="831511" y="1535113"/>
                </a:lnTo>
                <a:lnTo>
                  <a:pt x="838175" y="1526858"/>
                </a:lnTo>
                <a:lnTo>
                  <a:pt x="845157" y="1518603"/>
                </a:lnTo>
                <a:lnTo>
                  <a:pt x="852456" y="1510665"/>
                </a:lnTo>
                <a:lnTo>
                  <a:pt x="860389" y="1503680"/>
                </a:lnTo>
                <a:lnTo>
                  <a:pt x="868006" y="1496695"/>
                </a:lnTo>
                <a:lnTo>
                  <a:pt x="876574" y="1490028"/>
                </a:lnTo>
                <a:lnTo>
                  <a:pt x="885460" y="1483995"/>
                </a:lnTo>
                <a:lnTo>
                  <a:pt x="894028" y="1478280"/>
                </a:lnTo>
                <a:lnTo>
                  <a:pt x="903549" y="1472883"/>
                </a:lnTo>
                <a:lnTo>
                  <a:pt x="913069" y="1468120"/>
                </a:lnTo>
                <a:lnTo>
                  <a:pt x="922907" y="1463358"/>
                </a:lnTo>
                <a:lnTo>
                  <a:pt x="933062" y="1459548"/>
                </a:lnTo>
                <a:lnTo>
                  <a:pt x="943217" y="1456055"/>
                </a:lnTo>
                <a:lnTo>
                  <a:pt x="954007" y="1453198"/>
                </a:lnTo>
                <a:lnTo>
                  <a:pt x="964479" y="1450340"/>
                </a:lnTo>
                <a:lnTo>
                  <a:pt x="975586" y="1448435"/>
                </a:lnTo>
                <a:lnTo>
                  <a:pt x="986376" y="1447165"/>
                </a:lnTo>
                <a:lnTo>
                  <a:pt x="997483" y="1446530"/>
                </a:lnTo>
                <a:lnTo>
                  <a:pt x="1008908" y="1446213"/>
                </a:lnTo>
                <a:lnTo>
                  <a:pt x="1023823" y="1444625"/>
                </a:lnTo>
                <a:lnTo>
                  <a:pt x="1064127" y="1441133"/>
                </a:lnTo>
                <a:lnTo>
                  <a:pt x="1125057" y="1436688"/>
                </a:lnTo>
                <a:lnTo>
                  <a:pt x="1161869" y="1434148"/>
                </a:lnTo>
                <a:lnTo>
                  <a:pt x="1201855" y="1431925"/>
                </a:lnTo>
                <a:close/>
                <a:moveTo>
                  <a:pt x="1234924" y="758736"/>
                </a:moveTo>
                <a:lnTo>
                  <a:pt x="1231435" y="759053"/>
                </a:lnTo>
                <a:lnTo>
                  <a:pt x="1227945" y="760005"/>
                </a:lnTo>
                <a:lnTo>
                  <a:pt x="1224455" y="760957"/>
                </a:lnTo>
                <a:lnTo>
                  <a:pt x="1221283" y="762544"/>
                </a:lnTo>
                <a:lnTo>
                  <a:pt x="1218110" y="764449"/>
                </a:lnTo>
                <a:lnTo>
                  <a:pt x="1214621" y="766670"/>
                </a:lnTo>
                <a:lnTo>
                  <a:pt x="1211765" y="769527"/>
                </a:lnTo>
                <a:lnTo>
                  <a:pt x="1208593" y="772066"/>
                </a:lnTo>
                <a:lnTo>
                  <a:pt x="1202565" y="778097"/>
                </a:lnTo>
                <a:lnTo>
                  <a:pt x="1196855" y="785079"/>
                </a:lnTo>
                <a:lnTo>
                  <a:pt x="1190827" y="792697"/>
                </a:lnTo>
                <a:lnTo>
                  <a:pt x="1179406" y="808884"/>
                </a:lnTo>
                <a:lnTo>
                  <a:pt x="1170840" y="820310"/>
                </a:lnTo>
                <a:lnTo>
                  <a:pt x="1162909" y="832689"/>
                </a:lnTo>
                <a:lnTo>
                  <a:pt x="1154344" y="845384"/>
                </a:lnTo>
                <a:lnTo>
                  <a:pt x="1146412" y="858397"/>
                </a:lnTo>
                <a:lnTo>
                  <a:pt x="1143874" y="871093"/>
                </a:lnTo>
                <a:lnTo>
                  <a:pt x="1141336" y="884106"/>
                </a:lnTo>
                <a:lnTo>
                  <a:pt x="1139433" y="897437"/>
                </a:lnTo>
                <a:lnTo>
                  <a:pt x="1137847" y="910768"/>
                </a:lnTo>
                <a:lnTo>
                  <a:pt x="1135943" y="924098"/>
                </a:lnTo>
                <a:lnTo>
                  <a:pt x="1134991" y="937429"/>
                </a:lnTo>
                <a:lnTo>
                  <a:pt x="1134674" y="951077"/>
                </a:lnTo>
                <a:lnTo>
                  <a:pt x="1134357" y="965042"/>
                </a:lnTo>
                <a:lnTo>
                  <a:pt x="1134357" y="974881"/>
                </a:lnTo>
                <a:lnTo>
                  <a:pt x="1134991" y="984720"/>
                </a:lnTo>
                <a:lnTo>
                  <a:pt x="1135626" y="994560"/>
                </a:lnTo>
                <a:lnTo>
                  <a:pt x="1136578" y="1004399"/>
                </a:lnTo>
                <a:lnTo>
                  <a:pt x="1137847" y="1013921"/>
                </a:lnTo>
                <a:lnTo>
                  <a:pt x="1139433" y="1023760"/>
                </a:lnTo>
                <a:lnTo>
                  <a:pt x="1141019" y="1032964"/>
                </a:lnTo>
                <a:lnTo>
                  <a:pt x="1142923" y="1042486"/>
                </a:lnTo>
                <a:lnTo>
                  <a:pt x="1144826" y="1052008"/>
                </a:lnTo>
                <a:lnTo>
                  <a:pt x="1147364" y="1061213"/>
                </a:lnTo>
                <a:lnTo>
                  <a:pt x="1150219" y="1070417"/>
                </a:lnTo>
                <a:lnTo>
                  <a:pt x="1152757" y="1079304"/>
                </a:lnTo>
                <a:lnTo>
                  <a:pt x="1155613" y="1088509"/>
                </a:lnTo>
                <a:lnTo>
                  <a:pt x="1158785" y="1097396"/>
                </a:lnTo>
                <a:lnTo>
                  <a:pt x="1162592" y="1106283"/>
                </a:lnTo>
                <a:lnTo>
                  <a:pt x="1166082" y="1114852"/>
                </a:lnTo>
                <a:lnTo>
                  <a:pt x="1169571" y="1123739"/>
                </a:lnTo>
                <a:lnTo>
                  <a:pt x="1174013" y="1132309"/>
                </a:lnTo>
                <a:lnTo>
                  <a:pt x="1177820" y="1140879"/>
                </a:lnTo>
                <a:lnTo>
                  <a:pt x="1181944" y="1148813"/>
                </a:lnTo>
                <a:lnTo>
                  <a:pt x="1191144" y="1165318"/>
                </a:lnTo>
                <a:lnTo>
                  <a:pt x="1200979" y="1181188"/>
                </a:lnTo>
                <a:lnTo>
                  <a:pt x="1211131" y="1196105"/>
                </a:lnTo>
                <a:lnTo>
                  <a:pt x="1221917" y="1211340"/>
                </a:lnTo>
                <a:lnTo>
                  <a:pt x="1233021" y="1225306"/>
                </a:lnTo>
                <a:lnTo>
                  <a:pt x="1244442" y="1238954"/>
                </a:lnTo>
                <a:lnTo>
                  <a:pt x="1256497" y="1251967"/>
                </a:lnTo>
                <a:lnTo>
                  <a:pt x="1268553" y="1264028"/>
                </a:lnTo>
                <a:lnTo>
                  <a:pt x="1280925" y="1275771"/>
                </a:lnTo>
                <a:lnTo>
                  <a:pt x="1293615" y="1286880"/>
                </a:lnTo>
                <a:lnTo>
                  <a:pt x="1306622" y="1297037"/>
                </a:lnTo>
                <a:lnTo>
                  <a:pt x="1319312" y="1306559"/>
                </a:lnTo>
                <a:lnTo>
                  <a:pt x="1332319" y="1315446"/>
                </a:lnTo>
                <a:lnTo>
                  <a:pt x="1345644" y="1323063"/>
                </a:lnTo>
                <a:lnTo>
                  <a:pt x="1358651" y="1330363"/>
                </a:lnTo>
                <a:lnTo>
                  <a:pt x="1371341" y="1336711"/>
                </a:lnTo>
                <a:lnTo>
                  <a:pt x="1384031" y="1341789"/>
                </a:lnTo>
                <a:lnTo>
                  <a:pt x="1390375" y="1344329"/>
                </a:lnTo>
                <a:lnTo>
                  <a:pt x="1396720" y="1346233"/>
                </a:lnTo>
                <a:lnTo>
                  <a:pt x="1403065" y="1348455"/>
                </a:lnTo>
                <a:lnTo>
                  <a:pt x="1409093" y="1350042"/>
                </a:lnTo>
                <a:lnTo>
                  <a:pt x="1415121" y="1351311"/>
                </a:lnTo>
                <a:lnTo>
                  <a:pt x="1421148" y="1352263"/>
                </a:lnTo>
                <a:lnTo>
                  <a:pt x="1427176" y="1353216"/>
                </a:lnTo>
                <a:lnTo>
                  <a:pt x="1432887" y="1353850"/>
                </a:lnTo>
                <a:lnTo>
                  <a:pt x="1438914" y="1354168"/>
                </a:lnTo>
                <a:lnTo>
                  <a:pt x="1444307" y="1354485"/>
                </a:lnTo>
                <a:lnTo>
                  <a:pt x="1450018" y="1354168"/>
                </a:lnTo>
                <a:lnTo>
                  <a:pt x="1455728" y="1353850"/>
                </a:lnTo>
                <a:lnTo>
                  <a:pt x="1461756" y="1353216"/>
                </a:lnTo>
                <a:lnTo>
                  <a:pt x="1467467" y="1352263"/>
                </a:lnTo>
                <a:lnTo>
                  <a:pt x="1473811" y="1351311"/>
                </a:lnTo>
                <a:lnTo>
                  <a:pt x="1479522" y="1350042"/>
                </a:lnTo>
                <a:lnTo>
                  <a:pt x="1485867" y="1348455"/>
                </a:lnTo>
                <a:lnTo>
                  <a:pt x="1491895" y="1346233"/>
                </a:lnTo>
                <a:lnTo>
                  <a:pt x="1498240" y="1344329"/>
                </a:lnTo>
                <a:lnTo>
                  <a:pt x="1504584" y="1341789"/>
                </a:lnTo>
                <a:lnTo>
                  <a:pt x="1517274" y="1336711"/>
                </a:lnTo>
                <a:lnTo>
                  <a:pt x="1530281" y="1330363"/>
                </a:lnTo>
                <a:lnTo>
                  <a:pt x="1543289" y="1323063"/>
                </a:lnTo>
                <a:lnTo>
                  <a:pt x="1556296" y="1315446"/>
                </a:lnTo>
                <a:lnTo>
                  <a:pt x="1569303" y="1306559"/>
                </a:lnTo>
                <a:lnTo>
                  <a:pt x="1581993" y="1297037"/>
                </a:lnTo>
                <a:lnTo>
                  <a:pt x="1595000" y="1286880"/>
                </a:lnTo>
                <a:lnTo>
                  <a:pt x="1607690" y="1275771"/>
                </a:lnTo>
                <a:lnTo>
                  <a:pt x="1620062" y="1264028"/>
                </a:lnTo>
                <a:lnTo>
                  <a:pt x="1632118" y="1251967"/>
                </a:lnTo>
                <a:lnTo>
                  <a:pt x="1644173" y="1238954"/>
                </a:lnTo>
                <a:lnTo>
                  <a:pt x="1655594" y="1225306"/>
                </a:lnTo>
                <a:lnTo>
                  <a:pt x="1666698" y="1211340"/>
                </a:lnTo>
                <a:lnTo>
                  <a:pt x="1677484" y="1196105"/>
                </a:lnTo>
                <a:lnTo>
                  <a:pt x="1687636" y="1181188"/>
                </a:lnTo>
                <a:lnTo>
                  <a:pt x="1697471" y="1165318"/>
                </a:lnTo>
                <a:lnTo>
                  <a:pt x="1706671" y="1148813"/>
                </a:lnTo>
                <a:lnTo>
                  <a:pt x="1710795" y="1140879"/>
                </a:lnTo>
                <a:lnTo>
                  <a:pt x="1714919" y="1132309"/>
                </a:lnTo>
                <a:lnTo>
                  <a:pt x="1719043" y="1123739"/>
                </a:lnTo>
                <a:lnTo>
                  <a:pt x="1722533" y="1114852"/>
                </a:lnTo>
                <a:lnTo>
                  <a:pt x="1726340" y="1106283"/>
                </a:lnTo>
                <a:lnTo>
                  <a:pt x="1729830" y="1097396"/>
                </a:lnTo>
                <a:lnTo>
                  <a:pt x="1733002" y="1088509"/>
                </a:lnTo>
                <a:lnTo>
                  <a:pt x="1735857" y="1079304"/>
                </a:lnTo>
                <a:lnTo>
                  <a:pt x="1738713" y="1070417"/>
                </a:lnTo>
                <a:lnTo>
                  <a:pt x="1741251" y="1061213"/>
                </a:lnTo>
                <a:lnTo>
                  <a:pt x="1743789" y="1052008"/>
                </a:lnTo>
                <a:lnTo>
                  <a:pt x="1745692" y="1042486"/>
                </a:lnTo>
                <a:lnTo>
                  <a:pt x="1747596" y="1032964"/>
                </a:lnTo>
                <a:lnTo>
                  <a:pt x="1749499" y="1023760"/>
                </a:lnTo>
                <a:lnTo>
                  <a:pt x="1751085" y="1013921"/>
                </a:lnTo>
                <a:lnTo>
                  <a:pt x="1752037" y="1004399"/>
                </a:lnTo>
                <a:lnTo>
                  <a:pt x="1752989" y="994560"/>
                </a:lnTo>
                <a:lnTo>
                  <a:pt x="1753623" y="984720"/>
                </a:lnTo>
                <a:lnTo>
                  <a:pt x="1754258" y="974881"/>
                </a:lnTo>
                <a:lnTo>
                  <a:pt x="1754258" y="965042"/>
                </a:lnTo>
                <a:lnTo>
                  <a:pt x="1753941" y="952981"/>
                </a:lnTo>
                <a:lnTo>
                  <a:pt x="1753306" y="941237"/>
                </a:lnTo>
                <a:lnTo>
                  <a:pt x="1738078" y="940603"/>
                </a:lnTo>
                <a:lnTo>
                  <a:pt x="1722216" y="939968"/>
                </a:lnTo>
                <a:lnTo>
                  <a:pt x="1706036" y="938698"/>
                </a:lnTo>
                <a:lnTo>
                  <a:pt x="1689539" y="937429"/>
                </a:lnTo>
                <a:lnTo>
                  <a:pt x="1673360" y="936159"/>
                </a:lnTo>
                <a:lnTo>
                  <a:pt x="1656228" y="934255"/>
                </a:lnTo>
                <a:lnTo>
                  <a:pt x="1639732" y="932350"/>
                </a:lnTo>
                <a:lnTo>
                  <a:pt x="1622917" y="929811"/>
                </a:lnTo>
                <a:lnTo>
                  <a:pt x="1605786" y="927272"/>
                </a:lnTo>
                <a:lnTo>
                  <a:pt x="1588972" y="924733"/>
                </a:lnTo>
                <a:lnTo>
                  <a:pt x="1571841" y="921876"/>
                </a:lnTo>
                <a:lnTo>
                  <a:pt x="1555027" y="918385"/>
                </a:lnTo>
                <a:lnTo>
                  <a:pt x="1538213" y="915211"/>
                </a:lnTo>
                <a:lnTo>
                  <a:pt x="1521716" y="911720"/>
                </a:lnTo>
                <a:lnTo>
                  <a:pt x="1505219" y="907911"/>
                </a:lnTo>
                <a:lnTo>
                  <a:pt x="1489357" y="903785"/>
                </a:lnTo>
                <a:lnTo>
                  <a:pt x="1473494" y="899659"/>
                </a:lnTo>
                <a:lnTo>
                  <a:pt x="1457949" y="894898"/>
                </a:lnTo>
                <a:lnTo>
                  <a:pt x="1443038" y="890137"/>
                </a:lnTo>
                <a:lnTo>
                  <a:pt x="1428445" y="885376"/>
                </a:lnTo>
                <a:lnTo>
                  <a:pt x="1413852" y="879980"/>
                </a:lnTo>
                <a:lnTo>
                  <a:pt x="1400210" y="874902"/>
                </a:lnTo>
                <a:lnTo>
                  <a:pt x="1387203" y="868871"/>
                </a:lnTo>
                <a:lnTo>
                  <a:pt x="1374830" y="863476"/>
                </a:lnTo>
                <a:lnTo>
                  <a:pt x="1363092" y="857128"/>
                </a:lnTo>
                <a:lnTo>
                  <a:pt x="1351671" y="851097"/>
                </a:lnTo>
                <a:lnTo>
                  <a:pt x="1341202" y="844432"/>
                </a:lnTo>
                <a:lnTo>
                  <a:pt x="1331367" y="837449"/>
                </a:lnTo>
                <a:lnTo>
                  <a:pt x="1322802" y="830784"/>
                </a:lnTo>
                <a:lnTo>
                  <a:pt x="1314871" y="823484"/>
                </a:lnTo>
                <a:lnTo>
                  <a:pt x="1311064" y="819993"/>
                </a:lnTo>
                <a:lnTo>
                  <a:pt x="1307574" y="816501"/>
                </a:lnTo>
                <a:lnTo>
                  <a:pt x="1304401" y="812375"/>
                </a:lnTo>
                <a:lnTo>
                  <a:pt x="1301546" y="808884"/>
                </a:lnTo>
                <a:lnTo>
                  <a:pt x="1295519" y="800949"/>
                </a:lnTo>
                <a:lnTo>
                  <a:pt x="1289808" y="793966"/>
                </a:lnTo>
                <a:lnTo>
                  <a:pt x="1284098" y="787618"/>
                </a:lnTo>
                <a:lnTo>
                  <a:pt x="1279022" y="782223"/>
                </a:lnTo>
                <a:lnTo>
                  <a:pt x="1273628" y="777144"/>
                </a:lnTo>
                <a:lnTo>
                  <a:pt x="1268870" y="772701"/>
                </a:lnTo>
                <a:lnTo>
                  <a:pt x="1264111" y="769210"/>
                </a:lnTo>
                <a:lnTo>
                  <a:pt x="1259352" y="766036"/>
                </a:lnTo>
                <a:lnTo>
                  <a:pt x="1255228" y="763496"/>
                </a:lnTo>
                <a:lnTo>
                  <a:pt x="1250787" y="761592"/>
                </a:lnTo>
                <a:lnTo>
                  <a:pt x="1246662" y="760005"/>
                </a:lnTo>
                <a:lnTo>
                  <a:pt x="1242856" y="759053"/>
                </a:lnTo>
                <a:lnTo>
                  <a:pt x="1238731" y="758736"/>
                </a:lnTo>
                <a:lnTo>
                  <a:pt x="1234924" y="758736"/>
                </a:lnTo>
                <a:close/>
                <a:moveTo>
                  <a:pt x="1434156" y="487363"/>
                </a:moveTo>
                <a:lnTo>
                  <a:pt x="1444307" y="487363"/>
                </a:lnTo>
                <a:lnTo>
                  <a:pt x="1454459" y="487363"/>
                </a:lnTo>
                <a:lnTo>
                  <a:pt x="1464929" y="487998"/>
                </a:lnTo>
                <a:lnTo>
                  <a:pt x="1475080" y="488633"/>
                </a:lnTo>
                <a:lnTo>
                  <a:pt x="1485232" y="489585"/>
                </a:lnTo>
                <a:lnTo>
                  <a:pt x="1495067" y="491172"/>
                </a:lnTo>
                <a:lnTo>
                  <a:pt x="1504902" y="493076"/>
                </a:lnTo>
                <a:lnTo>
                  <a:pt x="1514736" y="494981"/>
                </a:lnTo>
                <a:lnTo>
                  <a:pt x="1524571" y="497202"/>
                </a:lnTo>
                <a:lnTo>
                  <a:pt x="1534406" y="499424"/>
                </a:lnTo>
                <a:lnTo>
                  <a:pt x="1543923" y="502598"/>
                </a:lnTo>
                <a:lnTo>
                  <a:pt x="1553441" y="505455"/>
                </a:lnTo>
                <a:lnTo>
                  <a:pt x="1562641" y="508946"/>
                </a:lnTo>
                <a:lnTo>
                  <a:pt x="1571841" y="512437"/>
                </a:lnTo>
                <a:lnTo>
                  <a:pt x="1581358" y="516564"/>
                </a:lnTo>
                <a:lnTo>
                  <a:pt x="1590241" y="520372"/>
                </a:lnTo>
                <a:lnTo>
                  <a:pt x="1599441" y="524816"/>
                </a:lnTo>
                <a:lnTo>
                  <a:pt x="1608007" y="529577"/>
                </a:lnTo>
                <a:lnTo>
                  <a:pt x="1616890" y="534338"/>
                </a:lnTo>
                <a:lnTo>
                  <a:pt x="1625773" y="539733"/>
                </a:lnTo>
                <a:lnTo>
                  <a:pt x="1634338" y="545129"/>
                </a:lnTo>
                <a:lnTo>
                  <a:pt x="1642587" y="550842"/>
                </a:lnTo>
                <a:lnTo>
                  <a:pt x="1650835" y="556555"/>
                </a:lnTo>
                <a:lnTo>
                  <a:pt x="1659084" y="562903"/>
                </a:lnTo>
                <a:lnTo>
                  <a:pt x="1667015" y="568934"/>
                </a:lnTo>
                <a:lnTo>
                  <a:pt x="1674946" y="575599"/>
                </a:lnTo>
                <a:lnTo>
                  <a:pt x="1682560" y="582264"/>
                </a:lnTo>
                <a:lnTo>
                  <a:pt x="1690174" y="589247"/>
                </a:lnTo>
                <a:lnTo>
                  <a:pt x="1697788" y="596547"/>
                </a:lnTo>
                <a:lnTo>
                  <a:pt x="1705084" y="603847"/>
                </a:lnTo>
                <a:lnTo>
                  <a:pt x="1712064" y="611465"/>
                </a:lnTo>
                <a:lnTo>
                  <a:pt x="1719043" y="619399"/>
                </a:lnTo>
                <a:lnTo>
                  <a:pt x="1726023" y="627334"/>
                </a:lnTo>
                <a:lnTo>
                  <a:pt x="1732685" y="635586"/>
                </a:lnTo>
                <a:lnTo>
                  <a:pt x="1739347" y="644156"/>
                </a:lnTo>
                <a:lnTo>
                  <a:pt x="1745375" y="652408"/>
                </a:lnTo>
                <a:lnTo>
                  <a:pt x="1751720" y="661295"/>
                </a:lnTo>
                <a:lnTo>
                  <a:pt x="1757747" y="670183"/>
                </a:lnTo>
                <a:lnTo>
                  <a:pt x="1763775" y="679387"/>
                </a:lnTo>
                <a:lnTo>
                  <a:pt x="1769168" y="688909"/>
                </a:lnTo>
                <a:lnTo>
                  <a:pt x="1774879" y="698113"/>
                </a:lnTo>
                <a:lnTo>
                  <a:pt x="1779955" y="707635"/>
                </a:lnTo>
                <a:lnTo>
                  <a:pt x="1785031" y="717474"/>
                </a:lnTo>
                <a:lnTo>
                  <a:pt x="1789789" y="727631"/>
                </a:lnTo>
                <a:lnTo>
                  <a:pt x="1794548" y="737470"/>
                </a:lnTo>
                <a:lnTo>
                  <a:pt x="1799307" y="747944"/>
                </a:lnTo>
                <a:lnTo>
                  <a:pt x="1803431" y="758418"/>
                </a:lnTo>
                <a:lnTo>
                  <a:pt x="1807555" y="768892"/>
                </a:lnTo>
                <a:lnTo>
                  <a:pt x="1811362" y="779049"/>
                </a:lnTo>
                <a:lnTo>
                  <a:pt x="1815169" y="789840"/>
                </a:lnTo>
                <a:lnTo>
                  <a:pt x="1818659" y="800949"/>
                </a:lnTo>
                <a:lnTo>
                  <a:pt x="1821831" y="812058"/>
                </a:lnTo>
                <a:lnTo>
                  <a:pt x="1825004" y="823167"/>
                </a:lnTo>
                <a:lnTo>
                  <a:pt x="1827542" y="834275"/>
                </a:lnTo>
                <a:lnTo>
                  <a:pt x="1830397" y="845702"/>
                </a:lnTo>
                <a:lnTo>
                  <a:pt x="1832618" y="857445"/>
                </a:lnTo>
                <a:lnTo>
                  <a:pt x="1834839" y="868871"/>
                </a:lnTo>
                <a:lnTo>
                  <a:pt x="1836425" y="880615"/>
                </a:lnTo>
                <a:lnTo>
                  <a:pt x="1838011" y="892359"/>
                </a:lnTo>
                <a:lnTo>
                  <a:pt x="1839597" y="904420"/>
                </a:lnTo>
                <a:lnTo>
                  <a:pt x="1840549" y="916163"/>
                </a:lnTo>
                <a:lnTo>
                  <a:pt x="1841818" y="928224"/>
                </a:lnTo>
                <a:lnTo>
                  <a:pt x="1842453" y="940603"/>
                </a:lnTo>
                <a:lnTo>
                  <a:pt x="1842770" y="952664"/>
                </a:lnTo>
                <a:lnTo>
                  <a:pt x="1843087" y="965042"/>
                </a:lnTo>
                <a:lnTo>
                  <a:pt x="1842770" y="978055"/>
                </a:lnTo>
                <a:lnTo>
                  <a:pt x="1842135" y="990751"/>
                </a:lnTo>
                <a:lnTo>
                  <a:pt x="1841501" y="1003129"/>
                </a:lnTo>
                <a:lnTo>
                  <a:pt x="1839915" y="1015508"/>
                </a:lnTo>
                <a:lnTo>
                  <a:pt x="1838328" y="1027886"/>
                </a:lnTo>
                <a:lnTo>
                  <a:pt x="1836742" y="1039947"/>
                </a:lnTo>
                <a:lnTo>
                  <a:pt x="1834521" y="1052008"/>
                </a:lnTo>
                <a:lnTo>
                  <a:pt x="1832301" y="1064069"/>
                </a:lnTo>
                <a:lnTo>
                  <a:pt x="1829128" y="1075813"/>
                </a:lnTo>
                <a:lnTo>
                  <a:pt x="1826273" y="1087556"/>
                </a:lnTo>
                <a:lnTo>
                  <a:pt x="1823100" y="1098983"/>
                </a:lnTo>
                <a:lnTo>
                  <a:pt x="1819611" y="1110409"/>
                </a:lnTo>
                <a:lnTo>
                  <a:pt x="1815487" y="1121835"/>
                </a:lnTo>
                <a:lnTo>
                  <a:pt x="1811679" y="1132944"/>
                </a:lnTo>
                <a:lnTo>
                  <a:pt x="1807238" y="1144053"/>
                </a:lnTo>
                <a:lnTo>
                  <a:pt x="1802479" y="1154844"/>
                </a:lnTo>
                <a:lnTo>
                  <a:pt x="1797721" y="1165635"/>
                </a:lnTo>
                <a:lnTo>
                  <a:pt x="1792645" y="1176109"/>
                </a:lnTo>
                <a:lnTo>
                  <a:pt x="1787569" y="1186583"/>
                </a:lnTo>
                <a:lnTo>
                  <a:pt x="1781858" y="1196740"/>
                </a:lnTo>
                <a:lnTo>
                  <a:pt x="1776465" y="1206897"/>
                </a:lnTo>
                <a:lnTo>
                  <a:pt x="1770120" y="1216736"/>
                </a:lnTo>
                <a:lnTo>
                  <a:pt x="1764410" y="1226575"/>
                </a:lnTo>
                <a:lnTo>
                  <a:pt x="1758065" y="1236097"/>
                </a:lnTo>
                <a:lnTo>
                  <a:pt x="1751720" y="1245619"/>
                </a:lnTo>
                <a:lnTo>
                  <a:pt x="1745058" y="1254823"/>
                </a:lnTo>
                <a:lnTo>
                  <a:pt x="1738395" y="1263710"/>
                </a:lnTo>
                <a:lnTo>
                  <a:pt x="1731416" y="1272597"/>
                </a:lnTo>
                <a:lnTo>
                  <a:pt x="1724119" y="1281484"/>
                </a:lnTo>
                <a:lnTo>
                  <a:pt x="1717140" y="1290054"/>
                </a:lnTo>
                <a:lnTo>
                  <a:pt x="1709843" y="1298306"/>
                </a:lnTo>
                <a:lnTo>
                  <a:pt x="1702229" y="1306241"/>
                </a:lnTo>
                <a:lnTo>
                  <a:pt x="1694933" y="1314493"/>
                </a:lnTo>
                <a:lnTo>
                  <a:pt x="1687001" y="1321793"/>
                </a:lnTo>
                <a:lnTo>
                  <a:pt x="1679070" y="1329411"/>
                </a:lnTo>
                <a:lnTo>
                  <a:pt x="1671456" y="1336711"/>
                </a:lnTo>
                <a:lnTo>
                  <a:pt x="1663525" y="1343694"/>
                </a:lnTo>
                <a:lnTo>
                  <a:pt x="1655277" y="1350676"/>
                </a:lnTo>
                <a:lnTo>
                  <a:pt x="1647663" y="1357024"/>
                </a:lnTo>
                <a:lnTo>
                  <a:pt x="1639414" y="1363690"/>
                </a:lnTo>
                <a:lnTo>
                  <a:pt x="1630849" y="1369720"/>
                </a:lnTo>
                <a:lnTo>
                  <a:pt x="1622917" y="1375751"/>
                </a:lnTo>
                <a:lnTo>
                  <a:pt x="1614669" y="1381464"/>
                </a:lnTo>
                <a:lnTo>
                  <a:pt x="1606103" y="1387177"/>
                </a:lnTo>
                <a:lnTo>
                  <a:pt x="1597855" y="1392255"/>
                </a:lnTo>
                <a:lnTo>
                  <a:pt x="1589607" y="1397333"/>
                </a:lnTo>
                <a:lnTo>
                  <a:pt x="1581041" y="1402094"/>
                </a:lnTo>
                <a:lnTo>
                  <a:pt x="1572792" y="1406855"/>
                </a:lnTo>
                <a:lnTo>
                  <a:pt x="1564544" y="1410981"/>
                </a:lnTo>
                <a:lnTo>
                  <a:pt x="1555979" y="1414790"/>
                </a:lnTo>
                <a:lnTo>
                  <a:pt x="1547730" y="1418916"/>
                </a:lnTo>
                <a:lnTo>
                  <a:pt x="1539164" y="1422408"/>
                </a:lnTo>
                <a:lnTo>
                  <a:pt x="1531233" y="1425582"/>
                </a:lnTo>
                <a:lnTo>
                  <a:pt x="1522668" y="1428438"/>
                </a:lnTo>
                <a:lnTo>
                  <a:pt x="1514419" y="1431295"/>
                </a:lnTo>
                <a:lnTo>
                  <a:pt x="1506171" y="1433516"/>
                </a:lnTo>
                <a:lnTo>
                  <a:pt x="1498557" y="1435738"/>
                </a:lnTo>
                <a:lnTo>
                  <a:pt x="1490308" y="1437643"/>
                </a:lnTo>
                <a:lnTo>
                  <a:pt x="1482377" y="1439229"/>
                </a:lnTo>
                <a:lnTo>
                  <a:pt x="1474763" y="1440816"/>
                </a:lnTo>
                <a:lnTo>
                  <a:pt x="1466832" y="1441769"/>
                </a:lnTo>
                <a:lnTo>
                  <a:pt x="1459218" y="1442403"/>
                </a:lnTo>
                <a:lnTo>
                  <a:pt x="1451921" y="1443038"/>
                </a:lnTo>
                <a:lnTo>
                  <a:pt x="1444307" y="1443038"/>
                </a:lnTo>
                <a:lnTo>
                  <a:pt x="1436694" y="1443038"/>
                </a:lnTo>
                <a:lnTo>
                  <a:pt x="1429397" y="1442403"/>
                </a:lnTo>
                <a:lnTo>
                  <a:pt x="1421783" y="1441769"/>
                </a:lnTo>
                <a:lnTo>
                  <a:pt x="1413852" y="1440816"/>
                </a:lnTo>
                <a:lnTo>
                  <a:pt x="1406238" y="1439229"/>
                </a:lnTo>
                <a:lnTo>
                  <a:pt x="1398307" y="1437643"/>
                </a:lnTo>
                <a:lnTo>
                  <a:pt x="1390058" y="1435738"/>
                </a:lnTo>
                <a:lnTo>
                  <a:pt x="1382444" y="1433516"/>
                </a:lnTo>
                <a:lnTo>
                  <a:pt x="1374196" y="1431295"/>
                </a:lnTo>
                <a:lnTo>
                  <a:pt x="1365630" y="1428438"/>
                </a:lnTo>
                <a:lnTo>
                  <a:pt x="1357699" y="1425582"/>
                </a:lnTo>
                <a:lnTo>
                  <a:pt x="1349451" y="1422408"/>
                </a:lnTo>
                <a:lnTo>
                  <a:pt x="1340885" y="1418916"/>
                </a:lnTo>
                <a:lnTo>
                  <a:pt x="1332636" y="1414790"/>
                </a:lnTo>
                <a:lnTo>
                  <a:pt x="1324388" y="1410981"/>
                </a:lnTo>
                <a:lnTo>
                  <a:pt x="1315822" y="1406855"/>
                </a:lnTo>
                <a:lnTo>
                  <a:pt x="1307574" y="1402094"/>
                </a:lnTo>
                <a:lnTo>
                  <a:pt x="1299326" y="1397333"/>
                </a:lnTo>
                <a:lnTo>
                  <a:pt x="1290760" y="1392255"/>
                </a:lnTo>
                <a:lnTo>
                  <a:pt x="1282511" y="1387177"/>
                </a:lnTo>
                <a:lnTo>
                  <a:pt x="1273946" y="1381464"/>
                </a:lnTo>
                <a:lnTo>
                  <a:pt x="1266015" y="1375751"/>
                </a:lnTo>
                <a:lnTo>
                  <a:pt x="1257449" y="1369720"/>
                </a:lnTo>
                <a:lnTo>
                  <a:pt x="1249200" y="1363690"/>
                </a:lnTo>
                <a:lnTo>
                  <a:pt x="1241269" y="1357024"/>
                </a:lnTo>
                <a:lnTo>
                  <a:pt x="1233338" y="1350676"/>
                </a:lnTo>
                <a:lnTo>
                  <a:pt x="1225090" y="1343694"/>
                </a:lnTo>
                <a:lnTo>
                  <a:pt x="1217158" y="1336711"/>
                </a:lnTo>
                <a:lnTo>
                  <a:pt x="1209227" y="1329411"/>
                </a:lnTo>
                <a:lnTo>
                  <a:pt x="1201613" y="1321793"/>
                </a:lnTo>
                <a:lnTo>
                  <a:pt x="1193682" y="1314493"/>
                </a:lnTo>
                <a:lnTo>
                  <a:pt x="1186386" y="1306241"/>
                </a:lnTo>
                <a:lnTo>
                  <a:pt x="1178772" y="1298306"/>
                </a:lnTo>
                <a:lnTo>
                  <a:pt x="1171792" y="1290054"/>
                </a:lnTo>
                <a:lnTo>
                  <a:pt x="1164495" y="1281484"/>
                </a:lnTo>
                <a:lnTo>
                  <a:pt x="1157199" y="1272597"/>
                </a:lnTo>
                <a:lnTo>
                  <a:pt x="1150537" y="1263710"/>
                </a:lnTo>
                <a:lnTo>
                  <a:pt x="1143557" y="1254823"/>
                </a:lnTo>
                <a:lnTo>
                  <a:pt x="1137212" y="1245619"/>
                </a:lnTo>
                <a:lnTo>
                  <a:pt x="1130550" y="1236097"/>
                </a:lnTo>
                <a:lnTo>
                  <a:pt x="1124205" y="1226575"/>
                </a:lnTo>
                <a:lnTo>
                  <a:pt x="1118177" y="1216736"/>
                </a:lnTo>
                <a:lnTo>
                  <a:pt x="1112150" y="1206897"/>
                </a:lnTo>
                <a:lnTo>
                  <a:pt x="1106756" y="1196740"/>
                </a:lnTo>
                <a:lnTo>
                  <a:pt x="1101046" y="1186583"/>
                </a:lnTo>
                <a:lnTo>
                  <a:pt x="1095970" y="1176109"/>
                </a:lnTo>
                <a:lnTo>
                  <a:pt x="1091211" y="1165635"/>
                </a:lnTo>
                <a:lnTo>
                  <a:pt x="1086135" y="1154844"/>
                </a:lnTo>
                <a:lnTo>
                  <a:pt x="1081694" y="1144053"/>
                </a:lnTo>
                <a:lnTo>
                  <a:pt x="1076935" y="1132944"/>
                </a:lnTo>
                <a:lnTo>
                  <a:pt x="1073128" y="1121835"/>
                </a:lnTo>
                <a:lnTo>
                  <a:pt x="1069321" y="1110409"/>
                </a:lnTo>
                <a:lnTo>
                  <a:pt x="1065514" y="1098983"/>
                </a:lnTo>
                <a:lnTo>
                  <a:pt x="1062342" y="1087556"/>
                </a:lnTo>
                <a:lnTo>
                  <a:pt x="1059487" y="1075813"/>
                </a:lnTo>
                <a:lnTo>
                  <a:pt x="1056631" y="1064069"/>
                </a:lnTo>
                <a:lnTo>
                  <a:pt x="1054093" y="1052008"/>
                </a:lnTo>
                <a:lnTo>
                  <a:pt x="1051873" y="1039947"/>
                </a:lnTo>
                <a:lnTo>
                  <a:pt x="1050286" y="1027886"/>
                </a:lnTo>
                <a:lnTo>
                  <a:pt x="1048700" y="1015508"/>
                </a:lnTo>
                <a:lnTo>
                  <a:pt x="1047431" y="1003129"/>
                </a:lnTo>
                <a:lnTo>
                  <a:pt x="1046797" y="990751"/>
                </a:lnTo>
                <a:lnTo>
                  <a:pt x="1046162" y="978055"/>
                </a:lnTo>
                <a:lnTo>
                  <a:pt x="1046162" y="965042"/>
                </a:lnTo>
                <a:lnTo>
                  <a:pt x="1046162" y="952664"/>
                </a:lnTo>
                <a:lnTo>
                  <a:pt x="1046479" y="940603"/>
                </a:lnTo>
                <a:lnTo>
                  <a:pt x="1047114" y="928224"/>
                </a:lnTo>
                <a:lnTo>
                  <a:pt x="1048066" y="916163"/>
                </a:lnTo>
                <a:lnTo>
                  <a:pt x="1049017" y="904420"/>
                </a:lnTo>
                <a:lnTo>
                  <a:pt x="1050604" y="892359"/>
                </a:lnTo>
                <a:lnTo>
                  <a:pt x="1052190" y="880615"/>
                </a:lnTo>
                <a:lnTo>
                  <a:pt x="1053776" y="868871"/>
                </a:lnTo>
                <a:lnTo>
                  <a:pt x="1056314" y="857445"/>
                </a:lnTo>
                <a:lnTo>
                  <a:pt x="1058535" y="845702"/>
                </a:lnTo>
                <a:lnTo>
                  <a:pt x="1061073" y="834275"/>
                </a:lnTo>
                <a:lnTo>
                  <a:pt x="1063928" y="823167"/>
                </a:lnTo>
                <a:lnTo>
                  <a:pt x="1066783" y="812058"/>
                </a:lnTo>
                <a:lnTo>
                  <a:pt x="1070273" y="800949"/>
                </a:lnTo>
                <a:lnTo>
                  <a:pt x="1073446" y="789840"/>
                </a:lnTo>
                <a:lnTo>
                  <a:pt x="1077252" y="779049"/>
                </a:lnTo>
                <a:lnTo>
                  <a:pt x="1081377" y="768892"/>
                </a:lnTo>
                <a:lnTo>
                  <a:pt x="1085184" y="758418"/>
                </a:lnTo>
                <a:lnTo>
                  <a:pt x="1089308" y="747944"/>
                </a:lnTo>
                <a:lnTo>
                  <a:pt x="1094067" y="737470"/>
                </a:lnTo>
                <a:lnTo>
                  <a:pt x="1098825" y="727631"/>
                </a:lnTo>
                <a:lnTo>
                  <a:pt x="1103901" y="717474"/>
                </a:lnTo>
                <a:lnTo>
                  <a:pt x="1108660" y="707635"/>
                </a:lnTo>
                <a:lnTo>
                  <a:pt x="1114053" y="698113"/>
                </a:lnTo>
                <a:lnTo>
                  <a:pt x="1119446" y="688909"/>
                </a:lnTo>
                <a:lnTo>
                  <a:pt x="1124840" y="679387"/>
                </a:lnTo>
                <a:lnTo>
                  <a:pt x="1130867" y="670183"/>
                </a:lnTo>
                <a:lnTo>
                  <a:pt x="1137212" y="661295"/>
                </a:lnTo>
                <a:lnTo>
                  <a:pt x="1143240" y="652408"/>
                </a:lnTo>
                <a:lnTo>
                  <a:pt x="1149585" y="644156"/>
                </a:lnTo>
                <a:lnTo>
                  <a:pt x="1155930" y="635586"/>
                </a:lnTo>
                <a:lnTo>
                  <a:pt x="1162909" y="627334"/>
                </a:lnTo>
                <a:lnTo>
                  <a:pt x="1169571" y="619399"/>
                </a:lnTo>
                <a:lnTo>
                  <a:pt x="1176551" y="611465"/>
                </a:lnTo>
                <a:lnTo>
                  <a:pt x="1183848" y="603847"/>
                </a:lnTo>
                <a:lnTo>
                  <a:pt x="1190827" y="596547"/>
                </a:lnTo>
                <a:lnTo>
                  <a:pt x="1198441" y="589247"/>
                </a:lnTo>
                <a:lnTo>
                  <a:pt x="1206372" y="582264"/>
                </a:lnTo>
                <a:lnTo>
                  <a:pt x="1213669" y="575599"/>
                </a:lnTo>
                <a:lnTo>
                  <a:pt x="1221917" y="568934"/>
                </a:lnTo>
                <a:lnTo>
                  <a:pt x="1229848" y="562903"/>
                </a:lnTo>
                <a:lnTo>
                  <a:pt x="1237780" y="556555"/>
                </a:lnTo>
                <a:lnTo>
                  <a:pt x="1246028" y="550842"/>
                </a:lnTo>
                <a:lnTo>
                  <a:pt x="1254594" y="545129"/>
                </a:lnTo>
                <a:lnTo>
                  <a:pt x="1262842" y="539733"/>
                </a:lnTo>
                <a:lnTo>
                  <a:pt x="1271725" y="534338"/>
                </a:lnTo>
                <a:lnTo>
                  <a:pt x="1280608" y="529577"/>
                </a:lnTo>
                <a:lnTo>
                  <a:pt x="1289491" y="524816"/>
                </a:lnTo>
                <a:lnTo>
                  <a:pt x="1298374" y="520372"/>
                </a:lnTo>
                <a:lnTo>
                  <a:pt x="1307257" y="516564"/>
                </a:lnTo>
                <a:lnTo>
                  <a:pt x="1316774" y="512437"/>
                </a:lnTo>
                <a:lnTo>
                  <a:pt x="1325974" y="508946"/>
                </a:lnTo>
                <a:lnTo>
                  <a:pt x="1335492" y="505455"/>
                </a:lnTo>
                <a:lnTo>
                  <a:pt x="1345009" y="502598"/>
                </a:lnTo>
                <a:lnTo>
                  <a:pt x="1354209" y="499424"/>
                </a:lnTo>
                <a:lnTo>
                  <a:pt x="1364044" y="497202"/>
                </a:lnTo>
                <a:lnTo>
                  <a:pt x="1373879" y="494981"/>
                </a:lnTo>
                <a:lnTo>
                  <a:pt x="1383713" y="493076"/>
                </a:lnTo>
                <a:lnTo>
                  <a:pt x="1393865" y="491172"/>
                </a:lnTo>
                <a:lnTo>
                  <a:pt x="1403700" y="489585"/>
                </a:lnTo>
                <a:lnTo>
                  <a:pt x="1413535" y="488633"/>
                </a:lnTo>
                <a:lnTo>
                  <a:pt x="1423686" y="487998"/>
                </a:lnTo>
                <a:lnTo>
                  <a:pt x="1434156" y="487363"/>
                </a:lnTo>
                <a:close/>
                <a:moveTo>
                  <a:pt x="626110" y="0"/>
                </a:moveTo>
                <a:lnTo>
                  <a:pt x="658479" y="22523"/>
                </a:lnTo>
                <a:lnTo>
                  <a:pt x="669586" y="30137"/>
                </a:lnTo>
                <a:lnTo>
                  <a:pt x="680692" y="37116"/>
                </a:lnTo>
                <a:lnTo>
                  <a:pt x="691799" y="44412"/>
                </a:lnTo>
                <a:lnTo>
                  <a:pt x="703224" y="51391"/>
                </a:lnTo>
                <a:lnTo>
                  <a:pt x="714330" y="57736"/>
                </a:lnTo>
                <a:lnTo>
                  <a:pt x="725755" y="64081"/>
                </a:lnTo>
                <a:lnTo>
                  <a:pt x="737179" y="69791"/>
                </a:lnTo>
                <a:lnTo>
                  <a:pt x="748603" y="75818"/>
                </a:lnTo>
                <a:lnTo>
                  <a:pt x="760027" y="81528"/>
                </a:lnTo>
                <a:lnTo>
                  <a:pt x="771769" y="86921"/>
                </a:lnTo>
                <a:lnTo>
                  <a:pt x="794617" y="96755"/>
                </a:lnTo>
                <a:lnTo>
                  <a:pt x="817783" y="106272"/>
                </a:lnTo>
                <a:lnTo>
                  <a:pt x="840631" y="114838"/>
                </a:lnTo>
                <a:lnTo>
                  <a:pt x="863480" y="122768"/>
                </a:lnTo>
                <a:lnTo>
                  <a:pt x="886011" y="129748"/>
                </a:lnTo>
                <a:lnTo>
                  <a:pt x="908225" y="136409"/>
                </a:lnTo>
                <a:lnTo>
                  <a:pt x="930121" y="142120"/>
                </a:lnTo>
                <a:lnTo>
                  <a:pt x="951700" y="147513"/>
                </a:lnTo>
                <a:lnTo>
                  <a:pt x="972327" y="151954"/>
                </a:lnTo>
                <a:lnTo>
                  <a:pt x="992954" y="156078"/>
                </a:lnTo>
                <a:lnTo>
                  <a:pt x="1012947" y="159567"/>
                </a:lnTo>
                <a:lnTo>
                  <a:pt x="1031987" y="162422"/>
                </a:lnTo>
                <a:lnTo>
                  <a:pt x="1050393" y="164960"/>
                </a:lnTo>
                <a:lnTo>
                  <a:pt x="1068164" y="167498"/>
                </a:lnTo>
                <a:lnTo>
                  <a:pt x="1084666" y="169402"/>
                </a:lnTo>
                <a:lnTo>
                  <a:pt x="1100533" y="170670"/>
                </a:lnTo>
                <a:lnTo>
                  <a:pt x="1115448" y="171939"/>
                </a:lnTo>
                <a:lnTo>
                  <a:pt x="1141787" y="173526"/>
                </a:lnTo>
                <a:lnTo>
                  <a:pt x="1163049" y="174160"/>
                </a:lnTo>
                <a:lnTo>
                  <a:pt x="1179233" y="174477"/>
                </a:lnTo>
                <a:lnTo>
                  <a:pt x="1189388" y="174160"/>
                </a:lnTo>
                <a:lnTo>
                  <a:pt x="1193196" y="174160"/>
                </a:lnTo>
                <a:lnTo>
                  <a:pt x="1252538" y="171622"/>
                </a:lnTo>
                <a:lnTo>
                  <a:pt x="1252538" y="356568"/>
                </a:lnTo>
                <a:lnTo>
                  <a:pt x="1139565" y="356568"/>
                </a:lnTo>
                <a:lnTo>
                  <a:pt x="1139565" y="286143"/>
                </a:lnTo>
                <a:lnTo>
                  <a:pt x="1118938" y="285191"/>
                </a:lnTo>
                <a:lnTo>
                  <a:pt x="1096090" y="283605"/>
                </a:lnTo>
                <a:lnTo>
                  <a:pt x="1071020" y="281067"/>
                </a:lnTo>
                <a:lnTo>
                  <a:pt x="1043411" y="277895"/>
                </a:lnTo>
                <a:lnTo>
                  <a:pt x="1014216" y="274088"/>
                </a:lnTo>
                <a:lnTo>
                  <a:pt x="998984" y="271867"/>
                </a:lnTo>
                <a:lnTo>
                  <a:pt x="983434" y="268695"/>
                </a:lnTo>
                <a:lnTo>
                  <a:pt x="967250" y="265840"/>
                </a:lnTo>
                <a:lnTo>
                  <a:pt x="950748" y="262668"/>
                </a:lnTo>
                <a:lnTo>
                  <a:pt x="934247" y="258861"/>
                </a:lnTo>
                <a:lnTo>
                  <a:pt x="917428" y="255054"/>
                </a:lnTo>
                <a:lnTo>
                  <a:pt x="899974" y="250930"/>
                </a:lnTo>
                <a:lnTo>
                  <a:pt x="882838" y="246172"/>
                </a:lnTo>
                <a:lnTo>
                  <a:pt x="864749" y="241413"/>
                </a:lnTo>
                <a:lnTo>
                  <a:pt x="846978" y="235703"/>
                </a:lnTo>
                <a:lnTo>
                  <a:pt x="828890" y="230310"/>
                </a:lnTo>
                <a:lnTo>
                  <a:pt x="810484" y="223965"/>
                </a:lnTo>
                <a:lnTo>
                  <a:pt x="792396" y="217303"/>
                </a:lnTo>
                <a:lnTo>
                  <a:pt x="773990" y="210324"/>
                </a:lnTo>
                <a:lnTo>
                  <a:pt x="755585" y="203028"/>
                </a:lnTo>
                <a:lnTo>
                  <a:pt x="736862" y="194780"/>
                </a:lnTo>
                <a:lnTo>
                  <a:pt x="718456" y="186215"/>
                </a:lnTo>
                <a:lnTo>
                  <a:pt x="700050" y="177332"/>
                </a:lnTo>
                <a:lnTo>
                  <a:pt x="681327" y="168133"/>
                </a:lnTo>
                <a:lnTo>
                  <a:pt x="662921" y="157981"/>
                </a:lnTo>
                <a:lnTo>
                  <a:pt x="644516" y="147513"/>
                </a:lnTo>
                <a:lnTo>
                  <a:pt x="626110" y="136092"/>
                </a:lnTo>
                <a:lnTo>
                  <a:pt x="626110" y="1376151"/>
                </a:lnTo>
                <a:lnTo>
                  <a:pt x="647372" y="1364097"/>
                </a:lnTo>
                <a:lnTo>
                  <a:pt x="660065" y="1356166"/>
                </a:lnTo>
                <a:lnTo>
                  <a:pt x="674028" y="1347918"/>
                </a:lnTo>
                <a:lnTo>
                  <a:pt x="689261" y="1338084"/>
                </a:lnTo>
                <a:lnTo>
                  <a:pt x="705128" y="1327615"/>
                </a:lnTo>
                <a:lnTo>
                  <a:pt x="722264" y="1315877"/>
                </a:lnTo>
                <a:lnTo>
                  <a:pt x="739718" y="1303188"/>
                </a:lnTo>
                <a:lnTo>
                  <a:pt x="758441" y="1288913"/>
                </a:lnTo>
                <a:lnTo>
                  <a:pt x="777164" y="1274320"/>
                </a:lnTo>
                <a:lnTo>
                  <a:pt x="796839" y="1258458"/>
                </a:lnTo>
                <a:lnTo>
                  <a:pt x="816831" y="1241328"/>
                </a:lnTo>
                <a:lnTo>
                  <a:pt x="837141" y="1223563"/>
                </a:lnTo>
                <a:lnTo>
                  <a:pt x="857133" y="1204529"/>
                </a:lnTo>
                <a:lnTo>
                  <a:pt x="877443" y="1184226"/>
                </a:lnTo>
                <a:lnTo>
                  <a:pt x="887598" y="1173758"/>
                </a:lnTo>
                <a:lnTo>
                  <a:pt x="898070" y="1163289"/>
                </a:lnTo>
                <a:lnTo>
                  <a:pt x="980261" y="1239742"/>
                </a:lnTo>
                <a:lnTo>
                  <a:pt x="965663" y="1255603"/>
                </a:lnTo>
                <a:lnTo>
                  <a:pt x="950748" y="1270513"/>
                </a:lnTo>
                <a:lnTo>
                  <a:pt x="936151" y="1284789"/>
                </a:lnTo>
                <a:lnTo>
                  <a:pt x="921553" y="1298747"/>
                </a:lnTo>
                <a:lnTo>
                  <a:pt x="906955" y="1312071"/>
                </a:lnTo>
                <a:lnTo>
                  <a:pt x="892358" y="1325394"/>
                </a:lnTo>
                <a:lnTo>
                  <a:pt x="877760" y="1337766"/>
                </a:lnTo>
                <a:lnTo>
                  <a:pt x="863797" y="1349821"/>
                </a:lnTo>
                <a:lnTo>
                  <a:pt x="849834" y="1361242"/>
                </a:lnTo>
                <a:lnTo>
                  <a:pt x="835554" y="1372027"/>
                </a:lnTo>
                <a:lnTo>
                  <a:pt x="822226" y="1382496"/>
                </a:lnTo>
                <a:lnTo>
                  <a:pt x="808898" y="1392330"/>
                </a:lnTo>
                <a:lnTo>
                  <a:pt x="795887" y="1401530"/>
                </a:lnTo>
                <a:lnTo>
                  <a:pt x="783193" y="1410730"/>
                </a:lnTo>
                <a:lnTo>
                  <a:pt x="759075" y="1426908"/>
                </a:lnTo>
                <a:lnTo>
                  <a:pt x="736862" y="1441818"/>
                </a:lnTo>
                <a:lnTo>
                  <a:pt x="716234" y="1454190"/>
                </a:lnTo>
                <a:lnTo>
                  <a:pt x="698463" y="1464976"/>
                </a:lnTo>
                <a:lnTo>
                  <a:pt x="682596" y="1473542"/>
                </a:lnTo>
                <a:lnTo>
                  <a:pt x="669903" y="1480521"/>
                </a:lnTo>
                <a:lnTo>
                  <a:pt x="659748" y="1485596"/>
                </a:lnTo>
                <a:lnTo>
                  <a:pt x="649911" y="1490672"/>
                </a:lnTo>
                <a:lnTo>
                  <a:pt x="626110" y="1501775"/>
                </a:lnTo>
                <a:lnTo>
                  <a:pt x="602310" y="1490672"/>
                </a:lnTo>
                <a:lnTo>
                  <a:pt x="591520" y="1485279"/>
                </a:lnTo>
                <a:lnTo>
                  <a:pt x="581683" y="1480203"/>
                </a:lnTo>
                <a:lnTo>
                  <a:pt x="569306" y="1473542"/>
                </a:lnTo>
                <a:lnTo>
                  <a:pt x="554391" y="1465294"/>
                </a:lnTo>
                <a:lnTo>
                  <a:pt x="537572" y="1455459"/>
                </a:lnTo>
                <a:lnTo>
                  <a:pt x="518532" y="1444039"/>
                </a:lnTo>
                <a:lnTo>
                  <a:pt x="497905" y="1430715"/>
                </a:lnTo>
                <a:lnTo>
                  <a:pt x="475374" y="1415488"/>
                </a:lnTo>
                <a:lnTo>
                  <a:pt x="451574" y="1398992"/>
                </a:lnTo>
                <a:lnTo>
                  <a:pt x="439515" y="1390110"/>
                </a:lnTo>
                <a:lnTo>
                  <a:pt x="426821" y="1380593"/>
                </a:lnTo>
                <a:lnTo>
                  <a:pt x="414127" y="1371076"/>
                </a:lnTo>
                <a:lnTo>
                  <a:pt x="401117" y="1360607"/>
                </a:lnTo>
                <a:lnTo>
                  <a:pt x="387788" y="1349821"/>
                </a:lnTo>
                <a:lnTo>
                  <a:pt x="374460" y="1338718"/>
                </a:lnTo>
                <a:lnTo>
                  <a:pt x="360814" y="1326981"/>
                </a:lnTo>
                <a:lnTo>
                  <a:pt x="347169" y="1315243"/>
                </a:lnTo>
                <a:lnTo>
                  <a:pt x="333523" y="1302554"/>
                </a:lnTo>
                <a:lnTo>
                  <a:pt x="319878" y="1289864"/>
                </a:lnTo>
                <a:lnTo>
                  <a:pt x="305915" y="1276223"/>
                </a:lnTo>
                <a:lnTo>
                  <a:pt x="291952" y="1262265"/>
                </a:lnTo>
                <a:lnTo>
                  <a:pt x="277989" y="1247990"/>
                </a:lnTo>
                <a:lnTo>
                  <a:pt x="264343" y="1233397"/>
                </a:lnTo>
                <a:lnTo>
                  <a:pt x="250698" y="1217853"/>
                </a:lnTo>
                <a:lnTo>
                  <a:pt x="237370" y="1202308"/>
                </a:lnTo>
                <a:lnTo>
                  <a:pt x="223407" y="1186447"/>
                </a:lnTo>
                <a:lnTo>
                  <a:pt x="210078" y="1169634"/>
                </a:lnTo>
                <a:lnTo>
                  <a:pt x="197067" y="1152820"/>
                </a:lnTo>
                <a:lnTo>
                  <a:pt x="184057" y="1135055"/>
                </a:lnTo>
                <a:lnTo>
                  <a:pt x="171363" y="1117290"/>
                </a:lnTo>
                <a:lnTo>
                  <a:pt x="158987" y="1098574"/>
                </a:lnTo>
                <a:lnTo>
                  <a:pt x="146928" y="1079540"/>
                </a:lnTo>
                <a:lnTo>
                  <a:pt x="134869" y="1060189"/>
                </a:lnTo>
                <a:lnTo>
                  <a:pt x="123445" y="1040203"/>
                </a:lnTo>
                <a:lnTo>
                  <a:pt x="112021" y="1019583"/>
                </a:lnTo>
                <a:lnTo>
                  <a:pt x="101231" y="998646"/>
                </a:lnTo>
                <a:lnTo>
                  <a:pt x="90759" y="977708"/>
                </a:lnTo>
                <a:lnTo>
                  <a:pt x="80921" y="955819"/>
                </a:lnTo>
                <a:lnTo>
                  <a:pt x="71084" y="933296"/>
                </a:lnTo>
                <a:lnTo>
                  <a:pt x="62516" y="910455"/>
                </a:lnTo>
                <a:lnTo>
                  <a:pt x="53630" y="887297"/>
                </a:lnTo>
                <a:lnTo>
                  <a:pt x="45697" y="863505"/>
                </a:lnTo>
                <a:lnTo>
                  <a:pt x="38080" y="839078"/>
                </a:lnTo>
                <a:lnTo>
                  <a:pt x="31416" y="814017"/>
                </a:lnTo>
                <a:lnTo>
                  <a:pt x="25070" y="788638"/>
                </a:lnTo>
                <a:lnTo>
                  <a:pt x="19357" y="762943"/>
                </a:lnTo>
                <a:lnTo>
                  <a:pt x="14280" y="736612"/>
                </a:lnTo>
                <a:lnTo>
                  <a:pt x="10155" y="709648"/>
                </a:lnTo>
                <a:lnTo>
                  <a:pt x="8568" y="696007"/>
                </a:lnTo>
                <a:lnTo>
                  <a:pt x="6664" y="682366"/>
                </a:lnTo>
                <a:lnTo>
                  <a:pt x="5395" y="668725"/>
                </a:lnTo>
                <a:lnTo>
                  <a:pt x="3808" y="654767"/>
                </a:lnTo>
                <a:lnTo>
                  <a:pt x="2538" y="640491"/>
                </a:lnTo>
                <a:lnTo>
                  <a:pt x="1904" y="626216"/>
                </a:lnTo>
                <a:lnTo>
                  <a:pt x="952" y="611940"/>
                </a:lnTo>
                <a:lnTo>
                  <a:pt x="634" y="597348"/>
                </a:lnTo>
                <a:lnTo>
                  <a:pt x="317" y="582438"/>
                </a:lnTo>
                <a:lnTo>
                  <a:pt x="0" y="567845"/>
                </a:lnTo>
                <a:lnTo>
                  <a:pt x="0" y="171622"/>
                </a:lnTo>
                <a:lnTo>
                  <a:pt x="59025" y="174160"/>
                </a:lnTo>
                <a:lnTo>
                  <a:pt x="63150" y="174160"/>
                </a:lnTo>
                <a:lnTo>
                  <a:pt x="72988" y="174160"/>
                </a:lnTo>
                <a:lnTo>
                  <a:pt x="89489" y="174160"/>
                </a:lnTo>
                <a:lnTo>
                  <a:pt x="111068" y="173526"/>
                </a:lnTo>
                <a:lnTo>
                  <a:pt x="137408" y="171939"/>
                </a:lnTo>
                <a:lnTo>
                  <a:pt x="152005" y="170670"/>
                </a:lnTo>
                <a:lnTo>
                  <a:pt x="168190" y="169084"/>
                </a:lnTo>
                <a:lnTo>
                  <a:pt x="184691" y="167498"/>
                </a:lnTo>
                <a:lnTo>
                  <a:pt x="202462" y="164960"/>
                </a:lnTo>
                <a:lnTo>
                  <a:pt x="220868" y="162422"/>
                </a:lnTo>
                <a:lnTo>
                  <a:pt x="239908" y="159250"/>
                </a:lnTo>
                <a:lnTo>
                  <a:pt x="259901" y="156078"/>
                </a:lnTo>
                <a:lnTo>
                  <a:pt x="280210" y="151637"/>
                </a:lnTo>
                <a:lnTo>
                  <a:pt x="301155" y="147195"/>
                </a:lnTo>
                <a:lnTo>
                  <a:pt x="322734" y="141802"/>
                </a:lnTo>
                <a:lnTo>
                  <a:pt x="344630" y="136092"/>
                </a:lnTo>
                <a:lnTo>
                  <a:pt x="367161" y="129748"/>
                </a:lnTo>
                <a:lnTo>
                  <a:pt x="389692" y="122768"/>
                </a:lnTo>
                <a:lnTo>
                  <a:pt x="412223" y="114838"/>
                </a:lnTo>
                <a:lnTo>
                  <a:pt x="435389" y="106272"/>
                </a:lnTo>
                <a:lnTo>
                  <a:pt x="458238" y="96755"/>
                </a:lnTo>
                <a:lnTo>
                  <a:pt x="481086" y="86921"/>
                </a:lnTo>
                <a:lnTo>
                  <a:pt x="492828" y="81211"/>
                </a:lnTo>
                <a:lnTo>
                  <a:pt x="504252" y="75818"/>
                </a:lnTo>
                <a:lnTo>
                  <a:pt x="515676" y="69791"/>
                </a:lnTo>
                <a:lnTo>
                  <a:pt x="527100" y="64081"/>
                </a:lnTo>
                <a:lnTo>
                  <a:pt x="538524" y="57419"/>
                </a:lnTo>
                <a:lnTo>
                  <a:pt x="549631" y="50757"/>
                </a:lnTo>
                <a:lnTo>
                  <a:pt x="561056" y="44412"/>
                </a:lnTo>
                <a:lnTo>
                  <a:pt x="572162" y="37116"/>
                </a:lnTo>
                <a:lnTo>
                  <a:pt x="583269" y="30137"/>
                </a:lnTo>
                <a:lnTo>
                  <a:pt x="594376" y="22523"/>
                </a:lnTo>
                <a:lnTo>
                  <a:pt x="626110" y="0"/>
                </a:lnTo>
                <a:close/>
              </a:path>
            </a:pathLst>
          </a:cu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sym charset="-122" panose="02010600030101010101" pitchFamily="2" typeface="宋体"/>
            </a:endParaRPr>
          </a:p>
        </p:txBody>
      </p:sp>
      <p:sp>
        <p:nvSpPr>
          <p:cNvPr id="5129" name="Text Box 9"/>
          <p:cNvSpPr txBox="1">
            <a:spLocks noChangeArrowheads="1"/>
          </p:cNvSpPr>
          <p:nvPr/>
        </p:nvSpPr>
        <p:spPr bwMode="auto">
          <a:xfrm>
            <a:off x="2108200" y="3824288"/>
            <a:ext cx="46355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base">
              <a:spcBef>
                <a:spcPct val="0"/>
              </a:spcBef>
              <a:spcAft>
                <a:spcPct val="0"/>
              </a:spcAft>
              <a:buFont charset="0" panose="020b0604020202020204" pitchFamily="34" typeface="Arial"/>
              <a:buNone/>
            </a:pPr>
            <a:r>
              <a:rPr altLang="zh-CN" b="1" lang="zh-CN" sz="2000">
                <a:solidFill>
                  <a:srgbClr val="FFFFFF"/>
                </a:solidFill>
                <a:latin charset="0" panose="020b0604020202020204" pitchFamily="34" typeface="Arial"/>
                <a:ea charset="-122" panose="020b0503020204020204" pitchFamily="34" typeface="微软雅黑"/>
              </a:rPr>
              <a:t>释</a:t>
            </a:r>
          </a:p>
          <a:p>
            <a:pPr fontAlgn="base">
              <a:spcBef>
                <a:spcPct val="0"/>
              </a:spcBef>
              <a:spcAft>
                <a:spcPct val="0"/>
              </a:spcAft>
              <a:buFont charset="0" panose="020b0604020202020204" pitchFamily="34" typeface="Arial"/>
              <a:buNone/>
            </a:pPr>
            <a:r>
              <a:rPr altLang="zh-CN" b="1" lang="zh-CN" sz="2000">
                <a:solidFill>
                  <a:srgbClr val="FFFFFF"/>
                </a:solidFill>
                <a:latin charset="0" panose="020b0604020202020204" pitchFamily="34" typeface="Arial"/>
                <a:ea charset="-122" panose="020b0503020204020204" pitchFamily="34" typeface="微软雅黑"/>
              </a:rPr>
              <a:t>义</a:t>
            </a:r>
          </a:p>
        </p:txBody>
      </p:sp>
      <p:sp>
        <p:nvSpPr>
          <p:cNvPr id="5130" name="Text Box 10"/>
          <p:cNvSpPr txBox="1">
            <a:spLocks noChangeArrowheads="1"/>
          </p:cNvSpPr>
          <p:nvPr/>
        </p:nvSpPr>
        <p:spPr bwMode="auto">
          <a:xfrm>
            <a:off x="2108200" y="5214938"/>
            <a:ext cx="463550"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spcBef>
                <a:spcPct val="0"/>
              </a:spcBef>
              <a:spcAft>
                <a:spcPct val="0"/>
              </a:spcAft>
              <a:buFont charset="0" panose="020b0604020202020204" pitchFamily="34" typeface="Arial"/>
              <a:buNone/>
            </a:pPr>
            <a:r>
              <a:rPr altLang="en-US" b="1" lang="zh-CN">
                <a:solidFill>
                  <a:srgbClr val="FFFFFF"/>
                </a:solidFill>
                <a:latin charset="0" panose="020b0604020202020204" pitchFamily="34" typeface="Arial"/>
                <a:ea charset="-122" panose="020b0503020204020204" pitchFamily="34" typeface="微软雅黑"/>
              </a:rPr>
              <a:t>背景</a:t>
            </a:r>
          </a:p>
        </p:txBody>
      </p:sp>
    </p:spTree>
    <p:extLst>
      <p:ext uri="{BB962C8B-B14F-4D97-AF65-F5344CB8AC3E}">
        <p14:creationId val="1051250757"/>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554"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23556" name="组合 8"/>
          <p:cNvGrpSpPr/>
          <p:nvPr/>
        </p:nvGrpSpPr>
        <p:grpSpPr>
          <a:xfrm>
            <a:off x="1250950" y="209550"/>
            <a:ext cx="9690100" cy="1028700"/>
            <a:chExt cx="9690039" cy="1028700"/>
          </a:xfrm>
        </p:grpSpPr>
        <p:sp>
          <p:nvSpPr>
            <p:cNvPr id="23557"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3558"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23559" name="Copyright Notice"/>
          <p:cNvSpPr>
            <a:spLocks noChangeArrowheads="1"/>
          </p:cNvSpPr>
          <p:nvPr/>
        </p:nvSpPr>
        <p:spPr bwMode="auto">
          <a:xfrm>
            <a:off x="3079188" y="384175"/>
            <a:ext cx="6033625" cy="552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p>
            <a:pPr algn="ctr" fontAlgn="base">
              <a:spcBef>
                <a:spcPct val="0"/>
              </a:spcBef>
              <a:spcAft>
                <a:spcPct val="0"/>
              </a:spcAft>
              <a:buFont charset="0" panose="020b0604020202020204" pitchFamily="34" typeface="Arial"/>
              <a:buNone/>
            </a:pPr>
            <a:r>
              <a:rPr altLang="en-US" b="1" lang="zh-CN" sz="3200">
                <a:solidFill>
                  <a:srgbClr val="FFFFFF"/>
                </a:solidFill>
                <a:latin charset="-122" panose="03000509000000000000" pitchFamily="65" typeface="方正美黑简体"/>
                <a:ea charset="-122" panose="020b0503020204020204" pitchFamily="34" typeface="微软雅黑"/>
                <a:sym charset="-122" panose="03000509000000000000" pitchFamily="65" typeface="方正美黑简体"/>
              </a:rPr>
              <a:t>总结与展望POWER TEMPLATE</a:t>
            </a:r>
          </a:p>
        </p:txBody>
      </p:sp>
      <p:pic>
        <p:nvPicPr>
          <p:cNvPr id="23560" name="图片 3"/>
          <p:cNvPicPr>
            <a:picLocks noChangeArrowheads="1" noChangeAspect="1"/>
          </p:cNvPicPr>
          <p:nvPr/>
        </p:nvPicPr>
        <p:blipFill>
          <a:blip r:embed="rId3">
            <a:extLst>
              <a:ext uri="{28A0092B-C50C-407E-A947-70E740481C1C}">
                <a14:useLocalDpi val="0"/>
              </a:ext>
            </a:extLst>
          </a:blip>
          <a:stretch>
            <a:fillRect/>
          </a:stretch>
        </p:blipFill>
        <p:spPr bwMode="auto">
          <a:xfrm>
            <a:off x="1416050" y="2417763"/>
            <a:ext cx="4575175" cy="3051175"/>
          </a:xfrm>
          <a:prstGeom prst="rect">
            <a:avLst/>
          </a:prstGeom>
          <a:noFill/>
          <a:ln cap="flat" cmpd="sng" w="9525">
            <a:solidFill>
              <a:srgbClr val="008BA3"/>
            </a:solidFill>
            <a:miter lim="800000"/>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pic>
      <p:sp>
        <p:nvSpPr>
          <p:cNvPr id="23561" name="直接连接符 5"/>
          <p:cNvSpPr>
            <a:spLocks noChangeShapeType="1"/>
          </p:cNvSpPr>
          <p:nvPr/>
        </p:nvSpPr>
        <p:spPr bwMode="auto">
          <a:xfrm flipH="1">
            <a:off x="6381750" y="2381250"/>
            <a:ext cx="0" cy="3124200"/>
          </a:xfrm>
          <a:prstGeom prst="line">
            <a:avLst/>
          </a:prstGeom>
          <a:noFill/>
          <a:ln cap="flat" cmpd="sng" w="6350">
            <a:solidFill>
              <a:srgbClr val="BFBFBF"/>
            </a:solidFill>
            <a:prstDash val="dash"/>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23562" name="矩形 6"/>
          <p:cNvSpPr>
            <a:spLocks noChangeArrowheads="1"/>
          </p:cNvSpPr>
          <p:nvPr/>
        </p:nvSpPr>
        <p:spPr bwMode="auto">
          <a:xfrm>
            <a:off x="6665914" y="3892550"/>
            <a:ext cx="4002087" cy="1371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lnSpc>
                <a:spcPct val="150000"/>
              </a:lnSpc>
              <a:spcBef>
                <a:spcPct val="0"/>
              </a:spcBef>
              <a:spcAft>
                <a:spcPct val="0"/>
              </a:spcAft>
              <a:buFont charset="0" panose="020b0604020202020204" pitchFamily="34" typeface="Arial"/>
              <a:buNone/>
            </a:pPr>
            <a:r>
              <a:rPr altLang="en-US" lang="zh-CN" sz="1400">
                <a:solidFill>
                  <a:srgbClr val="008BA3"/>
                </a:solidFill>
                <a:latin charset="-122" panose="020b0503020204020204" pitchFamily="34" typeface="微软雅黑"/>
                <a:ea charset="-122" panose="020b0503020204020204" pitchFamily="34" typeface="微软雅黑"/>
                <a:sym charset="-122" panose="020b0503020204020204" pitchFamily="34" typeface="微软雅黑"/>
              </a:rPr>
              <a:t>写入你的解说|写入你的解说|写入你的解说|写入你的解说|写入你的解说|写入你的解说|写入你的解说|写入你的解说|写入你的解说|写入你的解说|写入你的解说|写入你的解说|写入你的解说|写入</a:t>
            </a:r>
          </a:p>
        </p:txBody>
      </p:sp>
      <p:sp>
        <p:nvSpPr>
          <p:cNvPr id="23563" name="文本框 8"/>
          <p:cNvSpPr>
            <a:spLocks noChangeArrowheads="1"/>
          </p:cNvSpPr>
          <p:nvPr/>
        </p:nvSpPr>
        <p:spPr bwMode="auto">
          <a:xfrm>
            <a:off x="6684964" y="2311400"/>
            <a:ext cx="3983037" cy="1371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lnSpc>
                <a:spcPct val="150000"/>
              </a:lnSpc>
              <a:spcBef>
                <a:spcPct val="0"/>
              </a:spcBef>
              <a:spcAft>
                <a:spcPct val="0"/>
              </a:spcAft>
              <a:buFont charset="0" panose="020b0604020202020204" pitchFamily="34" typeface="Arial"/>
              <a:buNone/>
            </a:pPr>
            <a:r>
              <a:rPr altLang="en-US" lang="zh-CN" sz="1400">
                <a:solidFill>
                  <a:srgbClr val="008BA3"/>
                </a:solidFill>
                <a:latin charset="-122" panose="020b0503020204020204" pitchFamily="34" typeface="微软雅黑"/>
                <a:ea charset="-122" panose="020b0503020204020204" pitchFamily="34" typeface="微软雅黑"/>
                <a:sym charset="-122" panose="020b0503020204020204" pitchFamily="34" typeface="微软雅黑"/>
              </a:rPr>
              <a:t>写入你的解说|写入你的解说|写入你的解说|写入你的解说|写入你的解说|写入你的解说|写入你的解说|写入你的解说|写入你的解说|写入你的解说|写入你的解说|写入你的解说|写入你的解说|写入</a:t>
            </a:r>
          </a:p>
        </p:txBody>
      </p:sp>
    </p:spTree>
    <p:extLst>
      <p:ext uri="{BB962C8B-B14F-4D97-AF65-F5344CB8AC3E}">
        <p14:creationId val="2844050170"/>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任意多边形 17"/>
          <p:cNvSpPr>
            <a:spLocks noChangeArrowheads="1"/>
          </p:cNvSpPr>
          <p:nvPr/>
        </p:nvSpPr>
        <p:spPr bwMode="auto">
          <a:xfrm flipV="1">
            <a:off x="1155700" y="1765300"/>
            <a:ext cx="9856788" cy="3624263"/>
          </a:xfrm>
          <a:custGeom>
            <a:gdLst>
              <a:gd fmla="*/ 0 w 10210800" name="T0"/>
              <a:gd fmla="*/ 3869778 h 3869778" name="T1"/>
              <a:gd fmla="*/ 4838700 w 10210800" name="T2"/>
              <a:gd fmla="*/ 3869778 h 3869778" name="T3"/>
              <a:gd fmla="*/ 5105400 w 10210800" name="T4"/>
              <a:gd fmla="*/ 3409950 h 3869778" name="T5"/>
              <a:gd fmla="*/ 5372100 w 10210800" name="T6"/>
              <a:gd fmla="*/ 3869778 h 3869778" name="T7"/>
              <a:gd fmla="*/ 10210800 w 10210800" name="T8"/>
              <a:gd fmla="*/ 3869778 h 3869778" name="T9"/>
              <a:gd fmla="*/ 10210800 w 10210800" name="T10"/>
              <a:gd fmla="*/ 459828 h 3869778" name="T11"/>
              <a:gd fmla="*/ 5372100 w 10210800" name="T12"/>
              <a:gd fmla="*/ 459828 h 3869778" name="T13"/>
              <a:gd fmla="*/ 5105400 w 10210800" name="T14"/>
              <a:gd fmla="*/ 0 h 3869778" name="T15"/>
              <a:gd fmla="*/ 4838700 w 10210800" name="T16"/>
              <a:gd fmla="*/ 459828 h 3869778" name="T17"/>
              <a:gd fmla="*/ 0 w 10210800" name="T18"/>
              <a:gd fmla="*/ 459828 h 386977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210800" name="T30"/>
              <a:gd fmla="*/ 0 h 3869778" name="T31"/>
              <a:gd fmla="*/ 10210800 w 10210800" name="T32"/>
              <a:gd fmla="*/ 3869778 h 386977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869778" w="10210800">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close/>
              </a:path>
            </a:pathLst>
          </a:custGeom>
          <a:solidFill>
            <a:srgbClr val="003366"/>
          </a:solidFill>
          <a:effectLst/>
          <a:extLs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79" name="文本框 19"/>
          <p:cNvSpPr>
            <a:spLocks noChangeArrowheads="1"/>
          </p:cNvSpPr>
          <p:nvPr/>
        </p:nvSpPr>
        <p:spPr bwMode="auto">
          <a:xfrm>
            <a:off x="1695450" y="3605213"/>
            <a:ext cx="88011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fontAlgn="base">
              <a:spcBef>
                <a:spcPct val="0"/>
              </a:spcBef>
              <a:spcAft>
                <a:spcPct val="0"/>
              </a:spcAft>
              <a:buFont charset="0" panose="020b0604020202020204" pitchFamily="34" typeface="Arial"/>
              <a:buNone/>
            </a:pPr>
            <a:r>
              <a:rPr altLang="zh-CN" b="1" lang="en-US" sz="48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Thanks for your attention</a:t>
            </a:r>
          </a:p>
        </p:txBody>
      </p:sp>
      <p:pic>
        <p:nvPicPr>
          <p:cNvPr descr="office6\wpsassist\cache\A000220150318R18PPIC" id="24580" name="Picture 4"/>
          <p:cNvPicPr>
            <a:picLocks noChangeArrowheads="1" noChangeAspect="1"/>
          </p:cNvPicPr>
          <p:nvPr/>
        </p:nvPicPr>
        <p:blipFill>
          <a:blip r:embed="rId2">
            <a:extLst>
              <a:ext uri="{28A0092B-C50C-407E-A947-70E740481C1C}">
                <a14:useLocalDpi val="0"/>
              </a:ext>
            </a:extLst>
          </a:blip>
          <a:stretch>
            <a:fillRect/>
          </a:stretch>
        </p:blipFill>
        <p:spPr bwMode="auto">
          <a:xfrm>
            <a:off x="-6350" y="-69850"/>
            <a:ext cx="3546475" cy="1758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大学LOGO" id="24581" name="Picture 5"/>
          <p:cNvPicPr>
            <a:picLocks noChangeArrowheads="1" noChangeAspect="1"/>
          </p:cNvPicPr>
          <p:nvPr/>
        </p:nvPicPr>
        <p:blipFill>
          <a:blip r:embed="rId3">
            <a:extLst>
              <a:ext uri="{28A0092B-C50C-407E-A947-70E740481C1C}">
                <a14:useLocalDpi val="0"/>
              </a:ext>
            </a:extLst>
          </a:blip>
          <a:stretch>
            <a:fillRect/>
          </a:stretch>
        </p:blipFill>
        <p:spPr bwMode="auto">
          <a:xfrm>
            <a:off x="5048250" y="5499100"/>
            <a:ext cx="2025650" cy="546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4582" name="文本框 17"/>
          <p:cNvSpPr>
            <a:spLocks noChangeArrowheads="1"/>
          </p:cNvSpPr>
          <p:nvPr/>
        </p:nvSpPr>
        <p:spPr bwMode="auto">
          <a:xfrm>
            <a:off x="2095500" y="4391025"/>
            <a:ext cx="2468563"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000">
                <a:solidFill>
                  <a:srgbClr val="FFFFFF"/>
                </a:solidFill>
                <a:latin charset="-122" panose="020b0809000000000000" pitchFamily="49" typeface="华康俪金黑W8"/>
                <a:ea charset="-122" panose="020b0503020204020204" pitchFamily="34" typeface="微软雅黑"/>
                <a:sym charset="-122" panose="020b0809000000000000" pitchFamily="49" typeface="华康俪金黑W8"/>
              </a:rPr>
              <a:t>答辩人：小朋友</a:t>
            </a:r>
          </a:p>
        </p:txBody>
      </p:sp>
      <p:sp>
        <p:nvSpPr>
          <p:cNvPr id="24583" name="文本框 19"/>
          <p:cNvSpPr>
            <a:spLocks noChangeArrowheads="1"/>
          </p:cNvSpPr>
          <p:nvPr/>
        </p:nvSpPr>
        <p:spPr bwMode="auto">
          <a:xfrm>
            <a:off x="7194549" y="4419600"/>
            <a:ext cx="1500188"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000">
                <a:solidFill>
                  <a:srgbClr val="FFFFFF"/>
                </a:solidFill>
                <a:latin charset="-122" panose="020b0503020204020204" pitchFamily="34" typeface="微软雅黑"/>
                <a:ea charset="-122" panose="020b0503020204020204" pitchFamily="34" typeface="微软雅黑"/>
                <a:sym charset="-122" panose="020b0809000000000000" pitchFamily="49" typeface="华康俪金黑W8"/>
              </a:rPr>
              <a:t>导 师：</a:t>
            </a:r>
          </a:p>
        </p:txBody>
      </p:sp>
      <p:sp>
        <p:nvSpPr>
          <p:cNvPr id="24584" name="矩形 20"/>
          <p:cNvSpPr>
            <a:spLocks noChangeArrowheads="1"/>
          </p:cNvSpPr>
          <p:nvPr/>
        </p:nvSpPr>
        <p:spPr bwMode="auto">
          <a:xfrm>
            <a:off x="8529639" y="4419600"/>
            <a:ext cx="1516062"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000">
                <a:solidFill>
                  <a:srgbClr val="FFFFFF"/>
                </a:solidFill>
                <a:latin charset="-122" panose="020b0809000000000000" pitchFamily="49" typeface="华康俪金黑W8"/>
                <a:ea charset="-122" panose="020b0503020204020204" pitchFamily="34" typeface="微软雅黑"/>
                <a:sym charset="-122" panose="020b0809000000000000" pitchFamily="49" typeface="华康俪金黑W8"/>
              </a:rPr>
              <a:t>乐大奶奶</a:t>
            </a:r>
          </a:p>
        </p:txBody>
      </p:sp>
      <p:grpSp>
        <p:nvGrpSpPr>
          <p:cNvPr id="24585" name="Group 9"/>
          <p:cNvGrpSpPr/>
          <p:nvPr/>
        </p:nvGrpSpPr>
        <p:grpSpPr>
          <a:xfrm>
            <a:off x="4230688" y="2459038"/>
            <a:ext cx="3514725" cy="1077912"/>
            <a:chExt cx="5534" cy="1696"/>
          </a:xfrm>
        </p:grpSpPr>
        <p:sp>
          <p:nvSpPr>
            <p:cNvPr id="24586" name="任意多边形 8"/>
            <p:cNvSpPr>
              <a:spLocks noChangeArrowheads="1"/>
            </p:cNvSpPr>
            <p:nvPr/>
          </p:nvSpPr>
          <p:spPr bwMode="auto">
            <a:xfrm>
              <a:off x="0" y="84"/>
              <a:ext cx="440"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87" name="任意多边形 9"/>
            <p:cNvSpPr>
              <a:spLocks noChangeArrowheads="1"/>
            </p:cNvSpPr>
            <p:nvPr/>
          </p:nvSpPr>
          <p:spPr bwMode="auto">
            <a:xfrm flipV="1">
              <a:off x="0" y="466"/>
              <a:ext cx="440"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88" name="任意多边形 10"/>
            <p:cNvSpPr>
              <a:spLocks noChangeArrowheads="1"/>
            </p:cNvSpPr>
            <p:nvPr/>
          </p:nvSpPr>
          <p:spPr bwMode="auto">
            <a:xfrm>
              <a:off x="440"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89" name="任意多边形 11"/>
            <p:cNvSpPr>
              <a:spLocks noChangeArrowheads="1"/>
            </p:cNvSpPr>
            <p:nvPr/>
          </p:nvSpPr>
          <p:spPr bwMode="auto">
            <a:xfrm>
              <a:off x="88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0" name="任意多边形 12"/>
            <p:cNvSpPr>
              <a:spLocks noChangeArrowheads="1"/>
            </p:cNvSpPr>
            <p:nvPr/>
          </p:nvSpPr>
          <p:spPr bwMode="auto">
            <a:xfrm flipV="1">
              <a:off x="220" y="83"/>
              <a:ext cx="441" cy="381"/>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1" name="任意多边形 13"/>
            <p:cNvSpPr>
              <a:spLocks noChangeArrowheads="1"/>
            </p:cNvSpPr>
            <p:nvPr/>
          </p:nvSpPr>
          <p:spPr bwMode="auto">
            <a:xfrm flipV="1">
              <a:off x="661" y="83"/>
              <a:ext cx="441" cy="381"/>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2" name="任意多边形 14"/>
            <p:cNvSpPr>
              <a:spLocks noChangeArrowheads="1"/>
            </p:cNvSpPr>
            <p:nvPr/>
          </p:nvSpPr>
          <p:spPr bwMode="auto">
            <a:xfrm flipV="1">
              <a:off x="881" y="465"/>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3" name="任意多边形 15"/>
            <p:cNvSpPr>
              <a:spLocks noChangeArrowheads="1"/>
            </p:cNvSpPr>
            <p:nvPr/>
          </p:nvSpPr>
          <p:spPr bwMode="auto">
            <a:xfrm>
              <a:off x="661" y="465"/>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4" name="任意多边形 16"/>
            <p:cNvSpPr>
              <a:spLocks noChangeArrowheads="1"/>
            </p:cNvSpPr>
            <p:nvPr/>
          </p:nvSpPr>
          <p:spPr bwMode="auto">
            <a:xfrm flipV="1">
              <a:off x="661"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5" name="任意多边形 17"/>
            <p:cNvSpPr>
              <a:spLocks noChangeArrowheads="1"/>
            </p:cNvSpPr>
            <p:nvPr/>
          </p:nvSpPr>
          <p:spPr bwMode="auto">
            <a:xfrm>
              <a:off x="440" y="847"/>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6" name="任意多边形 18"/>
            <p:cNvSpPr>
              <a:spLocks noChangeArrowheads="1"/>
            </p:cNvSpPr>
            <p:nvPr/>
          </p:nvSpPr>
          <p:spPr bwMode="auto">
            <a:xfrm flipV="1">
              <a:off x="440" y="1230"/>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7" name="任意多边形 19"/>
            <p:cNvSpPr>
              <a:spLocks noChangeArrowheads="1"/>
            </p:cNvSpPr>
            <p:nvPr/>
          </p:nvSpPr>
          <p:spPr bwMode="auto">
            <a:xfrm>
              <a:off x="220" y="1229"/>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8" name="任意多边形 20"/>
            <p:cNvSpPr>
              <a:spLocks noChangeArrowheads="1"/>
            </p:cNvSpPr>
            <p:nvPr/>
          </p:nvSpPr>
          <p:spPr bwMode="auto">
            <a:xfrm>
              <a:off x="661" y="1229"/>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599" name="任意多边形 21"/>
            <p:cNvSpPr>
              <a:spLocks noChangeArrowheads="1"/>
            </p:cNvSpPr>
            <p:nvPr/>
          </p:nvSpPr>
          <p:spPr bwMode="auto">
            <a:xfrm flipV="1">
              <a:off x="881" y="1230"/>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CC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0" name="任意多边形 22"/>
            <p:cNvSpPr>
              <a:spLocks noChangeArrowheads="1"/>
            </p:cNvSpPr>
            <p:nvPr/>
          </p:nvSpPr>
          <p:spPr bwMode="auto">
            <a:xfrm>
              <a:off x="1102" y="1229"/>
              <a:ext cx="440"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61B7F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1" name="任意多边形 24"/>
            <p:cNvSpPr>
              <a:spLocks noChangeArrowheads="1"/>
            </p:cNvSpPr>
            <p:nvPr/>
          </p:nvSpPr>
          <p:spPr bwMode="auto">
            <a:xfrm>
              <a:off x="172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2" name="任意多边形 25"/>
            <p:cNvSpPr>
              <a:spLocks noChangeArrowheads="1"/>
            </p:cNvSpPr>
            <p:nvPr/>
          </p:nvSpPr>
          <p:spPr bwMode="auto">
            <a:xfrm flipV="1">
              <a:off x="172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3" name="任意多边形 26"/>
            <p:cNvSpPr>
              <a:spLocks noChangeArrowheads="1"/>
            </p:cNvSpPr>
            <p:nvPr/>
          </p:nvSpPr>
          <p:spPr bwMode="auto">
            <a:xfrm>
              <a:off x="216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4" name="任意多边形 27"/>
            <p:cNvSpPr>
              <a:spLocks noChangeArrowheads="1"/>
            </p:cNvSpPr>
            <p:nvPr/>
          </p:nvSpPr>
          <p:spPr bwMode="auto">
            <a:xfrm>
              <a:off x="2603"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5" name="任意多边形 28"/>
            <p:cNvSpPr>
              <a:spLocks noChangeArrowheads="1"/>
            </p:cNvSpPr>
            <p:nvPr/>
          </p:nvSpPr>
          <p:spPr bwMode="auto">
            <a:xfrm flipV="1">
              <a:off x="194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6" name="任意多边形 29"/>
            <p:cNvSpPr>
              <a:spLocks noChangeArrowheads="1"/>
            </p:cNvSpPr>
            <p:nvPr/>
          </p:nvSpPr>
          <p:spPr bwMode="auto">
            <a:xfrm flipV="1">
              <a:off x="2383"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7" name="任意多边形 30"/>
            <p:cNvSpPr>
              <a:spLocks noChangeArrowheads="1"/>
            </p:cNvSpPr>
            <p:nvPr/>
          </p:nvSpPr>
          <p:spPr bwMode="auto">
            <a:xfrm flipV="1">
              <a:off x="2603"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8" name="任意多边形 31"/>
            <p:cNvSpPr>
              <a:spLocks noChangeArrowheads="1"/>
            </p:cNvSpPr>
            <p:nvPr/>
          </p:nvSpPr>
          <p:spPr bwMode="auto">
            <a:xfrm>
              <a:off x="2824"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09" name="任意多边形 32"/>
            <p:cNvSpPr>
              <a:spLocks noChangeArrowheads="1"/>
            </p:cNvSpPr>
            <p:nvPr/>
          </p:nvSpPr>
          <p:spPr bwMode="auto">
            <a:xfrm flipV="1">
              <a:off x="2824"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0" name="任意多边形 33"/>
            <p:cNvSpPr>
              <a:spLocks noChangeArrowheads="1"/>
            </p:cNvSpPr>
            <p:nvPr/>
          </p:nvSpPr>
          <p:spPr bwMode="auto">
            <a:xfrm>
              <a:off x="2603"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1" name="任意多边形 34"/>
            <p:cNvSpPr>
              <a:spLocks noChangeArrowheads="1"/>
            </p:cNvSpPr>
            <p:nvPr/>
          </p:nvSpPr>
          <p:spPr bwMode="auto">
            <a:xfrm flipV="1">
              <a:off x="2603"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2" name="任意多边形 35"/>
            <p:cNvSpPr>
              <a:spLocks noChangeArrowheads="1"/>
            </p:cNvSpPr>
            <p:nvPr/>
          </p:nvSpPr>
          <p:spPr bwMode="auto">
            <a:xfrm>
              <a:off x="2383"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3" name="任意多边形 36"/>
            <p:cNvSpPr>
              <a:spLocks noChangeArrowheads="1"/>
            </p:cNvSpPr>
            <p:nvPr/>
          </p:nvSpPr>
          <p:spPr bwMode="auto">
            <a:xfrm flipV="1">
              <a:off x="2162"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4" name="任意多边形 37"/>
            <p:cNvSpPr>
              <a:spLocks noChangeArrowheads="1"/>
            </p:cNvSpPr>
            <p:nvPr/>
          </p:nvSpPr>
          <p:spPr bwMode="auto">
            <a:xfrm>
              <a:off x="1942"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5" name="任意多边形 38"/>
            <p:cNvSpPr>
              <a:spLocks noChangeArrowheads="1"/>
            </p:cNvSpPr>
            <p:nvPr/>
          </p:nvSpPr>
          <p:spPr bwMode="auto">
            <a:xfrm flipV="1">
              <a:off x="1721"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6" name="任意多边形 39"/>
            <p:cNvSpPr>
              <a:spLocks noChangeArrowheads="1"/>
            </p:cNvSpPr>
            <p:nvPr/>
          </p:nvSpPr>
          <p:spPr bwMode="auto">
            <a:xfrm>
              <a:off x="1721"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7" name="任意多边形 40"/>
            <p:cNvSpPr>
              <a:spLocks noChangeArrowheads="1"/>
            </p:cNvSpPr>
            <p:nvPr/>
          </p:nvSpPr>
          <p:spPr bwMode="auto">
            <a:xfrm>
              <a:off x="150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18" name="任意多边形 41"/>
            <p:cNvSpPr>
              <a:spLocks noChangeArrowheads="1"/>
            </p:cNvSpPr>
            <p:nvPr/>
          </p:nvSpPr>
          <p:spPr bwMode="auto">
            <a:xfrm flipV="1">
              <a:off x="1501"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40CCB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24619" name="组合 5"/>
            <p:cNvGrpSpPr/>
            <p:nvPr/>
          </p:nvGrpSpPr>
          <p:grpSpPr>
            <a:xfrm>
              <a:off x="3545" y="0"/>
              <a:ext cx="326" cy="1697"/>
              <a:chExt cx="406452" cy="2111970"/>
            </a:xfrm>
          </p:grpSpPr>
          <p:sp>
            <p:nvSpPr>
              <p:cNvPr id="24620" name="任意多边形 42"/>
              <p:cNvSpPr>
                <a:spLocks noChangeArrowheads="1"/>
              </p:cNvSpPr>
              <p:nvPr/>
            </p:nvSpPr>
            <p:spPr bwMode="auto">
              <a:xfrm rot="5400000">
                <a:off x="-31439" y="31439"/>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1" name="任意多边形 43"/>
              <p:cNvSpPr>
                <a:spLocks noChangeArrowheads="1"/>
              </p:cNvSpPr>
              <p:nvPr/>
            </p:nvSpPr>
            <p:spPr bwMode="auto">
              <a:xfrm flipH="1" rot="16200000">
                <a:off x="-31439" y="266097"/>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2" name="任意多边形 44"/>
              <p:cNvSpPr>
                <a:spLocks noChangeArrowheads="1"/>
              </p:cNvSpPr>
              <p:nvPr/>
            </p:nvSpPr>
            <p:spPr bwMode="auto">
              <a:xfrm rot="5400000">
                <a:off x="-31439" y="500761"/>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3" name="任意多边形 45"/>
              <p:cNvSpPr>
                <a:spLocks noChangeArrowheads="1"/>
              </p:cNvSpPr>
              <p:nvPr/>
            </p:nvSpPr>
            <p:spPr bwMode="auto">
              <a:xfrm flipH="1" rot="16200000">
                <a:off x="-31439" y="735424"/>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4" name="任意多边形 46"/>
              <p:cNvSpPr>
                <a:spLocks noChangeArrowheads="1"/>
              </p:cNvSpPr>
              <p:nvPr/>
            </p:nvSpPr>
            <p:spPr bwMode="auto">
              <a:xfrm rot="5400000">
                <a:off x="-31439" y="970089"/>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5" name="任意多边形 47"/>
              <p:cNvSpPr>
                <a:spLocks noChangeArrowheads="1"/>
              </p:cNvSpPr>
              <p:nvPr/>
            </p:nvSpPr>
            <p:spPr bwMode="auto">
              <a:xfrm flipH="1" rot="16200000">
                <a:off x="-31439" y="1204751"/>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6" name="任意多边形 48"/>
              <p:cNvSpPr>
                <a:spLocks noChangeArrowheads="1"/>
              </p:cNvSpPr>
              <p:nvPr/>
            </p:nvSpPr>
            <p:spPr bwMode="auto">
              <a:xfrm rot="5400000">
                <a:off x="-31439" y="1439416"/>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511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7" name="任意多边形 49"/>
              <p:cNvSpPr>
                <a:spLocks noChangeArrowheads="1"/>
              </p:cNvSpPr>
              <p:nvPr/>
            </p:nvSpPr>
            <p:spPr bwMode="auto">
              <a:xfrm flipH="1" rot="16200000">
                <a:off x="-31439" y="1674079"/>
                <a:ext cx="469327" cy="406449"/>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D52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24628" name="任意多边形 86"/>
            <p:cNvSpPr>
              <a:spLocks noChangeArrowheads="1"/>
            </p:cNvSpPr>
            <p:nvPr/>
          </p:nvSpPr>
          <p:spPr bwMode="auto">
            <a:xfrm flipV="1">
              <a:off x="443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29" name="任意多边形 87"/>
            <p:cNvSpPr>
              <a:spLocks noChangeArrowheads="1"/>
            </p:cNvSpPr>
            <p:nvPr/>
          </p:nvSpPr>
          <p:spPr bwMode="auto">
            <a:xfrm>
              <a:off x="443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0" name="任意多边形 88"/>
            <p:cNvSpPr>
              <a:spLocks noChangeArrowheads="1"/>
            </p:cNvSpPr>
            <p:nvPr/>
          </p:nvSpPr>
          <p:spPr bwMode="auto">
            <a:xfrm>
              <a:off x="487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1" name="任意多边形 90"/>
            <p:cNvSpPr>
              <a:spLocks noChangeArrowheads="1"/>
            </p:cNvSpPr>
            <p:nvPr/>
          </p:nvSpPr>
          <p:spPr bwMode="auto">
            <a:xfrm flipV="1">
              <a:off x="4651"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2" name="任意多边形 92"/>
            <p:cNvSpPr>
              <a:spLocks noChangeArrowheads="1"/>
            </p:cNvSpPr>
            <p:nvPr/>
          </p:nvSpPr>
          <p:spPr bwMode="auto">
            <a:xfrm>
              <a:off x="4210"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3" name="任意多边形 93"/>
            <p:cNvSpPr>
              <a:spLocks noChangeArrowheads="1"/>
            </p:cNvSpPr>
            <p:nvPr/>
          </p:nvSpPr>
          <p:spPr bwMode="auto">
            <a:xfrm flipV="1">
              <a:off x="5092" y="848"/>
              <a:ext cx="442"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4" name="任意多边形 94"/>
            <p:cNvSpPr>
              <a:spLocks noChangeArrowheads="1"/>
            </p:cNvSpPr>
            <p:nvPr/>
          </p:nvSpPr>
          <p:spPr bwMode="auto">
            <a:xfrm>
              <a:off x="4872" y="848"/>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5" name="任意多边形 95"/>
            <p:cNvSpPr>
              <a:spLocks noChangeArrowheads="1"/>
            </p:cNvSpPr>
            <p:nvPr/>
          </p:nvSpPr>
          <p:spPr bwMode="auto">
            <a:xfrm flipV="1">
              <a:off x="4872"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6" name="任意多边形 96"/>
            <p:cNvSpPr>
              <a:spLocks noChangeArrowheads="1"/>
            </p:cNvSpPr>
            <p:nvPr/>
          </p:nvSpPr>
          <p:spPr bwMode="auto">
            <a:xfrm>
              <a:off x="4651"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7" name="任意多边形 97"/>
            <p:cNvSpPr>
              <a:spLocks noChangeArrowheads="1"/>
            </p:cNvSpPr>
            <p:nvPr/>
          </p:nvSpPr>
          <p:spPr bwMode="auto">
            <a:xfrm flipV="1">
              <a:off x="4431"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8" name="任意多边形 98"/>
            <p:cNvSpPr>
              <a:spLocks noChangeArrowheads="1"/>
            </p:cNvSpPr>
            <p:nvPr/>
          </p:nvSpPr>
          <p:spPr bwMode="auto">
            <a:xfrm>
              <a:off x="4651" y="466"/>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39" name="任意多边形 99"/>
            <p:cNvSpPr>
              <a:spLocks noChangeArrowheads="1"/>
            </p:cNvSpPr>
            <p:nvPr/>
          </p:nvSpPr>
          <p:spPr bwMode="auto">
            <a:xfrm flipV="1">
              <a:off x="3990" y="1228"/>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40" name="任意多边形 103"/>
            <p:cNvSpPr>
              <a:spLocks noChangeArrowheads="1"/>
            </p:cNvSpPr>
            <p:nvPr/>
          </p:nvSpPr>
          <p:spPr bwMode="auto">
            <a:xfrm>
              <a:off x="4210" y="1229"/>
              <a:ext cx="441" cy="383"/>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FFFFCC"/>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24641" name="任意多边形 104"/>
            <p:cNvSpPr>
              <a:spLocks noChangeArrowheads="1"/>
            </p:cNvSpPr>
            <p:nvPr/>
          </p:nvSpPr>
          <p:spPr bwMode="auto">
            <a:xfrm flipV="1">
              <a:off x="5092" y="84"/>
              <a:ext cx="441" cy="382"/>
            </a:xfrm>
            <a:custGeom>
              <a:gdLst>
                <a:gd fmla="*/ 589384 w 1178768" name="T0"/>
                <a:gd fmla="*/ 0 h 1020843" name="T1"/>
                <a:gd fmla="*/ 1178768 w 1178768" name="T2"/>
                <a:gd fmla="*/ 1020843 h 1020843" name="T3"/>
                <a:gd fmla="*/ 0 w 1178768" name="T4"/>
                <a:gd fmla="*/ 1020843 h 1020843" name="T5"/>
                <a:gd fmla="*/ 0 60000 65536" name="T6"/>
                <a:gd fmla="*/ 0 60000 65536" name="T7"/>
                <a:gd fmla="*/ 0 60000 65536" name="T8"/>
                <a:gd fmla="*/ 0 w 1178768" name="T9"/>
                <a:gd fmla="*/ 0 h 1020843" name="T10"/>
                <a:gd fmla="*/ 1178768 w 1178768" name="T11"/>
                <a:gd fmla="*/ 1020843 h 1020843" name="T12"/>
              </a:gdLst>
              <a:cxnLst>
                <a:cxn ang="T6">
                  <a:pos x="T0" y="T1"/>
                </a:cxn>
                <a:cxn ang="T7">
                  <a:pos x="T2" y="T3"/>
                </a:cxn>
                <a:cxn ang="T8">
                  <a:pos x="T4" y="T5"/>
                </a:cxn>
              </a:cxnLst>
              <a:rect b="T12" l="T9" r="T11" t="T10"/>
              <a:pathLst>
                <a:path h="1020842" w="1178768">
                  <a:moveTo>
                    <a:pt x="589384" y="0"/>
                  </a:moveTo>
                  <a:lnTo>
                    <a:pt x="1178768" y="1020843"/>
                  </a:lnTo>
                  <a:lnTo>
                    <a:pt x="0" y="1020843"/>
                  </a:lnTo>
                  <a:close/>
                </a:path>
              </a:pathLst>
            </a:custGeom>
            <a:solidFill>
              <a:srgbClr val="ED1A2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Tree>
    <p:extLst>
      <p:ext uri="{BB962C8B-B14F-4D97-AF65-F5344CB8AC3E}">
        <p14:creationId val="337173716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AutoShape 2"/>
          <p:cNvSpPr>
            <a:spLocks noChangeArrowheads="1"/>
          </p:cNvSpPr>
          <p:nvPr/>
        </p:nvSpPr>
        <p:spPr bwMode="auto">
          <a:xfrm>
            <a:off x="3175" y="2401888"/>
            <a:ext cx="12190413" cy="4459287"/>
          </a:xfrm>
          <a:prstGeom prst="foldedCorner">
            <a:avLst>
              <a:gd fmla="val 12500" name="adj"/>
            </a:avLst>
          </a:prstGeom>
          <a:solidFill>
            <a:schemeClr val="accent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6147" name="文本框 3"/>
          <p:cNvSpPr>
            <a:spLocks noChangeArrowheads="1"/>
          </p:cNvSpPr>
          <p:nvPr/>
        </p:nvSpPr>
        <p:spPr bwMode="auto">
          <a:xfrm>
            <a:off x="-15875" y="1222375"/>
            <a:ext cx="5627688" cy="825500"/>
          </a:xfrm>
          <a:prstGeom prst="rect">
            <a:avLst/>
          </a:prstGeom>
          <a:solidFill>
            <a:schemeClr val="accent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a:spAutoFit/>
          </a:bodyPr>
          <a:lstStyle/>
          <a:p>
            <a:pPr fontAlgn="base">
              <a:spcBef>
                <a:spcPct val="0"/>
              </a:spcBef>
              <a:spcAft>
                <a:spcPct val="0"/>
              </a:spcAft>
              <a:buFont charset="0" panose="020b0604020202020204" pitchFamily="34" typeface="Arial"/>
              <a:buNone/>
            </a:pPr>
            <a:r>
              <a:rPr altLang="en-US" b="1" lang="zh-CN" sz="48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   关于问题的研究</a:t>
            </a:r>
          </a:p>
        </p:txBody>
      </p:sp>
      <p:grpSp>
        <p:nvGrpSpPr>
          <p:cNvPr id="6148" name="Group 4"/>
          <p:cNvGrpSpPr/>
          <p:nvPr/>
        </p:nvGrpSpPr>
        <p:grpSpPr>
          <a:xfrm>
            <a:off x="5253038" y="2651125"/>
            <a:ext cx="3125787" cy="914400"/>
            <a:chExt cx="4924" cy="1440"/>
          </a:xfrm>
        </p:grpSpPr>
        <p:sp>
          <p:nvSpPr>
            <p:cNvPr id="6149" name="Copyright Notice"/>
            <p:cNvSpPr>
              <a:spLocks noChangeArrowheads="1"/>
            </p:cNvSpPr>
            <p:nvPr/>
          </p:nvSpPr>
          <p:spPr bwMode="auto">
            <a:xfrm>
              <a:off x="390" y="762"/>
              <a:ext cx="4146" cy="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zh-CN" b="1" lang="en-US"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 POWER TEMPLATE</a:t>
              </a:r>
            </a:p>
          </p:txBody>
        </p:sp>
        <p:sp>
          <p:nvSpPr>
            <p:cNvPr id="6150" name="文本框 5"/>
            <p:cNvSpPr>
              <a:spLocks noChangeArrowheads="1"/>
            </p:cNvSpPr>
            <p:nvPr/>
          </p:nvSpPr>
          <p:spPr bwMode="auto">
            <a:xfrm>
              <a:off x="0" y="0"/>
              <a:ext cx="3089"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lang="zh-CN" sz="28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研究的意义</a:t>
              </a:r>
            </a:p>
          </p:txBody>
        </p:sp>
      </p:grpSp>
      <p:grpSp>
        <p:nvGrpSpPr>
          <p:cNvPr id="6151" name="Group 7"/>
          <p:cNvGrpSpPr/>
          <p:nvPr/>
        </p:nvGrpSpPr>
        <p:grpSpPr>
          <a:xfrm>
            <a:off x="5953125" y="3627438"/>
            <a:ext cx="3435350" cy="933450"/>
            <a:chExt cx="5408" cy="1470"/>
          </a:xfrm>
        </p:grpSpPr>
        <p:sp>
          <p:nvSpPr>
            <p:cNvPr id="6152" name="Copyright Notice"/>
            <p:cNvSpPr>
              <a:spLocks noChangeArrowheads="1"/>
            </p:cNvSpPr>
            <p:nvPr/>
          </p:nvSpPr>
          <p:spPr bwMode="auto">
            <a:xfrm>
              <a:off x="391" y="792"/>
              <a:ext cx="4143" cy="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zh-CN" b="1" lang="en-US"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 POWER TEMPLATE</a:t>
              </a:r>
            </a:p>
          </p:txBody>
        </p:sp>
        <p:sp>
          <p:nvSpPr>
            <p:cNvPr id="6153" name="文本框 6"/>
            <p:cNvSpPr>
              <a:spLocks noChangeArrowheads="1"/>
            </p:cNvSpPr>
            <p:nvPr/>
          </p:nvSpPr>
          <p:spPr bwMode="auto">
            <a:xfrm>
              <a:off x="0" y="0"/>
              <a:ext cx="4766"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lang="zh-CN" sz="28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相关理论前沿成果</a:t>
              </a:r>
            </a:p>
          </p:txBody>
        </p:sp>
      </p:grpSp>
      <p:grpSp>
        <p:nvGrpSpPr>
          <p:cNvPr id="6154" name="Group 10"/>
          <p:cNvGrpSpPr/>
          <p:nvPr/>
        </p:nvGrpSpPr>
        <p:grpSpPr>
          <a:xfrm>
            <a:off x="5953125" y="4695825"/>
            <a:ext cx="3090863" cy="920750"/>
            <a:chExt cx="4866" cy="1450"/>
          </a:xfrm>
        </p:grpSpPr>
        <p:sp>
          <p:nvSpPr>
            <p:cNvPr id="6155" name="Copyright Notice"/>
            <p:cNvSpPr>
              <a:spLocks noChangeArrowheads="1"/>
            </p:cNvSpPr>
            <p:nvPr/>
          </p:nvSpPr>
          <p:spPr bwMode="auto">
            <a:xfrm>
              <a:off x="464" y="772"/>
              <a:ext cx="4023" cy="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zh-CN" b="1" lang="en-US"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POWER TEMPLATE</a:t>
              </a:r>
            </a:p>
          </p:txBody>
        </p:sp>
        <p:sp>
          <p:nvSpPr>
            <p:cNvPr id="6156" name="文本框 8"/>
            <p:cNvSpPr>
              <a:spLocks noChangeArrowheads="1"/>
            </p:cNvSpPr>
            <p:nvPr/>
          </p:nvSpPr>
          <p:spPr bwMode="auto">
            <a:xfrm>
              <a:off x="0" y="0"/>
              <a:ext cx="4207"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lang="zh-CN" sz="28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研究结论及应用</a:t>
              </a:r>
            </a:p>
          </p:txBody>
        </p:sp>
      </p:grpSp>
      <p:grpSp>
        <p:nvGrpSpPr>
          <p:cNvPr id="6157" name="Group 13"/>
          <p:cNvGrpSpPr/>
          <p:nvPr/>
        </p:nvGrpSpPr>
        <p:grpSpPr>
          <a:xfrm>
            <a:off x="5299075" y="5643563"/>
            <a:ext cx="3125788" cy="957262"/>
            <a:chExt cx="4924" cy="1509"/>
          </a:xfrm>
        </p:grpSpPr>
        <p:sp>
          <p:nvSpPr>
            <p:cNvPr id="6158" name="Copyright Notice"/>
            <p:cNvSpPr>
              <a:spLocks noChangeArrowheads="1"/>
            </p:cNvSpPr>
            <p:nvPr/>
          </p:nvSpPr>
          <p:spPr bwMode="auto">
            <a:xfrm>
              <a:off x="390" y="831"/>
              <a:ext cx="4146" cy="5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zh-CN" b="1" lang="en-US"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 POWER TEMPLATE</a:t>
              </a:r>
            </a:p>
          </p:txBody>
        </p:sp>
        <p:sp>
          <p:nvSpPr>
            <p:cNvPr id="6159" name="文本框 9"/>
            <p:cNvSpPr>
              <a:spLocks noChangeArrowheads="1"/>
            </p:cNvSpPr>
            <p:nvPr/>
          </p:nvSpPr>
          <p:spPr bwMode="auto">
            <a:xfrm>
              <a:off x="0" y="0"/>
              <a:ext cx="3089" cy="81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lang="zh-CN" sz="28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总结与展望</a:t>
              </a:r>
            </a:p>
          </p:txBody>
        </p:sp>
      </p:grpSp>
      <p:pic>
        <p:nvPicPr>
          <p:cNvPr descr="office6\wpsassist\cache\547bd13acb314" id="6160" name="Picture 16"/>
          <p:cNvPicPr>
            <a:picLocks noChangeArrowheads="1" noChangeAspect="1"/>
          </p:cNvPicPr>
          <p:nvPr/>
        </p:nvPicPr>
        <p:blipFill>
          <a:blip r:embed="rId2">
            <a:extLst>
              <a:ext uri="{28A0092B-C50C-407E-A947-70E740481C1C}">
                <a14:useLocalDpi val="0"/>
              </a:ext>
            </a:extLst>
          </a:blip>
          <a:stretch>
            <a:fillRect/>
          </a:stretch>
        </p:blipFill>
        <p:spPr bwMode="auto">
          <a:xfrm>
            <a:off x="10274300" y="1371600"/>
            <a:ext cx="1779588" cy="53625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grpSp>
        <p:nvGrpSpPr>
          <p:cNvPr id="6161" name="Group 17"/>
          <p:cNvGrpSpPr/>
          <p:nvPr/>
        </p:nvGrpSpPr>
        <p:grpSpPr>
          <a:xfrm>
            <a:off x="958850" y="2763838"/>
            <a:ext cx="3771900" cy="3535362"/>
            <a:chExt cx="6540" cy="6130"/>
          </a:xfrm>
        </p:grpSpPr>
        <p:sp>
          <p:nvSpPr>
            <p:cNvPr id="6162" name="椭圆 2"/>
            <p:cNvSpPr>
              <a:spLocks noChangeArrowheads="1"/>
            </p:cNvSpPr>
            <p:nvPr/>
          </p:nvSpPr>
          <p:spPr bwMode="auto">
            <a:xfrm>
              <a:off x="0" y="10"/>
              <a:ext cx="6120" cy="6120"/>
            </a:xfrm>
            <a:prstGeom prst="ellipse">
              <a:avLst/>
            </a:prstGeom>
            <a:noFill/>
            <a:ln cap="flat" cmpd="sng" w="12700">
              <a:solidFill>
                <a:schemeClr val="bg1"/>
              </a:solidFill>
              <a:prstDash val="lgDash"/>
              <a:roun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pic>
          <p:nvPicPr>
            <p:cNvPr id="6163" name="图片 5"/>
            <p:cNvPicPr preferRelativeResize="0">
              <a:picLocks noChangeAspect="1"/>
            </p:cNvPicPr>
            <p:nvPr/>
          </p:nvPicPr>
          <p:blipFill>
            <a:blip r:embed="rId3">
              <a:extLst>
                <a:ext uri="{28A0092B-C50C-407E-A947-70E740481C1C}">
                  <a14:useLocalDpi val="0"/>
                </a:ext>
              </a:extLst>
            </a:blip>
            <a:stretch>
              <a:fillRect/>
            </a:stretch>
          </p:blipFill>
          <p:spPr bwMode="auto">
            <a:xfrm>
              <a:off x="220" y="1490"/>
              <a:ext cx="4320" cy="4320"/>
            </a:xfrm>
            <a:custGeom>
              <a:gdLst>
                <a:gd fmla="*/ 1371600 w 2743200" name="T0"/>
                <a:gd fmla="*/ 0 h 2743200" name="T1"/>
                <a:gd fmla="*/ 2743200 w 2743200" name="T2"/>
                <a:gd fmla="*/ 1371600 h 2743200" name="T3"/>
                <a:gd fmla="*/ 1371600 w 2743200" name="T4"/>
                <a:gd fmla="*/ 2743200 h 2743200" name="T5"/>
                <a:gd fmla="*/ 0 w 2743200" name="T6"/>
                <a:gd fmla="*/ 1371600 h 2743200" name="T7"/>
                <a:gd fmla="*/ 1371600 w 2743200" name="T8"/>
                <a:gd fmla="*/ 0 h 2743200" name="T9"/>
                <a:gd fmla="*/ 0 w 2743200" name="T10"/>
                <a:gd fmla="*/ 0 h 2743200" name="T11"/>
                <a:gd fmla="*/ 2743200 w 2743200" name="T12"/>
                <a:gd fmla="*/ 2743200 h 2743200" name="T13"/>
              </a:gdLst>
              <a:cxnLst>
                <a:cxn ang="0">
                  <a:pos x="T0" y="T1"/>
                </a:cxn>
                <a:cxn ang="0">
                  <a:pos x="T2" y="T3"/>
                </a:cxn>
                <a:cxn ang="0">
                  <a:pos x="T4" y="T5"/>
                </a:cxn>
                <a:cxn ang="0">
                  <a:pos x="T6" y="T7"/>
                </a:cxn>
                <a:cxn ang="0">
                  <a:pos x="T8" y="T9"/>
                </a:cxn>
              </a:cxnLst>
              <a:rect b="T13" l="T10" r="T12" t="T11"/>
              <a:pathLst>
                <a:path h="2743200" w="2743200">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pic>
        <p:grpSp>
          <p:nvGrpSpPr>
            <p:cNvPr id="6164" name="组合 8"/>
            <p:cNvGrpSpPr/>
            <p:nvPr/>
          </p:nvGrpSpPr>
          <p:grpSpPr>
            <a:xfrm>
              <a:off x="4220" y="0"/>
              <a:ext cx="1100" cy="1100"/>
              <a:chExt cx="698500" cy="698500"/>
            </a:xfrm>
          </p:grpSpPr>
          <p:sp>
            <p:nvSpPr>
              <p:cNvPr id="6165" name="椭圆 6"/>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66" name="文本框 7"/>
              <p:cNvSpPr>
                <a:spLocks noChangeArrowheads="1"/>
              </p:cNvSpPr>
              <p:nvPr/>
            </p:nvSpPr>
            <p:spPr bwMode="auto">
              <a:xfrm>
                <a:off x="198407" y="118418"/>
                <a:ext cx="326149" cy="506189"/>
              </a:xfrm>
              <a:prstGeom prst="rect">
                <a:avLst/>
              </a:prstGeom>
              <a:solidFill>
                <a:schemeClr val="accent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wrap="none">
                <a:spAutoFit/>
              </a:bodyPr>
              <a:lstStyle/>
              <a:p>
                <a:pPr fontAlgn="base">
                  <a:spcBef>
                    <a:spcPct val="0"/>
                  </a:spcBef>
                  <a:spcAft>
                    <a:spcPct val="0"/>
                  </a:spcAft>
                  <a:buFont charset="0" panose="020b0604020202020204" pitchFamily="34" typeface="Arial"/>
                  <a:buNone/>
                </a:pPr>
                <a:r>
                  <a:rPr altLang="zh-CN" lang="en-US" sz="2400">
                    <a:solidFill>
                      <a:srgbClr val="FFFFFF"/>
                    </a:solidFill>
                    <a:latin charset="0" panose="020b0806030902050204" pitchFamily="34" typeface="Impact"/>
                    <a:sym charset="0" panose="020b0806030902050204" pitchFamily="34" typeface="Impact"/>
                  </a:rPr>
                  <a:t>1</a:t>
                </a:r>
              </a:p>
            </p:txBody>
          </p:sp>
        </p:grpSp>
        <p:grpSp>
          <p:nvGrpSpPr>
            <p:cNvPr id="6167" name="组合 9"/>
            <p:cNvGrpSpPr/>
            <p:nvPr/>
          </p:nvGrpSpPr>
          <p:grpSpPr>
            <a:xfrm>
              <a:off x="5420" y="1640"/>
              <a:ext cx="1100" cy="1100"/>
              <a:chExt cx="698500" cy="698500"/>
            </a:xfrm>
          </p:grpSpPr>
          <p:sp>
            <p:nvSpPr>
              <p:cNvPr id="6168" name="椭圆 10"/>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69" name="文本框 11"/>
              <p:cNvSpPr>
                <a:spLocks noChangeArrowheads="1"/>
              </p:cNvSpPr>
              <p:nvPr/>
            </p:nvSpPr>
            <p:spPr bwMode="auto">
              <a:xfrm>
                <a:off x="198407" y="118418"/>
                <a:ext cx="366350" cy="506189"/>
              </a:xfrm>
              <a:prstGeom prst="rect">
                <a:avLst/>
              </a:prstGeom>
              <a:solidFill>
                <a:schemeClr val="accent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wrap="none">
                <a:spAutoFit/>
              </a:bodyPr>
              <a:lstStyle/>
              <a:p>
                <a:pPr fontAlgn="base">
                  <a:spcBef>
                    <a:spcPct val="0"/>
                  </a:spcBef>
                  <a:spcAft>
                    <a:spcPct val="0"/>
                  </a:spcAft>
                  <a:buFont charset="0" panose="020b0604020202020204" pitchFamily="34" typeface="Arial"/>
                  <a:buNone/>
                </a:pPr>
                <a:r>
                  <a:rPr altLang="zh-CN" lang="en-US" sz="2400">
                    <a:solidFill>
                      <a:srgbClr val="FFFFFF"/>
                    </a:solidFill>
                    <a:latin charset="0" panose="020b0806030902050204" pitchFamily="34" typeface="Impact"/>
                    <a:sym charset="0" panose="020b0806030902050204" pitchFamily="34" typeface="Impact"/>
                  </a:rPr>
                  <a:t>2</a:t>
                </a:r>
              </a:p>
            </p:txBody>
          </p:sp>
        </p:grpSp>
        <p:grpSp>
          <p:nvGrpSpPr>
            <p:cNvPr id="6170" name="组合 12"/>
            <p:cNvGrpSpPr/>
            <p:nvPr/>
          </p:nvGrpSpPr>
          <p:grpSpPr>
            <a:xfrm>
              <a:off x="5440" y="3280"/>
              <a:ext cx="1100" cy="1100"/>
              <a:chExt cx="698500" cy="698500"/>
            </a:xfrm>
          </p:grpSpPr>
          <p:sp>
            <p:nvSpPr>
              <p:cNvPr id="6171" name="椭圆 13"/>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72" name="文本框 14"/>
              <p:cNvSpPr>
                <a:spLocks noChangeArrowheads="1"/>
              </p:cNvSpPr>
              <p:nvPr/>
            </p:nvSpPr>
            <p:spPr bwMode="auto">
              <a:xfrm>
                <a:off x="198408" y="118418"/>
                <a:ext cx="376837" cy="506189"/>
              </a:xfrm>
              <a:prstGeom prst="rect">
                <a:avLst/>
              </a:prstGeom>
              <a:solidFill>
                <a:schemeClr val="accent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wrap="none">
                <a:spAutoFit/>
              </a:bodyPr>
              <a:lstStyle/>
              <a:p>
                <a:pPr fontAlgn="base">
                  <a:spcBef>
                    <a:spcPct val="0"/>
                  </a:spcBef>
                  <a:spcAft>
                    <a:spcPct val="0"/>
                  </a:spcAft>
                  <a:buFont charset="0" panose="020b0604020202020204" pitchFamily="34" typeface="Arial"/>
                  <a:buNone/>
                </a:pPr>
                <a:r>
                  <a:rPr altLang="zh-CN" lang="en-US" sz="2400">
                    <a:solidFill>
                      <a:srgbClr val="FFFFFF"/>
                    </a:solidFill>
                    <a:latin charset="0" panose="020b0806030902050204" pitchFamily="34" typeface="Impact"/>
                    <a:sym charset="0" panose="020b0806030902050204" pitchFamily="34" typeface="Impact"/>
                  </a:rPr>
                  <a:t>3</a:t>
                </a:r>
              </a:p>
            </p:txBody>
          </p:sp>
        </p:grpSp>
        <p:grpSp>
          <p:nvGrpSpPr>
            <p:cNvPr id="6173" name="组合 15"/>
            <p:cNvGrpSpPr/>
            <p:nvPr/>
          </p:nvGrpSpPr>
          <p:grpSpPr>
            <a:xfrm>
              <a:off x="4360" y="4920"/>
              <a:ext cx="1100" cy="1100"/>
              <a:chExt cx="698500" cy="698500"/>
            </a:xfrm>
          </p:grpSpPr>
          <p:sp>
            <p:nvSpPr>
              <p:cNvPr id="6174" name="椭圆 16"/>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6175" name="文本框 17"/>
              <p:cNvSpPr>
                <a:spLocks noChangeArrowheads="1"/>
              </p:cNvSpPr>
              <p:nvPr/>
            </p:nvSpPr>
            <p:spPr bwMode="auto">
              <a:xfrm>
                <a:off x="198407" y="118418"/>
                <a:ext cx="366350" cy="506189"/>
              </a:xfrm>
              <a:prstGeom prst="rect">
                <a:avLst/>
              </a:prstGeom>
              <a:solidFill>
                <a:schemeClr val="accent2"/>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6990" lIns="90170" rIns="90170" tIns="46990" wrap="none">
                <a:spAutoFit/>
              </a:bodyPr>
              <a:lstStyle/>
              <a:p>
                <a:pPr fontAlgn="base">
                  <a:spcBef>
                    <a:spcPct val="0"/>
                  </a:spcBef>
                  <a:spcAft>
                    <a:spcPct val="0"/>
                  </a:spcAft>
                  <a:buFont charset="0" panose="020b0604020202020204" pitchFamily="34" typeface="Arial"/>
                  <a:buNone/>
                </a:pPr>
                <a:r>
                  <a:rPr altLang="zh-CN" lang="en-US" sz="2400">
                    <a:solidFill>
                      <a:srgbClr val="FFFFFF"/>
                    </a:solidFill>
                    <a:latin charset="0" panose="020b0806030902050204" pitchFamily="34" typeface="Impact"/>
                    <a:sym charset="0" panose="020b0806030902050204" pitchFamily="34" typeface="Impact"/>
                  </a:rPr>
                  <a:t>4</a:t>
                </a:r>
              </a:p>
            </p:txBody>
          </p:sp>
        </p:grpSp>
      </p:grpSp>
    </p:spTree>
    <p:extLst>
      <p:ext uri="{BB962C8B-B14F-4D97-AF65-F5344CB8AC3E}">
        <p14:creationId val="849449156"/>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7172" name="矩形 4"/>
          <p:cNvSpPr>
            <a:spLocks noChangeArrowheads="1"/>
          </p:cNvSpPr>
          <p:nvPr/>
        </p:nvSpPr>
        <p:spPr bwMode="auto">
          <a:xfrm flipV="1">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173" name="矩形 4"/>
          <p:cNvSpPr>
            <a:spLocks noChangeArrowheads="1"/>
          </p:cNvSpPr>
          <p:nvPr/>
        </p:nvSpPr>
        <p:spPr bwMode="auto">
          <a:xfrm>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174"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7175"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r>
              <a:rPr altLang="zh-CN" b="1" lang="en-US" sz="239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7176" name="Copyright Notice"/>
          <p:cNvSpPr>
            <a:spLocks noChangeArrowheads="1"/>
          </p:cNvSpPr>
          <p:nvPr/>
        </p:nvSpPr>
        <p:spPr bwMode="auto">
          <a:xfrm>
            <a:off x="5362013" y="3046413"/>
            <a:ext cx="2938000" cy="735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en-US" b="1" lang="zh-CN" sz="44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研究的意义</a:t>
            </a:r>
          </a:p>
        </p:txBody>
      </p:sp>
      <p:pic>
        <p:nvPicPr>
          <p:cNvPr descr="office6\wpsassist\cache\53b24f4a9c675" id="7177" name="Picture 9"/>
          <p:cNvPicPr>
            <a:picLocks noChangeArrowheads="1" noChangeAspect="1"/>
          </p:cNvPicPr>
          <p:nvPr/>
        </p:nvPicPr>
        <p:blipFill>
          <a:blip r:embed="rId3">
            <a:extLst>
              <a:ext uri="{28A0092B-C50C-407E-A947-70E740481C1C}">
                <a14:useLocalDpi val="0"/>
              </a:ext>
            </a:extLst>
          </a:blip>
          <a:stretch>
            <a:fillRect/>
          </a:stretch>
        </p:blipFill>
        <p:spPr bwMode="auto">
          <a:xfrm>
            <a:off x="9429750" y="619125"/>
            <a:ext cx="2625725" cy="540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8"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lstStyle/>
          <a:p>
            <a:pPr fontAlgn="base">
              <a:spcBef>
                <a:spcPct val="0"/>
              </a:spcBef>
              <a:spcAft>
                <a:spcPct val="0"/>
              </a:spcAft>
              <a:buFont charset="0" panose="020b0604020202020204" pitchFamily="34" typeface="Arial"/>
              <a:buNone/>
            </a:pPr>
            <a:r>
              <a:rPr altLang="zh-CN" lang="en-US" sz="4400">
                <a:solidFill>
                  <a:srgbClr val="0174AB"/>
                </a:solidFill>
                <a:latin charset="0" panose="02000503080000020003" pitchFamily="2" typeface="Bell MT"/>
                <a:ea charset="-122" panose="02010800040101010101" pitchFamily="2" typeface="华文隶书"/>
                <a:sym charset="0" panose="020b0502040204020203" pitchFamily="34" typeface="Microsoft New Tai Lue"/>
              </a:rPr>
              <a:t>SECTION</a:t>
            </a:r>
          </a:p>
        </p:txBody>
      </p:sp>
    </p:spTree>
    <p:extLst>
      <p:ext uri="{BB962C8B-B14F-4D97-AF65-F5344CB8AC3E}">
        <p14:creationId val="56727734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4"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8196" name="组合 8"/>
          <p:cNvGrpSpPr/>
          <p:nvPr/>
        </p:nvGrpSpPr>
        <p:grpSpPr>
          <a:xfrm>
            <a:off x="1250950" y="209550"/>
            <a:ext cx="9690100" cy="1028700"/>
            <a:chExt cx="9690039" cy="1028700"/>
          </a:xfrm>
        </p:grpSpPr>
        <p:sp>
          <p:nvSpPr>
            <p:cNvPr id="8197"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8198"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b0809000000000000" pitchFamily="49" typeface="华康俪金黑W8"/>
                <a:sym charset="-122" panose="02010600030101010101" pitchFamily="2" typeface="宋体"/>
              </a:endParaRPr>
            </a:p>
          </p:txBody>
        </p:sp>
      </p:grpSp>
      <p:sp>
        <p:nvSpPr>
          <p:cNvPr id="8199" name="Content Placeholder 2"/>
          <p:cNvSpPr>
            <a:spLocks noChangeArrowheads="1"/>
          </p:cNvSpPr>
          <p:nvPr/>
        </p:nvSpPr>
        <p:spPr bwMode="auto">
          <a:xfrm>
            <a:off x="815975" y="5495925"/>
            <a:ext cx="10656888" cy="814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pic>
        <p:nvPicPr>
          <p:cNvPr descr="图片11" id="8200" name="Picture 8"/>
          <p:cNvPicPr>
            <a:picLocks noChangeArrowheads="1" noChangeAspect="1"/>
          </p:cNvPicPr>
          <p:nvPr/>
        </p:nvPicPr>
        <p:blipFill>
          <a:blip r:embed="rId3">
            <a:extLst>
              <a:ext uri="{28A0092B-C50C-407E-A947-70E740481C1C}">
                <a14:useLocalDpi val="0"/>
              </a:ext>
            </a:extLst>
          </a:blip>
          <a:stretch>
            <a:fillRect/>
          </a:stretch>
        </p:blipFill>
        <p:spPr bwMode="auto">
          <a:xfrm>
            <a:off x="0" y="2028825"/>
            <a:ext cx="12192000" cy="2800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201" name="Title 13"/>
          <p:cNvSpPr>
            <a:spLocks noChangeArrowheads="1"/>
          </p:cNvSpPr>
          <p:nvPr/>
        </p:nvSpPr>
        <p:spPr bwMode="auto">
          <a:xfrm>
            <a:off x="5807075" y="2884488"/>
            <a:ext cx="54864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r" fontAlgn="base">
              <a:lnSpc>
                <a:spcPct val="90000"/>
              </a:lnSpc>
              <a:spcBef>
                <a:spcPct val="0"/>
              </a:spcBef>
              <a:spcAft>
                <a:spcPct val="0"/>
              </a:spcAft>
              <a:buFont charset="0" panose="020b0604020202020204" pitchFamily="34" typeface="Arial"/>
              <a:buNone/>
            </a:pPr>
            <a:r>
              <a:rPr altLang="zh-CN" lang="en-US" sz="3200">
                <a:solidFill>
                  <a:srgbClr val="000000"/>
                </a:solidFill>
                <a:latin charset="0" panose="020f0302020204030204" pitchFamily="34" typeface="Calibri Light"/>
                <a:sym charset="0" panose="020f0302020204030204" pitchFamily="34" typeface="Calibri Light"/>
              </a:rPr>
              <a:t>We are currently not planning on conquering the world.</a:t>
            </a:r>
            <a:br>
              <a:rPr altLang="zh-CN" lang="en-US" sz="3200">
                <a:solidFill>
                  <a:srgbClr val="000000"/>
                </a:solidFill>
                <a:latin charset="0" panose="020f0302020204030204" pitchFamily="34" typeface="Calibri Light"/>
                <a:sym charset="0" panose="020f0302020204030204" pitchFamily="34" typeface="Calibri Light"/>
              </a:rPr>
            </a:br>
            <a:r>
              <a:rPr altLang="zh-CN" lang="en-US" sz="3200">
                <a:solidFill>
                  <a:srgbClr val="000000"/>
                </a:solidFill>
                <a:latin charset="0" panose="020f0302020204030204" pitchFamily="34" typeface="Calibri Light"/>
                <a:sym charset="0" panose="020f0302020204030204" pitchFamily="34" typeface="Calibri Light"/>
              </a:rPr>
              <a:t>– Sergey Brin</a:t>
            </a:r>
          </a:p>
        </p:txBody>
      </p:sp>
      <p:sp>
        <p:nvSpPr>
          <p:cNvPr id="8202" name="Copyright Notice"/>
          <p:cNvSpPr>
            <a:spLocks noChangeArrowheads="1"/>
          </p:cNvSpPr>
          <p:nvPr/>
        </p:nvSpPr>
        <p:spPr bwMode="auto">
          <a:xfrm>
            <a:off x="2780738" y="393700"/>
            <a:ext cx="6154275"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en-US" b="1" lang="zh-CN" sz="3200">
                <a:solidFill>
                  <a:srgbClr val="EAEAEA"/>
                </a:solidFill>
                <a:latin charset="-122" panose="03000509000000000000" pitchFamily="65" typeface="方正美黑简体"/>
                <a:ea charset="-122" panose="020b0503020204020204" pitchFamily="34" typeface="微软雅黑"/>
                <a:sym charset="-122" panose="03000509000000000000" pitchFamily="65" typeface="方正美黑简体"/>
              </a:rPr>
              <a:t>研究的意义 POWER TEMPLATE</a:t>
            </a:r>
          </a:p>
        </p:txBody>
      </p:sp>
    </p:spTree>
    <p:extLst>
      <p:ext uri="{BB962C8B-B14F-4D97-AF65-F5344CB8AC3E}">
        <p14:creationId val="3001762146"/>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18"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19"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9220" name="组合 8"/>
          <p:cNvGrpSpPr/>
          <p:nvPr/>
        </p:nvGrpSpPr>
        <p:grpSpPr>
          <a:xfrm>
            <a:off x="1250950" y="209550"/>
            <a:ext cx="9690100" cy="1028700"/>
            <a:chExt cx="9690039" cy="1028700"/>
          </a:xfrm>
        </p:grpSpPr>
        <p:sp>
          <p:nvSpPr>
            <p:cNvPr id="9221"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9222"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9223" name="Copyright Notice"/>
          <p:cNvSpPr>
            <a:spLocks noChangeArrowheads="1"/>
          </p:cNvSpPr>
          <p:nvPr/>
        </p:nvSpPr>
        <p:spPr bwMode="auto">
          <a:xfrm>
            <a:off x="2780738" y="393700"/>
            <a:ext cx="6154275"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en-US" b="1" lang="zh-CN" sz="3200">
                <a:solidFill>
                  <a:srgbClr val="EAEAEA"/>
                </a:solidFill>
                <a:latin charset="-122" panose="03000509000000000000" pitchFamily="65" typeface="方正美黑简体"/>
                <a:ea charset="-122" panose="020b0503020204020204" pitchFamily="34" typeface="微软雅黑"/>
                <a:sym charset="-122" panose="03000509000000000000" pitchFamily="65" typeface="方正美黑简体"/>
              </a:rPr>
              <a:t>研究的意义 POWER TEMPLATE</a:t>
            </a:r>
          </a:p>
        </p:txBody>
      </p:sp>
      <p:grpSp>
        <p:nvGrpSpPr>
          <p:cNvPr id="9224" name="Group 8"/>
          <p:cNvGrpSpPr/>
          <p:nvPr/>
        </p:nvGrpSpPr>
        <p:grpSpPr>
          <a:xfrm>
            <a:off x="2001838" y="2151063"/>
            <a:ext cx="8002587" cy="2111375"/>
            <a:chExt cx="12603" cy="3324"/>
          </a:xfrm>
        </p:grpSpPr>
        <p:sp>
          <p:nvSpPr>
            <p:cNvPr id="9225" name="圆角矩形 7"/>
            <p:cNvSpPr>
              <a:spLocks noChangeArrowheads="1"/>
            </p:cNvSpPr>
            <p:nvPr/>
          </p:nvSpPr>
          <p:spPr bwMode="auto">
            <a:xfrm>
              <a:off x="7915" y="368"/>
              <a:ext cx="4645" cy="2617"/>
            </a:xfrm>
            <a:prstGeom prst="roundRect">
              <a:avLst>
                <a:gd fmla="val 5241" name="adj"/>
              </a:avLst>
            </a:prstGeom>
            <a:noFill/>
            <a:ln cap="flat" cmpd="sng" w="12700">
              <a:solidFill>
                <a:srgbClr val="008BA3"/>
              </a:solidFill>
              <a:prstDash val="dash"/>
              <a:roun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lIns="720000"/>
            <a:lstStyle/>
            <a:p>
              <a:pPr algn="just" fontAlgn="base">
                <a:lnSpc>
                  <a:spcPct val="130000"/>
                </a:lnSpc>
                <a:spcBef>
                  <a:spcPct val="0"/>
                </a:spcBef>
                <a:spcAft>
                  <a:spcPct val="0"/>
                </a:spcAft>
                <a:buFont charset="0" panose="020b0604020202020204" pitchFamily="34" typeface="Arial"/>
                <a:buNone/>
              </a:pPr>
              <a:endParaRPr altLang="zh-CN" lang="zh-CN" sz="1400">
                <a:solidFill>
                  <a:srgbClr val="000000"/>
                </a:solidFill>
                <a:latin charset="-122" panose="02010600030101010101" pitchFamily="2" typeface="宋体"/>
                <a:sym charset="-122" panose="02010600030101010101" pitchFamily="2" typeface="宋体"/>
              </a:endParaRPr>
            </a:p>
          </p:txBody>
        </p:sp>
        <p:sp>
          <p:nvSpPr>
            <p:cNvPr id="9226" name="圆角矩形 8"/>
            <p:cNvSpPr>
              <a:spLocks noChangeArrowheads="1"/>
            </p:cNvSpPr>
            <p:nvPr/>
          </p:nvSpPr>
          <p:spPr bwMode="auto">
            <a:xfrm>
              <a:off x="0" y="363"/>
              <a:ext cx="4643" cy="2617"/>
            </a:xfrm>
            <a:prstGeom prst="roundRect">
              <a:avLst>
                <a:gd fmla="val 5241" name="adj"/>
              </a:avLst>
            </a:prstGeom>
            <a:noFill/>
            <a:ln cap="flat" cmpd="sng" w="12700">
              <a:solidFill>
                <a:srgbClr val="008BA3"/>
              </a:solidFill>
              <a:prstDash val="dash"/>
              <a:round/>
            </a:ln>
            <a:effectLst/>
            <a:extLst>
              <a:ext uri="{909E8E84-426E-40DD-AFC4-6F175D3DCCD1}">
                <a14:hiddenFill>
                  <a:solidFill>
                    <a:srgbClr val="FFFFFF"/>
                  </a:solidFill>
                </a14:hiddenFill>
              </a:ext>
              <a:ext uri="{AF507438-7753-43E0-B8FC-AC1667EBCBE1}">
                <a14:hiddenEffects>
                  <a:effectLst>
                    <a:outerShdw algn="ctr" dir="2700000" dist="35921" rotWithShape="0">
                      <a:srgbClr val="808080"/>
                    </a:outerShdw>
                  </a:effectLst>
                </a14:hiddenEffects>
              </a:ext>
            </a:extLst>
          </p:spPr>
          <p:txBody>
            <a:bodyPr anchor="ctr" lIns="72000" rIns="828000"/>
            <a:lstStyle/>
            <a:p>
              <a:pPr algn="just" fontAlgn="base">
                <a:lnSpc>
                  <a:spcPct val="130000"/>
                </a:lnSpc>
                <a:spcBef>
                  <a:spcPct val="0"/>
                </a:spcBef>
                <a:spcAft>
                  <a:spcPct val="0"/>
                </a:spcAft>
                <a:buFont charset="0" panose="020b0604020202020204" pitchFamily="34" typeface="Arial"/>
                <a:buNone/>
              </a:pPr>
              <a:endParaRPr altLang="zh-CN" lang="zh-CN" sz="1400">
                <a:solidFill>
                  <a:srgbClr val="000000"/>
                </a:solidFill>
                <a:latin charset="-122" panose="02010600030101010101" pitchFamily="2" typeface="宋体"/>
                <a:sym charset="-122" panose="02010600030101010101" pitchFamily="2" typeface="宋体"/>
              </a:endParaRPr>
            </a:p>
          </p:txBody>
        </p:sp>
        <p:sp>
          <p:nvSpPr>
            <p:cNvPr id="9227" name="任意多边形 5"/>
            <p:cNvSpPr>
              <a:spLocks noChangeArrowheads="1"/>
            </p:cNvSpPr>
            <p:nvPr/>
          </p:nvSpPr>
          <p:spPr bwMode="auto">
            <a:xfrm>
              <a:off x="5630" y="348"/>
              <a:ext cx="1298" cy="2630"/>
            </a:xfrm>
            <a:custGeom>
              <a:gdLst>
                <a:gd fmla="*/ 423249 w 823166" name="T0"/>
                <a:gd fmla="*/ 0 h 1670140" name="T1"/>
                <a:gd fmla="*/ 439426 w 823166" name="T2"/>
                <a:gd fmla="*/ 12086 h 1670140" name="T3"/>
                <a:gd fmla="*/ 823913 w 823166" name="T4"/>
                <a:gd fmla="*/ 826589 h 1670140" name="T5"/>
                <a:gd fmla="*/ 439426 w 823166" name="T6"/>
                <a:gd fmla="*/ 1641093 h 1670140" name="T7"/>
                <a:gd fmla="*/ 400665 w 823166" name="T8"/>
                <a:gd fmla="*/ 1670050 h 1670140" name="T9"/>
                <a:gd fmla="*/ 384487 w 823166" name="T10"/>
                <a:gd fmla="*/ 1657964 h 1670140" name="T11"/>
                <a:gd fmla="*/ 0 w 823166" name="T12"/>
                <a:gd fmla="*/ 843461 h 1670140" name="T13"/>
                <a:gd fmla="*/ 384487 w 823166" name="T14"/>
                <a:gd fmla="*/ 28957 h 1670140" name="T15"/>
                <a:gd fmla="*/ 423249 w 823166" name="T16"/>
                <a:gd fmla="*/ 0 h 167014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23166" name="T27"/>
                <a:gd fmla="*/ 0 h 1670140" name="T28"/>
                <a:gd fmla="*/ 823166 w 823166" name="T29"/>
                <a:gd fmla="*/ 1670140 h 167014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70140" w="823166">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D8D8D8"/>
            </a:solidFill>
            <a:ln cap="flat" cmpd="sng" w="0">
              <a:solidFill>
                <a:srgbClr val="FFFFFF"/>
              </a:solidFill>
              <a:miter lim="800000"/>
            </a:ln>
            <a:effectLst/>
            <a:extLst>
              <a:ext uri="{AF507438-7753-43E0-B8FC-AC1667EBCBE1}">
                <a14:hiddenEffects>
                  <a:effectLst>
                    <a:outerShdw algn="ctr" dir="2700000" dist="35921" rotWithShape="0">
                      <a:srgbClr val="808080"/>
                    </a:outerShdw>
                  </a:effectLst>
                </a14:hiddenEffects>
              </a:ext>
            </a:extLst>
          </p:spPr>
          <p:txBody>
            <a:bodyPr anchor="ct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endParaRPr altLang="zh-CN" lang="zh-CN" sz="2200">
                <a:solidFill>
                  <a:srgbClr val="FFFFFF"/>
                </a:solidFill>
                <a:latin charset="-122" panose="02010600030101010101" pitchFamily="2" typeface="宋体"/>
                <a:ea charset="-122" panose="020b0604020202020204" pitchFamily="34" typeface="Arial Unicode MS"/>
                <a:cs charset="-122" panose="020b0604020202020204" pitchFamily="34" typeface="Arial Unicode MS"/>
                <a:sym charset="-122" panose="020b0604020202020204" pitchFamily="34" typeface="Arial Unicode MS"/>
              </a:endParaRPr>
            </a:p>
          </p:txBody>
        </p:sp>
        <p:sp>
          <p:nvSpPr>
            <p:cNvPr id="9228" name="任意多边形 6"/>
            <p:cNvSpPr>
              <a:spLocks noChangeArrowheads="1"/>
            </p:cNvSpPr>
            <p:nvPr/>
          </p:nvSpPr>
          <p:spPr bwMode="auto">
            <a:xfrm>
              <a:off x="3603" y="0"/>
              <a:ext cx="2695" cy="3325"/>
            </a:xfrm>
            <a:custGeom>
              <a:gdLst>
                <a:gd fmla="*/ 1055864 w 1710887" name="T0"/>
                <a:gd fmla="*/ 0 h 2111188" name="T1"/>
                <a:gd fmla="*/ 1646207 w 1710887" name="T2"/>
                <a:gd fmla="*/ 180295 h 2111188" name="T3"/>
                <a:gd fmla="*/ 1711325 w 1710887" name="T4"/>
                <a:gd fmla="*/ 228980 h 2111188" name="T5"/>
                <a:gd fmla="*/ 1672588 w 1710887" name="T6"/>
                <a:gd fmla="*/ 257942 h 2111188" name="T7"/>
                <a:gd fmla="*/ 1288352 w 1710887" name="T8"/>
                <a:gd fmla="*/ 1072561 h 2111188" name="T9"/>
                <a:gd fmla="*/ 1672588 w 1710887" name="T10"/>
                <a:gd fmla="*/ 1887180 h 2111188" name="T11"/>
                <a:gd fmla="*/ 1688756 w 1710887" name="T12"/>
                <a:gd fmla="*/ 1899268 h 2111188" name="T13"/>
                <a:gd fmla="*/ 1646207 w 1710887" name="T14"/>
                <a:gd fmla="*/ 1931080 h 2111188" name="T15"/>
                <a:gd fmla="*/ 1055864 w 1710887" name="T16"/>
                <a:gd fmla="*/ 2111375 h 2111188" name="T17"/>
                <a:gd fmla="*/ 0 w 1710887" name="T18"/>
                <a:gd fmla="*/ 1055688 h 2111188" name="T19"/>
                <a:gd fmla="*/ 1055864 w 1710887" name="T20"/>
                <a:gd fmla="*/ 0 h 211118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10887" name="T33"/>
                <a:gd fmla="*/ 0 h 2111188" name="T34"/>
                <a:gd fmla="*/ 1710887 w 1710887" name="T35"/>
                <a:gd fmla="*/ 2111188 h 211118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11188" w="1710887">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chemeClr val="accent1"/>
            </a:solidFill>
            <a:ln cap="flat" cmpd="sng" w="12700">
              <a:solidFill>
                <a:srgbClr val="008BA3"/>
              </a:solidFill>
              <a:prstDash val="dash"/>
              <a:miter lim="800000"/>
            </a:ln>
            <a:effectLst/>
            <a:extLst>
              <a:ext uri="{AF507438-7753-43E0-B8FC-AC1667EBCBE1}">
                <a14:hiddenEffects>
                  <a:effectLst>
                    <a:outerShdw algn="ctr" dir="2700000" dist="35921" rotWithShape="0">
                      <a:srgbClr val="808080"/>
                    </a:outerShdw>
                  </a:effectLst>
                </a14:hiddenEffects>
              </a:ext>
            </a:extLst>
          </p:spPr>
          <p:txBody>
            <a:bodyPr anchor="ctr" lIns="216000" rIns="288000"/>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0"/>
                </a:spcBef>
                <a:spcAft>
                  <a:spcPct val="0"/>
                </a:spcAft>
                <a:buFont charset="0" panose="020b0604020202020204" pitchFamily="34" typeface="Arial"/>
                <a:buNone/>
              </a:pPr>
              <a:endParaRPr altLang="zh-CN" lang="zh-CN" sz="2000">
                <a:solidFill>
                  <a:srgbClr val="FFFFFF"/>
                </a:solidFill>
                <a:latin charset="-122" panose="02010600030101010101" pitchFamily="2" typeface="宋体"/>
                <a:ea charset="-122" panose="020b0604020202020204" pitchFamily="34" typeface="Arial Unicode MS"/>
                <a:cs charset="-122" panose="020b0604020202020204" pitchFamily="34" typeface="Arial Unicode MS"/>
                <a:sym charset="-122" panose="020b0604020202020204" pitchFamily="34" typeface="Arial Unicode MS"/>
              </a:endParaRPr>
            </a:p>
          </p:txBody>
        </p:sp>
        <p:sp>
          <p:nvSpPr>
            <p:cNvPr id="9229" name="任意多边形 7"/>
            <p:cNvSpPr>
              <a:spLocks noChangeArrowheads="1"/>
            </p:cNvSpPr>
            <p:nvPr/>
          </p:nvSpPr>
          <p:spPr bwMode="auto">
            <a:xfrm>
              <a:off x="6260" y="0"/>
              <a:ext cx="2695" cy="3325"/>
            </a:xfrm>
            <a:custGeom>
              <a:gdLst>
                <a:gd fmla="*/ 655460 w 1710886" name="T0"/>
                <a:gd fmla="*/ 0 h 2111188" name="T1"/>
                <a:gd fmla="*/ 1711325 w 1710886" name="T2"/>
                <a:gd fmla="*/ 1055688 h 2111188" name="T3"/>
                <a:gd fmla="*/ 655460 w 1710886" name="T4"/>
                <a:gd fmla="*/ 2111375 h 2111188" name="T5"/>
                <a:gd fmla="*/ 65117 w 1710886" name="T6"/>
                <a:gd fmla="*/ 1931080 h 2111188" name="T7"/>
                <a:gd fmla="*/ 0 w 1710886" name="T8"/>
                <a:gd fmla="*/ 1882395 h 2111188" name="T9"/>
                <a:gd fmla="*/ 38736 w 1710886" name="T10"/>
                <a:gd fmla="*/ 1853433 h 2111188" name="T11"/>
                <a:gd fmla="*/ 422973 w 1710886" name="T12"/>
                <a:gd fmla="*/ 1038814 h 2111188" name="T13"/>
                <a:gd fmla="*/ 38736 w 1710886" name="T14"/>
                <a:gd fmla="*/ 224195 h 2111188" name="T15"/>
                <a:gd fmla="*/ 22569 w 1710886" name="T16"/>
                <a:gd fmla="*/ 212107 h 2111188" name="T17"/>
                <a:gd fmla="*/ 65117 w 1710886" name="T18"/>
                <a:gd fmla="*/ 180295 h 2111188" name="T19"/>
                <a:gd fmla="*/ 655460 w 1710886" name="T20"/>
                <a:gd fmla="*/ 0 h 211118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10886" name="T33"/>
                <a:gd fmla="*/ 0 h 2111188" name="T34"/>
                <a:gd fmla="*/ 1710886 w 1710886" name="T35"/>
                <a:gd fmla="*/ 2111188 h 211118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11188" w="1710886">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rgbClr val="008BA3"/>
            </a:solidFill>
            <a:ln cap="flat" cmpd="sng" w="12700">
              <a:solidFill>
                <a:srgbClr val="008BA3"/>
              </a:solidFill>
              <a:prstDash val="dash"/>
              <a:miter lim="800000"/>
            </a:ln>
            <a:effectLst/>
            <a:extLst>
              <a:ext uri="{AF507438-7753-43E0-B8FC-AC1667EBCBE1}">
                <a14:hiddenEffects>
                  <a:effectLst>
                    <a:outerShdw algn="ctr" dir="2700000" dist="35921" rotWithShape="0">
                      <a:srgbClr val="808080"/>
                    </a:outerShdw>
                  </a:effectLst>
                </a14:hiddenEffects>
              </a:ext>
            </a:extLst>
          </p:spPr>
          <p:txBody>
            <a:bodyPr anchor="ctr" lIns="504000" rIns="180000"/>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fontAlgn="base">
                <a:spcBef>
                  <a:spcPct val="0"/>
                </a:spcBef>
                <a:spcAft>
                  <a:spcPct val="0"/>
                </a:spcAft>
                <a:buFont charset="0" panose="020b0604020202020204" pitchFamily="34" typeface="Arial"/>
                <a:buNone/>
              </a:pPr>
              <a:endParaRPr altLang="zh-CN" lang="zh-CN" sz="2000">
                <a:solidFill>
                  <a:srgbClr val="FFFFFF"/>
                </a:solidFill>
                <a:latin charset="-122" panose="02010600030101010101" pitchFamily="2" typeface="宋体"/>
                <a:ea charset="-122" panose="020b0604020202020204" pitchFamily="34" typeface="Arial Unicode MS"/>
                <a:cs charset="-122" panose="020b0604020202020204" pitchFamily="34" typeface="Arial Unicode MS"/>
                <a:sym charset="-122" panose="020b0604020202020204" pitchFamily="34" typeface="Arial Unicode MS"/>
              </a:endParaRPr>
            </a:p>
          </p:txBody>
        </p:sp>
        <p:sp>
          <p:nvSpPr>
            <p:cNvPr id="9230" name="文本框 12"/>
            <p:cNvSpPr>
              <a:spLocks noChangeArrowheads="1"/>
            </p:cNvSpPr>
            <p:nvPr/>
          </p:nvSpPr>
          <p:spPr bwMode="auto">
            <a:xfrm>
              <a:off x="4105" y="680"/>
              <a:ext cx="1425" cy="187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lnSpc>
                  <a:spcPct val="150000"/>
                </a:lnSpc>
                <a:spcBef>
                  <a:spcPct val="0"/>
                </a:spcBef>
                <a:spcAft>
                  <a:spcPct val="0"/>
                </a:spcAft>
                <a:buFont charset="0" panose="020b0604020202020204" pitchFamily="34" typeface="Arial"/>
                <a:buNone/>
              </a:pPr>
              <a:r>
                <a:rPr altLang="en-US" lang="zh-CN" sz="24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学术意义</a:t>
              </a:r>
            </a:p>
          </p:txBody>
        </p:sp>
        <p:sp>
          <p:nvSpPr>
            <p:cNvPr id="9231" name="文本框 13"/>
            <p:cNvSpPr>
              <a:spLocks noChangeArrowheads="1"/>
            </p:cNvSpPr>
            <p:nvPr/>
          </p:nvSpPr>
          <p:spPr bwMode="auto">
            <a:xfrm>
              <a:off x="7031" y="680"/>
              <a:ext cx="1587" cy="187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lnSpc>
                  <a:spcPct val="150000"/>
                </a:lnSpc>
                <a:spcBef>
                  <a:spcPct val="0"/>
                </a:spcBef>
                <a:spcAft>
                  <a:spcPct val="0"/>
                </a:spcAft>
                <a:buFont charset="0" panose="020b0604020202020204" pitchFamily="34" typeface="Arial"/>
                <a:buNone/>
              </a:pPr>
              <a:r>
                <a:rPr altLang="en-US" lang="zh-CN" sz="2400">
                  <a:solidFill>
                    <a:srgbClr val="FFFFFF"/>
                  </a:solidFill>
                  <a:latin charset="-122" panose="020b0503020204020204" pitchFamily="34" typeface="微软雅黑"/>
                  <a:ea charset="-122" panose="020b0503020204020204" pitchFamily="34" typeface="微软雅黑"/>
                </a:rPr>
                <a:t>经济意义</a:t>
              </a:r>
            </a:p>
          </p:txBody>
        </p:sp>
        <p:sp>
          <p:nvSpPr>
            <p:cNvPr id="9232" name="文本框 15"/>
            <p:cNvSpPr>
              <a:spLocks noChangeArrowheads="1"/>
            </p:cNvSpPr>
            <p:nvPr/>
          </p:nvSpPr>
          <p:spPr bwMode="auto">
            <a:xfrm>
              <a:off x="25" y="690"/>
              <a:ext cx="2485" cy="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插入文本一</a:t>
              </a:r>
            </a:p>
          </p:txBody>
        </p:sp>
        <p:sp>
          <p:nvSpPr>
            <p:cNvPr id="9233" name="文本框 16"/>
            <p:cNvSpPr>
              <a:spLocks noChangeArrowheads="1"/>
            </p:cNvSpPr>
            <p:nvPr/>
          </p:nvSpPr>
          <p:spPr bwMode="auto">
            <a:xfrm>
              <a:off x="25" y="1387"/>
              <a:ext cx="3670" cy="14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lnSpc>
                  <a:spcPct val="150000"/>
                </a:lnSpc>
                <a:spcBef>
                  <a:spcPct val="0"/>
                </a:spcBef>
                <a:spcAft>
                  <a:spcPct val="0"/>
                </a:spcAft>
                <a:buFont charset="0" panose="020b0604020202020204" pitchFamily="34" typeface="Arial"/>
                <a:buNone/>
              </a:pPr>
              <a:r>
                <a:rPr altLang="en-US" lang="zh-CN" sz="12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无限写入的学术意义无限写入的学术意义无限写入的学术意义无限写入的学术意义无限写入的。</a:t>
              </a:r>
            </a:p>
          </p:txBody>
        </p:sp>
        <p:sp>
          <p:nvSpPr>
            <p:cNvPr id="9234" name="文本框 17"/>
            <p:cNvSpPr>
              <a:spLocks noChangeArrowheads="1"/>
            </p:cNvSpPr>
            <p:nvPr/>
          </p:nvSpPr>
          <p:spPr bwMode="auto">
            <a:xfrm>
              <a:off x="10058" y="760"/>
              <a:ext cx="2485" cy="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插入文本二</a:t>
              </a:r>
            </a:p>
          </p:txBody>
        </p:sp>
        <p:sp>
          <p:nvSpPr>
            <p:cNvPr id="9235" name="文本框 18"/>
            <p:cNvSpPr>
              <a:spLocks noChangeArrowheads="1"/>
            </p:cNvSpPr>
            <p:nvPr/>
          </p:nvSpPr>
          <p:spPr bwMode="auto">
            <a:xfrm>
              <a:off x="8933" y="1312"/>
              <a:ext cx="3670" cy="14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lnSpc>
                  <a:spcPct val="150000"/>
                </a:lnSpc>
                <a:spcBef>
                  <a:spcPct val="0"/>
                </a:spcBef>
                <a:spcAft>
                  <a:spcPct val="0"/>
                </a:spcAft>
                <a:buFont charset="0" panose="020b0604020202020204" pitchFamily="34" typeface="Arial"/>
                <a:buNone/>
              </a:pPr>
              <a:r>
                <a:rPr altLang="en-US" lang="zh-CN" sz="12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无限写入的经济意义意义无限写入的经济意义意义无限写入的经济意义意义</a:t>
              </a:r>
            </a:p>
          </p:txBody>
        </p:sp>
      </p:grpSp>
      <p:cxnSp>
        <p:nvCxnSpPr>
          <p:cNvPr id="9236" name="AutoShape 20"/>
          <p:cNvCxnSpPr>
            <a:cxnSpLocks noChangeShapeType="1"/>
          </p:cNvCxnSpPr>
          <p:nvPr/>
        </p:nvCxnSpPr>
        <p:spPr bwMode="auto">
          <a:xfrm>
            <a:off x="0" y="5038725"/>
            <a:ext cx="12192000" cy="0"/>
          </a:xfrm>
          <a:prstGeom prst="straightConnector1">
            <a:avLst/>
          </a:prstGeom>
          <a:noFill/>
          <a:ln cap="flat" cmpd="sng" w="25400">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9237" name="Rectangle 21"/>
          <p:cNvSpPr>
            <a:spLocks noChangeArrowheads="1"/>
          </p:cNvSpPr>
          <p:nvPr/>
        </p:nvSpPr>
        <p:spPr bwMode="auto">
          <a:xfrm>
            <a:off x="0" y="5153025"/>
            <a:ext cx="12192000" cy="1704975"/>
          </a:xfrm>
          <a:prstGeom prst="rect">
            <a:avLst/>
          </a:prstGeom>
          <a:solidFill>
            <a:schemeClr val="accent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fontAlgn="base">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ndParaRPr>
          </a:p>
        </p:txBody>
      </p:sp>
      <p:sp>
        <p:nvSpPr>
          <p:cNvPr id="9238" name="Text Box 22"/>
          <p:cNvSpPr txBox="1">
            <a:spLocks noChangeArrowheads="1"/>
          </p:cNvSpPr>
          <p:nvPr/>
        </p:nvSpPr>
        <p:spPr bwMode="auto">
          <a:xfrm>
            <a:off x="457200" y="5267325"/>
            <a:ext cx="484822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fontAlgn="base">
              <a:spcBef>
                <a:spcPct val="0"/>
              </a:spcBef>
              <a:spcAft>
                <a:spcPct val="0"/>
              </a:spcAft>
              <a:buFont charset="0" panose="020b0604020202020204" pitchFamily="34" typeface="Arial"/>
              <a:buNone/>
            </a:pPr>
            <a:r>
              <a:rPr altLang="en-US"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学术意义\学术意义\学术意义\学术意义\学术意义\学术意义\学术意义\学术意义\学术意义\学术意义\学术意义\学术意义\学术意义\学术意义\学术意义\学术意义\学术意义\学术意义\</a:t>
            </a:r>
          </a:p>
        </p:txBody>
      </p:sp>
      <p:sp>
        <p:nvSpPr>
          <p:cNvPr id="9239" name="Text Box 23"/>
          <p:cNvSpPr txBox="1">
            <a:spLocks noChangeArrowheads="1"/>
          </p:cNvSpPr>
          <p:nvPr/>
        </p:nvSpPr>
        <p:spPr bwMode="auto">
          <a:xfrm>
            <a:off x="7000874" y="5267325"/>
            <a:ext cx="4848225" cy="1066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fontAlgn="base">
              <a:spcBef>
                <a:spcPct val="0"/>
              </a:spcBef>
              <a:spcAft>
                <a:spcPct val="0"/>
              </a:spcAft>
              <a:buFont charset="0" panose="020b0604020202020204" pitchFamily="34" typeface="Arial"/>
              <a:buNone/>
            </a:pPr>
            <a:r>
              <a:rPr altLang="en-US"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经济意义/经济意义/经济意义/经济意义/经济意义/经济意义/经济意义/经济意义/经济意义/经济意义/经济意义/经济意义/经济意义/经济意义/经济意义/经济意义/经济意义/经济意义/经济意义/</a:t>
            </a:r>
          </a:p>
        </p:txBody>
      </p:sp>
      <p:pic>
        <p:nvPicPr>
          <p:cNvPr descr="m_a09555214b54000000179c4cf2c5" id="9240" name="Picture 24"/>
          <p:cNvPicPr>
            <a:picLocks noChangeArrowheads="1" noChangeAspect="1"/>
          </p:cNvPicPr>
          <p:nvPr/>
        </p:nvPicPr>
        <p:blipFill>
          <a:blip r:embed="rId3">
            <a:extLst>
              <a:ext uri="{28A0092B-C50C-407E-A947-70E740481C1C}">
                <a14:useLocalDpi val="0"/>
              </a:ext>
            </a:extLst>
          </a:blip>
          <a:stretch>
            <a:fillRect/>
          </a:stretch>
        </p:blipFill>
        <p:spPr bwMode="auto">
          <a:xfrm>
            <a:off x="5173663" y="5307013"/>
            <a:ext cx="1776412" cy="1266825"/>
          </a:xfrm>
          <a:prstGeom prst="rect">
            <a:avLst/>
          </a:prstGeom>
          <a:noFill/>
          <a:ln cap="flat" cmpd="sng" w="9525">
            <a:solidFill>
              <a:schemeClr val="bg2"/>
            </a:solidFill>
            <a:miter lim="800000"/>
          </a:ln>
          <a:extLst>
            <a:ext uri="{909E8E84-426E-40DD-AFC4-6F175D3DCCD1}">
              <a14:hiddenFill>
                <a:solidFill>
                  <a:srgbClr val="FFFFFF"/>
                </a:solidFill>
              </a14:hiddenFill>
            </a:ext>
          </a:extLst>
        </p:spPr>
      </p:pic>
    </p:spTree>
    <p:extLst>
      <p:ext uri="{BB962C8B-B14F-4D97-AF65-F5344CB8AC3E}">
        <p14:creationId val="355555921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3"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0244" name="组合 8"/>
          <p:cNvGrpSpPr/>
          <p:nvPr/>
        </p:nvGrpSpPr>
        <p:grpSpPr>
          <a:xfrm>
            <a:off x="1250950" y="209550"/>
            <a:ext cx="9690100" cy="1028700"/>
            <a:chExt cx="9690039" cy="1028700"/>
          </a:xfrm>
        </p:grpSpPr>
        <p:sp>
          <p:nvSpPr>
            <p:cNvPr id="10245"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0246"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0247" name="Freeform 5"/>
          <p:cNvSpPr>
            <a:spLocks noChangeArrowheads="1"/>
          </p:cNvSpPr>
          <p:nvPr/>
        </p:nvSpPr>
        <p:spPr bwMode="auto">
          <a:xfrm>
            <a:off x="6632575" y="3516313"/>
            <a:ext cx="1600200" cy="2246312"/>
          </a:xfrm>
          <a:custGeom>
            <a:gdLst>
              <a:gd fmla="*/ 307 w 615" name="T0"/>
              <a:gd fmla="*/ 0 h 863" name="T1"/>
              <a:gd fmla="*/ 461 w 615" name="T2"/>
              <a:gd fmla="*/ 435 h 863" name="T3"/>
              <a:gd fmla="*/ 615 w 615" name="T4"/>
              <a:gd fmla="*/ 863 h 863" name="T5"/>
              <a:gd fmla="*/ 307 w 615" name="T6"/>
              <a:gd fmla="*/ 863 h 863" name="T7"/>
              <a:gd fmla="*/ 0 w 615" name="T8"/>
              <a:gd fmla="*/ 863 h 863" name="T9"/>
              <a:gd fmla="*/ 154 w 615" name="T10"/>
              <a:gd fmla="*/ 435 h 863" name="T11"/>
              <a:gd fmla="*/ 307 w 615" name="T12"/>
              <a:gd fmla="*/ 0 h 863" name="T13"/>
              <a:gd fmla="*/ 0 60000 65536" name="T14"/>
              <a:gd fmla="*/ 0 60000 65536" name="T15"/>
              <a:gd fmla="*/ 0 60000 65536" name="T16"/>
              <a:gd fmla="*/ 0 60000 65536" name="T17"/>
              <a:gd fmla="*/ 0 60000 65536" name="T18"/>
              <a:gd fmla="*/ 0 60000 65536" name="T19"/>
              <a:gd fmla="*/ 0 60000 65536" name="T20"/>
              <a:gd fmla="*/ 0 w 615" name="T21"/>
              <a:gd fmla="*/ 0 h 863" name="T22"/>
              <a:gd fmla="*/ 615 w 615" name="T23"/>
              <a:gd fmla="*/ 863 h 86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63" w="615">
                <a:moveTo>
                  <a:pt x="307" y="0"/>
                </a:moveTo>
                <a:lnTo>
                  <a:pt x="461" y="435"/>
                </a:lnTo>
                <a:lnTo>
                  <a:pt x="615" y="863"/>
                </a:lnTo>
                <a:lnTo>
                  <a:pt x="307" y="863"/>
                </a:lnTo>
                <a:lnTo>
                  <a:pt x="0" y="863"/>
                </a:lnTo>
                <a:lnTo>
                  <a:pt x="154" y="435"/>
                </a:lnTo>
                <a:lnTo>
                  <a:pt x="307"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0248" name="Freeform 6"/>
          <p:cNvSpPr>
            <a:spLocks noChangeArrowheads="1"/>
          </p:cNvSpPr>
          <p:nvPr/>
        </p:nvSpPr>
        <p:spPr bwMode="auto">
          <a:xfrm>
            <a:off x="5276850" y="4700588"/>
            <a:ext cx="1600200" cy="1062037"/>
          </a:xfrm>
          <a:custGeom>
            <a:gdLst>
              <a:gd fmla="*/ 308 w 615" name="T0"/>
              <a:gd fmla="*/ 0 h 408" name="T1"/>
              <a:gd fmla="*/ 461 w 615" name="T2"/>
              <a:gd fmla="*/ 201 h 408" name="T3"/>
              <a:gd fmla="*/ 615 w 615" name="T4"/>
              <a:gd fmla="*/ 408 h 408" name="T5"/>
              <a:gd fmla="*/ 308 w 615" name="T6"/>
              <a:gd fmla="*/ 408 h 408" name="T7"/>
              <a:gd fmla="*/ 0 w 615" name="T8"/>
              <a:gd fmla="*/ 408 h 408" name="T9"/>
              <a:gd fmla="*/ 154 w 615" name="T10"/>
              <a:gd fmla="*/ 201 h 408" name="T11"/>
              <a:gd fmla="*/ 308 w 615" name="T12"/>
              <a:gd fmla="*/ 0 h 408" name="T13"/>
              <a:gd fmla="*/ 0 60000 65536" name="T14"/>
              <a:gd fmla="*/ 0 60000 65536" name="T15"/>
              <a:gd fmla="*/ 0 60000 65536" name="T16"/>
              <a:gd fmla="*/ 0 60000 65536" name="T17"/>
              <a:gd fmla="*/ 0 60000 65536" name="T18"/>
              <a:gd fmla="*/ 0 60000 65536" name="T19"/>
              <a:gd fmla="*/ 0 60000 65536" name="T20"/>
              <a:gd fmla="*/ 0 w 615" name="T21"/>
              <a:gd fmla="*/ 0 h 408" name="T22"/>
              <a:gd fmla="*/ 615 w 615" name="T23"/>
              <a:gd fmla="*/ 408 h 4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8" w="615">
                <a:moveTo>
                  <a:pt x="308" y="0"/>
                </a:moveTo>
                <a:lnTo>
                  <a:pt x="461" y="201"/>
                </a:lnTo>
                <a:lnTo>
                  <a:pt x="615" y="408"/>
                </a:lnTo>
                <a:lnTo>
                  <a:pt x="308" y="408"/>
                </a:lnTo>
                <a:lnTo>
                  <a:pt x="0" y="408"/>
                </a:lnTo>
                <a:lnTo>
                  <a:pt x="154" y="201"/>
                </a:lnTo>
                <a:lnTo>
                  <a:pt x="308"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0249" name="Freeform 7"/>
          <p:cNvSpPr>
            <a:spLocks noChangeArrowheads="1"/>
          </p:cNvSpPr>
          <p:nvPr/>
        </p:nvSpPr>
        <p:spPr bwMode="auto">
          <a:xfrm>
            <a:off x="3975100" y="5483225"/>
            <a:ext cx="1597025" cy="279400"/>
          </a:xfrm>
          <a:custGeom>
            <a:gdLst>
              <a:gd fmla="*/ 307 w 614" name="T0"/>
              <a:gd fmla="*/ 0 h 107" name="T1"/>
              <a:gd fmla="*/ 460 w 614" name="T2"/>
              <a:gd fmla="*/ 53 h 107" name="T3"/>
              <a:gd fmla="*/ 614 w 614" name="T4"/>
              <a:gd fmla="*/ 107 h 107" name="T5"/>
              <a:gd fmla="*/ 307 w 614" name="T6"/>
              <a:gd fmla="*/ 107 h 107" name="T7"/>
              <a:gd fmla="*/ 0 w 614" name="T8"/>
              <a:gd fmla="*/ 107 h 107" name="T9"/>
              <a:gd fmla="*/ 153 w 614" name="T10"/>
              <a:gd fmla="*/ 53 h 107" name="T11"/>
              <a:gd fmla="*/ 307 w 614" name="T12"/>
              <a:gd fmla="*/ 0 h 107" name="T13"/>
              <a:gd fmla="*/ 0 60000 65536" name="T14"/>
              <a:gd fmla="*/ 0 60000 65536" name="T15"/>
              <a:gd fmla="*/ 0 60000 65536" name="T16"/>
              <a:gd fmla="*/ 0 60000 65536" name="T17"/>
              <a:gd fmla="*/ 0 60000 65536" name="T18"/>
              <a:gd fmla="*/ 0 60000 65536" name="T19"/>
              <a:gd fmla="*/ 0 60000 65536" name="T20"/>
              <a:gd fmla="*/ 0 w 614" name="T21"/>
              <a:gd fmla="*/ 0 h 107" name="T22"/>
              <a:gd fmla="*/ 614 w 614" name="T23"/>
              <a:gd fmla="*/ 107 h 1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7" w="614">
                <a:moveTo>
                  <a:pt x="307" y="0"/>
                </a:moveTo>
                <a:lnTo>
                  <a:pt x="460" y="53"/>
                </a:lnTo>
                <a:lnTo>
                  <a:pt x="614" y="107"/>
                </a:lnTo>
                <a:lnTo>
                  <a:pt x="307" y="107"/>
                </a:lnTo>
                <a:lnTo>
                  <a:pt x="0" y="107"/>
                </a:lnTo>
                <a:lnTo>
                  <a:pt x="153" y="53"/>
                </a:lnTo>
                <a:lnTo>
                  <a:pt x="307"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0250" name="Freeform 8"/>
          <p:cNvSpPr>
            <a:spLocks noChangeArrowheads="1"/>
          </p:cNvSpPr>
          <p:nvPr/>
        </p:nvSpPr>
        <p:spPr bwMode="auto">
          <a:xfrm>
            <a:off x="7988300" y="2209800"/>
            <a:ext cx="1597025" cy="3552825"/>
          </a:xfrm>
          <a:custGeom>
            <a:gdLst>
              <a:gd fmla="*/ 307 w 614" name="T0"/>
              <a:gd fmla="*/ 0 h 1365" name="T1"/>
              <a:gd fmla="*/ 461 w 614" name="T2"/>
              <a:gd fmla="*/ 682 h 1365" name="T3"/>
              <a:gd fmla="*/ 614 w 614" name="T4"/>
              <a:gd fmla="*/ 1365 h 1365" name="T5"/>
              <a:gd fmla="*/ 307 w 614" name="T6"/>
              <a:gd fmla="*/ 1365 h 1365" name="T7"/>
              <a:gd fmla="*/ 0 w 614" name="T8"/>
              <a:gd fmla="*/ 1365 h 1365" name="T9"/>
              <a:gd fmla="*/ 154 w 614" name="T10"/>
              <a:gd fmla="*/ 682 h 1365" name="T11"/>
              <a:gd fmla="*/ 307 w 614" name="T12"/>
              <a:gd fmla="*/ 0 h 1365" name="T13"/>
              <a:gd fmla="*/ 0 60000 65536" name="T14"/>
              <a:gd fmla="*/ 0 60000 65536" name="T15"/>
              <a:gd fmla="*/ 0 60000 65536" name="T16"/>
              <a:gd fmla="*/ 0 60000 65536" name="T17"/>
              <a:gd fmla="*/ 0 60000 65536" name="T18"/>
              <a:gd fmla="*/ 0 60000 65536" name="T19"/>
              <a:gd fmla="*/ 0 60000 65536" name="T20"/>
              <a:gd fmla="*/ 0 w 614" name="T21"/>
              <a:gd fmla="*/ 0 h 1365" name="T22"/>
              <a:gd fmla="*/ 614 w 614" name="T23"/>
              <a:gd fmla="*/ 1365 h 136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65" w="614">
                <a:moveTo>
                  <a:pt x="307" y="0"/>
                </a:moveTo>
                <a:lnTo>
                  <a:pt x="461" y="682"/>
                </a:lnTo>
                <a:lnTo>
                  <a:pt x="614" y="1365"/>
                </a:lnTo>
                <a:lnTo>
                  <a:pt x="307" y="1365"/>
                </a:lnTo>
                <a:lnTo>
                  <a:pt x="0" y="1365"/>
                </a:lnTo>
                <a:lnTo>
                  <a:pt x="154" y="682"/>
                </a:lnTo>
                <a:lnTo>
                  <a:pt x="307"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0251" name="Freeform 9"/>
          <p:cNvSpPr>
            <a:spLocks noChangeArrowheads="1"/>
          </p:cNvSpPr>
          <p:nvPr/>
        </p:nvSpPr>
        <p:spPr bwMode="auto">
          <a:xfrm>
            <a:off x="9344025" y="4106863"/>
            <a:ext cx="1597025" cy="1655762"/>
          </a:xfrm>
          <a:custGeom>
            <a:gdLst>
              <a:gd fmla="*/ 307 w 614" name="T0"/>
              <a:gd fmla="*/ 0 h 636" name="T1"/>
              <a:gd fmla="*/ 461 w 614" name="T2"/>
              <a:gd fmla="*/ 321 h 636" name="T3"/>
              <a:gd fmla="*/ 614 w 614" name="T4"/>
              <a:gd fmla="*/ 636 h 636" name="T5"/>
              <a:gd fmla="*/ 307 w 614" name="T6"/>
              <a:gd fmla="*/ 636 h 636" name="T7"/>
              <a:gd fmla="*/ 0 w 614" name="T8"/>
              <a:gd fmla="*/ 636 h 636" name="T9"/>
              <a:gd fmla="*/ 154 w 614" name="T10"/>
              <a:gd fmla="*/ 321 h 636" name="T11"/>
              <a:gd fmla="*/ 307 w 614" name="T12"/>
              <a:gd fmla="*/ 0 h 636" name="T13"/>
              <a:gd fmla="*/ 0 60000 65536" name="T14"/>
              <a:gd fmla="*/ 0 60000 65536" name="T15"/>
              <a:gd fmla="*/ 0 60000 65536" name="T16"/>
              <a:gd fmla="*/ 0 60000 65536" name="T17"/>
              <a:gd fmla="*/ 0 60000 65536" name="T18"/>
              <a:gd fmla="*/ 0 60000 65536" name="T19"/>
              <a:gd fmla="*/ 0 60000 65536" name="T20"/>
              <a:gd fmla="*/ 0 w 614" name="T21"/>
              <a:gd fmla="*/ 0 h 636" name="T22"/>
              <a:gd fmla="*/ 614 w 614" name="T23"/>
              <a:gd fmla="*/ 636 h 6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6" w="614">
                <a:moveTo>
                  <a:pt x="307" y="0"/>
                </a:moveTo>
                <a:lnTo>
                  <a:pt x="461" y="321"/>
                </a:lnTo>
                <a:lnTo>
                  <a:pt x="614" y="636"/>
                </a:lnTo>
                <a:lnTo>
                  <a:pt x="307" y="636"/>
                </a:lnTo>
                <a:lnTo>
                  <a:pt x="0" y="636"/>
                </a:lnTo>
                <a:lnTo>
                  <a:pt x="154" y="321"/>
                </a:lnTo>
                <a:lnTo>
                  <a:pt x="307"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pPr fontAlgn="base">
              <a:spcBef>
                <a:spcPct val="0"/>
              </a:spcBef>
              <a:spcAft>
                <a:spcPct val="0"/>
              </a:spcAft>
              <a:buFont charset="0" panose="020b0604020202020204" pitchFamily="34" typeface="Arial"/>
              <a:buNone/>
            </a:pPr>
            <a:endParaRPr altLang="zh-CN" lang="zh-CN" sz="2800">
              <a:solidFill>
                <a:srgbClr val="000000"/>
              </a:solidFill>
              <a:sym charset="-122" panose="02010600030101010101" pitchFamily="2" typeface="宋体"/>
            </a:endParaRPr>
          </a:p>
        </p:txBody>
      </p:sp>
      <p:sp>
        <p:nvSpPr>
          <p:cNvPr id="10252" name="TextBox 282"/>
          <p:cNvSpPr>
            <a:spLocks noChangeArrowheads="1"/>
          </p:cNvSpPr>
          <p:nvPr/>
        </p:nvSpPr>
        <p:spPr bwMode="auto">
          <a:xfrm>
            <a:off x="4402138" y="4860925"/>
            <a:ext cx="487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zh-CN" lang="en-US" sz="2400">
                <a:solidFill>
                  <a:srgbClr val="284848"/>
                </a:solidFill>
                <a:latin charset="-122" panose="02010601030101010101" pitchFamily="2" typeface="方正中等线简体"/>
                <a:ea charset="-122" panose="02010601030101010101" pitchFamily="2" typeface="方正中等线简体"/>
                <a:sym charset="0" panose="020b0604020202020204" pitchFamily="34" typeface="Arial"/>
              </a:rPr>
              <a:t>18</a:t>
            </a:r>
          </a:p>
        </p:txBody>
      </p:sp>
      <p:sp>
        <p:nvSpPr>
          <p:cNvPr id="10253" name="TextBox 283"/>
          <p:cNvSpPr>
            <a:spLocks noChangeArrowheads="1"/>
          </p:cNvSpPr>
          <p:nvPr/>
        </p:nvSpPr>
        <p:spPr bwMode="auto">
          <a:xfrm>
            <a:off x="4401185" y="5956300"/>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en-US" b="1" lang="zh-CN" sz="2000">
                <a:solidFill>
                  <a:srgbClr val="3D7283"/>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0254" name="TextBox 285"/>
          <p:cNvSpPr>
            <a:spLocks noChangeArrowheads="1"/>
          </p:cNvSpPr>
          <p:nvPr/>
        </p:nvSpPr>
        <p:spPr bwMode="auto">
          <a:xfrm>
            <a:off x="5661660" y="5956300"/>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en-US" b="1" lang="zh-CN" sz="2000">
                <a:solidFill>
                  <a:srgbClr val="3D7283"/>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0255" name="TextBox 286"/>
          <p:cNvSpPr>
            <a:spLocks noChangeArrowheads="1"/>
          </p:cNvSpPr>
          <p:nvPr/>
        </p:nvSpPr>
        <p:spPr bwMode="auto">
          <a:xfrm>
            <a:off x="6831014" y="5956300"/>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en-US" b="1" lang="zh-CN" sz="2000">
                <a:solidFill>
                  <a:srgbClr val="3D7283"/>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0256" name="TextBox 287"/>
          <p:cNvSpPr>
            <a:spLocks noChangeArrowheads="1"/>
          </p:cNvSpPr>
          <p:nvPr/>
        </p:nvSpPr>
        <p:spPr bwMode="auto">
          <a:xfrm>
            <a:off x="8374699" y="5956300"/>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en-US" b="1" lang="zh-CN" sz="2000">
                <a:solidFill>
                  <a:srgbClr val="3D7283"/>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0257" name="TextBox 288"/>
          <p:cNvSpPr>
            <a:spLocks noChangeArrowheads="1"/>
          </p:cNvSpPr>
          <p:nvPr/>
        </p:nvSpPr>
        <p:spPr bwMode="auto">
          <a:xfrm>
            <a:off x="9778049" y="5956300"/>
            <a:ext cx="69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buFont charset="0" panose="020b0604020202020204" pitchFamily="34" typeface="Arial"/>
              <a:buNone/>
            </a:pPr>
            <a:r>
              <a:rPr altLang="en-US" b="1" lang="zh-CN" sz="2000">
                <a:solidFill>
                  <a:srgbClr val="3D7283"/>
                </a:solidFill>
                <a:latin charset="-122" panose="020b0503020204020204" pitchFamily="34" typeface="微软雅黑"/>
                <a:ea charset="-122" panose="020b0503020204020204" pitchFamily="34" typeface="微软雅黑"/>
                <a:sym charset="0" panose="020b0604020202020204" pitchFamily="34" typeface="Arial"/>
              </a:rPr>
              <a:t>标题</a:t>
            </a:r>
          </a:p>
        </p:txBody>
      </p:sp>
      <p:sp>
        <p:nvSpPr>
          <p:cNvPr id="10258" name="TextBox 289"/>
          <p:cNvSpPr>
            <a:spLocks noChangeArrowheads="1"/>
          </p:cNvSpPr>
          <p:nvPr/>
        </p:nvSpPr>
        <p:spPr bwMode="auto">
          <a:xfrm>
            <a:off x="5686425" y="4149725"/>
            <a:ext cx="487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zh-CN" lang="en-US" sz="2400">
                <a:solidFill>
                  <a:srgbClr val="3F3F3F"/>
                </a:solidFill>
                <a:latin charset="-122" panose="02010601030101010101" pitchFamily="2" typeface="方正中等线简体"/>
                <a:ea charset="-122" panose="02010601030101010101" pitchFamily="2" typeface="方正中等线简体"/>
                <a:sym charset="0" panose="020b0604020202020204" pitchFamily="34" typeface="Arial"/>
              </a:rPr>
              <a:t>38</a:t>
            </a:r>
          </a:p>
        </p:txBody>
      </p:sp>
      <p:sp>
        <p:nvSpPr>
          <p:cNvPr id="10259" name="TextBox 290"/>
          <p:cNvSpPr>
            <a:spLocks noChangeArrowheads="1"/>
          </p:cNvSpPr>
          <p:nvPr/>
        </p:nvSpPr>
        <p:spPr bwMode="auto">
          <a:xfrm>
            <a:off x="7019924" y="2851150"/>
            <a:ext cx="487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zh-CN" lang="en-US" sz="2400">
                <a:solidFill>
                  <a:srgbClr val="284848"/>
                </a:solidFill>
                <a:latin charset="-122" panose="02010601030101010101" pitchFamily="2" typeface="方正中等线简体"/>
                <a:ea charset="-122" panose="02010601030101010101" pitchFamily="2" typeface="方正中等线简体"/>
                <a:sym charset="0" panose="020b0604020202020204" pitchFamily="34" typeface="Arial"/>
              </a:rPr>
              <a:t>97</a:t>
            </a:r>
          </a:p>
        </p:txBody>
      </p:sp>
      <p:sp>
        <p:nvSpPr>
          <p:cNvPr id="10260" name="TextBox 291"/>
          <p:cNvSpPr>
            <a:spLocks noChangeArrowheads="1"/>
          </p:cNvSpPr>
          <p:nvPr/>
        </p:nvSpPr>
        <p:spPr bwMode="auto">
          <a:xfrm>
            <a:off x="8399464" y="1671638"/>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zh-CN" lang="en-US" sz="2400">
                <a:solidFill>
                  <a:srgbClr val="284848"/>
                </a:solidFill>
                <a:latin charset="-122" panose="02010601030101010101" pitchFamily="2" typeface="方正中等线简体"/>
                <a:ea charset="-122" panose="02010601030101010101" pitchFamily="2" typeface="方正中等线简体"/>
                <a:sym charset="0" panose="020b0604020202020204" pitchFamily="34" typeface="Arial"/>
              </a:rPr>
              <a:t>125</a:t>
            </a:r>
          </a:p>
        </p:txBody>
      </p:sp>
      <p:sp>
        <p:nvSpPr>
          <p:cNvPr id="10261" name="TextBox 292"/>
          <p:cNvSpPr>
            <a:spLocks noChangeArrowheads="1"/>
          </p:cNvSpPr>
          <p:nvPr/>
        </p:nvSpPr>
        <p:spPr bwMode="auto">
          <a:xfrm>
            <a:off x="9778999" y="3527425"/>
            <a:ext cx="487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fontAlgn="base">
              <a:spcBef>
                <a:spcPct val="0"/>
              </a:spcBef>
              <a:spcAft>
                <a:spcPct val="0"/>
              </a:spcAft>
              <a:buFont charset="0" panose="020b0604020202020204" pitchFamily="34" typeface="Arial"/>
              <a:buNone/>
            </a:pPr>
            <a:r>
              <a:rPr altLang="zh-CN" lang="en-US" sz="2400">
                <a:solidFill>
                  <a:srgbClr val="284848"/>
                </a:solidFill>
                <a:latin charset="-122" panose="02010601030101010101" pitchFamily="2" typeface="方正中等线简体"/>
                <a:ea charset="-122" panose="02010601030101010101" pitchFamily="2" typeface="方正中等线简体"/>
                <a:sym charset="0" panose="020b0604020202020204" pitchFamily="34" typeface="Arial"/>
              </a:rPr>
              <a:t>55</a:t>
            </a:r>
          </a:p>
        </p:txBody>
      </p:sp>
      <p:sp>
        <p:nvSpPr>
          <p:cNvPr id="10262" name="Content Placeholder 2"/>
          <p:cNvSpPr>
            <a:spLocks noChangeArrowheads="1"/>
          </p:cNvSpPr>
          <p:nvPr/>
        </p:nvSpPr>
        <p:spPr bwMode="auto">
          <a:xfrm>
            <a:off x="757238" y="1970088"/>
            <a:ext cx="5232400"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263" name="Content Placeholder 2"/>
          <p:cNvSpPr>
            <a:spLocks noChangeArrowheads="1"/>
          </p:cNvSpPr>
          <p:nvPr/>
        </p:nvSpPr>
        <p:spPr bwMode="auto">
          <a:xfrm>
            <a:off x="757238" y="3008313"/>
            <a:ext cx="5232400"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264" name="Copyright Notice"/>
          <p:cNvSpPr>
            <a:spLocks noChangeArrowheads="1"/>
          </p:cNvSpPr>
          <p:nvPr/>
        </p:nvSpPr>
        <p:spPr bwMode="auto">
          <a:xfrm>
            <a:off x="2780738" y="469900"/>
            <a:ext cx="6154275"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en-US" b="1" lang="zh-CN" sz="32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研究的意义 POWER TEMPLATE</a:t>
            </a:r>
          </a:p>
        </p:txBody>
      </p:sp>
    </p:spTree>
    <p:extLst>
      <p:ext uri="{BB962C8B-B14F-4D97-AF65-F5344CB8AC3E}">
        <p14:creationId val="24954373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7"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nvGrpSpPr>
          <p:cNvPr id="11268" name="组合 8"/>
          <p:cNvGrpSpPr/>
          <p:nvPr/>
        </p:nvGrpSpPr>
        <p:grpSpPr>
          <a:xfrm>
            <a:off x="1250950" y="209550"/>
            <a:ext cx="9690100" cy="1028700"/>
            <a:chExt cx="9690039" cy="1028700"/>
          </a:xfrm>
        </p:grpSpPr>
        <p:sp>
          <p:nvSpPr>
            <p:cNvPr id="11269" name="任意多边形 6"/>
            <p:cNvSpPr>
              <a:spLocks noChangeArrowheads="1"/>
            </p:cNvSpPr>
            <p:nvPr/>
          </p:nvSpPr>
          <p:spPr bwMode="auto">
            <a:xfrm>
              <a:off x="0" y="0"/>
              <a:ext cx="9690039" cy="1028700"/>
            </a:xfrm>
            <a:custGeom>
              <a:gdLst>
                <a:gd fmla="*/ 367064 w 9690039" name="T0"/>
                <a:gd fmla="*/ 0 h 1028700" name="T1"/>
                <a:gd fmla="*/ 9377714 w 9690039" name="T2"/>
                <a:gd fmla="*/ 0 h 1028700" name="T3"/>
                <a:gd fmla="*/ 9690039 w 9690039" name="T4"/>
                <a:gd fmla="*/ 1028700 h 1028700" name="T5"/>
                <a:gd fmla="*/ 4577114 w 9690039" name="T6"/>
                <a:gd fmla="*/ 419100 h 1028700" name="T7"/>
                <a:gd fmla="*/ 0 w 9690039" name="T8"/>
                <a:gd fmla="*/ 1028700 h 1028700" name="T9"/>
                <a:gd fmla="*/ 367064 w 9690039" name="T10"/>
                <a:gd fmla="*/ 0 h 1028700" name="T11"/>
                <a:gd fmla="*/ 0 60000 65536" name="T12"/>
                <a:gd fmla="*/ 0 60000 65536" name="T13"/>
                <a:gd fmla="*/ 0 60000 65536" name="T14"/>
                <a:gd fmla="*/ 0 60000 65536" name="T15"/>
                <a:gd fmla="*/ 0 60000 65536" name="T16"/>
                <a:gd fmla="*/ 0 60000 65536" name="T17"/>
                <a:gd fmla="*/ 0 w 9690039" name="T18"/>
                <a:gd fmla="*/ 0 h 1028700" name="T19"/>
                <a:gd fmla="*/ 9690039 w 9690039" name="T20"/>
                <a:gd fmla="*/ 1028700 h 1028700" name="T21"/>
              </a:gdLst>
              <a:cxnLst>
                <a:cxn ang="T12">
                  <a:pos x="T0" y="T1"/>
                </a:cxn>
                <a:cxn ang="T13">
                  <a:pos x="T2" y="T3"/>
                </a:cxn>
                <a:cxn ang="T14">
                  <a:pos x="T4" y="T5"/>
                </a:cxn>
                <a:cxn ang="T15">
                  <a:pos x="T6" y="T7"/>
                </a:cxn>
                <a:cxn ang="T16">
                  <a:pos x="T8" y="T9"/>
                </a:cxn>
                <a:cxn ang="T17">
                  <a:pos x="T10" y="T11"/>
                </a:cxn>
              </a:cxnLst>
              <a:rect b="T21" l="T18" r="T20" t="T19"/>
              <a:pathLst>
                <a:path h="1028700" w="9690039">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1270" name="任意多边形 3"/>
            <p:cNvSpPr>
              <a:spLocks noChangeArrowheads="1"/>
            </p:cNvSpPr>
            <p:nvPr/>
          </p:nvSpPr>
          <p:spPr bwMode="auto">
            <a:xfrm>
              <a:off x="367064" y="0"/>
              <a:ext cx="9010650" cy="1028700"/>
            </a:xfrm>
            <a:custGeom>
              <a:gdLst>
                <a:gd fmla="*/ 0 w 9010650" name="T0"/>
                <a:gd fmla="*/ 0 h 1028700" name="T1"/>
                <a:gd fmla="*/ 9010650 w 9010650" name="T2"/>
                <a:gd fmla="*/ 0 h 1028700" name="T3"/>
                <a:gd fmla="*/ 8052409 w 9010650" name="T4"/>
                <a:gd fmla="*/ 1028700 h 1028700" name="T5"/>
                <a:gd fmla="*/ 759656 w 9010650" name="T6"/>
                <a:gd fmla="*/ 1028700 h 1028700" name="T7"/>
                <a:gd fmla="*/ 0 60000 65536" name="T8"/>
                <a:gd fmla="*/ 0 60000 65536" name="T9"/>
                <a:gd fmla="*/ 0 60000 65536" name="T10"/>
                <a:gd fmla="*/ 0 60000 65536" name="T11"/>
                <a:gd fmla="*/ 0 w 9010650" name="T12"/>
                <a:gd fmla="*/ 0 h 1028700" name="T13"/>
                <a:gd fmla="*/ 9010650 w 9010650" name="T14"/>
                <a:gd fmla="*/ 1028700 h 1028700" name="T15"/>
              </a:gdLst>
              <a:cxnLst>
                <a:cxn ang="T8">
                  <a:pos x="T0" y="T1"/>
                </a:cxn>
                <a:cxn ang="T9">
                  <a:pos x="T2" y="T3"/>
                </a:cxn>
                <a:cxn ang="T10">
                  <a:pos x="T4" y="T5"/>
                </a:cxn>
                <a:cxn ang="T11">
                  <a:pos x="T6" y="T7"/>
                </a:cxn>
              </a:cxnLst>
              <a:rect b="T15" l="T12" r="T14" t="T13"/>
              <a:pathLst>
                <a:path h="1028700" w="9010650">
                  <a:moveTo>
                    <a:pt x="0" y="0"/>
                  </a:moveTo>
                  <a:lnTo>
                    <a:pt x="9010650" y="0"/>
                  </a:lnTo>
                  <a:lnTo>
                    <a:pt x="8052409" y="1028700"/>
                  </a:lnTo>
                  <a:lnTo>
                    <a:pt x="759656" y="102870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grpSp>
      <p:sp>
        <p:nvSpPr>
          <p:cNvPr id="11271" name="Content Placeholder 2"/>
          <p:cNvSpPr>
            <a:spLocks noChangeArrowheads="1"/>
          </p:cNvSpPr>
          <p:nvPr/>
        </p:nvSpPr>
        <p:spPr bwMode="auto">
          <a:xfrm>
            <a:off x="7354888" y="2047875"/>
            <a:ext cx="3876675"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272" name="Content Placeholder 2"/>
          <p:cNvSpPr>
            <a:spLocks noChangeArrowheads="1"/>
          </p:cNvSpPr>
          <p:nvPr/>
        </p:nvSpPr>
        <p:spPr bwMode="auto">
          <a:xfrm>
            <a:off x="7354888" y="3286125"/>
            <a:ext cx="3856037" cy="815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273" name="Content Placeholder 2"/>
          <p:cNvSpPr>
            <a:spLocks noChangeArrowheads="1"/>
          </p:cNvSpPr>
          <p:nvPr/>
        </p:nvSpPr>
        <p:spPr bwMode="auto">
          <a:xfrm>
            <a:off x="7354888" y="4525963"/>
            <a:ext cx="3789362" cy="814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fontAlgn="base">
              <a:spcBef>
                <a:spcPct val="20000"/>
              </a:spcBef>
              <a:spcAft>
                <a:spcPct val="0"/>
              </a:spcAft>
              <a:buFont charset="0" panose="020b0604020202020204" pitchFamily="34" typeface="Arial"/>
              <a:buNone/>
            </a:pPr>
            <a:r>
              <a:rPr altLang="zh-CN" lang="en-US" sz="1200">
                <a:solidFill>
                  <a:srgbClr val="3F3F3F"/>
                </a:solidFill>
                <a:latin charset="0" panose="020f0502020204030204" pitchFamily="34" typeface="Calibri"/>
                <a:sym charset="0" panose="020f0502020204030204" pitchFamily="34" typeface="Calibri"/>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274" name="Copyright Notice"/>
          <p:cNvSpPr>
            <a:spLocks noChangeArrowheads="1"/>
          </p:cNvSpPr>
          <p:nvPr/>
        </p:nvSpPr>
        <p:spPr bwMode="auto">
          <a:xfrm>
            <a:off x="2780738" y="393700"/>
            <a:ext cx="6154275" cy="5524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2400" lIns="72000" rIns="72000" tIns="32400"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fontAlgn="base">
              <a:spcBef>
                <a:spcPct val="0"/>
              </a:spcBef>
              <a:spcAft>
                <a:spcPct val="0"/>
              </a:spcAft>
              <a:buFont charset="0" panose="020b0604020202020204" pitchFamily="34" typeface="Arial"/>
              <a:buNone/>
            </a:pPr>
            <a:r>
              <a:rPr altLang="en-US" b="1" lang="zh-CN" sz="3200">
                <a:solidFill>
                  <a:srgbClr val="F2F2F2"/>
                </a:solidFill>
                <a:latin charset="-122" panose="03000509000000000000" pitchFamily="65" typeface="方正美黑简体"/>
                <a:ea charset="-122" panose="020b0503020204020204" pitchFamily="34" typeface="微软雅黑"/>
                <a:sym charset="-122" panose="03000509000000000000" pitchFamily="65" typeface="方正美黑简体"/>
              </a:rPr>
              <a:t>研究的意义 POWER TEMPLATE</a:t>
            </a:r>
          </a:p>
        </p:txBody>
      </p:sp>
      <p:grpSp>
        <p:nvGrpSpPr>
          <p:cNvPr id="11275" name="Group 11"/>
          <p:cNvGrpSpPr/>
          <p:nvPr/>
        </p:nvGrpSpPr>
        <p:grpSpPr>
          <a:xfrm>
            <a:off x="755650" y="1644650"/>
            <a:ext cx="6464300" cy="4321175"/>
            <a:chExt cx="10180" cy="6805"/>
          </a:xfrm>
        </p:grpSpPr>
        <p:sp>
          <p:nvSpPr>
            <p:cNvPr id="11276" name="文本框 3"/>
            <p:cNvSpPr>
              <a:spLocks noChangeArrowheads="1"/>
            </p:cNvSpPr>
            <p:nvPr/>
          </p:nvSpPr>
          <p:spPr bwMode="auto">
            <a:xfrm>
              <a:off x="3038" y="2934"/>
              <a:ext cx="5292" cy="129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4800">
                  <a:solidFill>
                    <a:srgbClr val="008BA3"/>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费马大定理</a:t>
              </a:r>
            </a:p>
          </p:txBody>
        </p:sp>
        <p:sp>
          <p:nvSpPr>
            <p:cNvPr id="11277" name="文本框 4"/>
            <p:cNvSpPr>
              <a:spLocks noChangeArrowheads="1"/>
            </p:cNvSpPr>
            <p:nvPr/>
          </p:nvSpPr>
          <p:spPr bwMode="auto">
            <a:xfrm>
              <a:off x="6168" y="2066"/>
              <a:ext cx="4012" cy="11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4000">
                  <a:solidFill>
                    <a:srgbClr val="008BA3"/>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黎曼假设</a:t>
              </a:r>
            </a:p>
          </p:txBody>
        </p:sp>
        <p:sp>
          <p:nvSpPr>
            <p:cNvPr id="11278" name="文本框 6"/>
            <p:cNvSpPr>
              <a:spLocks noChangeArrowheads="1"/>
            </p:cNvSpPr>
            <p:nvPr/>
          </p:nvSpPr>
          <p:spPr bwMode="auto">
            <a:xfrm>
              <a:off x="0" y="3391"/>
              <a:ext cx="3210" cy="8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800">
                  <a:solidFill>
                    <a:srgbClr val="3F3F3F"/>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庞加莱猜想 </a:t>
              </a:r>
            </a:p>
          </p:txBody>
        </p:sp>
        <p:sp>
          <p:nvSpPr>
            <p:cNvPr id="11279" name="文本框 8"/>
            <p:cNvSpPr>
              <a:spLocks noChangeArrowheads="1"/>
            </p:cNvSpPr>
            <p:nvPr/>
          </p:nvSpPr>
          <p:spPr bwMode="auto">
            <a:xfrm>
              <a:off x="250" y="2889"/>
              <a:ext cx="2938" cy="62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zh-CN" lang="en-US" sz="2000">
                  <a:solidFill>
                    <a:srgbClr val="7F7F7F"/>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NP完全问题 </a:t>
              </a:r>
            </a:p>
          </p:txBody>
        </p:sp>
        <p:sp>
          <p:nvSpPr>
            <p:cNvPr id="11280" name="矩形 11"/>
            <p:cNvSpPr>
              <a:spLocks noChangeArrowheads="1"/>
            </p:cNvSpPr>
            <p:nvPr/>
          </p:nvSpPr>
          <p:spPr bwMode="auto">
            <a:xfrm>
              <a:off x="3338" y="4151"/>
              <a:ext cx="5075" cy="5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eaLnBrk="0" fontAlgn="base" hangingPunct="0">
                <a:spcBef>
                  <a:spcPct val="0"/>
                </a:spcBef>
                <a:spcAft>
                  <a:spcPct val="0"/>
                </a:spcAft>
                <a:buFont charset="0" panose="020b0604020202020204" pitchFamily="34" typeface="Arial"/>
                <a:buNone/>
              </a:pPr>
              <a:r>
                <a:rPr altLang="en-US" lang="zh-CN">
                  <a:solidFill>
                    <a:srgbClr val="7F7F7F"/>
                  </a:solidFill>
                  <a:latin charset="-122" panose="03000509000000000000" pitchFamily="65" typeface="方正超粗黑简体"/>
                  <a:ea charset="-122" panose="03000509000000000000" pitchFamily="65" typeface="方正超粗黑简体"/>
                  <a:sym charset="0" panose="020b0604020202020204" pitchFamily="34" typeface="Arial"/>
                </a:rPr>
                <a:t>杨－米尔斯存在性和质量缺口 </a:t>
              </a:r>
            </a:p>
          </p:txBody>
        </p:sp>
        <p:sp>
          <p:nvSpPr>
            <p:cNvPr id="11281" name="矩形 13"/>
            <p:cNvSpPr>
              <a:spLocks noChangeArrowheads="1"/>
            </p:cNvSpPr>
            <p:nvPr/>
          </p:nvSpPr>
          <p:spPr bwMode="auto">
            <a:xfrm rot="16200000">
              <a:off x="2116" y="1051"/>
              <a:ext cx="3018" cy="9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eaLnBrk="0" fontAlgn="base" hangingPunct="0">
                <a:spcBef>
                  <a:spcPct val="0"/>
                </a:spcBef>
                <a:spcAft>
                  <a:spcPct val="0"/>
                </a:spcAft>
                <a:buFont charset="0" panose="020b0604020202020204" pitchFamily="34" typeface="Arial"/>
                <a:buNone/>
              </a:pPr>
              <a:r>
                <a:rPr altLang="en-US" lang="zh-CN" sz="3200">
                  <a:solidFill>
                    <a:srgbClr val="7F7F7F"/>
                  </a:solidFill>
                  <a:latin charset="-122" panose="03000509000000000000" pitchFamily="65" typeface="方正超粗黑简体"/>
                  <a:ea charset="-122" panose="03000509000000000000" pitchFamily="65" typeface="方正超粗黑简体"/>
                  <a:sym charset="0" panose="020b0604020202020204" pitchFamily="34" typeface="Arial"/>
                </a:rPr>
                <a:t>四色猜想 </a:t>
              </a:r>
            </a:p>
          </p:txBody>
        </p:sp>
        <p:sp>
          <p:nvSpPr>
            <p:cNvPr id="11282" name="矩形 15"/>
            <p:cNvSpPr>
              <a:spLocks noChangeArrowheads="1"/>
            </p:cNvSpPr>
            <p:nvPr/>
          </p:nvSpPr>
          <p:spPr bwMode="auto">
            <a:xfrm>
              <a:off x="4040" y="2344"/>
              <a:ext cx="2163" cy="62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000">
                  <a:solidFill>
                    <a:srgbClr val="7F7F7F"/>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霍奇猜想 </a:t>
              </a:r>
            </a:p>
          </p:txBody>
        </p:sp>
        <p:sp>
          <p:nvSpPr>
            <p:cNvPr id="11283" name="矩形 16"/>
            <p:cNvSpPr>
              <a:spLocks noChangeArrowheads="1"/>
            </p:cNvSpPr>
            <p:nvPr/>
          </p:nvSpPr>
          <p:spPr bwMode="auto">
            <a:xfrm rot="16200000">
              <a:off x="7094" y="4046"/>
              <a:ext cx="3065" cy="9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eaLnBrk="0" fontAlgn="base" hangingPunct="0">
                <a:spcBef>
                  <a:spcPct val="0"/>
                </a:spcBef>
                <a:spcAft>
                  <a:spcPct val="0"/>
                </a:spcAft>
                <a:buFont charset="0" panose="020b0604020202020204" pitchFamily="34" typeface="Arial"/>
                <a:buNone/>
              </a:pPr>
              <a:r>
                <a:rPr altLang="en-US" lang="zh-CN" sz="3200">
                  <a:solidFill>
                    <a:srgbClr val="595959"/>
                  </a:solidFill>
                  <a:latin charset="-122" panose="03000509000000000000" pitchFamily="65" typeface="方正超粗黑简体"/>
                  <a:ea charset="-122" panose="03000509000000000000" pitchFamily="65" typeface="方正超粗黑简体"/>
                  <a:sym charset="0" panose="020b0604020202020204" pitchFamily="34" typeface="Arial"/>
                </a:rPr>
                <a:t>尺规作图</a:t>
              </a:r>
            </a:p>
          </p:txBody>
        </p:sp>
        <p:sp>
          <p:nvSpPr>
            <p:cNvPr id="11284" name="矩形 17"/>
            <p:cNvSpPr>
              <a:spLocks noChangeArrowheads="1"/>
            </p:cNvSpPr>
            <p:nvPr/>
          </p:nvSpPr>
          <p:spPr bwMode="auto">
            <a:xfrm rot="5400000">
              <a:off x="1441" y="5135"/>
              <a:ext cx="2715" cy="62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000">
                  <a:solidFill>
                    <a:srgbClr val="7F7F7F"/>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哥德巴赫猜想</a:t>
              </a:r>
            </a:p>
          </p:txBody>
        </p:sp>
        <p:sp>
          <p:nvSpPr>
            <p:cNvPr id="11285" name="矩形 18"/>
            <p:cNvSpPr>
              <a:spLocks noChangeArrowheads="1"/>
            </p:cNvSpPr>
            <p:nvPr/>
          </p:nvSpPr>
          <p:spPr bwMode="auto">
            <a:xfrm>
              <a:off x="718" y="2231"/>
              <a:ext cx="2470" cy="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400">
                  <a:solidFill>
                    <a:srgbClr val="008BA3"/>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角谷猜想</a:t>
              </a:r>
            </a:p>
          </p:txBody>
        </p:sp>
        <p:sp>
          <p:nvSpPr>
            <p:cNvPr id="11286" name="矩形 19"/>
            <p:cNvSpPr>
              <a:spLocks noChangeArrowheads="1"/>
            </p:cNvSpPr>
            <p:nvPr/>
          </p:nvSpPr>
          <p:spPr bwMode="auto">
            <a:xfrm rot="16200000">
              <a:off x="3368" y="1230"/>
              <a:ext cx="2040" cy="52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1600">
                  <a:solidFill>
                    <a:srgbClr val="3F3F3F"/>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西塔潘猜想</a:t>
              </a:r>
            </a:p>
          </p:txBody>
        </p:sp>
        <p:sp>
          <p:nvSpPr>
            <p:cNvPr id="11287" name="矩形 20"/>
            <p:cNvSpPr>
              <a:spLocks noChangeArrowheads="1"/>
            </p:cNvSpPr>
            <p:nvPr/>
          </p:nvSpPr>
          <p:spPr bwMode="auto">
            <a:xfrm>
              <a:off x="4758" y="1636"/>
              <a:ext cx="4395" cy="62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000">
                  <a:solidFill>
                    <a:srgbClr val="7F7F7F"/>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纳维叶－斯托克斯方程</a:t>
              </a:r>
            </a:p>
          </p:txBody>
        </p:sp>
        <p:sp>
          <p:nvSpPr>
            <p:cNvPr id="11288" name="矩形 21"/>
            <p:cNvSpPr>
              <a:spLocks noChangeArrowheads="1"/>
            </p:cNvSpPr>
            <p:nvPr/>
          </p:nvSpPr>
          <p:spPr bwMode="auto">
            <a:xfrm>
              <a:off x="3338" y="4699"/>
              <a:ext cx="2715" cy="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algn="dist" fontAlgn="base">
                <a:spcBef>
                  <a:spcPct val="0"/>
                </a:spcBef>
                <a:spcAft>
                  <a:spcPct val="0"/>
                </a:spcAft>
                <a:buFont charset="0" panose="020b0604020202020204" pitchFamily="34" typeface="Arial"/>
                <a:buNone/>
              </a:pPr>
              <a:r>
                <a:rPr altLang="en-US" lang="zh-CN" sz="2400">
                  <a:solidFill>
                    <a:srgbClr val="008BA3"/>
                  </a:solidFill>
                  <a:latin charset="-122" panose="03000509000000000000" pitchFamily="65" typeface="方正超粗黑简体"/>
                  <a:ea charset="-122" panose="03000509000000000000" pitchFamily="65" typeface="方正超粗黑简体"/>
                  <a:sym charset="-122" panose="03000509000000000000" pitchFamily="65" typeface="方正超粗黑简体"/>
                </a:rPr>
                <a:t>西姆松定理</a:t>
              </a:r>
            </a:p>
          </p:txBody>
        </p:sp>
      </p:grpSp>
    </p:spTree>
    <p:extLst>
      <p:ext uri="{BB962C8B-B14F-4D97-AF65-F5344CB8AC3E}">
        <p14:creationId val="26973439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图片 4"/>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35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2292" name="矩形 4"/>
          <p:cNvSpPr>
            <a:spLocks noChangeArrowheads="1"/>
          </p:cNvSpPr>
          <p:nvPr/>
        </p:nvSpPr>
        <p:spPr bwMode="auto">
          <a:xfrm flipV="1">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293" name="矩形 4"/>
          <p:cNvSpPr>
            <a:spLocks noChangeArrowheads="1"/>
          </p:cNvSpPr>
          <p:nvPr/>
        </p:nvSpPr>
        <p:spPr bwMode="auto">
          <a:xfrm>
            <a:off x="933450" y="1943100"/>
            <a:ext cx="3829050" cy="2971800"/>
          </a:xfrm>
          <a:custGeom>
            <a:gdLst>
              <a:gd fmla="*/ 0 w 3829050" name="T0"/>
              <a:gd fmla="*/ 0 h 2971800" name="T1"/>
              <a:gd fmla="*/ 3829050 w 3829050" name="T2"/>
              <a:gd fmla="*/ 1409700 h 2971800" name="T3"/>
              <a:gd fmla="*/ 2971800 w 3829050" name="T4"/>
              <a:gd fmla="*/ 2971800 h 2971800" name="T5"/>
              <a:gd fmla="*/ 0 w 3829050" name="T6"/>
              <a:gd fmla="*/ 2971800 h 2971800" name="T7"/>
              <a:gd fmla="*/ 0 w 3829050" name="T8"/>
              <a:gd fmla="*/ 0 h 2971800" name="T9"/>
              <a:gd fmla="*/ 0 60000 65536" name="T10"/>
              <a:gd fmla="*/ 0 60000 65536" name="T11"/>
              <a:gd fmla="*/ 0 60000 65536" name="T12"/>
              <a:gd fmla="*/ 0 60000 65536" name="T13"/>
              <a:gd fmla="*/ 0 60000 65536" name="T14"/>
              <a:gd fmla="*/ 0 w 3829050" name="T15"/>
              <a:gd fmla="*/ 0 h 2971800" name="T16"/>
              <a:gd fmla="*/ 3829050 w 3829050" name="T17"/>
              <a:gd fmla="*/ 2971800 h 2971800" name="T18"/>
            </a:gdLst>
            <a:cxnLst>
              <a:cxn ang="T10">
                <a:pos x="T0" y="T1"/>
              </a:cxn>
              <a:cxn ang="T11">
                <a:pos x="T2" y="T3"/>
              </a:cxn>
              <a:cxn ang="T12">
                <a:pos x="T4" y="T5"/>
              </a:cxn>
              <a:cxn ang="T13">
                <a:pos x="T6" y="T7"/>
              </a:cxn>
              <a:cxn ang="T14">
                <a:pos x="T8" y="T9"/>
              </a:cxn>
            </a:cxnLst>
            <a:rect b="T18" l="T15" r="T17" t="T16"/>
            <a:pathLst>
              <a:path h="2971800" w="382905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b="1" lang="zh-CN" sz="23900">
              <a:solidFill>
                <a:srgbClr val="3D7283"/>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294"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122" panose="02010600030101010101" pitchFamily="2" typeface="宋体"/>
              <a:sym charset="-122" panose="02010600030101010101" pitchFamily="2" typeface="宋体"/>
            </a:endParaRPr>
          </a:p>
        </p:txBody>
      </p:sp>
      <p:sp>
        <p:nvSpPr>
          <p:cNvPr id="12295"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w="9525">
                <a:solidFill>
                  <a:srgbClr val="000000"/>
                </a:solidFill>
                <a:miter lim="800000"/>
                <a:headEnd/>
                <a:tailEnd/>
              </a14:hiddenLine>
            </a:ext>
          </a:extLst>
        </p:spPr>
        <p:txBody>
          <a:bodyPr anchor="ctr"/>
          <a:lstStyle/>
          <a:p>
            <a:pPr algn="ctr" fontAlgn="base">
              <a:spcBef>
                <a:spcPct val="0"/>
              </a:spcBef>
              <a:spcAft>
                <a:spcPct val="0"/>
              </a:spcAft>
              <a:buFont charset="0" panose="020b0604020202020204" pitchFamily="34" typeface="Arial"/>
              <a:buNone/>
            </a:pPr>
            <a:r>
              <a:rPr altLang="zh-CN" b="1" lang="en-US" sz="239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12296"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lstStyle/>
          <a:p>
            <a:pPr fontAlgn="base">
              <a:spcBef>
                <a:spcPct val="0"/>
              </a:spcBef>
              <a:spcAft>
                <a:spcPct val="0"/>
              </a:spcAft>
              <a:buFont charset="0" panose="020b0604020202020204" pitchFamily="34" typeface="Arial"/>
              <a:buNone/>
            </a:pPr>
            <a:r>
              <a:rPr altLang="zh-CN" lang="en-US" sz="4400">
                <a:solidFill>
                  <a:srgbClr val="0174AB"/>
                </a:solidFill>
                <a:latin charset="0" panose="02000503080000020003" pitchFamily="2" typeface="Bell MT"/>
                <a:ea charset="-122" panose="02010800040101010101" pitchFamily="2" typeface="华文隶书"/>
                <a:sym charset="0" panose="020b0502040204020203" pitchFamily="34" typeface="Microsoft New Tai Lue"/>
              </a:rPr>
              <a:t>SECTION</a:t>
            </a:r>
          </a:p>
        </p:txBody>
      </p:sp>
      <p:sp>
        <p:nvSpPr>
          <p:cNvPr id="12297" name="文本框 22"/>
          <p:cNvSpPr>
            <a:spLocks noChangeArrowheads="1"/>
          </p:cNvSpPr>
          <p:nvPr/>
        </p:nvSpPr>
        <p:spPr bwMode="auto">
          <a:xfrm>
            <a:off x="4711700" y="3028950"/>
            <a:ext cx="5212080" cy="762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fontAlgn="base">
              <a:spcBef>
                <a:spcPct val="0"/>
              </a:spcBef>
              <a:spcAft>
                <a:spcPct val="0"/>
              </a:spcAft>
              <a:buFont charset="0" panose="020b0604020202020204" pitchFamily="34" typeface="Arial"/>
              <a:buNone/>
            </a:pPr>
            <a:r>
              <a:rPr altLang="en-US" b="1" lang="zh-CN" sz="4400">
                <a:solidFill>
                  <a:srgbClr val="FFFFFF"/>
                </a:solidFill>
                <a:latin charset="-122" panose="03000509000000000000" pitchFamily="65" typeface="方正美黑简体"/>
                <a:ea charset="-122" panose="020b0503020204020204" pitchFamily="34" typeface="微软雅黑"/>
              </a:rPr>
              <a:t>相关理论及前沿成果</a:t>
            </a:r>
          </a:p>
        </p:txBody>
      </p:sp>
    </p:spTree>
    <p:extLst>
      <p:ext uri="{BB962C8B-B14F-4D97-AF65-F5344CB8AC3E}">
        <p14:creationId val="266383029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000000"/>
      </a:dk2>
      <a:lt2>
        <a:srgbClr val="F8F8F8"/>
      </a:lt2>
      <a:accent1>
        <a:srgbClr val="0174AB"/>
      </a:accent1>
      <a:accent2>
        <a:srgbClr val="92D14F"/>
      </a:accent2>
      <a:accent3>
        <a:srgbClr val="FFFFFF"/>
      </a:accent3>
      <a:accent4>
        <a:srgbClr val="000000"/>
      </a:accent4>
      <a:accent5>
        <a:srgbClr val="AABCD2"/>
      </a:accent5>
      <a:accent6>
        <a:srgbClr val="84BD47"/>
      </a:accent6>
      <a:hlink>
        <a:srgbClr val="5F5F5F"/>
      </a:hlink>
      <a:folHlink>
        <a:srgbClr val="919191"/>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155</Paragraphs>
  <Slides>21</Slides>
  <Notes>0</Notes>
  <TotalTime>1</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21</vt:i4>
      </vt:variant>
    </vt:vector>
  </HeadingPairs>
  <TitlesOfParts>
    <vt:vector baseType="lpstr" size="36">
      <vt:lpstr>Arial</vt:lpstr>
      <vt:lpstr>Calibri Light</vt:lpstr>
      <vt:lpstr>宋体</vt:lpstr>
      <vt:lpstr>Calibri</vt:lpstr>
      <vt:lpstr>微软雅黑</vt:lpstr>
      <vt:lpstr>方正美黑简体</vt:lpstr>
      <vt:lpstr>Impact</vt:lpstr>
      <vt:lpstr>Microsoft New Tai Lue</vt:lpstr>
      <vt:lpstr>Bell MT</vt:lpstr>
      <vt:lpstr>华文隶书</vt:lpstr>
      <vt:lpstr>Arial Unicode MS</vt:lpstr>
      <vt:lpstr>方正中等线简体</vt:lpstr>
      <vt:lpstr>方正超粗黑简体</vt:lpstr>
      <vt:lpstr>华康俪金黑W8</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2016-02-16T01:26:47Z</dcterms:created>
  <cp:lastModifiedBy>Administrator</cp:lastModifiedBy>
  <dcterms:modified xsi:type="dcterms:W3CDTF">2021-08-22T05:49:39Z</dcterms:modified>
  <cp:revision>2</cp:revision>
  <dc:title>PowerPoint 演示文稿</dc:title>
</cp:coreProperties>
</file>