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presentationml.tags+xml" PartName="/ppt/tags/tag18.xml"/>
  <Override ContentType="application/vnd.openxmlformats-officedocument.presentationml.tags+xml" PartName="/ppt/tags/tag19.xml"/>
  <Override ContentType="application/vnd.openxmlformats-officedocument.presentationml.tags+xml" PartName="/ppt/tags/tag20.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47" r:id="rId2"/>
  </p:sldMasterIdLst>
  <p:notesMasterIdLst>
    <p:notesMasterId r:id="rId3"/>
  </p:notesMasterIdLst>
  <p:sldIdLst>
    <p:sldId id="484" r:id="rId4"/>
    <p:sldId id="523" r:id="rId5"/>
    <p:sldId id="524" r:id="rId6"/>
    <p:sldId id="525" r:id="rId7"/>
    <p:sldId id="488" r:id="rId8"/>
    <p:sldId id="526" r:id="rId9"/>
    <p:sldId id="490" r:id="rId10"/>
    <p:sldId id="527" r:id="rId11"/>
    <p:sldId id="492" r:id="rId12"/>
    <p:sldId id="493" r:id="rId13"/>
    <p:sldId id="495" r:id="rId14"/>
    <p:sldId id="496" r:id="rId15"/>
    <p:sldId id="497" r:id="rId16"/>
    <p:sldId id="498" r:id="rId17"/>
    <p:sldId id="499" r:id="rId18"/>
    <p:sldId id="500" r:id="rId19"/>
    <p:sldId id="501" r:id="rId20"/>
    <p:sldId id="502" r:id="rId21"/>
    <p:sldId id="503" r:id="rId22"/>
    <p:sldId id="504" r:id="rId23"/>
    <p:sldId id="506" r:id="rId24"/>
    <p:sldId id="507" r:id="rId25"/>
    <p:sldId id="545" r:id="rId26"/>
    <p:sldId id="509" r:id="rId27"/>
    <p:sldId id="510" r:id="rId28"/>
    <p:sldId id="511" r:id="rId29"/>
    <p:sldId id="512" r:id="rId30"/>
    <p:sldId id="513" r:id="rId31"/>
    <p:sldId id="514" r:id="rId32"/>
    <p:sldId id="516" r:id="rId33"/>
    <p:sldId id="517" r:id="rId34"/>
    <p:sldId id="518" r:id="rId35"/>
    <p:sldId id="519" r:id="rId36"/>
    <p:sldId id="520" r:id="rId37"/>
    <p:sldId id="521" r:id="rId38"/>
    <p:sldId id="522" r:id="rId39"/>
    <p:sldId id="546" r:id="rId40"/>
  </p:sldIdLst>
  <p:sldSz cx="9144000" cy="5143500" type="screen16x9"/>
  <p:notesSz cx="6858000" cy="91440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14" autoAdjust="0"/>
  </p:normalViewPr>
  <p:slideViewPr>
    <p:cSldViewPr>
      <p:cViewPr varScale="1">
        <p:scale>
          <a:sx n="143" d="100"/>
          <a:sy n="143" d="100"/>
        </p:scale>
        <p:origin x="684" y="12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slides/slide30.xml" Type="http://schemas.openxmlformats.org/officeDocument/2006/relationships/slide"/><Relationship Id="rId34" Target="slides/slide31.xml" Type="http://schemas.openxmlformats.org/officeDocument/2006/relationships/slide"/><Relationship Id="rId35" Target="slides/slide32.xml" Type="http://schemas.openxmlformats.org/officeDocument/2006/relationships/slide"/><Relationship Id="rId36" Target="slides/slide33.xml" Type="http://schemas.openxmlformats.org/officeDocument/2006/relationships/slide"/><Relationship Id="rId37" Target="slides/slide34.xml" Type="http://schemas.openxmlformats.org/officeDocument/2006/relationships/slide"/><Relationship Id="rId38" Target="slides/slide35.xml" Type="http://schemas.openxmlformats.org/officeDocument/2006/relationships/slide"/><Relationship Id="rId39" Target="slides/slide36.xml" Type="http://schemas.openxmlformats.org/officeDocument/2006/relationships/slide"/><Relationship Id="rId4" Target="slides/slide1.xml" Type="http://schemas.openxmlformats.org/officeDocument/2006/relationships/slide"/><Relationship Id="rId40" Target="slides/slide37.xml" Type="http://schemas.openxmlformats.org/officeDocument/2006/relationships/slide"/><Relationship Id="rId41" Target="tags/tag20.xml" Type="http://schemas.openxmlformats.org/officeDocument/2006/relationships/tags"/><Relationship Id="rId42" Target="presProps.xml" Type="http://schemas.openxmlformats.org/officeDocument/2006/relationships/presProps"/><Relationship Id="rId43" Target="viewProps.xml" Type="http://schemas.openxmlformats.org/officeDocument/2006/relationships/viewProps"/><Relationship Id="rId44" Target="theme/theme1.xml" Type="http://schemas.openxmlformats.org/officeDocument/2006/relationships/theme"/><Relationship Id="rId45" Target="tableStyles.xml" Type="http://schemas.openxmlformats.org/officeDocument/2006/relationships/tableStyles"/><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12/18/2020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bg>
      <p:bgPr>
        <a:solidFill>
          <a:srgbClr val="FFFDF7"/>
        </a:solidFill>
        <a:effectLst/>
      </p:bgPr>
    </p:bg>
    <p:spTree>
      <p:nvGrpSpPr>
        <p:cNvPr id="1" name=""/>
        <p:cNvGrpSpPr/>
        <p:nvPr/>
      </p:nvGrpSpPr>
      <p:grpSpPr>
        <a:xfrm>
          <a:off x="0" y="0"/>
          <a:ext cx="0" cy="0"/>
        </a:xfrm>
      </p:grpSpPr>
    </p:spTree>
    <p:extLst>
      <p:ext uri="{BB962C8B-B14F-4D97-AF65-F5344CB8AC3E}">
        <p14:creationId val="171758933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6857615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1169996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845414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6473157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081598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8196009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5179466"/>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69864935"/>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2976971"/>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5290713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4593" y="361950"/>
            <a:ext cx="2723823" cy="369332"/>
          </a:xfrm>
          <a:prstGeom prst="rect">
            <a:avLst/>
          </a:prstGeom>
          <a:noFill/>
        </p:spPr>
        <p:txBody>
          <a:bodyPr wrap="none" rtlCol="0">
            <a:spAutoFit/>
          </a:bodyPr>
          <a:lstStyle/>
          <a:p>
            <a:r>
              <a:rPr lang="zh-CN" altLang="en-US" sz="1800" smtClean="0">
                <a:solidFill>
                  <a:schemeClr val="accent1"/>
                </a:solidFill>
              </a:rPr>
              <a:t>十九届五中全会基本情况</a:t>
            </a:r>
          </a:p>
        </p:txBody>
      </p:sp>
      <p:sp>
        <p:nvSpPr>
          <p:cNvPr id="2" name="五角星 1"/>
          <p:cNvSpPr/>
          <p:nvPr userDrawn="1"/>
        </p:nvSpPr>
        <p:spPr>
          <a:xfrm>
            <a:off x="324177" y="363736"/>
            <a:ext cx="292608" cy="292608"/>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2986" y="4552950"/>
            <a:ext cx="9156986" cy="590550"/>
          </a:xfrm>
          <a:prstGeom prst="rect">
            <a:avLst/>
          </a:prstGeom>
        </p:spPr>
      </p:pic>
    </p:spTree>
    <p:extLst>
      <p:ext uri="{BB962C8B-B14F-4D97-AF65-F5344CB8AC3E}">
        <p14:creationId val="2942049318"/>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4593" y="361950"/>
            <a:ext cx="2723823" cy="369332"/>
          </a:xfrm>
          <a:prstGeom prst="rect">
            <a:avLst/>
          </a:prstGeom>
          <a:noFill/>
        </p:spPr>
        <p:txBody>
          <a:bodyPr wrap="none" rtlCol="0">
            <a:spAutoFit/>
          </a:bodyPr>
          <a:lstStyle/>
          <a:p>
            <a:r>
              <a:rPr lang="zh-CN" altLang="en-US" sz="1800" smtClean="0">
                <a:solidFill>
                  <a:schemeClr val="accent1"/>
                </a:solidFill>
              </a:rPr>
              <a:t>十九届五中全会主要议程</a:t>
            </a:r>
          </a:p>
        </p:txBody>
      </p:sp>
      <p:sp>
        <p:nvSpPr>
          <p:cNvPr id="2" name="五角星 1"/>
          <p:cNvSpPr/>
          <p:nvPr userDrawn="1"/>
        </p:nvSpPr>
        <p:spPr>
          <a:xfrm>
            <a:off x="324177" y="363736"/>
            <a:ext cx="292608" cy="292608"/>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2986" y="4552950"/>
            <a:ext cx="9156986" cy="590550"/>
          </a:xfrm>
          <a:prstGeom prst="rect">
            <a:avLst/>
          </a:prstGeom>
        </p:spPr>
      </p:pic>
    </p:spTree>
    <p:extLst>
      <p:ext uri="{BB962C8B-B14F-4D97-AF65-F5344CB8AC3E}">
        <p14:creationId val="215606934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4593" y="361950"/>
            <a:ext cx="2723823" cy="369332"/>
          </a:xfrm>
          <a:prstGeom prst="rect">
            <a:avLst/>
          </a:prstGeom>
          <a:noFill/>
        </p:spPr>
        <p:txBody>
          <a:bodyPr wrap="none" rtlCol="0">
            <a:spAutoFit/>
          </a:bodyPr>
          <a:lstStyle/>
          <a:p>
            <a:r>
              <a:rPr lang="zh-CN" altLang="en-US" sz="1800" smtClean="0">
                <a:solidFill>
                  <a:schemeClr val="accent1"/>
                </a:solidFill>
              </a:rPr>
              <a:t>十九届五中全会公报解读</a:t>
            </a:r>
          </a:p>
        </p:txBody>
      </p:sp>
      <p:sp>
        <p:nvSpPr>
          <p:cNvPr id="2" name="五角星 1"/>
          <p:cNvSpPr/>
          <p:nvPr userDrawn="1"/>
        </p:nvSpPr>
        <p:spPr>
          <a:xfrm>
            <a:off x="324177" y="363736"/>
            <a:ext cx="292608" cy="292608"/>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2986" y="4552950"/>
            <a:ext cx="9156986" cy="590550"/>
          </a:xfrm>
          <a:prstGeom prst="rect">
            <a:avLst/>
          </a:prstGeom>
        </p:spPr>
      </p:pic>
    </p:spTree>
    <p:extLst>
      <p:ext uri="{BB962C8B-B14F-4D97-AF65-F5344CB8AC3E}">
        <p14:creationId val="2776965109"/>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节标题">
    <p:bg>
      <p:bgPr>
        <a:solidFill>
          <a:srgbClr val="FFFDF7"/>
        </a:solidFill>
        <a:effectLst/>
      </p:bgPr>
    </p:bg>
    <p:spTree>
      <p:nvGrpSpPr>
        <p:cNvPr id="1" name=""/>
        <p:cNvGrpSpPr/>
        <p:nvPr/>
      </p:nvGrpSpPr>
      <p:grpSpPr>
        <a:xfrm>
          <a:off x="0" y="0"/>
          <a:ext cx="0" cy="0"/>
        </a:xfrm>
      </p:grpSpPr>
      <p:sp>
        <p:nvSpPr>
          <p:cNvPr id="7" name="文本框 6"/>
          <p:cNvSpPr txBox="1"/>
          <p:nvPr userDrawn="1"/>
        </p:nvSpPr>
        <p:spPr>
          <a:xfrm>
            <a:off x="604593" y="361950"/>
            <a:ext cx="3185487" cy="369332"/>
          </a:xfrm>
          <a:prstGeom prst="rect">
            <a:avLst/>
          </a:prstGeom>
          <a:noFill/>
        </p:spPr>
        <p:txBody>
          <a:bodyPr wrap="none" rtlCol="0">
            <a:spAutoFit/>
          </a:bodyPr>
          <a:lstStyle/>
          <a:p>
            <a:r>
              <a:rPr lang="zh-CN" altLang="en-US" sz="1800" smtClean="0">
                <a:solidFill>
                  <a:schemeClr val="accent1"/>
                </a:solidFill>
              </a:rPr>
              <a:t>十九届五中全会十四个关键词</a:t>
            </a:r>
          </a:p>
        </p:txBody>
      </p:sp>
      <p:sp>
        <p:nvSpPr>
          <p:cNvPr id="2" name="五角星 1"/>
          <p:cNvSpPr/>
          <p:nvPr userDrawn="1"/>
        </p:nvSpPr>
        <p:spPr>
          <a:xfrm>
            <a:off x="324177" y="363736"/>
            <a:ext cx="292608" cy="292608"/>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2986" y="4552950"/>
            <a:ext cx="9156986" cy="590550"/>
          </a:xfrm>
          <a:prstGeom prst="rect">
            <a:avLst/>
          </a:prstGeom>
        </p:spPr>
      </p:pic>
    </p:spTree>
    <p:extLst>
      <p:ext uri="{BB962C8B-B14F-4D97-AF65-F5344CB8AC3E}">
        <p14:creationId val="93622417"/>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节标题">
    <p:bg>
      <p:bgPr>
        <a:solidFill>
          <a:srgbClr val="FFFDF7"/>
        </a:solidFill>
        <a:effectLst/>
      </p:bgPr>
    </p:bg>
    <p:spTree>
      <p:nvGrpSpPr>
        <p:cNvPr id="1" name=""/>
        <p:cNvGrpSpPr/>
        <p:nvPr/>
      </p:nvGrpSpPr>
      <p:grpSpPr>
        <a:xfrm>
          <a:off x="0" y="0"/>
          <a:ext cx="0" cy="0"/>
        </a:xfrm>
      </p:grpSpPr>
      <p:pic>
        <p:nvPicPr>
          <p:cNvPr id="18" name="图片 17"/>
          <p:cNvPicPr>
            <a:picLocks noChangeAspect="1"/>
          </p:cNvPicPr>
          <p:nvPr userDrawn="1"/>
        </p:nvPicPr>
        <p:blipFill>
          <a:blip r:embed="rId1">
            <a:extLst>
              <a:ext uri="{28A0092B-C50C-407E-A947-70E740481C1C}">
                <a14:useLocalDpi val="0"/>
              </a:ext>
            </a:extLst>
          </a:blip>
          <a:stretch>
            <a:fillRect/>
          </a:stretch>
        </p:blipFill>
        <p:spPr>
          <a:xfrm>
            <a:off x="-12986" y="4552950"/>
            <a:ext cx="9156986" cy="590550"/>
          </a:xfrm>
          <a:prstGeom prst="rect">
            <a:avLst/>
          </a:prstGeom>
        </p:spPr>
      </p:pic>
    </p:spTree>
    <p:extLst>
      <p:ext uri="{BB962C8B-B14F-4D97-AF65-F5344CB8AC3E}">
        <p14:creationId val="250206780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extLst>
      <p:ext uri="{BB962C8B-B14F-4D97-AF65-F5344CB8AC3E}">
        <p14:creationId val="1023089103"/>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标题幻灯片">
    <p:spTree>
      <p:nvGrpSpPr>
        <p:cNvPr id="1" name=""/>
        <p:cNvGrpSpPr/>
        <p:nvPr/>
      </p:nvGrpSpPr>
      <p:grpSpPr>
        <a:xfrm>
          <a:off x="0" y="0"/>
          <a: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2020/12/18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val="607242493"/>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788723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9.xml" Type="http://schemas.openxmlformats.org/officeDocument/2006/relationships/slideLayout"/><Relationship Id="rId10" Target="../slideLayouts/slideLayout18.xml" Type="http://schemas.openxmlformats.org/officeDocument/2006/relationships/slideLayout"/><Relationship Id="rId11" Target="../slideLayouts/slideLayout19.xml" Type="http://schemas.openxmlformats.org/officeDocument/2006/relationships/slideLayout"/><Relationship Id="rId12" Target="../theme/theme2.xml" Type="http://schemas.openxmlformats.org/officeDocument/2006/relationships/theme"/><Relationship Id="rId2" Target="../slideLayouts/slideLayout10.xml" Type="http://schemas.openxmlformats.org/officeDocument/2006/relationships/slideLayout"/><Relationship Id="rId3" Target="../slideLayouts/slideLayout11.xml" Type="http://schemas.openxmlformats.org/officeDocument/2006/relationships/slideLayout"/><Relationship Id="rId4" Target="../slideLayouts/slideLayout12.xml" Type="http://schemas.openxmlformats.org/officeDocument/2006/relationships/slideLayout"/><Relationship Id="rId5" Target="../slideLayouts/slideLayout13.xml" Type="http://schemas.openxmlformats.org/officeDocument/2006/relationships/slideLayout"/><Relationship Id="rId6" Target="../slideLayouts/slideLayout14.xml" Type="http://schemas.openxmlformats.org/officeDocument/2006/relationships/slideLayout"/><Relationship Id="rId7" Target="../slideLayouts/slideLayout15.xml" Type="http://schemas.openxmlformats.org/officeDocument/2006/relationships/slideLayout"/><Relationship Id="rId8" Target="../slideLayouts/slideLayout16.xml" Type="http://schemas.openxmlformats.org/officeDocument/2006/relationships/slideLayout"/><Relationship Id="rId9" Target="../slideLayouts/slideLayout17.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2020/12/18</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740" r:id="rId1"/>
    <p:sldLayoutId id="2147483717" r:id="rId2"/>
    <p:sldLayoutId id="2147483743" r:id="rId3"/>
    <p:sldLayoutId id="2147483744" r:id="rId4"/>
    <p:sldLayoutId id="2147483745" r:id="rId5"/>
    <p:sldLayoutId id="2147483746" r:id="rId6"/>
    <p:sldLayoutId id="2147483741" r:id="rId7"/>
    <p:sldLayoutId id="2147483742" r:id="rId8"/>
  </p:sldLayoutIdLst>
  <mc:AlternateContent>
    <mc:Choice Requires="p14">
      <p:transition spd="slow" p14:dur="1250">
        <p14:switch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6607558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3.wdp" Type="http://schemas.microsoft.com/office/2007/relationships/hdphoto"/><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7.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9.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30.png" Type="http://schemas.openxmlformats.org/officeDocument/2006/relationships/image"/><Relationship Id="rId3" Target="../media/image31.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9.png" Type="http://schemas.openxmlformats.org/officeDocument/2006/relationships/image"/><Relationship Id="rId3" Target="../media/image32.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33.png" Type="http://schemas.openxmlformats.org/officeDocument/2006/relationships/image"/><Relationship Id="rId3" Target="../media/image34.wdp" Type="http://schemas.microsoft.com/office/2007/relationships/hdphoto"/></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35.png" Type="http://schemas.openxmlformats.org/officeDocument/2006/relationships/image"/><Relationship Id="rId3" Target="../media/image36.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35.png" Type="http://schemas.openxmlformats.org/officeDocument/2006/relationships/image"/><Relationship Id="rId3" Target="../media/image3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9.png" Type="http://schemas.openxmlformats.org/officeDocument/2006/relationships/image"/><Relationship Id="rId3" Target="../media/image10.png" Type="http://schemas.openxmlformats.org/officeDocument/2006/relationships/image"/><Relationship Id="rId4" Target="../media/image11.png" Type="http://schemas.openxmlformats.org/officeDocument/2006/relationships/image"/><Relationship Id="rId5" Target="../media/image12.png" Type="http://schemas.openxmlformats.org/officeDocument/2006/relationships/image"/><Relationship Id="rId6" Target="../media/image13.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35.png" Type="http://schemas.openxmlformats.org/officeDocument/2006/relationships/image"/><Relationship Id="rId3" Target="../media/image36.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23.png" Type="http://schemas.openxmlformats.org/officeDocument/2006/relationships/image"/><Relationship Id="rId2" Target="../media/image19.png" Type="http://schemas.openxmlformats.org/officeDocument/2006/relationships/image"/><Relationship Id="rId3" Target="../media/image20.png" Type="http://schemas.openxmlformats.org/officeDocument/2006/relationships/image"/><Relationship Id="rId4" Target="../media/image21.png" Type="http://schemas.openxmlformats.org/officeDocument/2006/relationships/image"/><Relationship Id="rId5" Target="../media/image22.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 Id="rId8" Target="../tags/tag18.xml" Type="http://schemas.openxmlformats.org/officeDocument/2006/relationships/tags"/><Relationship Id="rId9" Target="../tags/tag19.xml" Type="http://schemas.openxmlformats.org/officeDocument/2006/relationships/tags"/></Relationships>
</file>

<file path=ppt/slides/_rels/slide2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2.xml" Type="http://schemas.openxmlformats.org/officeDocument/2006/relationships/tags"/><Relationship Id="rId11" Target="../tags/tag3.xml" Type="http://schemas.openxmlformats.org/officeDocument/2006/relationships/tags"/><Relationship Id="rId12" Target="../tags/tag4.xml" Type="http://schemas.openxmlformats.org/officeDocument/2006/relationships/tags"/><Relationship Id="rId13" Target="../tags/tag5.xml" Type="http://schemas.openxmlformats.org/officeDocument/2006/relationships/tags"/><Relationship Id="rId14" Target="../tags/tag6.xml" Type="http://schemas.openxmlformats.org/officeDocument/2006/relationships/tags"/><Relationship Id="rId15" Target="../tags/tag7.xml" Type="http://schemas.openxmlformats.org/officeDocument/2006/relationships/tags"/><Relationship Id="rId16" Target="../tags/tag8.xml" Type="http://schemas.openxmlformats.org/officeDocument/2006/relationships/tags"/><Relationship Id="rId2" Target="../media/image14.png" Type="http://schemas.openxmlformats.org/officeDocument/2006/relationships/image"/><Relationship Id="rId3" Target="../media/image15.wdp" Type="http://schemas.microsoft.com/office/2007/relationships/hdphoto"/><Relationship Id="rId4" Target="../media/image16.wdp" Type="http://schemas.microsoft.com/office/2007/relationships/hdphoto"/><Relationship Id="rId5" Target="../media/image17.png" Type="http://schemas.openxmlformats.org/officeDocument/2006/relationships/image"/><Relationship Id="rId6" Target="../media/image18.png" Type="http://schemas.openxmlformats.org/officeDocument/2006/relationships/image"/><Relationship Id="rId7" Target="../media/image12.png" Type="http://schemas.openxmlformats.org/officeDocument/2006/relationships/image"/><Relationship Id="rId8" Target="../media/image13.png" Type="http://schemas.openxmlformats.org/officeDocument/2006/relationships/image"/><Relationship Id="rId9" Target="../tags/tag1.xml" Type="http://schemas.openxmlformats.org/officeDocument/2006/relationships/tags"/></Relationships>
</file>

<file path=ppt/slides/_rels/slide30.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2.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3.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4.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5.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6.xml.rels><?xml version="1.0" encoding="UTF-8" standalone="yes"?><Relationships xmlns="http://schemas.openxmlformats.org/package/2006/relationships"><Relationship Id="rId1" Target="../slideLayouts/slideLayout5.xml" Type="http://schemas.openxmlformats.org/officeDocument/2006/relationships/slideLayout"/><Relationship Id="rId2" Target="../media/image29.png" Type="http://schemas.openxmlformats.org/officeDocument/2006/relationships/image"/><Relationship Id="rId3" Target="../media/image36.png" Type="http://schemas.openxmlformats.org/officeDocument/2006/relationships/image"/></Relationships>
</file>

<file path=ppt/slides/_rels/slide3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png" Type="http://schemas.openxmlformats.org/officeDocument/2006/relationships/image"/><Relationship Id="rId3" Target="../media/image37.wdp" Type="http://schemas.microsoft.com/office/2007/relationships/hdphoto"/><Relationship Id="rId4" Target="../media/image4.png" Type="http://schemas.openxmlformats.org/officeDocument/2006/relationships/image"/><Relationship Id="rId5" Target="../media/image5.png" Type="http://schemas.openxmlformats.org/officeDocument/2006/relationships/image"/><Relationship Id="rId6" Target="../media/image6.png" Type="http://schemas.openxmlformats.org/officeDocument/2006/relationships/image"/><Relationship Id="rId7" Target="../media/image7.png" Type="http://schemas.openxmlformats.org/officeDocument/2006/relationships/image"/><Relationship Id="rId8" Target="../media/image8.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23.png" Type="http://schemas.openxmlformats.org/officeDocument/2006/relationships/image"/><Relationship Id="rId2" Target="../media/image19.png" Type="http://schemas.openxmlformats.org/officeDocument/2006/relationships/image"/><Relationship Id="rId3" Target="../media/image20.png" Type="http://schemas.openxmlformats.org/officeDocument/2006/relationships/image"/><Relationship Id="rId4" Target="../media/image21.png" Type="http://schemas.openxmlformats.org/officeDocument/2006/relationships/image"/><Relationship Id="rId5" Target="../media/image22.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 Id="rId8" Target="../tags/tag9.xml" Type="http://schemas.openxmlformats.org/officeDocument/2006/relationships/tags"/><Relationship Id="rId9" Target="../tags/tag10.xml" Type="http://schemas.openxmlformats.org/officeDocument/2006/relationships/tags"/></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tags/tag11.xml" Type="http://schemas.openxmlformats.org/officeDocument/2006/relationships/tags"/><Relationship Id="rId3" Target="../tags/tag12.xml" Type="http://schemas.openxmlformats.org/officeDocument/2006/relationships/tags"/><Relationship Id="rId4" Target="../media/image24.png" Type="http://schemas.openxmlformats.org/officeDocument/2006/relationships/image"/><Relationship Id="rId5" Target="../media/image25.wdp" Type="http://schemas.microsoft.com/office/2007/relationships/hdphoto"/></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23.png" Type="http://schemas.openxmlformats.org/officeDocument/2006/relationships/image"/><Relationship Id="rId2" Target="../media/image19.png" Type="http://schemas.openxmlformats.org/officeDocument/2006/relationships/image"/><Relationship Id="rId3" Target="../media/image20.png" Type="http://schemas.openxmlformats.org/officeDocument/2006/relationships/image"/><Relationship Id="rId4" Target="../media/image21.png" Type="http://schemas.openxmlformats.org/officeDocument/2006/relationships/image"/><Relationship Id="rId5" Target="../media/image22.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 Id="rId8" Target="../tags/tag13.xml" Type="http://schemas.openxmlformats.org/officeDocument/2006/relationships/tags"/><Relationship Id="rId9" Target="../tags/tag14.xml" Type="http://schemas.openxmlformats.org/officeDocument/2006/relationships/tags"/></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 Id="rId2" Target="../tags/tag15.xml" Type="http://schemas.openxmlformats.org/officeDocument/2006/relationships/tags"/><Relationship Id="rId3" Target="../media/image26.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23.png" Type="http://schemas.openxmlformats.org/officeDocument/2006/relationships/image"/><Relationship Id="rId2" Target="../media/image19.png" Type="http://schemas.openxmlformats.org/officeDocument/2006/relationships/image"/><Relationship Id="rId3" Target="../media/image20.png" Type="http://schemas.openxmlformats.org/officeDocument/2006/relationships/image"/><Relationship Id="rId4" Target="../media/image21.png" Type="http://schemas.openxmlformats.org/officeDocument/2006/relationships/image"/><Relationship Id="rId5" Target="../media/image22.png" Type="http://schemas.openxmlformats.org/officeDocument/2006/relationships/image"/><Relationship Id="rId6" Target="../media/image12.png" Type="http://schemas.openxmlformats.org/officeDocument/2006/relationships/image"/><Relationship Id="rId7" Target="../media/image13.png" Type="http://schemas.openxmlformats.org/officeDocument/2006/relationships/image"/><Relationship Id="rId8" Target="../tags/tag16.xml" Type="http://schemas.openxmlformats.org/officeDocument/2006/relationships/tags"/><Relationship Id="rId9" Target="../tags/tag17.xml" Type="http://schemas.openxmlformats.org/officeDocument/2006/relationships/tags"/></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media/image27.png" Type="http://schemas.openxmlformats.org/officeDocument/2006/relationships/image"/><Relationship Id="rId3" Target="../media/image28.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rgbClr val="FFFDF7"/>
        </a:solidFill>
        <a:effectLst/>
      </p:bgPr>
    </p:bg>
    <p:spTree>
      <p:nvGrpSpPr>
        <p:cNvPr id="1" name=""/>
        <p:cNvGrpSpPr/>
        <p:nvPr/>
      </p:nvGrpSpPr>
      <p:grpSpPr>
        <a:xfrm>
          <a:off x="0" y="0"/>
          <a:ext cx="0" cy="0"/>
        </a:xfrm>
      </p:grpSpPr>
      <p:pic>
        <p:nvPicPr>
          <p:cNvPr id="70" name="图片 69"/>
          <p:cNvPicPr>
            <a:picLocks noChangeAspect="1"/>
          </p:cNvPicPr>
          <p:nvPr/>
        </p:nvPicPr>
        <p:blipFill>
          <a:blip r:embed="rId2">
            <a:extLst>
              <a:ext uri="{BEBA8EAE-BF5A-486C-A8C5-ECC9F3942E4B}">
                <a14:imgProps>
                  <a14:imgLayer r:embed="rId3">
                    <a14:imgEffect>
                      <a14:brightnessContrast contrast="20000"/>
                    </a14:imgEffect>
                  </a14:imgLayer>
                </a14:imgProps>
              </a:ext>
              <a:ext uri="{28A0092B-C50C-407E-A947-70E740481C1C}">
                <a14:useLocalDpi val="0"/>
              </a:ext>
            </a:extLst>
          </a:blip>
          <a:stretch>
            <a:fillRect/>
          </a:stretch>
        </p:blipFill>
        <p:spPr>
          <a:xfrm rot="20454418">
            <a:off x="7093477" y="3314467"/>
            <a:ext cx="1664644" cy="978588"/>
          </a:xfrm>
          <a:prstGeom prst="rect">
            <a:avLst/>
          </a:prstGeom>
        </p:spPr>
      </p:pic>
      <p:pic>
        <p:nvPicPr>
          <p:cNvPr id="58" name="图片 57"/>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149541" y="2252674"/>
            <a:ext cx="1396995" cy="1939537"/>
          </a:xfrm>
          <a:prstGeom prst="rect">
            <a:avLst/>
          </a:prstGeom>
        </p:spPr>
      </p:pic>
      <p:grpSp>
        <p:nvGrpSpPr>
          <p:cNvPr id="71" name="组合 70"/>
          <p:cNvGrpSpPr/>
          <p:nvPr/>
        </p:nvGrpSpPr>
        <p:grpSpPr>
          <a:xfrm>
            <a:off x="1163096" y="1047750"/>
            <a:ext cx="7295104" cy="1500426"/>
            <a:chOff x="1163096" y="1123950"/>
            <a:chExt cx="7295104" cy="1500426"/>
          </a:xfrm>
        </p:grpSpPr>
        <p:sp>
          <p:nvSpPr>
            <p:cNvPr id="16" name="矩形 15"/>
            <p:cNvSpPr/>
            <p:nvPr/>
          </p:nvSpPr>
          <p:spPr>
            <a:xfrm>
              <a:off x="1163096" y="1252776"/>
              <a:ext cx="3538539" cy="1371600"/>
            </a:xfrm>
            <a:prstGeom prst="rect">
              <a:avLst/>
            </a:prstGeom>
            <a:noFill/>
          </p:spPr>
          <p:txBody>
            <a:bodyPr rtlCol="0" wrap="square">
              <a:spAutoFit/>
            </a:bodyPr>
            <a:lstStyle/>
            <a:p>
              <a:pPr algn="r"/>
              <a:r>
                <a:rPr altLang="zh-CN" b="1" lang="zh-CN" sz="2800">
                  <a:solidFill>
                    <a:schemeClr val="accent1"/>
                  </a:solidFill>
                  <a:latin typeface="+mn-ea"/>
                  <a:cs typeface="+mn-ea"/>
                </a:rPr>
                <a:t>中国共产党第十九届</a:t>
              </a:r>
            </a:p>
            <a:p>
              <a:pPr algn="r"/>
              <a:r>
                <a:rPr altLang="zh-CN" b="1" lang="zh-CN" sz="2800">
                  <a:solidFill>
                    <a:schemeClr val="accent1"/>
                  </a:solidFill>
                  <a:latin typeface="+mn-ea"/>
                  <a:cs typeface="+mn-ea"/>
                </a:rPr>
                <a:t>中央委员会第五次全体会议</a:t>
              </a:r>
            </a:p>
          </p:txBody>
        </p:sp>
        <p:sp>
          <p:nvSpPr>
            <p:cNvPr id="19" name="矩形 18"/>
            <p:cNvSpPr/>
            <p:nvPr/>
          </p:nvSpPr>
          <p:spPr>
            <a:xfrm>
              <a:off x="4605338" y="1123950"/>
              <a:ext cx="3852862" cy="1005840"/>
            </a:xfrm>
            <a:prstGeom prst="rect">
              <a:avLst/>
            </a:prstGeom>
            <a:noFill/>
            <a:effectLst/>
          </p:spPr>
          <p:txBody>
            <a:bodyPr rtlCol="0" wrap="square">
              <a:spAutoFit/>
            </a:bodyPr>
            <a:lstStyle/>
            <a:p>
              <a:r>
                <a:rPr altLang="zh-CN" b="1" lang="zh-CN" spc="300" sz="6000">
                  <a:solidFill>
                    <a:schemeClr val="accent1"/>
                  </a:solidFill>
                  <a:latin typeface="+mn-ea"/>
                  <a:cs typeface="+mn-ea"/>
                </a:rPr>
                <a:t>完整解读</a:t>
              </a:r>
            </a:p>
          </p:txBody>
        </p:sp>
      </p:grpSp>
      <p:pic>
        <p:nvPicPr>
          <p:cNvPr id="55" name="图片 54"/>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25997">
            <a:off x="7627175" y="560556"/>
            <a:ext cx="993212" cy="704194"/>
          </a:xfrm>
          <a:prstGeom prst="rect">
            <a:avLst/>
          </a:prstGeom>
        </p:spPr>
      </p:pic>
      <p:sp>
        <p:nvSpPr>
          <p:cNvPr id="39" name="矩形 38">
            <a:extLst>
              <a:ext uri="{FF2B5EF4-FFF2-40B4-BE49-F238E27FC236}">
                <a16:creationId xmlns:a16="http://schemas.microsoft.com/office/drawing/2014/main" id="{5DB1E186-9437-4BA6-A822-305BA626E17C}"/>
              </a:ext>
            </a:extLst>
          </p:cNvPr>
          <p:cNvSpPr/>
          <p:nvPr/>
        </p:nvSpPr>
        <p:spPr>
          <a:xfrm>
            <a:off x="1371600" y="2178558"/>
            <a:ext cx="6477000" cy="365760"/>
          </a:xfrm>
          <a:prstGeom prst="rect">
            <a:avLst/>
          </a:prstGeom>
          <a:solidFill>
            <a:schemeClr val="accent1"/>
          </a:solidFill>
          <a:ln>
            <a:noFill/>
          </a:ln>
        </p:spPr>
        <p:txBody>
          <a:bodyPr wrap="square">
            <a:spAutoFit/>
          </a:bodyPr>
          <a:lstStyle/>
          <a:p>
            <a:pPr algn="ctr"/>
            <a:r>
              <a:rPr altLang="en-US" lang="zh-CN" spc="900">
                <a:solidFill>
                  <a:schemeClr val="bg1"/>
                </a:solidFill>
                <a:latin typeface="+mn-ea"/>
              </a:rPr>
              <a:t>夺取全面建设社会主义现代化国家新胜利</a:t>
            </a:r>
          </a:p>
        </p:txBody>
      </p:sp>
      <p:sp>
        <p:nvSpPr>
          <p:cNvPr id="59" name="矩形 58"/>
          <p:cNvSpPr/>
          <p:nvPr/>
        </p:nvSpPr>
        <p:spPr>
          <a:xfrm>
            <a:off x="1507915" y="2659146"/>
            <a:ext cx="6235892"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grpSp>
        <p:nvGrpSpPr>
          <p:cNvPr id="69" name="组合 68"/>
          <p:cNvGrpSpPr/>
          <p:nvPr/>
        </p:nvGrpSpPr>
        <p:grpSpPr>
          <a:xfrm>
            <a:off x="2291344" y="3178373"/>
            <a:ext cx="4414256" cy="304800"/>
            <a:chOff x="2209800" y="3257550"/>
            <a:chExt cx="4414256" cy="304800"/>
          </a:xfrm>
        </p:grpSpPr>
        <p:sp>
          <p:nvSpPr>
            <p:cNvPr id="40" name="文本框 39">
              <a:extLst>
                <a:ext uri="{FF2B5EF4-FFF2-40B4-BE49-F238E27FC236}">
                  <a16:creationId xmlns:a16="http://schemas.microsoft.com/office/drawing/2014/main" id="{57F845B5-2C97-4B21-BF8A-5236F664E6B5}"/>
                </a:ext>
              </a:extLst>
            </p:cNvPr>
            <p:cNvSpPr txBox="1"/>
            <p:nvPr/>
          </p:nvSpPr>
          <p:spPr>
            <a:xfrm>
              <a:off x="2939649" y="3257550"/>
              <a:ext cx="2918142" cy="304800"/>
            </a:xfrm>
            <a:prstGeom prst="rect">
              <a:avLst/>
            </a:prstGeom>
            <a:noFill/>
          </p:spPr>
          <p:txBody>
            <a:bodyPr rtlCol="0" wrap="none">
              <a:spAutoFit/>
            </a:bodyPr>
            <a:lstStyle/>
            <a:p>
              <a:pPr algn="ctr"/>
              <a:r>
                <a:rPr altLang="en-US" lang="zh-CN" smtClean="0" sz="1400">
                  <a:solidFill>
                    <a:schemeClr val="accent1"/>
                  </a:solidFill>
                  <a:latin typeface="+mn-ea"/>
                </a:rPr>
                <a:t>宣讲人：优页PPT  时间：20XX.XX</a:t>
              </a:r>
            </a:p>
          </p:txBody>
        </p:sp>
        <p:grpSp>
          <p:nvGrpSpPr>
            <p:cNvPr id="50" name="组合 49"/>
            <p:cNvGrpSpPr/>
            <p:nvPr/>
          </p:nvGrpSpPr>
          <p:grpSpPr>
            <a:xfrm>
              <a:off x="5829080" y="3363834"/>
              <a:ext cx="794976" cy="115695"/>
              <a:chOff x="1621651" y="1233704"/>
              <a:chExt cx="2493149" cy="362835"/>
            </a:xfrm>
            <a:solidFill>
              <a:schemeClr val="accent1"/>
            </a:solidFill>
          </p:grpSpPr>
          <p:cxnSp>
            <p:nvCxnSpPr>
              <p:cNvPr id="51" name="直接连接符 50"/>
              <p:cNvCxnSpPr/>
              <p:nvPr/>
            </p:nvCxnSpPr>
            <p:spPr>
              <a:xfrm>
                <a:off x="1747634" y="1428750"/>
                <a:ext cx="2290966" cy="0"/>
              </a:xfrm>
              <a:prstGeom prst="line">
                <a:avLst/>
              </a:prstGeom>
              <a:grp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2" name="五角星 51"/>
              <p:cNvSpPr/>
              <p:nvPr/>
            </p:nvSpPr>
            <p:spPr>
              <a:xfrm>
                <a:off x="3763507"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五角星 52"/>
              <p:cNvSpPr/>
              <p:nvPr/>
            </p:nvSpPr>
            <p:spPr>
              <a:xfrm>
                <a:off x="2637078"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五角星 53"/>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0" name="组合 59"/>
            <p:cNvGrpSpPr/>
            <p:nvPr/>
          </p:nvGrpSpPr>
          <p:grpSpPr>
            <a:xfrm>
              <a:off x="2209800" y="3353590"/>
              <a:ext cx="794976" cy="115695"/>
              <a:chOff x="1621651" y="1233704"/>
              <a:chExt cx="2493149" cy="362835"/>
            </a:xfrm>
            <a:solidFill>
              <a:schemeClr val="accent1"/>
            </a:solidFill>
          </p:grpSpPr>
          <p:cxnSp>
            <p:nvCxnSpPr>
              <p:cNvPr id="61" name="直接连接符 60"/>
              <p:cNvCxnSpPr/>
              <p:nvPr/>
            </p:nvCxnSpPr>
            <p:spPr>
              <a:xfrm>
                <a:off x="1747634" y="1428750"/>
                <a:ext cx="2290966" cy="0"/>
              </a:xfrm>
              <a:prstGeom prst="line">
                <a:avLst/>
              </a:prstGeom>
              <a:grp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2" name="五角星 61"/>
              <p:cNvSpPr/>
              <p:nvPr/>
            </p:nvSpPr>
            <p:spPr>
              <a:xfrm>
                <a:off x="3763507"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五角星 62"/>
              <p:cNvSpPr/>
              <p:nvPr/>
            </p:nvSpPr>
            <p:spPr>
              <a:xfrm>
                <a:off x="2637078"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五角星 63"/>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68" name="组合 67"/>
          <p:cNvGrpSpPr/>
          <p:nvPr/>
        </p:nvGrpSpPr>
        <p:grpSpPr>
          <a:xfrm>
            <a:off x="-3" y="-2372"/>
            <a:ext cx="2968363" cy="1489820"/>
            <a:chOff x="-3" y="-2372"/>
            <a:chExt cx="2968363" cy="1489820"/>
          </a:xfrm>
        </p:grpSpPr>
        <p:pic>
          <p:nvPicPr>
            <p:cNvPr id="66" name="图片 65"/>
            <p:cNvPicPr>
              <a:picLocks noChangeAspect="1"/>
            </p:cNvPicPr>
            <p:nvPr/>
          </p:nvPicPr>
          <p:blipFill>
            <a:blip r:embed="rId6">
              <a:extLst>
                <a:ext uri="{28A0092B-C50C-407E-A947-70E740481C1C}">
                  <a14:useLocalDpi val="0"/>
                </a:ext>
              </a:extLst>
            </a:blip>
            <a:stretch>
              <a:fillRect/>
            </a:stretch>
          </p:blipFill>
          <p:spPr>
            <a:xfrm flipH="1">
              <a:off x="-3" y="-2372"/>
              <a:ext cx="2968363" cy="1489820"/>
            </a:xfrm>
            <a:prstGeom prst="rect">
              <a:avLst/>
            </a:prstGeom>
          </p:spPr>
        </p:pic>
        <p:pic>
          <p:nvPicPr>
            <p:cNvPr id="67" name="图片 66"/>
            <p:cNvPicPr>
              <a:picLocks noChangeAspect="1"/>
            </p:cNvPicPr>
            <p:nvPr/>
          </p:nvPicPr>
          <p:blipFill>
            <a:blip r:embed="rId7">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374408" y="224388"/>
              <a:ext cx="640247" cy="544665"/>
            </a:xfrm>
            <a:prstGeom prst="rect">
              <a:avLst/>
            </a:prstGeom>
          </p:spPr>
        </p:pic>
      </p:grpSp>
      <p:pic>
        <p:nvPicPr>
          <p:cNvPr id="72" name="图片 71"/>
          <p:cNvPicPr>
            <a:picLocks noChangeAspect="1"/>
          </p:cNvPicPr>
          <p:nvPr/>
        </p:nvPicPr>
        <p:blipFill>
          <a:blip r:embed="rId8"/>
          <a:stretch>
            <a:fillRect/>
          </a:stretch>
        </p:blipFill>
        <p:spPr>
          <a:xfrm>
            <a:off x="0" y="3631273"/>
            <a:ext cx="9156986" cy="1518036"/>
          </a:xfrm>
          <a:prstGeom prst="rect">
            <a:avLst/>
          </a:prstGeom>
        </p:spPr>
      </p:pic>
    </p:spTree>
    <p:extLst>
      <p:ext uri="{BB962C8B-B14F-4D97-AF65-F5344CB8AC3E}">
        <p14:creationId val="198992944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68"/>
                                        </p:tgtEl>
                                        <p:attrNameLst>
                                          <p:attrName>style.visibility</p:attrName>
                                        </p:attrNameLst>
                                      </p:cBhvr>
                                      <p:to>
                                        <p:strVal val="visible"/>
                                      </p:to>
                                    </p:set>
                                    <p:anim calcmode="lin" valueType="num">
                                      <p:cBhvr additive="base">
                                        <p:cTn dur="1000" fill="hold" id="11"/>
                                        <p:tgtEl>
                                          <p:spTgt spid="68"/>
                                        </p:tgtEl>
                                        <p:attrNameLst>
                                          <p:attrName>ppt_x</p:attrName>
                                        </p:attrNameLst>
                                      </p:cBhvr>
                                      <p:tavLst>
                                        <p:tav tm="0">
                                          <p:val>
                                            <p:strVal val="0-#ppt_w/2"/>
                                          </p:val>
                                        </p:tav>
                                        <p:tav tm="100000">
                                          <p:val>
                                            <p:strVal val="#ppt_x"/>
                                          </p:val>
                                        </p:tav>
                                      </p:tavLst>
                                    </p:anim>
                                    <p:anim calcmode="lin" valueType="num">
                                      <p:cBhvr additive="base">
                                        <p:cTn dur="1000" fill="hold" id="12"/>
                                        <p:tgtEl>
                                          <p:spTgt spid="68"/>
                                        </p:tgtEl>
                                        <p:attrNameLst>
                                          <p:attrName>ppt_y</p:attrName>
                                        </p:attrNameLst>
                                      </p:cBhvr>
                                      <p:tavLst>
                                        <p:tav tm="0">
                                          <p:val>
                                            <p:strVal val="#ppt_y"/>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1+#ppt_w/2"/>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8">
                                  <p:stCondLst>
                                    <p:cond delay="0"/>
                                  </p:stCondLst>
                                  <p:childTnLst>
                                    <p:set>
                                      <p:cBhvr>
                                        <p:cTn dur="1" fill="hold" id="20">
                                          <p:stCondLst>
                                            <p:cond delay="0"/>
                                          </p:stCondLst>
                                        </p:cTn>
                                        <p:tgtEl>
                                          <p:spTgt spid="58"/>
                                        </p:tgtEl>
                                        <p:attrNameLst>
                                          <p:attrName>style.visibility</p:attrName>
                                        </p:attrNameLst>
                                      </p:cBhvr>
                                      <p:to>
                                        <p:strVal val="visible"/>
                                      </p:to>
                                    </p:set>
                                    <p:anim calcmode="lin" valueType="num">
                                      <p:cBhvr additive="base">
                                        <p:cTn dur="500" fill="hold" id="21"/>
                                        <p:tgtEl>
                                          <p:spTgt spid="58"/>
                                        </p:tgtEl>
                                        <p:attrNameLst>
                                          <p:attrName>ppt_x</p:attrName>
                                        </p:attrNameLst>
                                      </p:cBhvr>
                                      <p:tavLst>
                                        <p:tav tm="0">
                                          <p:val>
                                            <p:strVal val="0-#ppt_w/2"/>
                                          </p:val>
                                        </p:tav>
                                        <p:tav tm="100000">
                                          <p:val>
                                            <p:strVal val="#ppt_x"/>
                                          </p:val>
                                        </p:tav>
                                      </p:tavLst>
                                    </p:anim>
                                    <p:anim calcmode="lin" valueType="num">
                                      <p:cBhvr additive="base">
                                        <p:cTn dur="500" fill="hold" id="22"/>
                                        <p:tgtEl>
                                          <p:spTgt spid="58"/>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0"/>
                                  </p:stCondLst>
                                  <p:childTnLst>
                                    <p:set>
                                      <p:cBhvr>
                                        <p:cTn dur="1" fill="hold" id="24">
                                          <p:stCondLst>
                                            <p:cond delay="0"/>
                                          </p:stCondLst>
                                        </p:cTn>
                                        <p:tgtEl>
                                          <p:spTgt spid="70"/>
                                        </p:tgtEl>
                                        <p:attrNameLst>
                                          <p:attrName>style.visibility</p:attrName>
                                        </p:attrNameLst>
                                      </p:cBhvr>
                                      <p:to>
                                        <p:strVal val="visible"/>
                                      </p:to>
                                    </p:set>
                                    <p:anim calcmode="lin" valueType="num">
                                      <p:cBhvr additive="base">
                                        <p:cTn dur="500" fill="hold" id="25"/>
                                        <p:tgtEl>
                                          <p:spTgt spid="70"/>
                                        </p:tgtEl>
                                        <p:attrNameLst>
                                          <p:attrName>ppt_x</p:attrName>
                                        </p:attrNameLst>
                                      </p:cBhvr>
                                      <p:tavLst>
                                        <p:tav tm="0">
                                          <p:val>
                                            <p:strVal val="1+#ppt_w/2"/>
                                          </p:val>
                                        </p:tav>
                                        <p:tav tm="100000">
                                          <p:val>
                                            <p:strVal val="#ppt_x"/>
                                          </p:val>
                                        </p:tav>
                                      </p:tavLst>
                                    </p:anim>
                                    <p:anim calcmode="lin" valueType="num">
                                      <p:cBhvr additive="base">
                                        <p:cTn dur="500" fill="hold" id="26"/>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71"/>
                                        </p:tgtEl>
                                        <p:attrNameLst>
                                          <p:attrName>style.visibility</p:attrName>
                                        </p:attrNameLst>
                                      </p:cBhvr>
                                      <p:to>
                                        <p:strVal val="visible"/>
                                      </p:to>
                                    </p:set>
                                    <p:animEffect filter="fade" transition="in">
                                      <p:cBhvr>
                                        <p:cTn dur="1000" id="31"/>
                                        <p:tgtEl>
                                          <p:spTgt spid="71"/>
                                        </p:tgtEl>
                                      </p:cBhvr>
                                    </p:animEffect>
                                    <p:anim calcmode="lin" valueType="num">
                                      <p:cBhvr>
                                        <p:cTn dur="1000" fill="hold" id="32"/>
                                        <p:tgtEl>
                                          <p:spTgt spid="71"/>
                                        </p:tgtEl>
                                        <p:attrNameLst>
                                          <p:attrName>ppt_x</p:attrName>
                                        </p:attrNameLst>
                                      </p:cBhvr>
                                      <p:tavLst>
                                        <p:tav tm="0">
                                          <p:val>
                                            <p:strVal val="#ppt_x"/>
                                          </p:val>
                                        </p:tav>
                                        <p:tav tm="100000">
                                          <p:val>
                                            <p:strVal val="#ppt_x"/>
                                          </p:val>
                                        </p:tav>
                                      </p:tavLst>
                                    </p:anim>
                                    <p:anim calcmode="lin" valueType="num">
                                      <p:cBhvr>
                                        <p:cTn dur="1000" fill="hold" id="33"/>
                                        <p:tgtEl>
                                          <p:spTgt spid="71"/>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6" presetSubtype="21">
                                  <p:stCondLst>
                                    <p:cond delay="0"/>
                                  </p:stCondLst>
                                  <p:childTnLst>
                                    <p:set>
                                      <p:cBhvr>
                                        <p:cTn dur="1" fill="hold" id="37">
                                          <p:stCondLst>
                                            <p:cond delay="0"/>
                                          </p:stCondLst>
                                        </p:cTn>
                                        <p:tgtEl>
                                          <p:spTgt spid="39"/>
                                        </p:tgtEl>
                                        <p:attrNameLst>
                                          <p:attrName>style.visibility</p:attrName>
                                        </p:attrNameLst>
                                      </p:cBhvr>
                                      <p:to>
                                        <p:strVal val="visible"/>
                                      </p:to>
                                    </p:set>
                                    <p:animEffect filter="barn(inVertical)" transition="in">
                                      <p:cBhvr>
                                        <p:cTn dur="500" id="38"/>
                                        <p:tgtEl>
                                          <p:spTgt spid="39"/>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53" presetSubtype="0">
                                  <p:stCondLst>
                                    <p:cond delay="0"/>
                                  </p:stCondLst>
                                  <p:childTnLst>
                                    <p:set>
                                      <p:cBhvr>
                                        <p:cTn dur="1" fill="hold" id="42">
                                          <p:stCondLst>
                                            <p:cond delay="0"/>
                                          </p:stCondLst>
                                        </p:cTn>
                                        <p:tgtEl>
                                          <p:spTgt spid="59"/>
                                        </p:tgtEl>
                                        <p:attrNameLst>
                                          <p:attrName>style.visibility</p:attrName>
                                        </p:attrNameLst>
                                      </p:cBhvr>
                                      <p:to>
                                        <p:strVal val="visible"/>
                                      </p:to>
                                    </p:set>
                                    <p:anim calcmode="lin" valueType="num">
                                      <p:cBhvr>
                                        <p:cTn dur="500" fill="hold" id="43"/>
                                        <p:tgtEl>
                                          <p:spTgt spid="59"/>
                                        </p:tgtEl>
                                        <p:attrNameLst>
                                          <p:attrName>ppt_w</p:attrName>
                                        </p:attrNameLst>
                                      </p:cBhvr>
                                      <p:tavLst>
                                        <p:tav tm="0">
                                          <p:val>
                                            <p:fltVal val="0"/>
                                          </p:val>
                                        </p:tav>
                                        <p:tav tm="100000">
                                          <p:val>
                                            <p:strVal val="#ppt_w"/>
                                          </p:val>
                                        </p:tav>
                                      </p:tavLst>
                                    </p:anim>
                                    <p:anim calcmode="lin" valueType="num">
                                      <p:cBhvr>
                                        <p:cTn dur="500" fill="hold" id="44"/>
                                        <p:tgtEl>
                                          <p:spTgt spid="59"/>
                                        </p:tgtEl>
                                        <p:attrNameLst>
                                          <p:attrName>ppt_h</p:attrName>
                                        </p:attrNameLst>
                                      </p:cBhvr>
                                      <p:tavLst>
                                        <p:tav tm="0">
                                          <p:val>
                                            <p:fltVal val="0"/>
                                          </p:val>
                                        </p:tav>
                                        <p:tav tm="100000">
                                          <p:val>
                                            <p:strVal val="#ppt_h"/>
                                          </p:val>
                                        </p:tav>
                                      </p:tavLst>
                                    </p:anim>
                                    <p:animEffect filter="fade" transition="in">
                                      <p:cBhvr>
                                        <p:cTn dur="500" id="45"/>
                                        <p:tgtEl>
                                          <p:spTgt spid="59"/>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id="48" nodeType="clickEffect" presetClass="entr" presetID="2" presetSubtype="4">
                                  <p:stCondLst>
                                    <p:cond delay="0"/>
                                  </p:stCondLst>
                                  <p:childTnLst>
                                    <p:set>
                                      <p:cBhvr>
                                        <p:cTn dur="1" fill="hold" id="49">
                                          <p:stCondLst>
                                            <p:cond delay="0"/>
                                          </p:stCondLst>
                                        </p:cTn>
                                        <p:tgtEl>
                                          <p:spTgt spid="69"/>
                                        </p:tgtEl>
                                        <p:attrNameLst>
                                          <p:attrName>style.visibility</p:attrName>
                                        </p:attrNameLst>
                                      </p:cBhvr>
                                      <p:to>
                                        <p:strVal val="visible"/>
                                      </p:to>
                                    </p:set>
                                    <p:anim calcmode="lin" valueType="num">
                                      <p:cBhvr additive="base">
                                        <p:cTn dur="500" fill="hold" id="50"/>
                                        <p:tgtEl>
                                          <p:spTgt spid="69"/>
                                        </p:tgtEl>
                                        <p:attrNameLst>
                                          <p:attrName>ppt_x</p:attrName>
                                        </p:attrNameLst>
                                      </p:cBhvr>
                                      <p:tavLst>
                                        <p:tav tm="0">
                                          <p:val>
                                            <p:strVal val="#ppt_x"/>
                                          </p:val>
                                        </p:tav>
                                        <p:tav tm="100000">
                                          <p:val>
                                            <p:strVal val="#ppt_x"/>
                                          </p:val>
                                        </p:tav>
                                      </p:tavLst>
                                    </p:anim>
                                    <p:anim calcmode="lin" valueType="num">
                                      <p:cBhvr additive="base">
                                        <p:cTn dur="500" fill="hold" id="51"/>
                                        <p:tgtEl>
                                          <p:spTgt spid="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59"/>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5" name="组合 14"/>
          <p:cNvGrpSpPr/>
          <p:nvPr/>
        </p:nvGrpSpPr>
        <p:grpSpPr>
          <a:xfrm>
            <a:off x="914400" y="921868"/>
            <a:ext cx="7391400" cy="1671430"/>
            <a:chOff x="914400" y="1282062"/>
            <a:chExt cx="7391400" cy="1671430"/>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629400" y="1282062"/>
              <a:ext cx="1676400" cy="985498"/>
            </a:xfrm>
            <a:prstGeom prst="rect">
              <a:avLst/>
            </a:prstGeom>
          </p:spPr>
        </p:pic>
        <p:sp>
          <p:nvSpPr>
            <p:cNvPr id="18" name="圆角矩形 17"/>
            <p:cNvSpPr/>
            <p:nvPr/>
          </p:nvSpPr>
          <p:spPr>
            <a:xfrm>
              <a:off x="914400" y="1851786"/>
              <a:ext cx="7315200" cy="110170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文本框 20"/>
          <p:cNvSpPr txBox="1"/>
          <p:nvPr/>
        </p:nvSpPr>
        <p:spPr>
          <a:xfrm>
            <a:off x="914400" y="998068"/>
            <a:ext cx="5638800" cy="396240"/>
          </a:xfrm>
          <a:prstGeom prst="rect">
            <a:avLst/>
          </a:prstGeom>
          <a:solidFill>
            <a:schemeClr val="accent1"/>
          </a:solidFill>
        </p:spPr>
        <p:txBody>
          <a:bodyPr rtlCol="0" wrap="squar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决胜全面建成小康社会取得的10方面决定性成就</a:t>
            </a:r>
          </a:p>
        </p:txBody>
      </p:sp>
      <p:sp>
        <p:nvSpPr>
          <p:cNvPr id="22" name="矩形 21"/>
          <p:cNvSpPr/>
          <p:nvPr/>
        </p:nvSpPr>
        <p:spPr>
          <a:xfrm>
            <a:off x="968217" y="1531468"/>
            <a:ext cx="7165658" cy="105156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“十三五”时期，全面深化改革取得重大突破，全面依法治国取得重大进展，全面从严治党取得重大成果，国家治理体系和治理能力现代化加快推进，中国共产党领导和我国社会主义制度优势进一步彰显</a:t>
            </a:r>
          </a:p>
        </p:txBody>
      </p:sp>
      <p:grpSp>
        <p:nvGrpSpPr>
          <p:cNvPr id="4" name="组合 3"/>
          <p:cNvGrpSpPr/>
          <p:nvPr/>
        </p:nvGrpSpPr>
        <p:grpSpPr>
          <a:xfrm>
            <a:off x="914400" y="2745698"/>
            <a:ext cx="7315200" cy="740452"/>
            <a:chOff x="914400" y="2952750"/>
            <a:chExt cx="7315200" cy="740452"/>
          </a:xfrm>
        </p:grpSpPr>
        <p:sp>
          <p:nvSpPr>
            <p:cNvPr id="32" name="圆角矩形 31"/>
            <p:cNvSpPr/>
            <p:nvPr/>
          </p:nvSpPr>
          <p:spPr>
            <a:xfrm>
              <a:off x="914400" y="2952750"/>
              <a:ext cx="7315200" cy="740452"/>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p:cNvSpPr/>
            <p:nvPr/>
          </p:nvSpPr>
          <p:spPr>
            <a:xfrm>
              <a:off x="968217" y="2992626"/>
              <a:ext cx="7165658" cy="73152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经济实力、科技实力、综合国力跃上新的大台阶，经济运行总体平稳，经济结构持续优化，预计二〇二〇年国内生产总值突破一百万亿元</a:t>
              </a:r>
            </a:p>
          </p:txBody>
        </p:sp>
      </p:grpSp>
      <p:grpSp>
        <p:nvGrpSpPr>
          <p:cNvPr id="34" name="组合 33"/>
          <p:cNvGrpSpPr/>
          <p:nvPr/>
        </p:nvGrpSpPr>
        <p:grpSpPr>
          <a:xfrm>
            <a:off x="916211" y="3622995"/>
            <a:ext cx="7315200" cy="777555"/>
            <a:chOff x="872490" y="2953735"/>
            <a:chExt cx="7315200" cy="777555"/>
          </a:xfrm>
        </p:grpSpPr>
        <p:sp>
          <p:nvSpPr>
            <p:cNvPr id="35" name="圆角矩形 34"/>
            <p:cNvSpPr/>
            <p:nvPr/>
          </p:nvSpPr>
          <p:spPr>
            <a:xfrm>
              <a:off x="872490" y="2953735"/>
              <a:ext cx="7315200" cy="740452"/>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a:off x="968217" y="2992625"/>
              <a:ext cx="7165658" cy="73152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脱贫攻坚成果举世瞩目，五千五百七十五万农村贫困人口实现脱贫,粮食年产量连续五年稳定在一万三千亿斤以上</a:t>
              </a:r>
            </a:p>
          </p:txBody>
        </p:sp>
      </p:grpSp>
    </p:spTree>
    <p:extLst>
      <p:ext uri="{BB962C8B-B14F-4D97-AF65-F5344CB8AC3E}">
        <p14:creationId val="187139815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1" id="5" nodeType="click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15"/>
                                        </p:tgtEl>
                                        <p:attrNameLst>
                                          <p:attrName>style.visibility</p:attrName>
                                        </p:attrNameLst>
                                      </p:cBhvr>
                                      <p:to>
                                        <p:strVal val="visible"/>
                                      </p:to>
                                    </p:set>
                                    <p:animEffect filter="barn(inVertical)" transition="in">
                                      <p:cBhvr>
                                        <p:cTn dur="500" id="14"/>
                                        <p:tgtEl>
                                          <p:spTgt spid="1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2"/>
                                        </p:tgtEl>
                                        <p:attrNameLst>
                                          <p:attrName>style.visibility</p:attrName>
                                        </p:attrNameLst>
                                      </p:cBhvr>
                                      <p:to>
                                        <p:strVal val="visible"/>
                                      </p:to>
                                    </p:set>
                                    <p:animEffect filter="wipe(up)" transition="in">
                                      <p:cBhvr>
                                        <p:cTn dur="500" id="19"/>
                                        <p:tgtEl>
                                          <p:spTgt spid="22"/>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53" presetSubtype="0">
                                  <p:stCondLst>
                                    <p:cond delay="0"/>
                                  </p:stCondLst>
                                  <p:childTnLst>
                                    <p:set>
                                      <p:cBhvr>
                                        <p:cTn dur="1" fill="hold" id="23">
                                          <p:stCondLst>
                                            <p:cond delay="0"/>
                                          </p:stCondLst>
                                        </p:cTn>
                                        <p:tgtEl>
                                          <p:spTgt spid="4"/>
                                        </p:tgtEl>
                                        <p:attrNameLst>
                                          <p:attrName>style.visibility</p:attrName>
                                        </p:attrNameLst>
                                      </p:cBhvr>
                                      <p:to>
                                        <p:strVal val="visible"/>
                                      </p:to>
                                    </p:set>
                                    <p:anim calcmode="lin" valueType="num">
                                      <p:cBhvr>
                                        <p:cTn dur="500" fill="hold" id="24"/>
                                        <p:tgtEl>
                                          <p:spTgt spid="4"/>
                                        </p:tgtEl>
                                        <p:attrNameLst>
                                          <p:attrName>ppt_w</p:attrName>
                                        </p:attrNameLst>
                                      </p:cBhvr>
                                      <p:tavLst>
                                        <p:tav tm="0">
                                          <p:val>
                                            <p:fltVal val="0"/>
                                          </p:val>
                                        </p:tav>
                                        <p:tav tm="100000">
                                          <p:val>
                                            <p:strVal val="#ppt_w"/>
                                          </p:val>
                                        </p:tav>
                                      </p:tavLst>
                                    </p:anim>
                                    <p:anim calcmode="lin" valueType="num">
                                      <p:cBhvr>
                                        <p:cTn dur="500" fill="hold" id="25"/>
                                        <p:tgtEl>
                                          <p:spTgt spid="4"/>
                                        </p:tgtEl>
                                        <p:attrNameLst>
                                          <p:attrName>ppt_h</p:attrName>
                                        </p:attrNameLst>
                                      </p:cBhvr>
                                      <p:tavLst>
                                        <p:tav tm="0">
                                          <p:val>
                                            <p:fltVal val="0"/>
                                          </p:val>
                                        </p:tav>
                                        <p:tav tm="100000">
                                          <p:val>
                                            <p:strVal val="#ppt_h"/>
                                          </p:val>
                                        </p:tav>
                                      </p:tavLst>
                                    </p:anim>
                                    <p:animEffect filter="fade" transition="in">
                                      <p:cBhvr>
                                        <p:cTn dur="500" id="26"/>
                                        <p:tgtEl>
                                          <p:spTgt spid="4"/>
                                        </p:tgtEl>
                                      </p:cBhvr>
                                    </p:animEffect>
                                  </p:childTnLst>
                                </p:cTn>
                              </p:par>
                              <p:par>
                                <p:cTn fill="hold" id="27" nodeType="withEffect" presetClass="entr" presetID="53" presetSubtype="0">
                                  <p:stCondLst>
                                    <p:cond delay="0"/>
                                  </p:stCondLst>
                                  <p:childTnLst>
                                    <p:set>
                                      <p:cBhvr>
                                        <p:cTn dur="1" fill="hold" id="28">
                                          <p:stCondLst>
                                            <p:cond delay="0"/>
                                          </p:stCondLst>
                                        </p:cTn>
                                        <p:tgtEl>
                                          <p:spTgt spid="34"/>
                                        </p:tgtEl>
                                        <p:attrNameLst>
                                          <p:attrName>style.visibility</p:attrName>
                                        </p:attrNameLst>
                                      </p:cBhvr>
                                      <p:to>
                                        <p:strVal val="visible"/>
                                      </p:to>
                                    </p:set>
                                    <p:anim calcmode="lin" valueType="num">
                                      <p:cBhvr>
                                        <p:cTn dur="500" fill="hold" id="29"/>
                                        <p:tgtEl>
                                          <p:spTgt spid="34"/>
                                        </p:tgtEl>
                                        <p:attrNameLst>
                                          <p:attrName>ppt_w</p:attrName>
                                        </p:attrNameLst>
                                      </p:cBhvr>
                                      <p:tavLst>
                                        <p:tav tm="0">
                                          <p:val>
                                            <p:fltVal val="0"/>
                                          </p:val>
                                        </p:tav>
                                        <p:tav tm="100000">
                                          <p:val>
                                            <p:strVal val="#ppt_w"/>
                                          </p:val>
                                        </p:tav>
                                      </p:tavLst>
                                    </p:anim>
                                    <p:anim calcmode="lin" valueType="num">
                                      <p:cBhvr>
                                        <p:cTn dur="500" fill="hold" id="30"/>
                                        <p:tgtEl>
                                          <p:spTgt spid="34"/>
                                        </p:tgtEl>
                                        <p:attrNameLst>
                                          <p:attrName>ppt_h</p:attrName>
                                        </p:attrNameLst>
                                      </p:cBhvr>
                                      <p:tavLst>
                                        <p:tav tm="0">
                                          <p:val>
                                            <p:fltVal val="0"/>
                                          </p:val>
                                        </p:tav>
                                        <p:tav tm="100000">
                                          <p:val>
                                            <p:strVal val="#ppt_h"/>
                                          </p:val>
                                        </p:tav>
                                      </p:tavLst>
                                    </p:anim>
                                    <p:animEffect filter="fade" transition="in">
                                      <p:cBhvr>
                                        <p:cTn dur="500" id="31"/>
                                        <p:tgtEl>
                                          <p:spTgt spid="3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21"/>
      <p:bldP grpId="0" spid="2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914400" y="7429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18" name="图片 17"/>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0" name="圆角矩形 19"/>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968217" y="1326032"/>
              <a:ext cx="6880383" cy="4114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污染防治力度加大，生态环境明显改善</a:t>
              </a:r>
            </a:p>
          </p:txBody>
        </p:sp>
      </p:grpSp>
      <p:grpSp>
        <p:nvGrpSpPr>
          <p:cNvPr id="22" name="组合 21"/>
          <p:cNvGrpSpPr/>
          <p:nvPr/>
        </p:nvGrpSpPr>
        <p:grpSpPr>
          <a:xfrm>
            <a:off x="914400" y="1668941"/>
            <a:ext cx="7315200" cy="847725"/>
            <a:chOff x="914400" y="895350"/>
            <a:chExt cx="7315200" cy="847725"/>
          </a:xfrm>
        </p:grpSpPr>
        <p:grpSp>
          <p:nvGrpSpPr>
            <p:cNvPr id="23" name="组合 22"/>
            <p:cNvGrpSpPr/>
            <p:nvPr/>
          </p:nvGrpSpPr>
          <p:grpSpPr>
            <a:xfrm>
              <a:off x="914400" y="895350"/>
              <a:ext cx="7315200" cy="847725"/>
              <a:chOff x="914400" y="1434462"/>
              <a:chExt cx="7315200" cy="847725"/>
            </a:xfrm>
          </p:grpSpPr>
          <p:pic>
            <p:nvPicPr>
              <p:cNvPr id="25" name="图片 24"/>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6" name="圆角矩形 25"/>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4" name="矩形 23"/>
            <p:cNvSpPr/>
            <p:nvPr/>
          </p:nvSpPr>
          <p:spPr>
            <a:xfrm>
              <a:off x="968217" y="1326032"/>
              <a:ext cx="6880383" cy="4114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对外开放持续扩大，共建“一带一路”成果丰硕</a:t>
              </a:r>
            </a:p>
          </p:txBody>
        </p:sp>
      </p:grpSp>
      <p:grpSp>
        <p:nvGrpSpPr>
          <p:cNvPr id="27" name="组合 26"/>
          <p:cNvGrpSpPr/>
          <p:nvPr/>
        </p:nvGrpSpPr>
        <p:grpSpPr>
          <a:xfrm>
            <a:off x="914400" y="2594932"/>
            <a:ext cx="7315200" cy="847725"/>
            <a:chOff x="914400" y="895350"/>
            <a:chExt cx="7315200" cy="847725"/>
          </a:xfrm>
        </p:grpSpPr>
        <p:grpSp>
          <p:nvGrpSpPr>
            <p:cNvPr id="28" name="组合 27"/>
            <p:cNvGrpSpPr/>
            <p:nvPr/>
          </p:nvGrpSpPr>
          <p:grpSpPr>
            <a:xfrm>
              <a:off x="914400" y="895350"/>
              <a:ext cx="7315200" cy="847725"/>
              <a:chOff x="914400" y="1434462"/>
              <a:chExt cx="7315200" cy="847725"/>
            </a:xfrm>
          </p:grpSpPr>
          <p:pic>
            <p:nvPicPr>
              <p:cNvPr id="30" name="图片 2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31" name="圆角矩形 3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9" name="矩形 28"/>
            <p:cNvSpPr/>
            <p:nvPr/>
          </p:nvSpPr>
          <p:spPr>
            <a:xfrm>
              <a:off x="968217" y="1326032"/>
              <a:ext cx="6880383" cy="4114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文化事业和文化产业繁荣发展</a:t>
              </a:r>
            </a:p>
          </p:txBody>
        </p:sp>
      </p:grpSp>
      <p:grpSp>
        <p:nvGrpSpPr>
          <p:cNvPr id="32" name="组合 31"/>
          <p:cNvGrpSpPr/>
          <p:nvPr/>
        </p:nvGrpSpPr>
        <p:grpSpPr>
          <a:xfrm>
            <a:off x="914400" y="3520922"/>
            <a:ext cx="7315200" cy="847725"/>
            <a:chOff x="914400" y="895350"/>
            <a:chExt cx="7315200" cy="847725"/>
          </a:xfrm>
        </p:grpSpPr>
        <p:grpSp>
          <p:nvGrpSpPr>
            <p:cNvPr id="33" name="组合 32"/>
            <p:cNvGrpSpPr/>
            <p:nvPr/>
          </p:nvGrpSpPr>
          <p:grpSpPr>
            <a:xfrm>
              <a:off x="914400" y="895350"/>
              <a:ext cx="7315200" cy="847725"/>
              <a:chOff x="914400" y="1434462"/>
              <a:chExt cx="7315200" cy="847725"/>
            </a:xfrm>
          </p:grpSpPr>
          <p:pic>
            <p:nvPicPr>
              <p:cNvPr id="35" name="图片 34"/>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36" name="圆角矩形 35"/>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 name="矩形 33"/>
            <p:cNvSpPr/>
            <p:nvPr/>
          </p:nvSpPr>
          <p:spPr>
            <a:xfrm>
              <a:off x="968217" y="1326033"/>
              <a:ext cx="6880383" cy="4114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国防和军队建设水平大幅提升，军队组织形态实现重大变革</a:t>
              </a:r>
            </a:p>
          </p:txBody>
        </p:sp>
      </p:grpSp>
    </p:spTree>
    <p:extLst>
      <p:ext uri="{BB962C8B-B14F-4D97-AF65-F5344CB8AC3E}">
        <p14:creationId val="375679293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childTnLst>
                          </p:cTn>
                        </p:par>
                        <p:par>
                          <p:cTn fill="hold" id="10" nodeType="afterGroup">
                            <p:stCondLst>
                              <p:cond delay="500"/>
                            </p:stCondLst>
                            <p:childTnLst>
                              <p:par>
                                <p:cTn fill="hold" id="11" nodeType="afterEffect" presetClass="entr" presetID="53" presetSubtype="0">
                                  <p:stCondLst>
                                    <p:cond delay="0"/>
                                  </p:stCondLst>
                                  <p:childTnLst>
                                    <p:set>
                                      <p:cBhvr>
                                        <p:cTn dur="1" fill="hold" id="12">
                                          <p:stCondLst>
                                            <p:cond delay="0"/>
                                          </p:stCondLst>
                                        </p:cTn>
                                        <p:tgtEl>
                                          <p:spTgt spid="22"/>
                                        </p:tgtEl>
                                        <p:attrNameLst>
                                          <p:attrName>style.visibility</p:attrName>
                                        </p:attrNameLst>
                                      </p:cBhvr>
                                      <p:to>
                                        <p:strVal val="visible"/>
                                      </p:to>
                                    </p:set>
                                    <p:anim calcmode="lin" valueType="num">
                                      <p:cBhvr>
                                        <p:cTn dur="500" fill="hold" id="13"/>
                                        <p:tgtEl>
                                          <p:spTgt spid="22"/>
                                        </p:tgtEl>
                                        <p:attrNameLst>
                                          <p:attrName>ppt_w</p:attrName>
                                        </p:attrNameLst>
                                      </p:cBhvr>
                                      <p:tavLst>
                                        <p:tav tm="0">
                                          <p:val>
                                            <p:fltVal val="0"/>
                                          </p:val>
                                        </p:tav>
                                        <p:tav tm="100000">
                                          <p:val>
                                            <p:strVal val="#ppt_w"/>
                                          </p:val>
                                        </p:tav>
                                      </p:tavLst>
                                    </p:anim>
                                    <p:anim calcmode="lin" valueType="num">
                                      <p:cBhvr>
                                        <p:cTn dur="500" fill="hold" id="14"/>
                                        <p:tgtEl>
                                          <p:spTgt spid="22"/>
                                        </p:tgtEl>
                                        <p:attrNameLst>
                                          <p:attrName>ppt_h</p:attrName>
                                        </p:attrNameLst>
                                      </p:cBhvr>
                                      <p:tavLst>
                                        <p:tav tm="0">
                                          <p:val>
                                            <p:fltVal val="0"/>
                                          </p:val>
                                        </p:tav>
                                        <p:tav tm="100000">
                                          <p:val>
                                            <p:strVal val="#ppt_h"/>
                                          </p:val>
                                        </p:tav>
                                      </p:tavLst>
                                    </p:anim>
                                    <p:animEffect filter="fade" transition="in">
                                      <p:cBhvr>
                                        <p:cTn dur="500" id="15"/>
                                        <p:tgtEl>
                                          <p:spTgt spid="22"/>
                                        </p:tgtEl>
                                      </p:cBhvr>
                                    </p:animEffect>
                                  </p:childTnLst>
                                </p:cTn>
                              </p:par>
                            </p:childTnLst>
                          </p:cTn>
                        </p:par>
                        <p:par>
                          <p:cTn fill="hold" id="16" nodeType="afterGroup">
                            <p:stCondLst>
                              <p:cond delay="1000"/>
                            </p:stCondLst>
                            <p:childTnLst>
                              <p:par>
                                <p:cTn fill="hold" id="17" nodeType="afterEffect" presetClass="entr" presetID="53" presetSubtype="0">
                                  <p:stCondLst>
                                    <p:cond delay="0"/>
                                  </p:stCondLst>
                                  <p:childTnLst>
                                    <p:set>
                                      <p:cBhvr>
                                        <p:cTn dur="1" fill="hold" id="18">
                                          <p:stCondLst>
                                            <p:cond delay="0"/>
                                          </p:stCondLst>
                                        </p:cTn>
                                        <p:tgtEl>
                                          <p:spTgt spid="27"/>
                                        </p:tgtEl>
                                        <p:attrNameLst>
                                          <p:attrName>style.visibility</p:attrName>
                                        </p:attrNameLst>
                                      </p:cBhvr>
                                      <p:to>
                                        <p:strVal val="visible"/>
                                      </p:to>
                                    </p:set>
                                    <p:anim calcmode="lin" valueType="num">
                                      <p:cBhvr>
                                        <p:cTn dur="500" fill="hold" id="19"/>
                                        <p:tgtEl>
                                          <p:spTgt spid="27"/>
                                        </p:tgtEl>
                                        <p:attrNameLst>
                                          <p:attrName>ppt_w</p:attrName>
                                        </p:attrNameLst>
                                      </p:cBhvr>
                                      <p:tavLst>
                                        <p:tav tm="0">
                                          <p:val>
                                            <p:fltVal val="0"/>
                                          </p:val>
                                        </p:tav>
                                        <p:tav tm="100000">
                                          <p:val>
                                            <p:strVal val="#ppt_w"/>
                                          </p:val>
                                        </p:tav>
                                      </p:tavLst>
                                    </p:anim>
                                    <p:anim calcmode="lin" valueType="num">
                                      <p:cBhvr>
                                        <p:cTn dur="500" fill="hold" id="20"/>
                                        <p:tgtEl>
                                          <p:spTgt spid="27"/>
                                        </p:tgtEl>
                                        <p:attrNameLst>
                                          <p:attrName>ppt_h</p:attrName>
                                        </p:attrNameLst>
                                      </p:cBhvr>
                                      <p:tavLst>
                                        <p:tav tm="0">
                                          <p:val>
                                            <p:fltVal val="0"/>
                                          </p:val>
                                        </p:tav>
                                        <p:tav tm="100000">
                                          <p:val>
                                            <p:strVal val="#ppt_h"/>
                                          </p:val>
                                        </p:tav>
                                      </p:tavLst>
                                    </p:anim>
                                    <p:animEffect filter="fade" transition="in">
                                      <p:cBhvr>
                                        <p:cTn dur="500" id="21"/>
                                        <p:tgtEl>
                                          <p:spTgt spid="27"/>
                                        </p:tgtEl>
                                      </p:cBhvr>
                                    </p:animEffect>
                                  </p:childTnLst>
                                </p:cTn>
                              </p:par>
                            </p:childTnLst>
                          </p:cTn>
                        </p:par>
                        <p:par>
                          <p:cTn fill="hold" id="22" nodeType="afterGroup">
                            <p:stCondLst>
                              <p:cond delay="1500"/>
                            </p:stCondLst>
                            <p:childTnLst>
                              <p:par>
                                <p:cTn fill="hold" id="23" nodeType="afterEffect" presetClass="entr" presetID="53" presetSubtype="0">
                                  <p:stCondLst>
                                    <p:cond delay="0"/>
                                  </p:stCondLst>
                                  <p:childTnLst>
                                    <p:set>
                                      <p:cBhvr>
                                        <p:cTn dur="1" fill="hold" id="24">
                                          <p:stCondLst>
                                            <p:cond delay="0"/>
                                          </p:stCondLst>
                                        </p:cTn>
                                        <p:tgtEl>
                                          <p:spTgt spid="32"/>
                                        </p:tgtEl>
                                        <p:attrNameLst>
                                          <p:attrName>style.visibility</p:attrName>
                                        </p:attrNameLst>
                                      </p:cBhvr>
                                      <p:to>
                                        <p:strVal val="visible"/>
                                      </p:to>
                                    </p:set>
                                    <p:anim calcmode="lin" valueType="num">
                                      <p:cBhvr>
                                        <p:cTn dur="500" fill="hold" id="25"/>
                                        <p:tgtEl>
                                          <p:spTgt spid="32"/>
                                        </p:tgtEl>
                                        <p:attrNameLst>
                                          <p:attrName>ppt_w</p:attrName>
                                        </p:attrNameLst>
                                      </p:cBhvr>
                                      <p:tavLst>
                                        <p:tav tm="0">
                                          <p:val>
                                            <p:fltVal val="0"/>
                                          </p:val>
                                        </p:tav>
                                        <p:tav tm="100000">
                                          <p:val>
                                            <p:strVal val="#ppt_w"/>
                                          </p:val>
                                        </p:tav>
                                      </p:tavLst>
                                    </p:anim>
                                    <p:anim calcmode="lin" valueType="num">
                                      <p:cBhvr>
                                        <p:cTn dur="500" fill="hold" id="26"/>
                                        <p:tgtEl>
                                          <p:spTgt spid="32"/>
                                        </p:tgtEl>
                                        <p:attrNameLst>
                                          <p:attrName>ppt_h</p:attrName>
                                        </p:attrNameLst>
                                      </p:cBhvr>
                                      <p:tavLst>
                                        <p:tav tm="0">
                                          <p:val>
                                            <p:fltVal val="0"/>
                                          </p:val>
                                        </p:tav>
                                        <p:tav tm="100000">
                                          <p:val>
                                            <p:strVal val="#ppt_h"/>
                                          </p:val>
                                        </p:tav>
                                      </p:tavLst>
                                    </p:anim>
                                    <p:animEffect filter="fade" transition="in">
                                      <p:cBhvr>
                                        <p:cTn dur="500" id="27"/>
                                        <p:tgtEl>
                                          <p:spTgt spid="3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Aitds7">
            <a:extLst>
              <a:ext uri="{FF2B5EF4-FFF2-40B4-BE49-F238E27FC236}">
                <a16:creationId xmlns:a16="http://schemas.microsoft.com/office/drawing/2014/main" id="{45D2B636-E0DB-472F-9EE9-22B242E235EB}"/>
              </a:ext>
            </a:extLst>
          </p:cNvPr>
          <p:cNvSpPr/>
          <p:nvPr/>
        </p:nvSpPr>
        <p:spPr>
          <a:xfrm>
            <a:off x="2570885" y="1467981"/>
            <a:ext cx="5638800" cy="2225041"/>
          </a:xfrm>
          <a:prstGeom prst="rect">
            <a:avLst/>
          </a:prstGeom>
        </p:spPr>
        <p:txBody>
          <a:bodyPr wrap="square">
            <a:spAutoFit/>
          </a:bodyPr>
          <a:lstStyle/>
          <a:p>
            <a:pPr indent="-285750" marL="285750">
              <a:lnSpc>
                <a:spcPct val="200000"/>
              </a:lnSpc>
              <a:buFont charset="0" panose="020b0604020202020204" pitchFamily="34" typeface="Arial"/>
              <a:buChar char="•"/>
            </a:pPr>
            <a:r>
              <a:rPr altLang="en-US" lang="zh-CN" smtClean="0" sz="1400">
                <a:latin typeface="+mn-ea"/>
                <a:cs typeface="+mn-ea"/>
                <a:sym typeface="+mn-lt"/>
              </a:rPr>
              <a:t>人民生活水平显著提高，高等教育进入普及化阶段，城镇新增就业超过六千万人，建成世界上规模最大的社会保障体系，基本医疗保险覆盖超过十三亿人，基本养老保险覆盖近十亿人，新冠肺炎疫情防控取得重大战略成果</a:t>
            </a:r>
          </a:p>
          <a:p>
            <a:pPr indent="-285750" marL="285750">
              <a:lnSpc>
                <a:spcPct val="200000"/>
              </a:lnSpc>
              <a:buFont charset="0" panose="020b0604020202020204" pitchFamily="34" typeface="Arial"/>
              <a:buChar char="•"/>
            </a:pPr>
            <a:r>
              <a:rPr altLang="en-US" lang="zh-CN" smtClean="0" sz="1400">
                <a:latin typeface="+mn-ea"/>
                <a:cs typeface="+mn-ea"/>
                <a:sym typeface="+mn-lt"/>
              </a:rPr>
              <a:t>国家安全全面加强，社会保持和谐稳定</a:t>
            </a:r>
          </a:p>
        </p:txBody>
      </p:sp>
      <p:grpSp>
        <p:nvGrpSpPr>
          <p:cNvPr id="15" name="组合 14"/>
          <p:cNvGrpSpPr/>
          <p:nvPr/>
        </p:nvGrpSpPr>
        <p:grpSpPr>
          <a:xfrm>
            <a:off x="1066800" y="1554312"/>
            <a:ext cx="1371600" cy="2236638"/>
            <a:chOff x="838200" y="1962150"/>
            <a:chExt cx="1371600" cy="2236638"/>
          </a:xfrm>
        </p:grpSpPr>
        <p:sp>
          <p:nvSpPr>
            <p:cNvPr id="17" name="Aitds8">
              <a:extLst>
                <a:ext uri="{FF2B5EF4-FFF2-40B4-BE49-F238E27FC236}">
                  <a16:creationId xmlns:a16="http://schemas.microsoft.com/office/drawing/2014/main" id="{E2AD27F5-06BE-4ADF-9768-72775AC7E4D9}"/>
                </a:ext>
              </a:extLst>
            </p:cNvPr>
            <p:cNvSpPr txBox="1"/>
            <p:nvPr/>
          </p:nvSpPr>
          <p:spPr>
            <a:xfrm>
              <a:off x="1040107" y="2876550"/>
              <a:ext cx="1017293" cy="1261872"/>
            </a:xfrm>
            <a:prstGeom prst="rect">
              <a:avLst/>
            </a:prstGeom>
            <a:noFill/>
          </p:spPr>
          <p:txBody>
            <a:bodyPr rtlCol="0" wrap="square">
              <a:spAutoFit/>
            </a:bodyPr>
            <a:lstStyle/>
            <a:p>
              <a:pPr eaLnBrk="0" fontAlgn="base" hangingPunct="0">
                <a:lnSpc>
                  <a:spcPct val="120000"/>
                </a:lnSpc>
                <a:spcBef>
                  <a:spcPct val="0"/>
                </a:spcBef>
                <a:spcAft>
                  <a:spcPct val="0"/>
                </a:spcAft>
                <a:buFont charset="0" panose="020b0604020202020204" pitchFamily="34" typeface="Arial"/>
                <a:buNone/>
                <a:defRPr/>
              </a:pPr>
              <a:r>
                <a:rPr altLang="en-US" b="1" lang="zh-CN" smtClean="0" sz="3200">
                  <a:solidFill>
                    <a:schemeClr val="accent1"/>
                  </a:solidFill>
                  <a:cs typeface="+mn-ea"/>
                  <a:sym typeface="+mn-lt"/>
                </a:rPr>
                <a:t>主要议程</a:t>
              </a:r>
            </a:p>
          </p:txBody>
        </p:sp>
        <p:pic>
          <p:nvPicPr>
            <p:cNvPr id="18" name="图片 17"/>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1149360" y="2038350"/>
              <a:ext cx="798786" cy="797684"/>
            </a:xfrm>
            <a:prstGeom prst="rect">
              <a:avLst/>
            </a:prstGeom>
          </p:spPr>
        </p:pic>
        <p:sp>
          <p:nvSpPr>
            <p:cNvPr id="20" name="矩形 19"/>
            <p:cNvSpPr/>
            <p:nvPr/>
          </p:nvSpPr>
          <p:spPr>
            <a:xfrm>
              <a:off x="838200" y="1962150"/>
              <a:ext cx="1371600" cy="223663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2" name="图片 1"/>
          <p:cNvPicPr>
            <a:picLocks noChangeAspect="1"/>
          </p:cNvPicPr>
          <p:nvPr/>
        </p:nvPicPr>
        <p:blipFill>
          <a:blip r:embed="rId3">
            <a:extLst>
              <a:ext uri="{28A0092B-C50C-407E-A947-70E740481C1C}">
                <a14:useLocalDpi val="0"/>
              </a:ext>
            </a:extLst>
          </a:blip>
          <a:stretch>
            <a:fillRect/>
          </a:stretch>
        </p:blipFill>
        <p:spPr>
          <a:xfrm>
            <a:off x="5943600" y="2800350"/>
            <a:ext cx="2302764" cy="2302764"/>
          </a:xfrm>
          <a:prstGeom prst="rect">
            <a:avLst/>
          </a:prstGeom>
        </p:spPr>
      </p:pic>
    </p:spTree>
    <p:extLst>
      <p:ext uri="{BB962C8B-B14F-4D97-AF65-F5344CB8AC3E}">
        <p14:creationId val="3197091311"/>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15"/>
                                        </p:tgtEl>
                                        <p:attrNameLst>
                                          <p:attrName>style.visibility</p:attrName>
                                        </p:attrNameLst>
                                      </p:cBhvr>
                                      <p:to>
                                        <p:strVal val="visible"/>
                                      </p:to>
                                    </p:set>
                                    <p:anim calcmode="lin" valueType="num">
                                      <p:cBhvr>
                                        <p:cTn dur="500" fill="hold" id="7"/>
                                        <p:tgtEl>
                                          <p:spTgt spid="15"/>
                                        </p:tgtEl>
                                        <p:attrNameLst>
                                          <p:attrName>ppt_w</p:attrName>
                                        </p:attrNameLst>
                                      </p:cBhvr>
                                      <p:tavLst>
                                        <p:tav tm="0">
                                          <p:val>
                                            <p:fltVal val="0"/>
                                          </p:val>
                                        </p:tav>
                                        <p:tav tm="100000">
                                          <p:val>
                                            <p:strVal val="#ppt_w"/>
                                          </p:val>
                                        </p:tav>
                                      </p:tavLst>
                                    </p:anim>
                                    <p:anim calcmode="lin" valueType="num">
                                      <p:cBhvr>
                                        <p:cTn dur="500" fill="hold" id="8"/>
                                        <p:tgtEl>
                                          <p:spTgt spid="15"/>
                                        </p:tgtEl>
                                        <p:attrNameLst>
                                          <p:attrName>ppt_h</p:attrName>
                                        </p:attrNameLst>
                                      </p:cBhvr>
                                      <p:tavLst>
                                        <p:tav tm="0">
                                          <p:val>
                                            <p:fltVal val="0"/>
                                          </p:val>
                                        </p:tav>
                                        <p:tav tm="100000">
                                          <p:val>
                                            <p:strVal val="#ppt_h"/>
                                          </p:val>
                                        </p:tav>
                                      </p:tavLst>
                                    </p:anim>
                                    <p:animEffect filter="fade" transition="in">
                                      <p:cBhvr>
                                        <p:cTn dur="500" id="9"/>
                                        <p:tgtEl>
                                          <p:spTgt spid="1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4"/>
                                        </p:tgtEl>
                                        <p:attrNameLst>
                                          <p:attrName>style.visibility</p:attrName>
                                        </p:attrNameLst>
                                      </p:cBhvr>
                                      <p:to>
                                        <p:strVal val="visible"/>
                                      </p:to>
                                    </p:set>
                                    <p:animEffect filter="wipe(left)" transition="in">
                                      <p:cBhvr>
                                        <p:cTn dur="500" id="14"/>
                                        <p:tgtEl>
                                          <p:spTgt spid="1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4">
                                  <p:stCondLst>
                                    <p:cond delay="0"/>
                                  </p:stCondLst>
                                  <p:childTnLst>
                                    <p:set>
                                      <p:cBhvr>
                                        <p:cTn dur="1" fill="hold" id="18">
                                          <p:stCondLst>
                                            <p:cond delay="0"/>
                                          </p:stCondLst>
                                        </p:cTn>
                                        <p:tgtEl>
                                          <p:spTgt spid="2"/>
                                        </p:tgtEl>
                                        <p:attrNameLst>
                                          <p:attrName>style.visibility</p:attrName>
                                        </p:attrNameLst>
                                      </p:cBhvr>
                                      <p:to>
                                        <p:strVal val="visible"/>
                                      </p:to>
                                    </p:set>
                                    <p:anim calcmode="lin" valueType="num">
                                      <p:cBhvr additive="base">
                                        <p:cTn dur="500" fill="hold" id="19"/>
                                        <p:tgtEl>
                                          <p:spTgt spid="2"/>
                                        </p:tgtEl>
                                        <p:attrNameLst>
                                          <p:attrName>ppt_x</p:attrName>
                                        </p:attrNameLst>
                                      </p:cBhvr>
                                      <p:tavLst>
                                        <p:tav tm="0">
                                          <p:val>
                                            <p:strVal val="#ppt_x"/>
                                          </p:val>
                                        </p:tav>
                                        <p:tav tm="100000">
                                          <p:val>
                                            <p:strVal val="#ppt_x"/>
                                          </p:val>
                                        </p:tav>
                                      </p:tavLst>
                                    </p:anim>
                                    <p:anim calcmode="lin" valueType="num">
                                      <p:cBhvr additive="base">
                                        <p:cTn dur="500" fill="hold" id="20"/>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文本框 10"/>
          <p:cNvSpPr txBox="1"/>
          <p:nvPr/>
        </p:nvSpPr>
        <p:spPr>
          <a:xfrm>
            <a:off x="914400" y="1962150"/>
            <a:ext cx="2115309" cy="457200"/>
          </a:xfrm>
          <a:prstGeom prst="rect">
            <a:avLst/>
          </a:prstGeom>
          <a:solidFill>
            <a:schemeClr val="accent1"/>
          </a:solidFill>
          <a:ln>
            <a:solidFill>
              <a:schemeClr val="accent1"/>
            </a:solidFill>
          </a:ln>
        </p:spPr>
        <p:txBody>
          <a:bodyPr rtlCol="0" wrap="squar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机 遇</a:t>
            </a:r>
          </a:p>
        </p:txBody>
      </p:sp>
      <p:grpSp>
        <p:nvGrpSpPr>
          <p:cNvPr id="18" name="组合 17"/>
          <p:cNvGrpSpPr/>
          <p:nvPr/>
        </p:nvGrpSpPr>
        <p:grpSpPr>
          <a:xfrm>
            <a:off x="914400" y="895350"/>
            <a:ext cx="7315200" cy="881674"/>
            <a:chOff x="914400" y="895350"/>
            <a:chExt cx="7315200" cy="881674"/>
          </a:xfrm>
        </p:grpSpPr>
        <p:grpSp>
          <p:nvGrpSpPr>
            <p:cNvPr id="20" name="组合 19"/>
            <p:cNvGrpSpPr/>
            <p:nvPr/>
          </p:nvGrpSpPr>
          <p:grpSpPr>
            <a:xfrm>
              <a:off x="914400" y="895350"/>
              <a:ext cx="7315200" cy="847725"/>
              <a:chOff x="914400" y="1434462"/>
              <a:chExt cx="7315200" cy="847725"/>
            </a:xfrm>
          </p:grpSpPr>
          <p:pic>
            <p:nvPicPr>
              <p:cNvPr id="22" name="图片 21"/>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3" name="圆角矩形 22"/>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21" name="矩形 20"/>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我国发展环境面临的深刻复杂变化</a:t>
              </a:r>
            </a:p>
          </p:txBody>
        </p:sp>
      </p:grpSp>
      <p:sp>
        <p:nvSpPr>
          <p:cNvPr id="24" name="文本框 23"/>
          <p:cNvSpPr txBox="1"/>
          <p:nvPr/>
        </p:nvSpPr>
        <p:spPr>
          <a:xfrm>
            <a:off x="3514345" y="1962150"/>
            <a:ext cx="2115309" cy="457200"/>
          </a:xfrm>
          <a:prstGeom prst="rect">
            <a:avLst/>
          </a:prstGeom>
          <a:solidFill>
            <a:schemeClr val="accent1"/>
          </a:solidFill>
          <a:ln>
            <a:solidFill>
              <a:schemeClr val="accent1"/>
            </a:solidFill>
          </a:ln>
        </p:spPr>
        <p:txBody>
          <a:bodyPr rtlCol="0" wrap="squar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国 际</a:t>
            </a:r>
          </a:p>
        </p:txBody>
      </p:sp>
      <p:sp>
        <p:nvSpPr>
          <p:cNvPr id="25" name="文本框 24"/>
          <p:cNvSpPr txBox="1"/>
          <p:nvPr/>
        </p:nvSpPr>
        <p:spPr>
          <a:xfrm>
            <a:off x="6114292" y="1962150"/>
            <a:ext cx="2115309" cy="457200"/>
          </a:xfrm>
          <a:prstGeom prst="rect">
            <a:avLst/>
          </a:prstGeom>
          <a:solidFill>
            <a:schemeClr val="accent1"/>
          </a:solidFill>
          <a:ln>
            <a:solidFill>
              <a:schemeClr val="accent1"/>
            </a:solidFill>
          </a:ln>
        </p:spPr>
        <p:txBody>
          <a:bodyPr rtlCol="0" wrap="squar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挑 战</a:t>
            </a:r>
          </a:p>
        </p:txBody>
      </p:sp>
      <p:sp>
        <p:nvSpPr>
          <p:cNvPr id="26" name="矩形 25"/>
          <p:cNvSpPr/>
          <p:nvPr/>
        </p:nvSpPr>
        <p:spPr>
          <a:xfrm>
            <a:off x="838200" y="2647950"/>
            <a:ext cx="7696200" cy="731520"/>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mtClean="0" sz="1400">
                <a:solidFill>
                  <a:schemeClr val="tx1">
                    <a:lumMod val="85000"/>
                    <a:lumOff val="15000"/>
                  </a:schemeClr>
                </a:solidFill>
                <a:latin typeface="+mn-ea"/>
                <a:cs charset="-122" panose="020b0a00000000000000" typeface="思源黑体 CN Heavy"/>
              </a:rPr>
              <a:t>当今世界正经历百年未有之大变局，新一轮科技革命和产业变革深入发展，国际力量对比深刻调整，和平与发展仍然是时代主题，人类命运共同体理念深入人心</a:t>
            </a:r>
          </a:p>
        </p:txBody>
      </p:sp>
      <p:sp>
        <p:nvSpPr>
          <p:cNvPr id="27" name="矩形 26"/>
          <p:cNvSpPr/>
          <p:nvPr/>
        </p:nvSpPr>
        <p:spPr>
          <a:xfrm>
            <a:off x="838199" y="3486150"/>
            <a:ext cx="7467600" cy="411480"/>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mtClean="0" sz="1400">
                <a:solidFill>
                  <a:schemeClr val="tx1">
                    <a:lumMod val="85000"/>
                    <a:lumOff val="15000"/>
                  </a:schemeClr>
                </a:solidFill>
                <a:latin typeface="+mn-ea"/>
                <a:cs charset="-122" panose="020b0a00000000000000" typeface="思源黑体 CN Heavy"/>
              </a:rPr>
              <a:t>国际环境日趋复杂，不稳定性不确定性明显增加</a:t>
            </a:r>
          </a:p>
        </p:txBody>
      </p:sp>
      <p:pic>
        <p:nvPicPr>
          <p:cNvPr id="4" name="图片 3"/>
          <p:cNvPicPr>
            <a:picLocks noChangeAspect="1"/>
          </p:cNvPicPr>
          <p:nvPr/>
        </p:nvPicPr>
        <p:blipFill>
          <a:blip r:embed="rId3">
            <a:extLst>
              <a:ext uri="{28A0092B-C50C-407E-A947-70E740481C1C}">
                <a14:useLocalDpi val="0"/>
              </a:ext>
            </a:extLst>
          </a:blip>
          <a:stretch>
            <a:fillRect/>
          </a:stretch>
        </p:blipFill>
        <p:spPr>
          <a:xfrm>
            <a:off x="4572001" y="2977255"/>
            <a:ext cx="3886199" cy="2115027"/>
          </a:xfrm>
          <a:prstGeom prst="rect">
            <a:avLst/>
          </a:prstGeom>
        </p:spPr>
      </p:pic>
    </p:spTree>
    <p:extLst>
      <p:ext uri="{BB962C8B-B14F-4D97-AF65-F5344CB8AC3E}">
        <p14:creationId val="3339927843"/>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500" fill="hold" id="7"/>
                                        <p:tgtEl>
                                          <p:spTgt spid="18"/>
                                        </p:tgtEl>
                                        <p:attrNameLst>
                                          <p:attrName>ppt_w</p:attrName>
                                        </p:attrNameLst>
                                      </p:cBhvr>
                                      <p:tavLst>
                                        <p:tav tm="0">
                                          <p:val>
                                            <p:fltVal val="0"/>
                                          </p:val>
                                        </p:tav>
                                        <p:tav tm="100000">
                                          <p:val>
                                            <p:strVal val="#ppt_w"/>
                                          </p:val>
                                        </p:tav>
                                      </p:tavLst>
                                    </p:anim>
                                    <p:anim calcmode="lin" valueType="num">
                                      <p:cBhvr>
                                        <p:cTn dur="500" fill="hold" id="8"/>
                                        <p:tgtEl>
                                          <p:spTgt spid="18"/>
                                        </p:tgtEl>
                                        <p:attrNameLst>
                                          <p:attrName>ppt_h</p:attrName>
                                        </p:attrNameLst>
                                      </p:cBhvr>
                                      <p:tavLst>
                                        <p:tav tm="0">
                                          <p:val>
                                            <p:fltVal val="0"/>
                                          </p:val>
                                        </p:tav>
                                        <p:tav tm="100000">
                                          <p:val>
                                            <p:strVal val="#ppt_h"/>
                                          </p:val>
                                        </p:tav>
                                      </p:tavLst>
                                    </p:anim>
                                    <p:animEffect filter="fade" transition="in">
                                      <p:cBhvr>
                                        <p:cTn dur="500" id="9"/>
                                        <p:tgtEl>
                                          <p:spTgt spid="18"/>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2" id="12" nodeType="clickEffect" presetClass="entr" presetID="53" presetSubtype="0">
                                  <p:stCondLst>
                                    <p:cond delay="0"/>
                                  </p:stCondLst>
                                  <p:childTnLst>
                                    <p:set>
                                      <p:cBhvr>
                                        <p:cTn dur="1" fill="hold" id="13">
                                          <p:stCondLst>
                                            <p:cond delay="0"/>
                                          </p:stCondLst>
                                        </p:cTn>
                                        <p:tgtEl>
                                          <p:spTgt spid="11"/>
                                        </p:tgtEl>
                                        <p:attrNameLst>
                                          <p:attrName>style.visibility</p:attrName>
                                        </p:attrNameLst>
                                      </p:cBhvr>
                                      <p:to>
                                        <p:strVal val="visible"/>
                                      </p:to>
                                    </p:set>
                                    <p:anim calcmode="lin" valueType="num">
                                      <p:cBhvr>
                                        <p:cTn dur="500" fill="hold" id="14"/>
                                        <p:tgtEl>
                                          <p:spTgt spid="11"/>
                                        </p:tgtEl>
                                        <p:attrNameLst>
                                          <p:attrName>ppt_w</p:attrName>
                                        </p:attrNameLst>
                                      </p:cBhvr>
                                      <p:tavLst>
                                        <p:tav tm="0">
                                          <p:val>
                                            <p:fltVal val="0"/>
                                          </p:val>
                                        </p:tav>
                                        <p:tav tm="100000">
                                          <p:val>
                                            <p:strVal val="#ppt_w"/>
                                          </p:val>
                                        </p:tav>
                                      </p:tavLst>
                                    </p:anim>
                                    <p:anim calcmode="lin" valueType="num">
                                      <p:cBhvr>
                                        <p:cTn dur="500" fill="hold" id="15"/>
                                        <p:tgtEl>
                                          <p:spTgt spid="11"/>
                                        </p:tgtEl>
                                        <p:attrNameLst>
                                          <p:attrName>ppt_h</p:attrName>
                                        </p:attrNameLst>
                                      </p:cBhvr>
                                      <p:tavLst>
                                        <p:tav tm="0">
                                          <p:val>
                                            <p:fltVal val="0"/>
                                          </p:val>
                                        </p:tav>
                                        <p:tav tm="100000">
                                          <p:val>
                                            <p:strVal val="#ppt_h"/>
                                          </p:val>
                                        </p:tav>
                                      </p:tavLst>
                                    </p:anim>
                                    <p:animEffect filter="fade" transition="in">
                                      <p:cBhvr>
                                        <p:cTn dur="500" id="16"/>
                                        <p:tgtEl>
                                          <p:spTgt spid="11"/>
                                        </p:tgtEl>
                                      </p:cBhvr>
                                    </p:animEffect>
                                  </p:childTnLst>
                                </p:cTn>
                              </p:par>
                              <p:par>
                                <p:cTn fill="hold" grpId="2" id="17" nodeType="withEffect" presetClass="entr" presetID="53" presetSubtype="0">
                                  <p:stCondLst>
                                    <p:cond delay="0"/>
                                  </p:stCondLst>
                                  <p:childTnLst>
                                    <p:set>
                                      <p:cBhvr>
                                        <p:cTn dur="1" fill="hold" id="18">
                                          <p:stCondLst>
                                            <p:cond delay="0"/>
                                          </p:stCondLst>
                                        </p:cTn>
                                        <p:tgtEl>
                                          <p:spTgt spid="24"/>
                                        </p:tgtEl>
                                        <p:attrNameLst>
                                          <p:attrName>style.visibility</p:attrName>
                                        </p:attrNameLst>
                                      </p:cBhvr>
                                      <p:to>
                                        <p:strVal val="visible"/>
                                      </p:to>
                                    </p:set>
                                    <p:anim calcmode="lin" valueType="num">
                                      <p:cBhvr>
                                        <p:cTn dur="500" fill="hold" id="19"/>
                                        <p:tgtEl>
                                          <p:spTgt spid="24"/>
                                        </p:tgtEl>
                                        <p:attrNameLst>
                                          <p:attrName>ppt_w</p:attrName>
                                        </p:attrNameLst>
                                      </p:cBhvr>
                                      <p:tavLst>
                                        <p:tav tm="0">
                                          <p:val>
                                            <p:fltVal val="0"/>
                                          </p:val>
                                        </p:tav>
                                        <p:tav tm="100000">
                                          <p:val>
                                            <p:strVal val="#ppt_w"/>
                                          </p:val>
                                        </p:tav>
                                      </p:tavLst>
                                    </p:anim>
                                    <p:anim calcmode="lin" valueType="num">
                                      <p:cBhvr>
                                        <p:cTn dur="500" fill="hold" id="20"/>
                                        <p:tgtEl>
                                          <p:spTgt spid="24"/>
                                        </p:tgtEl>
                                        <p:attrNameLst>
                                          <p:attrName>ppt_h</p:attrName>
                                        </p:attrNameLst>
                                      </p:cBhvr>
                                      <p:tavLst>
                                        <p:tav tm="0">
                                          <p:val>
                                            <p:fltVal val="0"/>
                                          </p:val>
                                        </p:tav>
                                        <p:tav tm="100000">
                                          <p:val>
                                            <p:strVal val="#ppt_h"/>
                                          </p:val>
                                        </p:tav>
                                      </p:tavLst>
                                    </p:anim>
                                    <p:animEffect filter="fade" transition="in">
                                      <p:cBhvr>
                                        <p:cTn dur="500" id="21"/>
                                        <p:tgtEl>
                                          <p:spTgt spid="24"/>
                                        </p:tgtEl>
                                      </p:cBhvr>
                                    </p:animEffect>
                                  </p:childTnLst>
                                </p:cTn>
                              </p:par>
                              <p:par>
                                <p:cTn fill="hold" grpId="2" id="22" nodeType="withEffect" presetClass="entr" presetID="53" presetSubtype="0">
                                  <p:stCondLst>
                                    <p:cond delay="0"/>
                                  </p:stCondLst>
                                  <p:childTnLst>
                                    <p:set>
                                      <p:cBhvr>
                                        <p:cTn dur="1" fill="hold" id="23">
                                          <p:stCondLst>
                                            <p:cond delay="0"/>
                                          </p:stCondLst>
                                        </p:cTn>
                                        <p:tgtEl>
                                          <p:spTgt spid="25"/>
                                        </p:tgtEl>
                                        <p:attrNameLst>
                                          <p:attrName>style.visibility</p:attrName>
                                        </p:attrNameLst>
                                      </p:cBhvr>
                                      <p:to>
                                        <p:strVal val="visible"/>
                                      </p:to>
                                    </p:set>
                                    <p:anim calcmode="lin" valueType="num">
                                      <p:cBhvr>
                                        <p:cTn dur="500" fill="hold" id="24"/>
                                        <p:tgtEl>
                                          <p:spTgt spid="25"/>
                                        </p:tgtEl>
                                        <p:attrNameLst>
                                          <p:attrName>ppt_w</p:attrName>
                                        </p:attrNameLst>
                                      </p:cBhvr>
                                      <p:tavLst>
                                        <p:tav tm="0">
                                          <p:val>
                                            <p:fltVal val="0"/>
                                          </p:val>
                                        </p:tav>
                                        <p:tav tm="100000">
                                          <p:val>
                                            <p:strVal val="#ppt_w"/>
                                          </p:val>
                                        </p:tav>
                                      </p:tavLst>
                                    </p:anim>
                                    <p:anim calcmode="lin" valueType="num">
                                      <p:cBhvr>
                                        <p:cTn dur="500" fill="hold" id="25"/>
                                        <p:tgtEl>
                                          <p:spTgt spid="25"/>
                                        </p:tgtEl>
                                        <p:attrNameLst>
                                          <p:attrName>ppt_h</p:attrName>
                                        </p:attrNameLst>
                                      </p:cBhvr>
                                      <p:tavLst>
                                        <p:tav tm="0">
                                          <p:val>
                                            <p:fltVal val="0"/>
                                          </p:val>
                                        </p:tav>
                                        <p:tav tm="100000">
                                          <p:val>
                                            <p:strVal val="#ppt_h"/>
                                          </p:val>
                                        </p:tav>
                                      </p:tavLst>
                                    </p:anim>
                                    <p:animEffect filter="fade" transition="in">
                                      <p:cBhvr>
                                        <p:cTn dur="500" id="26"/>
                                        <p:tgtEl>
                                          <p:spTgt spid="25"/>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22" presetSubtype="1">
                                  <p:stCondLst>
                                    <p:cond delay="0"/>
                                  </p:stCondLst>
                                  <p:childTnLst>
                                    <p:set>
                                      <p:cBhvr>
                                        <p:cTn dur="1" fill="hold" id="30">
                                          <p:stCondLst>
                                            <p:cond delay="0"/>
                                          </p:stCondLst>
                                        </p:cTn>
                                        <p:tgtEl>
                                          <p:spTgt spid="26"/>
                                        </p:tgtEl>
                                        <p:attrNameLst>
                                          <p:attrName>style.visibility</p:attrName>
                                        </p:attrNameLst>
                                      </p:cBhvr>
                                      <p:to>
                                        <p:strVal val="visible"/>
                                      </p:to>
                                    </p:set>
                                    <p:animEffect filter="wipe(up)" transition="in">
                                      <p:cBhvr>
                                        <p:cTn dur="500" id="31"/>
                                        <p:tgtEl>
                                          <p:spTgt spid="26"/>
                                        </p:tgtEl>
                                      </p:cBhvr>
                                    </p:animEffect>
                                  </p:childTnLst>
                                </p:cTn>
                              </p:par>
                            </p:childTnLst>
                          </p:cTn>
                        </p:par>
                      </p:childTnLst>
                    </p:cTn>
                  </p:par>
                  <p:par>
                    <p:cTn fill="hold" id="32" nodeType="clickPar">
                      <p:stCondLst>
                        <p:cond delay="indefinite"/>
                        <p:cond delay="0" evt="onBegin">
                          <p:tn val="31"/>
                        </p:cond>
                      </p:stCondLst>
                      <p:childTnLst>
                        <p:par>
                          <p:cTn fill="hold" id="33" nodeType="afterGroup">
                            <p:stCondLst>
                              <p:cond delay="0"/>
                            </p:stCondLst>
                            <p:childTnLst>
                              <p:par>
                                <p:cTn fill="hold" grpId="0" id="34" nodeType="clickEffect" presetClass="entr" presetID="22" presetSubtype="1">
                                  <p:stCondLst>
                                    <p:cond delay="0"/>
                                  </p:stCondLst>
                                  <p:childTnLst>
                                    <p:set>
                                      <p:cBhvr>
                                        <p:cTn dur="1" fill="hold" id="35">
                                          <p:stCondLst>
                                            <p:cond delay="0"/>
                                          </p:stCondLst>
                                        </p:cTn>
                                        <p:tgtEl>
                                          <p:spTgt spid="27"/>
                                        </p:tgtEl>
                                        <p:attrNameLst>
                                          <p:attrName>style.visibility</p:attrName>
                                        </p:attrNameLst>
                                      </p:cBhvr>
                                      <p:to>
                                        <p:strVal val="visible"/>
                                      </p:to>
                                    </p:set>
                                    <p:animEffect filter="wipe(up)" transition="in">
                                      <p:cBhvr>
                                        <p:cTn dur="500" id="36"/>
                                        <p:tgtEl>
                                          <p:spTgt spid="27"/>
                                        </p:tgtEl>
                                      </p:cBhvr>
                                    </p:animEffect>
                                  </p:childTnLst>
                                </p:cTn>
                              </p:par>
                            </p:childTnLst>
                          </p:cTn>
                        </p:par>
                      </p:childTnLst>
                    </p:cTn>
                  </p:par>
                  <p:par>
                    <p:cTn fill="hold" id="37" nodeType="clickPar">
                      <p:stCondLst>
                        <p:cond delay="indefinite"/>
                        <p:cond delay="0" evt="onBegin">
                          <p:tn val="36"/>
                        </p:cond>
                      </p:stCondLst>
                      <p:childTnLst>
                        <p:par>
                          <p:cTn fill="hold" id="38" nodeType="afterGroup">
                            <p:stCondLst>
                              <p:cond delay="0"/>
                            </p:stCondLst>
                            <p:childTnLst>
                              <p:par>
                                <p:cTn fill="hold" id="39" nodeType="clickEffect" presetClass="entr" presetID="2" presetSubtype="4">
                                  <p:stCondLst>
                                    <p:cond delay="0"/>
                                  </p:stCondLst>
                                  <p:childTnLst>
                                    <p:set>
                                      <p:cBhvr>
                                        <p:cTn dur="1" fill="hold" id="40">
                                          <p:stCondLst>
                                            <p:cond delay="0"/>
                                          </p:stCondLst>
                                        </p:cTn>
                                        <p:tgtEl>
                                          <p:spTgt spid="4"/>
                                        </p:tgtEl>
                                        <p:attrNameLst>
                                          <p:attrName>style.visibility</p:attrName>
                                        </p:attrNameLst>
                                      </p:cBhvr>
                                      <p:to>
                                        <p:strVal val="visible"/>
                                      </p:to>
                                    </p:set>
                                    <p:anim calcmode="lin" valueType="num">
                                      <p:cBhvr additive="base">
                                        <p:cTn dur="500" fill="hold" id="41"/>
                                        <p:tgtEl>
                                          <p:spTgt spid="4"/>
                                        </p:tgtEl>
                                        <p:attrNameLst>
                                          <p:attrName>ppt_x</p:attrName>
                                        </p:attrNameLst>
                                      </p:cBhvr>
                                      <p:tavLst>
                                        <p:tav tm="0">
                                          <p:val>
                                            <p:strVal val="#ppt_x"/>
                                          </p:val>
                                        </p:tav>
                                        <p:tav tm="100000">
                                          <p:val>
                                            <p:strVal val="#ppt_x"/>
                                          </p:val>
                                        </p:tav>
                                      </p:tavLst>
                                    </p:anim>
                                    <p:anim calcmode="lin" valueType="num">
                                      <p:cBhvr additive="base">
                                        <p:cTn dur="500" fill="hold" id="42"/>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11"/>
      <p:bldP grpId="2" spid="24"/>
      <p:bldP grpId="2" spid="25"/>
      <p:bldP grpId="0" spid="26"/>
      <p:bldP grpId="0" spid="2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文本框 13"/>
          <p:cNvSpPr txBox="1"/>
          <p:nvPr/>
        </p:nvSpPr>
        <p:spPr>
          <a:xfrm>
            <a:off x="972309" y="1276350"/>
            <a:ext cx="2115309" cy="457200"/>
          </a:xfrm>
          <a:prstGeom prst="rect">
            <a:avLst/>
          </a:prstGeom>
          <a:noFill/>
          <a:ln>
            <a:solidFill>
              <a:schemeClr val="accent1"/>
            </a:solidFill>
          </a:ln>
        </p:spPr>
        <p:txBody>
          <a:bodyPr rtlCol="0" wrap="square">
            <a:spAutoFit/>
          </a:bodyPr>
          <a:lstStyle/>
          <a:p>
            <a:pPr algn="ctr"/>
            <a:r>
              <a:rPr altLang="en-US" b="1" lang="zh-CN" smtClean="0" sz="2400">
                <a:solidFill>
                  <a:schemeClr val="accent1"/>
                </a:solidFill>
                <a:latin charset="-122" panose="020b0503020204020204" pitchFamily="34" typeface="微软雅黑"/>
                <a:ea charset="-122" panose="020b0503020204020204" pitchFamily="34" typeface="微软雅黑"/>
              </a:rPr>
              <a:t>机 遇</a:t>
            </a:r>
          </a:p>
        </p:txBody>
      </p:sp>
      <p:sp>
        <p:nvSpPr>
          <p:cNvPr id="15" name="文本框 14"/>
          <p:cNvSpPr txBox="1"/>
          <p:nvPr/>
        </p:nvSpPr>
        <p:spPr>
          <a:xfrm>
            <a:off x="3572254" y="1276350"/>
            <a:ext cx="2115309" cy="457200"/>
          </a:xfrm>
          <a:prstGeom prst="rect">
            <a:avLst/>
          </a:prstGeom>
          <a:noFill/>
          <a:ln>
            <a:solidFill>
              <a:schemeClr val="accent1"/>
            </a:solidFill>
          </a:ln>
        </p:spPr>
        <p:txBody>
          <a:bodyPr rtlCol="0" wrap="square">
            <a:spAutoFit/>
          </a:bodyPr>
          <a:lstStyle/>
          <a:p>
            <a:pPr algn="ctr"/>
            <a:r>
              <a:rPr altLang="en-US" b="1" lang="zh-CN" smtClean="0" sz="2400">
                <a:solidFill>
                  <a:schemeClr val="accent1"/>
                </a:solidFill>
                <a:latin charset="-122" panose="020b0503020204020204" pitchFamily="34" typeface="微软雅黑"/>
                <a:ea charset="-122" panose="020b0503020204020204" pitchFamily="34" typeface="微软雅黑"/>
              </a:rPr>
              <a:t>国 内</a:t>
            </a:r>
          </a:p>
        </p:txBody>
      </p:sp>
      <p:sp>
        <p:nvSpPr>
          <p:cNvPr id="17" name="文本框 16"/>
          <p:cNvSpPr txBox="1"/>
          <p:nvPr/>
        </p:nvSpPr>
        <p:spPr>
          <a:xfrm>
            <a:off x="6172201" y="1276350"/>
            <a:ext cx="2115309" cy="457200"/>
          </a:xfrm>
          <a:prstGeom prst="rect">
            <a:avLst/>
          </a:prstGeom>
          <a:noFill/>
          <a:ln>
            <a:solidFill>
              <a:schemeClr val="accent1"/>
            </a:solidFill>
          </a:ln>
        </p:spPr>
        <p:txBody>
          <a:bodyPr rtlCol="0" wrap="square">
            <a:spAutoFit/>
          </a:bodyPr>
          <a:lstStyle/>
          <a:p>
            <a:pPr algn="ctr"/>
            <a:r>
              <a:rPr altLang="en-US" b="1" lang="zh-CN" smtClean="0" sz="2400">
                <a:solidFill>
                  <a:schemeClr val="accent1"/>
                </a:solidFill>
                <a:latin charset="-122" panose="020b0503020204020204" pitchFamily="34" typeface="微软雅黑"/>
                <a:ea charset="-122" panose="020b0503020204020204" pitchFamily="34" typeface="微软雅黑"/>
              </a:rPr>
              <a:t>挑 战</a:t>
            </a:r>
          </a:p>
        </p:txBody>
      </p:sp>
      <p:sp>
        <p:nvSpPr>
          <p:cNvPr id="18" name="矩形 17"/>
          <p:cNvSpPr/>
          <p:nvPr/>
        </p:nvSpPr>
        <p:spPr>
          <a:xfrm>
            <a:off x="838202" y="1885950"/>
            <a:ext cx="7525508" cy="1051560"/>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z="1400">
                <a:solidFill>
                  <a:schemeClr val="tx1">
                    <a:lumMod val="85000"/>
                    <a:lumOff val="15000"/>
                  </a:schemeClr>
                </a:solidFill>
                <a:latin typeface="+mn-ea"/>
                <a:cs charset="-122" panose="020b0a00000000000000" typeface="思源黑体 CN Heavy"/>
              </a:rPr>
              <a:t> 我国已转向高质量发展阶段，制度优势显著，治理效能提升，经济长期向好，物质基础雄厚，人力资源丰富，市场空间广阔，发展韧性强劲，社会大局稳定，继续发展具有多方面优势和条件</a:t>
            </a:r>
          </a:p>
        </p:txBody>
      </p:sp>
      <p:sp>
        <p:nvSpPr>
          <p:cNvPr id="20" name="矩形 19"/>
          <p:cNvSpPr/>
          <p:nvPr/>
        </p:nvSpPr>
        <p:spPr>
          <a:xfrm>
            <a:off x="838200" y="2994452"/>
            <a:ext cx="7440473" cy="1051560"/>
          </a:xfrm>
          <a:prstGeom prst="rect">
            <a:avLst/>
          </a:prstGeom>
        </p:spPr>
        <p:txBody>
          <a:bodyPr wrap="square">
            <a:spAutoFit/>
          </a:bodyPr>
          <a:lstStyle/>
          <a:p>
            <a:pPr indent="-285750" marL="285750">
              <a:lnSpc>
                <a:spcPct val="150000"/>
              </a:lnSpc>
              <a:buFont charset="0" panose="020b0604020202020204" pitchFamily="34" typeface="Arial"/>
              <a:buChar char="•"/>
            </a:pPr>
            <a:r>
              <a:rPr altLang="en-US" lang="zh-CN" sz="1400">
                <a:solidFill>
                  <a:schemeClr val="tx1">
                    <a:lumMod val="85000"/>
                    <a:lumOff val="15000"/>
                  </a:schemeClr>
                </a:solidFill>
                <a:latin typeface="+mn-ea"/>
                <a:cs charset="-122" panose="020b0a00000000000000" typeface="思源黑体 CN Heavy"/>
              </a:rPr>
              <a:t> 我国发展不平衡不充分问题仍然突出，重点领域关键环节改革任务仍然艰巨，创新能力不适应高质量发展要求，农业基础还不稳固，城乡区域发展和收入分配差距较大，生态环保任重道远，民生保障存在短板，社会治理还有弱项</a:t>
            </a:r>
          </a:p>
        </p:txBody>
      </p:sp>
      <p:pic>
        <p:nvPicPr>
          <p:cNvPr id="2" name="图片 1"/>
          <p:cNvPicPr>
            <a:picLocks noChangeAspect="1"/>
          </p:cNvPicPr>
          <p:nvPr/>
        </p:nvPicPr>
        <p:blipFill>
          <a:blip r:embed="rId2">
            <a:extLst>
              <a:ext uri="{BEBA8EAE-BF5A-486C-A8C5-ECC9F3942E4B}">
                <a14:imgProps>
                  <a14:imgLayer r:embed="rId3">
                    <a14:imgEffect>
                      <a14:brightnessContrast contrast="20000"/>
                    </a14:imgEffect>
                  </a14:imgLayer>
                </a14:imgProps>
              </a:ext>
              <a:ext uri="{28A0092B-C50C-407E-A947-70E740481C1C}">
                <a14:useLocalDpi val="0"/>
              </a:ext>
            </a:extLst>
          </a:blip>
          <a:srcRect b="22900"/>
          <a:stretch>
            <a:fillRect/>
          </a:stretch>
        </p:blipFill>
        <p:spPr>
          <a:xfrm>
            <a:off x="4876800" y="3784553"/>
            <a:ext cx="3570743" cy="1377998"/>
          </a:xfrm>
          <a:prstGeom prst="rect">
            <a:avLst/>
          </a:prstGeom>
        </p:spPr>
      </p:pic>
    </p:spTree>
    <p:extLst>
      <p:ext uri="{BB962C8B-B14F-4D97-AF65-F5344CB8AC3E}">
        <p14:creationId val="2351439207"/>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1" id="5" nodeType="click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par>
                                <p:cTn fill="hold" grpId="1" id="10" nodeType="withEffect" presetClass="entr" presetID="53" presetSubtype="0">
                                  <p:stCondLst>
                                    <p:cond delay="0"/>
                                  </p:stCondLst>
                                  <p:childTnLst>
                                    <p:set>
                                      <p:cBhvr>
                                        <p:cTn dur="1" fill="hold" id="11">
                                          <p:stCondLst>
                                            <p:cond delay="0"/>
                                          </p:stCondLst>
                                        </p:cTn>
                                        <p:tgtEl>
                                          <p:spTgt spid="15"/>
                                        </p:tgtEl>
                                        <p:attrNameLst>
                                          <p:attrName>style.visibility</p:attrName>
                                        </p:attrNameLst>
                                      </p:cBhvr>
                                      <p:to>
                                        <p:strVal val="visible"/>
                                      </p:to>
                                    </p:set>
                                    <p:anim calcmode="lin" valueType="num">
                                      <p:cBhvr>
                                        <p:cTn dur="500" fill="hold" id="12"/>
                                        <p:tgtEl>
                                          <p:spTgt spid="15"/>
                                        </p:tgtEl>
                                        <p:attrNameLst>
                                          <p:attrName>ppt_w</p:attrName>
                                        </p:attrNameLst>
                                      </p:cBhvr>
                                      <p:tavLst>
                                        <p:tav tm="0">
                                          <p:val>
                                            <p:fltVal val="0"/>
                                          </p:val>
                                        </p:tav>
                                        <p:tav tm="100000">
                                          <p:val>
                                            <p:strVal val="#ppt_w"/>
                                          </p:val>
                                        </p:tav>
                                      </p:tavLst>
                                    </p:anim>
                                    <p:anim calcmode="lin" valueType="num">
                                      <p:cBhvr>
                                        <p:cTn dur="500" fill="hold" id="13"/>
                                        <p:tgtEl>
                                          <p:spTgt spid="15"/>
                                        </p:tgtEl>
                                        <p:attrNameLst>
                                          <p:attrName>ppt_h</p:attrName>
                                        </p:attrNameLst>
                                      </p:cBhvr>
                                      <p:tavLst>
                                        <p:tav tm="0">
                                          <p:val>
                                            <p:fltVal val="0"/>
                                          </p:val>
                                        </p:tav>
                                        <p:tav tm="100000">
                                          <p:val>
                                            <p:strVal val="#ppt_h"/>
                                          </p:val>
                                        </p:tav>
                                      </p:tavLst>
                                    </p:anim>
                                    <p:animEffect filter="fade" transition="in">
                                      <p:cBhvr>
                                        <p:cTn dur="500" id="14"/>
                                        <p:tgtEl>
                                          <p:spTgt spid="15"/>
                                        </p:tgtEl>
                                      </p:cBhvr>
                                    </p:animEffect>
                                  </p:childTnLst>
                                </p:cTn>
                              </p:par>
                              <p:par>
                                <p:cTn fill="hold" grpId="1" id="15" nodeType="withEffect" presetClass="entr" presetID="53" presetSubtype="0">
                                  <p:stCondLst>
                                    <p:cond delay="0"/>
                                  </p:stCondLst>
                                  <p:childTnLst>
                                    <p:set>
                                      <p:cBhvr>
                                        <p:cTn dur="1" fill="hold" id="16">
                                          <p:stCondLst>
                                            <p:cond delay="0"/>
                                          </p:stCondLst>
                                        </p:cTn>
                                        <p:tgtEl>
                                          <p:spTgt spid="17"/>
                                        </p:tgtEl>
                                        <p:attrNameLst>
                                          <p:attrName>style.visibility</p:attrName>
                                        </p:attrNameLst>
                                      </p:cBhvr>
                                      <p:to>
                                        <p:strVal val="visible"/>
                                      </p:to>
                                    </p:set>
                                    <p:anim calcmode="lin" valueType="num">
                                      <p:cBhvr>
                                        <p:cTn dur="500" fill="hold" id="17"/>
                                        <p:tgtEl>
                                          <p:spTgt spid="17"/>
                                        </p:tgtEl>
                                        <p:attrNameLst>
                                          <p:attrName>ppt_w</p:attrName>
                                        </p:attrNameLst>
                                      </p:cBhvr>
                                      <p:tavLst>
                                        <p:tav tm="0">
                                          <p:val>
                                            <p:fltVal val="0"/>
                                          </p:val>
                                        </p:tav>
                                        <p:tav tm="100000">
                                          <p:val>
                                            <p:strVal val="#ppt_w"/>
                                          </p:val>
                                        </p:tav>
                                      </p:tavLst>
                                    </p:anim>
                                    <p:anim calcmode="lin" valueType="num">
                                      <p:cBhvr>
                                        <p:cTn dur="500" fill="hold" id="18"/>
                                        <p:tgtEl>
                                          <p:spTgt spid="17"/>
                                        </p:tgtEl>
                                        <p:attrNameLst>
                                          <p:attrName>ppt_h</p:attrName>
                                        </p:attrNameLst>
                                      </p:cBhvr>
                                      <p:tavLst>
                                        <p:tav tm="0">
                                          <p:val>
                                            <p:fltVal val="0"/>
                                          </p:val>
                                        </p:tav>
                                        <p:tav tm="100000">
                                          <p:val>
                                            <p:strVal val="#ppt_h"/>
                                          </p:val>
                                        </p:tav>
                                      </p:tavLst>
                                    </p:anim>
                                    <p:animEffect filter="fade" transition="in">
                                      <p:cBhvr>
                                        <p:cTn dur="500" id="19"/>
                                        <p:tgtEl>
                                          <p:spTgt spid="17"/>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grpId="0" id="22" nodeType="clickEffect" presetClass="entr" presetID="22" presetSubtype="8">
                                  <p:stCondLst>
                                    <p:cond delay="0"/>
                                  </p:stCondLst>
                                  <p:childTnLst>
                                    <p:set>
                                      <p:cBhvr>
                                        <p:cTn dur="1" fill="hold" id="23">
                                          <p:stCondLst>
                                            <p:cond delay="0"/>
                                          </p:stCondLst>
                                        </p:cTn>
                                        <p:tgtEl>
                                          <p:spTgt spid="18"/>
                                        </p:tgtEl>
                                        <p:attrNameLst>
                                          <p:attrName>style.visibility</p:attrName>
                                        </p:attrNameLst>
                                      </p:cBhvr>
                                      <p:to>
                                        <p:strVal val="visible"/>
                                      </p:to>
                                    </p:set>
                                    <p:animEffect filter="wipe(left)" transition="in">
                                      <p:cBhvr>
                                        <p:cTn dur="500" id="24"/>
                                        <p:tgtEl>
                                          <p:spTgt spid="18"/>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20"/>
                                        </p:tgtEl>
                                        <p:attrNameLst>
                                          <p:attrName>style.visibility</p:attrName>
                                        </p:attrNameLst>
                                      </p:cBhvr>
                                      <p:to>
                                        <p:strVal val="visible"/>
                                      </p:to>
                                    </p:set>
                                    <p:animEffect filter="wipe(left)" transition="in">
                                      <p:cBhvr>
                                        <p:cTn dur="500" id="29"/>
                                        <p:tgtEl>
                                          <p:spTgt spid="20"/>
                                        </p:tgtEl>
                                      </p:cBhvr>
                                    </p:animEffect>
                                  </p:childTnLst>
                                </p:cTn>
                              </p:par>
                            </p:childTnLst>
                          </p:cTn>
                        </p:par>
                      </p:childTnLst>
                    </p:cTn>
                  </p:par>
                  <p:par>
                    <p:cTn fill="hold" id="30" nodeType="clickPar">
                      <p:stCondLst>
                        <p:cond delay="indefinite"/>
                      </p:stCondLst>
                      <p:childTnLst>
                        <p:par>
                          <p:cTn fill="hold" id="31" nodeType="afterGroup">
                            <p:stCondLst>
                              <p:cond delay="0"/>
                            </p:stCondLst>
                            <p:childTnLst>
                              <p:par>
                                <p:cTn fill="hold" id="32" nodeType="clickEffect" presetClass="entr" presetID="2" presetSubtype="4">
                                  <p:stCondLst>
                                    <p:cond delay="0"/>
                                  </p:stCondLst>
                                  <p:childTnLst>
                                    <p:set>
                                      <p:cBhvr>
                                        <p:cTn dur="1" fill="hold" id="33">
                                          <p:stCondLst>
                                            <p:cond delay="0"/>
                                          </p:stCondLst>
                                        </p:cTn>
                                        <p:tgtEl>
                                          <p:spTgt spid="2"/>
                                        </p:tgtEl>
                                        <p:attrNameLst>
                                          <p:attrName>style.visibility</p:attrName>
                                        </p:attrNameLst>
                                      </p:cBhvr>
                                      <p:to>
                                        <p:strVal val="visible"/>
                                      </p:to>
                                    </p:set>
                                    <p:anim calcmode="lin" valueType="num">
                                      <p:cBhvr additive="base">
                                        <p:cTn dur="500" fill="hold" id="34"/>
                                        <p:tgtEl>
                                          <p:spTgt spid="2"/>
                                        </p:tgtEl>
                                        <p:attrNameLst>
                                          <p:attrName>ppt_x</p:attrName>
                                        </p:attrNameLst>
                                      </p:cBhvr>
                                      <p:tavLst>
                                        <p:tav tm="0">
                                          <p:val>
                                            <p:strVal val="#ppt_x"/>
                                          </p:val>
                                        </p:tav>
                                        <p:tav tm="100000">
                                          <p:val>
                                            <p:strVal val="#ppt_x"/>
                                          </p:val>
                                        </p:tav>
                                      </p:tavLst>
                                    </p:anim>
                                    <p:anim calcmode="lin" valueType="num">
                                      <p:cBhvr additive="base">
                                        <p:cTn dur="500" fill="hold" id="3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14"/>
      <p:bldP grpId="1" spid="15"/>
      <p:bldP grpId="1" spid="17"/>
      <p:bldP grpId="0" spid="18"/>
      <p:bldP grpId="0" spid="20"/>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838200" y="1123950"/>
            <a:ext cx="5181600" cy="457200"/>
          </a:xfrm>
          <a:prstGeom prst="rect">
            <a:avLst/>
          </a:prstGeom>
          <a:noFill/>
        </p:spPr>
        <p:txBody>
          <a:bodyPr rtlCol="0" wrap="square">
            <a:spAutoFit/>
          </a:bodyPr>
          <a:lstStyle/>
          <a:p>
            <a:r>
              <a:rPr altLang="en-US" b="1" lang="zh-CN" sz="24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到二0三五年要实现的9方面远景目标</a:t>
            </a:r>
          </a:p>
        </p:txBody>
      </p:sp>
      <p:sp>
        <p:nvSpPr>
          <p:cNvPr id="21" name="矩形 20">
            <a:extLst>
              <a:ext uri="{FF2B5EF4-FFF2-40B4-BE49-F238E27FC236}">
                <a16:creationId xmlns:a16="http://schemas.microsoft.com/office/drawing/2014/main" id="{557AA4C9-90C3-45C0-91BB-AA361E9C82E1}"/>
              </a:ext>
            </a:extLst>
          </p:cNvPr>
          <p:cNvSpPr/>
          <p:nvPr/>
        </p:nvSpPr>
        <p:spPr>
          <a:xfrm>
            <a:off x="1066800" y="1962150"/>
            <a:ext cx="7205240" cy="643890"/>
          </a:xfrm>
          <a:prstGeom prst="rect">
            <a:avLst/>
          </a:prstGeom>
          <a:noFill/>
        </p:spPr>
        <p:txBody>
          <a:bodyPr wrap="square">
            <a:spAutoFit/>
          </a:bodyPr>
          <a:lstStyle/>
          <a:p>
            <a:pPr>
              <a:lnSpc>
                <a:spcPts val="2175"/>
              </a:lnSpc>
              <a:defRPr/>
            </a:pPr>
            <a:r>
              <a:rPr altLang="en-US" lang="zh-CN" smtClean="0" sz="1400">
                <a:solidFill>
                  <a:schemeClr val="tx2"/>
                </a:solidFill>
                <a:cs typeface="+mn-ea"/>
                <a:sym typeface="+mn-lt"/>
              </a:rPr>
              <a:t>我国经济实力、科技实力、综合国力将大幅跃升，经济总量和城乡居民人均收入将再迈上新的大台阶，关键核心技术实现重大突破，进入创新型国家前列</a:t>
            </a:r>
          </a:p>
        </p:txBody>
      </p:sp>
      <p:sp>
        <p:nvSpPr>
          <p:cNvPr id="22" name="矩形 21"/>
          <p:cNvSpPr/>
          <p:nvPr/>
        </p:nvSpPr>
        <p:spPr>
          <a:xfrm>
            <a:off x="914400" y="1733549"/>
            <a:ext cx="7467600" cy="1066801"/>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a:extLst>
              <a:ext uri="{FF2B5EF4-FFF2-40B4-BE49-F238E27FC236}">
                <a16:creationId xmlns:a16="http://schemas.microsoft.com/office/drawing/2014/main" id="{557AA4C9-90C3-45C0-91BB-AA361E9C82E1}"/>
              </a:ext>
            </a:extLst>
          </p:cNvPr>
          <p:cNvSpPr/>
          <p:nvPr/>
        </p:nvSpPr>
        <p:spPr>
          <a:xfrm>
            <a:off x="6400799" y="1504950"/>
            <a:ext cx="1752600" cy="457200"/>
          </a:xfrm>
          <a:prstGeom prst="rect">
            <a:avLst/>
          </a:prstGeom>
          <a:solidFill>
            <a:schemeClr val="accent1"/>
          </a:solidFill>
        </p:spPr>
        <p:txBody>
          <a:bodyPr wrap="square">
            <a:spAutoFit/>
          </a:bodyPr>
          <a:lstStyle/>
          <a:p>
            <a:pPr algn="ctr">
              <a:defRPr/>
            </a:pPr>
            <a:r>
              <a:rPr altLang="en-US" b="1" lang="zh-CN" smtClean="0" sz="2400">
                <a:solidFill>
                  <a:schemeClr val="bg1"/>
                </a:solidFill>
                <a:cs typeface="+mn-ea"/>
                <a:sym typeface="+mn-lt"/>
              </a:rPr>
              <a:t>远景目标</a:t>
            </a:r>
          </a:p>
        </p:txBody>
      </p:sp>
      <p:sp>
        <p:nvSpPr>
          <p:cNvPr id="24" name="矩形 23">
            <a:extLst>
              <a:ext uri="{FF2B5EF4-FFF2-40B4-BE49-F238E27FC236}">
                <a16:creationId xmlns:a16="http://schemas.microsoft.com/office/drawing/2014/main" id="{557AA4C9-90C3-45C0-91BB-AA361E9C82E1}"/>
              </a:ext>
            </a:extLst>
          </p:cNvPr>
          <p:cNvSpPr/>
          <p:nvPr/>
        </p:nvSpPr>
        <p:spPr>
          <a:xfrm>
            <a:off x="1100560" y="3545726"/>
            <a:ext cx="7171480" cy="367665"/>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基本实现新型工业化、信息化、城镇化、农业现代化，建成现代化经济体系</a:t>
            </a:r>
          </a:p>
        </p:txBody>
      </p:sp>
      <p:sp>
        <p:nvSpPr>
          <p:cNvPr id="25" name="矩形 24"/>
          <p:cNvSpPr/>
          <p:nvPr/>
        </p:nvSpPr>
        <p:spPr>
          <a:xfrm>
            <a:off x="914400" y="3181350"/>
            <a:ext cx="7467600" cy="990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a:extLst>
              <a:ext uri="{FF2B5EF4-FFF2-40B4-BE49-F238E27FC236}">
                <a16:creationId xmlns:a16="http://schemas.microsoft.com/office/drawing/2014/main" id="{557AA4C9-90C3-45C0-91BB-AA361E9C82E1}"/>
              </a:ext>
            </a:extLst>
          </p:cNvPr>
          <p:cNvSpPr/>
          <p:nvPr/>
        </p:nvSpPr>
        <p:spPr>
          <a:xfrm>
            <a:off x="6400799" y="2952750"/>
            <a:ext cx="1752600" cy="457200"/>
          </a:xfrm>
          <a:prstGeom prst="rect">
            <a:avLst/>
          </a:prstGeom>
          <a:solidFill>
            <a:schemeClr val="accent1"/>
          </a:solidFill>
        </p:spPr>
        <p:txBody>
          <a:bodyPr wrap="square">
            <a:spAutoFit/>
          </a:bodyPr>
          <a:lstStyle/>
          <a:p>
            <a:pPr algn="ctr">
              <a:defRPr/>
            </a:pPr>
            <a:r>
              <a:rPr altLang="en-US" b="1" lang="zh-CN" sz="2400">
                <a:solidFill>
                  <a:schemeClr val="bg1"/>
                </a:solidFill>
                <a:cs typeface="+mn-ea"/>
                <a:sym typeface="+mn-lt"/>
              </a:rPr>
              <a:t>远景目标</a:t>
            </a:r>
          </a:p>
        </p:txBody>
      </p:sp>
    </p:spTree>
    <p:extLst>
      <p:ext uri="{BB962C8B-B14F-4D97-AF65-F5344CB8AC3E}">
        <p14:creationId val="4119339666"/>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2" id="5" nodeType="click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53" presetSubtype="0">
                                  <p:stCondLst>
                                    <p:cond delay="0"/>
                                  </p:stCondLst>
                                  <p:childTnLst>
                                    <p:set>
                                      <p:cBhvr>
                                        <p:cTn dur="1" fill="hold" id="13">
                                          <p:stCondLst>
                                            <p:cond delay="0"/>
                                          </p:stCondLst>
                                        </p:cTn>
                                        <p:tgtEl>
                                          <p:spTgt spid="23"/>
                                        </p:tgtEl>
                                        <p:attrNameLst>
                                          <p:attrName>style.visibility</p:attrName>
                                        </p:attrNameLst>
                                      </p:cBhvr>
                                      <p:to>
                                        <p:strVal val="visible"/>
                                      </p:to>
                                    </p:set>
                                    <p:anim calcmode="lin" valueType="num">
                                      <p:cBhvr>
                                        <p:cTn dur="500" fill="hold" id="14"/>
                                        <p:tgtEl>
                                          <p:spTgt spid="23"/>
                                        </p:tgtEl>
                                        <p:attrNameLst>
                                          <p:attrName>ppt_w</p:attrName>
                                        </p:attrNameLst>
                                      </p:cBhvr>
                                      <p:tavLst>
                                        <p:tav tm="0">
                                          <p:val>
                                            <p:fltVal val="0"/>
                                          </p:val>
                                        </p:tav>
                                        <p:tav tm="100000">
                                          <p:val>
                                            <p:strVal val="#ppt_w"/>
                                          </p:val>
                                        </p:tav>
                                      </p:tavLst>
                                    </p:anim>
                                    <p:anim calcmode="lin" valueType="num">
                                      <p:cBhvr>
                                        <p:cTn dur="500" fill="hold" id="15"/>
                                        <p:tgtEl>
                                          <p:spTgt spid="23"/>
                                        </p:tgtEl>
                                        <p:attrNameLst>
                                          <p:attrName>ppt_h</p:attrName>
                                        </p:attrNameLst>
                                      </p:cBhvr>
                                      <p:tavLst>
                                        <p:tav tm="0">
                                          <p:val>
                                            <p:fltVal val="0"/>
                                          </p:val>
                                        </p:tav>
                                        <p:tav tm="100000">
                                          <p:val>
                                            <p:strVal val="#ppt_h"/>
                                          </p:val>
                                        </p:tav>
                                      </p:tavLst>
                                    </p:anim>
                                    <p:animEffect filter="fade" transition="in">
                                      <p:cBhvr>
                                        <p:cTn dur="500" id="16"/>
                                        <p:tgtEl>
                                          <p:spTgt spid="23"/>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grpId="0" id="19" nodeType="clickEffect" presetClass="entr" presetID="22" presetSubtype="8">
                                  <p:stCondLst>
                                    <p:cond delay="0"/>
                                  </p:stCondLst>
                                  <p:childTnLst>
                                    <p:set>
                                      <p:cBhvr>
                                        <p:cTn dur="1" fill="hold" id="20">
                                          <p:stCondLst>
                                            <p:cond delay="0"/>
                                          </p:stCondLst>
                                        </p:cTn>
                                        <p:tgtEl>
                                          <p:spTgt spid="21"/>
                                        </p:tgtEl>
                                        <p:attrNameLst>
                                          <p:attrName>style.visibility</p:attrName>
                                        </p:attrNameLst>
                                      </p:cBhvr>
                                      <p:to>
                                        <p:strVal val="visible"/>
                                      </p:to>
                                    </p:set>
                                    <p:animEffect filter="wipe(left)" transition="in">
                                      <p:cBhvr>
                                        <p:cTn dur="500" id="21"/>
                                        <p:tgtEl>
                                          <p:spTgt spid="21"/>
                                        </p:tgtEl>
                                      </p:cBhvr>
                                    </p:animEffect>
                                  </p:childTnLst>
                                </p:cTn>
                              </p:par>
                              <p:par>
                                <p:cTn fill="hold" grpId="0" id="22" nodeType="withEffect" presetClass="entr" presetID="22" presetSubtype="8">
                                  <p:stCondLst>
                                    <p:cond delay="0"/>
                                  </p:stCondLst>
                                  <p:childTnLst>
                                    <p:set>
                                      <p:cBhvr>
                                        <p:cTn dur="1" fill="hold" id="23">
                                          <p:stCondLst>
                                            <p:cond delay="0"/>
                                          </p:stCondLst>
                                        </p:cTn>
                                        <p:tgtEl>
                                          <p:spTgt spid="22"/>
                                        </p:tgtEl>
                                        <p:attrNameLst>
                                          <p:attrName>style.visibility</p:attrName>
                                        </p:attrNameLst>
                                      </p:cBhvr>
                                      <p:to>
                                        <p:strVal val="visible"/>
                                      </p:to>
                                    </p:set>
                                    <p:animEffect filter="wipe(left)" transition="in">
                                      <p:cBhvr>
                                        <p:cTn dur="500" id="24"/>
                                        <p:tgtEl>
                                          <p:spTgt spid="22"/>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53" presetSubtype="0">
                                  <p:stCondLst>
                                    <p:cond delay="0"/>
                                  </p:stCondLst>
                                  <p:childTnLst>
                                    <p:set>
                                      <p:cBhvr>
                                        <p:cTn dur="1" fill="hold" id="28">
                                          <p:stCondLst>
                                            <p:cond delay="0"/>
                                          </p:stCondLst>
                                        </p:cTn>
                                        <p:tgtEl>
                                          <p:spTgt spid="26"/>
                                        </p:tgtEl>
                                        <p:attrNameLst>
                                          <p:attrName>style.visibility</p:attrName>
                                        </p:attrNameLst>
                                      </p:cBhvr>
                                      <p:to>
                                        <p:strVal val="visible"/>
                                      </p:to>
                                    </p:set>
                                    <p:anim calcmode="lin" valueType="num">
                                      <p:cBhvr>
                                        <p:cTn dur="500" fill="hold" id="29"/>
                                        <p:tgtEl>
                                          <p:spTgt spid="26"/>
                                        </p:tgtEl>
                                        <p:attrNameLst>
                                          <p:attrName>ppt_w</p:attrName>
                                        </p:attrNameLst>
                                      </p:cBhvr>
                                      <p:tavLst>
                                        <p:tav tm="0">
                                          <p:val>
                                            <p:fltVal val="0"/>
                                          </p:val>
                                        </p:tav>
                                        <p:tav tm="100000">
                                          <p:val>
                                            <p:strVal val="#ppt_w"/>
                                          </p:val>
                                        </p:tav>
                                      </p:tavLst>
                                    </p:anim>
                                    <p:anim calcmode="lin" valueType="num">
                                      <p:cBhvr>
                                        <p:cTn dur="500" fill="hold" id="30"/>
                                        <p:tgtEl>
                                          <p:spTgt spid="26"/>
                                        </p:tgtEl>
                                        <p:attrNameLst>
                                          <p:attrName>ppt_h</p:attrName>
                                        </p:attrNameLst>
                                      </p:cBhvr>
                                      <p:tavLst>
                                        <p:tav tm="0">
                                          <p:val>
                                            <p:fltVal val="0"/>
                                          </p:val>
                                        </p:tav>
                                        <p:tav tm="100000">
                                          <p:val>
                                            <p:strVal val="#ppt_h"/>
                                          </p:val>
                                        </p:tav>
                                      </p:tavLst>
                                    </p:anim>
                                    <p:animEffect filter="fade" transition="in">
                                      <p:cBhvr>
                                        <p:cTn dur="500" id="31"/>
                                        <p:tgtEl>
                                          <p:spTgt spid="26"/>
                                        </p:tgtEl>
                                      </p:cBhvr>
                                    </p:animEffect>
                                  </p:childTnLst>
                                </p:cTn>
                              </p:par>
                            </p:childTnLst>
                          </p:cTn>
                        </p:par>
                      </p:childTnLst>
                    </p:cTn>
                  </p:par>
                  <p:par>
                    <p:cTn fill="hold" id="32" nodeType="clickPar">
                      <p:stCondLst>
                        <p:cond delay="indefinite"/>
                      </p:stCondLst>
                      <p:childTnLst>
                        <p:par>
                          <p:cTn fill="hold" id="33" nodeType="afterGroup">
                            <p:stCondLst>
                              <p:cond delay="0"/>
                            </p:stCondLst>
                            <p:childTnLst>
                              <p:par>
                                <p:cTn fill="hold" grpId="0" id="34" nodeType="clickEffect" presetClass="entr" presetID="22" presetSubtype="8">
                                  <p:stCondLst>
                                    <p:cond delay="0"/>
                                  </p:stCondLst>
                                  <p:childTnLst>
                                    <p:set>
                                      <p:cBhvr>
                                        <p:cTn dur="1" fill="hold" id="35">
                                          <p:stCondLst>
                                            <p:cond delay="0"/>
                                          </p:stCondLst>
                                        </p:cTn>
                                        <p:tgtEl>
                                          <p:spTgt spid="24"/>
                                        </p:tgtEl>
                                        <p:attrNameLst>
                                          <p:attrName>style.visibility</p:attrName>
                                        </p:attrNameLst>
                                      </p:cBhvr>
                                      <p:to>
                                        <p:strVal val="visible"/>
                                      </p:to>
                                    </p:set>
                                    <p:animEffect filter="wipe(left)" transition="in">
                                      <p:cBhvr>
                                        <p:cTn dur="500" id="36"/>
                                        <p:tgtEl>
                                          <p:spTgt spid="24"/>
                                        </p:tgtEl>
                                      </p:cBhvr>
                                    </p:animEffect>
                                  </p:childTnLst>
                                </p:cTn>
                              </p:par>
                              <p:par>
                                <p:cTn fill="hold" grpId="0" id="37" nodeType="withEffect" presetClass="entr" presetID="22" presetSubtype="8">
                                  <p:stCondLst>
                                    <p:cond delay="0"/>
                                  </p:stCondLst>
                                  <p:childTnLst>
                                    <p:set>
                                      <p:cBhvr>
                                        <p:cTn dur="1" fill="hold" id="38">
                                          <p:stCondLst>
                                            <p:cond delay="0"/>
                                          </p:stCondLst>
                                        </p:cTn>
                                        <p:tgtEl>
                                          <p:spTgt spid="25"/>
                                        </p:tgtEl>
                                        <p:attrNameLst>
                                          <p:attrName>style.visibility</p:attrName>
                                        </p:attrNameLst>
                                      </p:cBhvr>
                                      <p:to>
                                        <p:strVal val="visible"/>
                                      </p:to>
                                    </p:set>
                                    <p:animEffect filter="wipe(left)" transition="in">
                                      <p:cBhvr>
                                        <p:cTn dur="500" id="39"/>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5"/>
      <p:bldP grpId="0" spid="21"/>
      <p:bldP grpId="0" spid="22"/>
      <p:bldP grpId="0" spid="23"/>
      <p:bldP grpId="0" spid="24"/>
      <p:bldP grpId="0" spid="25"/>
      <p:bldP grpId="0" spid="2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557AA4C9-90C3-45C0-91BB-AA361E9C82E1}"/>
              </a:ext>
            </a:extLst>
          </p:cNvPr>
          <p:cNvSpPr/>
          <p:nvPr/>
        </p:nvSpPr>
        <p:spPr>
          <a:xfrm>
            <a:off x="986260" y="1581730"/>
            <a:ext cx="7319540" cy="643890"/>
          </a:xfrm>
          <a:prstGeom prst="rect">
            <a:avLst/>
          </a:prstGeom>
          <a:noFill/>
        </p:spPr>
        <p:txBody>
          <a:bodyPr wrap="square">
            <a:spAutoFit/>
          </a:bodyPr>
          <a:lstStyle/>
          <a:p>
            <a:pPr>
              <a:lnSpc>
                <a:spcPts val="2175"/>
              </a:lnSpc>
              <a:defRPr/>
            </a:pPr>
            <a:r>
              <a:rPr altLang="en-US" lang="zh-CN" smtClean="0" sz="1400">
                <a:solidFill>
                  <a:schemeClr val="tx2"/>
                </a:solidFill>
                <a:cs typeface="+mn-ea"/>
                <a:sym typeface="+mn-lt"/>
              </a:rPr>
              <a:t>基本实现国家治理体系和治理能力现代化，人民平等参与、平等发展权利得到充分保障，基本建成法治国家、法治政府、法治社会</a:t>
            </a:r>
          </a:p>
        </p:txBody>
      </p:sp>
      <p:sp>
        <p:nvSpPr>
          <p:cNvPr id="20" name="矩形 19"/>
          <p:cNvSpPr/>
          <p:nvPr/>
        </p:nvSpPr>
        <p:spPr>
          <a:xfrm>
            <a:off x="838200" y="1323920"/>
            <a:ext cx="7467600" cy="990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557AA4C9-90C3-45C0-91BB-AA361E9C82E1}"/>
              </a:ext>
            </a:extLst>
          </p:cNvPr>
          <p:cNvSpPr/>
          <p:nvPr/>
        </p:nvSpPr>
        <p:spPr>
          <a:xfrm>
            <a:off x="1066800" y="1062256"/>
            <a:ext cx="1752600" cy="457200"/>
          </a:xfrm>
          <a:prstGeom prst="rect">
            <a:avLst/>
          </a:prstGeom>
          <a:solidFill>
            <a:schemeClr val="accent1"/>
          </a:solidFill>
        </p:spPr>
        <p:txBody>
          <a:bodyPr wrap="square">
            <a:spAutoFit/>
          </a:bodyPr>
          <a:lstStyle/>
          <a:p>
            <a:pPr algn="ctr">
              <a:defRPr/>
            </a:pPr>
            <a:r>
              <a:rPr altLang="en-US" b="1" lang="zh-CN" sz="2400">
                <a:solidFill>
                  <a:schemeClr val="bg1"/>
                </a:solidFill>
                <a:cs typeface="+mn-ea"/>
                <a:sym typeface="+mn-lt"/>
              </a:rPr>
              <a:t>远景目标</a:t>
            </a:r>
          </a:p>
        </p:txBody>
      </p:sp>
      <p:sp>
        <p:nvSpPr>
          <p:cNvPr id="22" name="矩形 21">
            <a:extLst>
              <a:ext uri="{FF2B5EF4-FFF2-40B4-BE49-F238E27FC236}">
                <a16:creationId xmlns:a16="http://schemas.microsoft.com/office/drawing/2014/main" id="{557AA4C9-90C3-45C0-91BB-AA361E9C82E1}"/>
              </a:ext>
            </a:extLst>
          </p:cNvPr>
          <p:cNvSpPr/>
          <p:nvPr/>
        </p:nvSpPr>
        <p:spPr>
          <a:xfrm>
            <a:off x="986260" y="2622750"/>
            <a:ext cx="7319540" cy="643890"/>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建成文化强国、教育强国、人才强国、体育强国、健康中国，国民素质和社会文明程度达到新高度，国家文化软实力显著增强</a:t>
            </a:r>
          </a:p>
        </p:txBody>
      </p:sp>
      <p:sp>
        <p:nvSpPr>
          <p:cNvPr id="23" name="矩形 22"/>
          <p:cNvSpPr/>
          <p:nvPr/>
        </p:nvSpPr>
        <p:spPr>
          <a:xfrm>
            <a:off x="838200" y="2600762"/>
            <a:ext cx="7467600" cy="7474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a:extLst>
              <a:ext uri="{FF2B5EF4-FFF2-40B4-BE49-F238E27FC236}">
                <a16:creationId xmlns:a16="http://schemas.microsoft.com/office/drawing/2014/main" id="{557AA4C9-90C3-45C0-91BB-AA361E9C82E1}"/>
              </a:ext>
            </a:extLst>
          </p:cNvPr>
          <p:cNvSpPr/>
          <p:nvPr/>
        </p:nvSpPr>
        <p:spPr>
          <a:xfrm>
            <a:off x="1001500" y="3653056"/>
            <a:ext cx="7319540" cy="643890"/>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广泛形成绿色生产生活方式，碳排放达峰后稳中有降，生态环境根本好转，美丽中国建设目标基本实现</a:t>
            </a:r>
          </a:p>
        </p:txBody>
      </p:sp>
      <p:sp>
        <p:nvSpPr>
          <p:cNvPr id="25" name="矩形 24"/>
          <p:cNvSpPr/>
          <p:nvPr/>
        </p:nvSpPr>
        <p:spPr>
          <a:xfrm>
            <a:off x="853440" y="3576856"/>
            <a:ext cx="7467600" cy="7474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5296972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8"/>
                                        </p:tgtEl>
                                        <p:attrNameLst>
                                          <p:attrName>style.visibility</p:attrName>
                                        </p:attrNameLst>
                                      </p:cBhvr>
                                      <p:to>
                                        <p:strVal val="visible"/>
                                      </p:to>
                                    </p:set>
                                    <p:animEffect filter="wipe(left)" transition="in">
                                      <p:cBhvr>
                                        <p:cTn dur="500" id="14"/>
                                        <p:tgtEl>
                                          <p:spTgt spid="18"/>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20"/>
                                        </p:tgtEl>
                                        <p:attrNameLst>
                                          <p:attrName>style.visibility</p:attrName>
                                        </p:attrNameLst>
                                      </p:cBhvr>
                                      <p:to>
                                        <p:strVal val="visible"/>
                                      </p:to>
                                    </p:set>
                                    <p:animEffect filter="wipe(left)" transition="in">
                                      <p:cBhvr>
                                        <p:cTn dur="500" id="17"/>
                                        <p:tgtEl>
                                          <p:spTgt spid="2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22"/>
                                        </p:tgtEl>
                                        <p:attrNameLst>
                                          <p:attrName>style.visibility</p:attrName>
                                        </p:attrNameLst>
                                      </p:cBhvr>
                                      <p:to>
                                        <p:strVal val="visible"/>
                                      </p:to>
                                    </p:set>
                                    <p:animEffect filter="wipe(left)" transition="in">
                                      <p:cBhvr>
                                        <p:cTn dur="500" id="22"/>
                                        <p:tgtEl>
                                          <p:spTgt spid="22"/>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3"/>
                                        </p:tgtEl>
                                        <p:attrNameLst>
                                          <p:attrName>style.visibility</p:attrName>
                                        </p:attrNameLst>
                                      </p:cBhvr>
                                      <p:to>
                                        <p:strVal val="visible"/>
                                      </p:to>
                                    </p:set>
                                    <p:animEffect filter="wipe(left)" transition="in">
                                      <p:cBhvr>
                                        <p:cTn dur="500" id="25"/>
                                        <p:tgtEl>
                                          <p:spTgt spid="23"/>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8">
                                  <p:stCondLst>
                                    <p:cond delay="0"/>
                                  </p:stCondLst>
                                  <p:childTnLst>
                                    <p:set>
                                      <p:cBhvr>
                                        <p:cTn dur="1" fill="hold" id="29">
                                          <p:stCondLst>
                                            <p:cond delay="0"/>
                                          </p:stCondLst>
                                        </p:cTn>
                                        <p:tgtEl>
                                          <p:spTgt spid="24"/>
                                        </p:tgtEl>
                                        <p:attrNameLst>
                                          <p:attrName>style.visibility</p:attrName>
                                        </p:attrNameLst>
                                      </p:cBhvr>
                                      <p:to>
                                        <p:strVal val="visible"/>
                                      </p:to>
                                    </p:set>
                                    <p:animEffect filter="wipe(left)" transition="in">
                                      <p:cBhvr>
                                        <p:cTn dur="500" id="30"/>
                                        <p:tgtEl>
                                          <p:spTgt spid="24"/>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25"/>
                                        </p:tgtEl>
                                        <p:attrNameLst>
                                          <p:attrName>style.visibility</p:attrName>
                                        </p:attrNameLst>
                                      </p:cBhvr>
                                      <p:to>
                                        <p:strVal val="visible"/>
                                      </p:to>
                                    </p:set>
                                    <p:animEffect filter="wipe(left)" transition="in">
                                      <p:cBhvr>
                                        <p:cTn dur="500" id="33"/>
                                        <p:tgtEl>
                                          <p:spTgt spid="2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20"/>
      <p:bldP grpId="0" spid="21"/>
      <p:bldP grpId="0" spid="22"/>
      <p:bldP grpId="0" spid="23"/>
      <p:bldP grpId="0" spid="24"/>
      <p:bldP grpId="0" spid="2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矩形 17">
            <a:extLst>
              <a:ext uri="{FF2B5EF4-FFF2-40B4-BE49-F238E27FC236}">
                <a16:creationId xmlns:a16="http://schemas.microsoft.com/office/drawing/2014/main" id="{557AA4C9-90C3-45C0-91BB-AA361E9C82E1}"/>
              </a:ext>
            </a:extLst>
          </p:cNvPr>
          <p:cNvSpPr/>
          <p:nvPr/>
        </p:nvSpPr>
        <p:spPr>
          <a:xfrm>
            <a:off x="1001500" y="1352550"/>
            <a:ext cx="7151900" cy="367665"/>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形成对外开放新格局，参与国际经济合作和竞争新优势明显增强</a:t>
            </a:r>
          </a:p>
        </p:txBody>
      </p:sp>
      <p:sp>
        <p:nvSpPr>
          <p:cNvPr id="20" name="矩形 19"/>
          <p:cNvSpPr/>
          <p:nvPr/>
        </p:nvSpPr>
        <p:spPr>
          <a:xfrm>
            <a:off x="838200" y="1321500"/>
            <a:ext cx="7467600" cy="4510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a:extLst>
              <a:ext uri="{FF2B5EF4-FFF2-40B4-BE49-F238E27FC236}">
                <a16:creationId xmlns:a16="http://schemas.microsoft.com/office/drawing/2014/main" id="{557AA4C9-90C3-45C0-91BB-AA361E9C82E1}"/>
              </a:ext>
            </a:extLst>
          </p:cNvPr>
          <p:cNvSpPr/>
          <p:nvPr/>
        </p:nvSpPr>
        <p:spPr>
          <a:xfrm>
            <a:off x="6400799" y="1047750"/>
            <a:ext cx="1752600" cy="457200"/>
          </a:xfrm>
          <a:prstGeom prst="rect">
            <a:avLst/>
          </a:prstGeom>
          <a:solidFill>
            <a:schemeClr val="accent1"/>
          </a:solidFill>
        </p:spPr>
        <p:txBody>
          <a:bodyPr wrap="square">
            <a:spAutoFit/>
          </a:bodyPr>
          <a:lstStyle/>
          <a:p>
            <a:pPr algn="ctr">
              <a:defRPr/>
            </a:pPr>
            <a:r>
              <a:rPr altLang="en-US" b="1" lang="zh-CN" sz="2400">
                <a:solidFill>
                  <a:schemeClr val="bg1"/>
                </a:solidFill>
                <a:cs typeface="+mn-ea"/>
                <a:sym typeface="+mn-lt"/>
              </a:rPr>
              <a:t>远景目标</a:t>
            </a:r>
          </a:p>
        </p:txBody>
      </p:sp>
      <p:sp>
        <p:nvSpPr>
          <p:cNvPr id="26" name="矩形 25">
            <a:extLst>
              <a:ext uri="{FF2B5EF4-FFF2-40B4-BE49-F238E27FC236}">
                <a16:creationId xmlns:a16="http://schemas.microsoft.com/office/drawing/2014/main" id="{557AA4C9-90C3-45C0-91BB-AA361E9C82E1}"/>
              </a:ext>
            </a:extLst>
          </p:cNvPr>
          <p:cNvSpPr/>
          <p:nvPr/>
        </p:nvSpPr>
        <p:spPr>
          <a:xfrm>
            <a:off x="1001500" y="2069400"/>
            <a:ext cx="7151900" cy="643890"/>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人均国内生产总值达到中等发达国家水平，中等收入群体显著扩大，基本公共服务实现均等化，城乡区域发展差距和居民生活水平差距显著缩小</a:t>
            </a:r>
          </a:p>
        </p:txBody>
      </p:sp>
      <p:sp>
        <p:nvSpPr>
          <p:cNvPr id="27" name="矩形 26"/>
          <p:cNvSpPr/>
          <p:nvPr/>
        </p:nvSpPr>
        <p:spPr>
          <a:xfrm>
            <a:off x="838200" y="2038350"/>
            <a:ext cx="7467600" cy="6956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a:extLst>
              <a:ext uri="{FF2B5EF4-FFF2-40B4-BE49-F238E27FC236}">
                <a16:creationId xmlns:a16="http://schemas.microsoft.com/office/drawing/2014/main" id="{557AA4C9-90C3-45C0-91BB-AA361E9C82E1}"/>
              </a:ext>
            </a:extLst>
          </p:cNvPr>
          <p:cNvSpPr/>
          <p:nvPr/>
        </p:nvSpPr>
        <p:spPr>
          <a:xfrm>
            <a:off x="1001500" y="3052021"/>
            <a:ext cx="7151900" cy="367665"/>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平安中国建设达到更高水平，基本实现国防和军队现代化</a:t>
            </a:r>
          </a:p>
        </p:txBody>
      </p:sp>
      <p:sp>
        <p:nvSpPr>
          <p:cNvPr id="29" name="矩形 28"/>
          <p:cNvSpPr/>
          <p:nvPr/>
        </p:nvSpPr>
        <p:spPr>
          <a:xfrm>
            <a:off x="838200" y="3020971"/>
            <a:ext cx="7467600" cy="4510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a:extLst>
              <a:ext uri="{FF2B5EF4-FFF2-40B4-BE49-F238E27FC236}">
                <a16:creationId xmlns:a16="http://schemas.microsoft.com/office/drawing/2014/main" id="{557AA4C9-90C3-45C0-91BB-AA361E9C82E1}"/>
              </a:ext>
            </a:extLst>
          </p:cNvPr>
          <p:cNvSpPr/>
          <p:nvPr/>
        </p:nvSpPr>
        <p:spPr>
          <a:xfrm>
            <a:off x="1031980" y="3814021"/>
            <a:ext cx="7151900" cy="367665"/>
          </a:xfrm>
          <a:prstGeom prst="rect">
            <a:avLst/>
          </a:prstGeom>
          <a:noFill/>
        </p:spPr>
        <p:txBody>
          <a:bodyPr wrap="square">
            <a:spAutoFit/>
          </a:bodyPr>
          <a:lstStyle/>
          <a:p>
            <a:pPr>
              <a:lnSpc>
                <a:spcPts val="2175"/>
              </a:lnSpc>
              <a:defRPr/>
            </a:pPr>
            <a:r>
              <a:rPr altLang="en-US" lang="zh-CN" sz="1400">
                <a:solidFill>
                  <a:schemeClr val="tx2"/>
                </a:solidFill>
                <a:cs typeface="+mn-ea"/>
                <a:sym typeface="+mn-lt"/>
              </a:rPr>
              <a:t> 人民生活更加美好，人的全面发展、全体人民共同富裕取得更为明显的实质性进展</a:t>
            </a:r>
          </a:p>
        </p:txBody>
      </p:sp>
      <p:sp>
        <p:nvSpPr>
          <p:cNvPr id="31" name="矩形 30"/>
          <p:cNvSpPr/>
          <p:nvPr/>
        </p:nvSpPr>
        <p:spPr>
          <a:xfrm>
            <a:off x="868680" y="3782971"/>
            <a:ext cx="7467600" cy="45107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32490177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18"/>
                                        </p:tgtEl>
                                        <p:attrNameLst>
                                          <p:attrName>style.visibility</p:attrName>
                                        </p:attrNameLst>
                                      </p:cBhvr>
                                      <p:to>
                                        <p:strVal val="visible"/>
                                      </p:to>
                                    </p:set>
                                    <p:animEffect filter="wipe(left)" transition="in">
                                      <p:cBhvr>
                                        <p:cTn dur="500" id="14"/>
                                        <p:tgtEl>
                                          <p:spTgt spid="18"/>
                                        </p:tgtEl>
                                      </p:cBhvr>
                                    </p:animEffect>
                                  </p:childTnLst>
                                </p:cTn>
                              </p:par>
                              <p:par>
                                <p:cTn fill="hold" grpId="0" id="15" nodeType="withEffect" presetClass="entr" presetID="22" presetSubtype="8">
                                  <p:stCondLst>
                                    <p:cond delay="0"/>
                                  </p:stCondLst>
                                  <p:childTnLst>
                                    <p:set>
                                      <p:cBhvr>
                                        <p:cTn dur="1" fill="hold" id="16">
                                          <p:stCondLst>
                                            <p:cond delay="0"/>
                                          </p:stCondLst>
                                        </p:cTn>
                                        <p:tgtEl>
                                          <p:spTgt spid="20"/>
                                        </p:tgtEl>
                                        <p:attrNameLst>
                                          <p:attrName>style.visibility</p:attrName>
                                        </p:attrNameLst>
                                      </p:cBhvr>
                                      <p:to>
                                        <p:strVal val="visible"/>
                                      </p:to>
                                    </p:set>
                                    <p:animEffect filter="wipe(left)" transition="in">
                                      <p:cBhvr>
                                        <p:cTn dur="500" id="17"/>
                                        <p:tgtEl>
                                          <p:spTgt spid="20"/>
                                        </p:tgtEl>
                                      </p:cBhvr>
                                    </p:animEffect>
                                  </p:childTnLst>
                                </p:cTn>
                              </p:par>
                            </p:childTnLst>
                          </p:cTn>
                        </p:par>
                      </p:childTnLst>
                    </p:cTn>
                  </p:par>
                  <p:par>
                    <p:cTn fill="hold" id="18" nodeType="clickPar">
                      <p:stCondLst>
                        <p:cond delay="indefinite"/>
                      </p:stCondLst>
                      <p:childTnLst>
                        <p:par>
                          <p:cTn fill="hold" id="19" nodeType="afterGroup">
                            <p:stCondLst>
                              <p:cond delay="0"/>
                            </p:stCondLst>
                            <p:childTnLst>
                              <p:par>
                                <p:cTn fill="hold" grpId="0" id="20" nodeType="clickEffect" presetClass="entr" presetID="22" presetSubtype="8">
                                  <p:stCondLst>
                                    <p:cond delay="0"/>
                                  </p:stCondLst>
                                  <p:childTnLst>
                                    <p:set>
                                      <p:cBhvr>
                                        <p:cTn dur="1" fill="hold" id="21">
                                          <p:stCondLst>
                                            <p:cond delay="0"/>
                                          </p:stCondLst>
                                        </p:cTn>
                                        <p:tgtEl>
                                          <p:spTgt spid="26"/>
                                        </p:tgtEl>
                                        <p:attrNameLst>
                                          <p:attrName>style.visibility</p:attrName>
                                        </p:attrNameLst>
                                      </p:cBhvr>
                                      <p:to>
                                        <p:strVal val="visible"/>
                                      </p:to>
                                    </p:set>
                                    <p:animEffect filter="wipe(left)" transition="in">
                                      <p:cBhvr>
                                        <p:cTn dur="500" id="22"/>
                                        <p:tgtEl>
                                          <p:spTgt spid="2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27"/>
                                        </p:tgtEl>
                                        <p:attrNameLst>
                                          <p:attrName>style.visibility</p:attrName>
                                        </p:attrNameLst>
                                      </p:cBhvr>
                                      <p:to>
                                        <p:strVal val="visible"/>
                                      </p:to>
                                    </p:set>
                                    <p:animEffect filter="wipe(left)" transition="in">
                                      <p:cBhvr>
                                        <p:cTn dur="500" id="25"/>
                                        <p:tgtEl>
                                          <p:spTgt spid="27"/>
                                        </p:tgtEl>
                                      </p:cBhvr>
                                    </p:animEffect>
                                  </p:childTnLst>
                                </p:cTn>
                              </p:par>
                            </p:childTnLst>
                          </p:cTn>
                        </p:par>
                      </p:childTnLst>
                    </p:cTn>
                  </p:par>
                  <p:par>
                    <p:cTn fill="hold" id="26" nodeType="clickPar">
                      <p:stCondLst>
                        <p:cond delay="indefinite"/>
                      </p:stCondLst>
                      <p:childTnLst>
                        <p:par>
                          <p:cTn fill="hold" id="27" nodeType="afterGroup">
                            <p:stCondLst>
                              <p:cond delay="0"/>
                            </p:stCondLst>
                            <p:childTnLst>
                              <p:par>
                                <p:cTn fill="hold" grpId="0" id="28" nodeType="clickEffect" presetClass="entr" presetID="22" presetSubtype="8">
                                  <p:stCondLst>
                                    <p:cond delay="0"/>
                                  </p:stCondLst>
                                  <p:childTnLst>
                                    <p:set>
                                      <p:cBhvr>
                                        <p:cTn dur="1" fill="hold" id="29">
                                          <p:stCondLst>
                                            <p:cond delay="0"/>
                                          </p:stCondLst>
                                        </p:cTn>
                                        <p:tgtEl>
                                          <p:spTgt spid="28"/>
                                        </p:tgtEl>
                                        <p:attrNameLst>
                                          <p:attrName>style.visibility</p:attrName>
                                        </p:attrNameLst>
                                      </p:cBhvr>
                                      <p:to>
                                        <p:strVal val="visible"/>
                                      </p:to>
                                    </p:set>
                                    <p:animEffect filter="wipe(left)" transition="in">
                                      <p:cBhvr>
                                        <p:cTn dur="500" id="30"/>
                                        <p:tgtEl>
                                          <p:spTgt spid="28"/>
                                        </p:tgtEl>
                                      </p:cBhvr>
                                    </p:animEffect>
                                  </p:childTnLst>
                                </p:cTn>
                              </p:par>
                              <p:par>
                                <p:cTn fill="hold" grpId="0" id="31" nodeType="withEffect" presetClass="entr" presetID="22" presetSubtype="8">
                                  <p:stCondLst>
                                    <p:cond delay="0"/>
                                  </p:stCondLst>
                                  <p:childTnLst>
                                    <p:set>
                                      <p:cBhvr>
                                        <p:cTn dur="1" fill="hold" id="32">
                                          <p:stCondLst>
                                            <p:cond delay="0"/>
                                          </p:stCondLst>
                                        </p:cTn>
                                        <p:tgtEl>
                                          <p:spTgt spid="29"/>
                                        </p:tgtEl>
                                        <p:attrNameLst>
                                          <p:attrName>style.visibility</p:attrName>
                                        </p:attrNameLst>
                                      </p:cBhvr>
                                      <p:to>
                                        <p:strVal val="visible"/>
                                      </p:to>
                                    </p:set>
                                    <p:animEffect filter="wipe(left)" transition="in">
                                      <p:cBhvr>
                                        <p:cTn dur="500" id="33"/>
                                        <p:tgtEl>
                                          <p:spTgt spid="29"/>
                                        </p:tgtEl>
                                      </p:cBhvr>
                                    </p:animEffect>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30"/>
                                        </p:tgtEl>
                                        <p:attrNameLst>
                                          <p:attrName>style.visibility</p:attrName>
                                        </p:attrNameLst>
                                      </p:cBhvr>
                                      <p:to>
                                        <p:strVal val="visible"/>
                                      </p:to>
                                    </p:set>
                                    <p:animEffect filter="wipe(left)" transition="in">
                                      <p:cBhvr>
                                        <p:cTn dur="500" id="38"/>
                                        <p:tgtEl>
                                          <p:spTgt spid="30"/>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31"/>
                                        </p:tgtEl>
                                        <p:attrNameLst>
                                          <p:attrName>style.visibility</p:attrName>
                                        </p:attrNameLst>
                                      </p:cBhvr>
                                      <p:to>
                                        <p:strVal val="visible"/>
                                      </p:to>
                                    </p:set>
                                    <p:animEffect filter="wipe(left)" transition="in">
                                      <p:cBhvr>
                                        <p:cTn dur="500" id="41"/>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20"/>
      <p:bldP grpId="0" spid="21"/>
      <p:bldP grpId="0" spid="26"/>
      <p:bldP grpId="0" spid="27"/>
      <p:bldP grpId="0" spid="28"/>
      <p:bldP grpId="0" spid="29"/>
      <p:bldP grpId="0" spid="30"/>
      <p:bldP grpId="0" spid="31"/>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p:cNvGrpSpPr/>
          <p:nvPr/>
        </p:nvGrpSpPr>
        <p:grpSpPr>
          <a:xfrm>
            <a:off x="902208" y="1154328"/>
            <a:ext cx="7327392" cy="3186024"/>
            <a:chOff x="902208" y="1154328"/>
            <a:chExt cx="7327392" cy="3186024"/>
          </a:xfrm>
        </p:grpSpPr>
        <p:grpSp>
          <p:nvGrpSpPr>
            <p:cNvPr id="15" name="组合 14"/>
            <p:cNvGrpSpPr/>
            <p:nvPr/>
          </p:nvGrpSpPr>
          <p:grpSpPr>
            <a:xfrm>
              <a:off x="914400" y="1154328"/>
              <a:ext cx="7315200" cy="3053171"/>
              <a:chOff x="914400" y="1236240"/>
              <a:chExt cx="7315200" cy="3053171"/>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465728" y="1236240"/>
                <a:ext cx="1685079" cy="990600"/>
              </a:xfrm>
              <a:prstGeom prst="rect">
                <a:avLst/>
              </a:prstGeom>
            </p:spPr>
          </p:pic>
          <p:sp>
            <p:nvSpPr>
              <p:cNvPr id="18" name="圆角矩形 17"/>
              <p:cNvSpPr/>
              <p:nvPr/>
            </p:nvSpPr>
            <p:spPr>
              <a:xfrm>
                <a:off x="914400" y="1851785"/>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4" name="图片 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6" name="矩形 5"/>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文本框 20"/>
          <p:cNvSpPr txBox="1"/>
          <p:nvPr/>
        </p:nvSpPr>
        <p:spPr>
          <a:xfrm>
            <a:off x="914400" y="1315450"/>
            <a:ext cx="5410200" cy="365760"/>
          </a:xfrm>
          <a:prstGeom prst="rect">
            <a:avLst/>
          </a:prstGeom>
          <a:solidFill>
            <a:schemeClr val="accent1"/>
          </a:solidFill>
        </p:spPr>
        <p:txBody>
          <a:bodyPr rtlCol="0" wrap="square">
            <a:spAutoFit/>
          </a:bodyPr>
          <a:lstStyle/>
          <a:p>
            <a:pPr algn="ctr"/>
            <a:r>
              <a:rPr altLang="en-US" lang="zh-CN">
                <a:solidFill>
                  <a:schemeClr val="bg1"/>
                </a:solidFill>
                <a:latin charset="-122" panose="020b0503020204020204" pitchFamily="34" typeface="微软雅黑"/>
                <a:ea charset="-122" panose="020b0503020204020204" pitchFamily="34" typeface="微软雅黑"/>
                <a:cs charset="-122" panose="00020600040101010101" typeface="汉仪雅酷黑简"/>
              </a:rPr>
              <a:t>“十四五”时期经济社会发展的6个方面主要目标</a:t>
            </a:r>
          </a:p>
        </p:txBody>
      </p:sp>
      <p:sp>
        <p:nvSpPr>
          <p:cNvPr id="22" name="矩形 21"/>
          <p:cNvSpPr/>
          <p:nvPr/>
        </p:nvSpPr>
        <p:spPr>
          <a:xfrm>
            <a:off x="1143000" y="1809750"/>
            <a:ext cx="6934200" cy="233172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经济发展取得新成效，在质量效益明显提升的基础上实现经济持续健康发展，增长潜力充分发挥，国内市场更加强大，经济结构更加优化，创新能力显著提升，产业基础高级化、产业链现代化水平明显提高，农业基础更加稳固，城乡区域发展协调性明显增强，现代化经济体系建设取得重大进展, 改革开放迈出新步伐，社会主义市场经济体制更加完善，高标准市场体系基本建成，市场主体更加充满活力，产权制度改革和要素市场化配置改革取得重大进展，公平竞争制度更加健全，更高水平开放型经济新体制基本形成</a:t>
            </a:r>
          </a:p>
        </p:txBody>
      </p:sp>
    </p:spTree>
    <p:extLst>
      <p:ext uri="{BB962C8B-B14F-4D97-AF65-F5344CB8AC3E}">
        <p14:creationId val="134130689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1" id="5" nodeType="clickEffect" presetClass="entr" presetID="53"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500" fill="hold" id="7"/>
                                        <p:tgtEl>
                                          <p:spTgt spid="21"/>
                                        </p:tgtEl>
                                        <p:attrNameLst>
                                          <p:attrName>ppt_w</p:attrName>
                                        </p:attrNameLst>
                                      </p:cBhvr>
                                      <p:tavLst>
                                        <p:tav tm="0">
                                          <p:val>
                                            <p:fltVal val="0"/>
                                          </p:val>
                                        </p:tav>
                                        <p:tav tm="100000">
                                          <p:val>
                                            <p:strVal val="#ppt_w"/>
                                          </p:val>
                                        </p:tav>
                                      </p:tavLst>
                                    </p:anim>
                                    <p:anim calcmode="lin" valueType="num">
                                      <p:cBhvr>
                                        <p:cTn dur="500" fill="hold" id="8"/>
                                        <p:tgtEl>
                                          <p:spTgt spid="21"/>
                                        </p:tgtEl>
                                        <p:attrNameLst>
                                          <p:attrName>ppt_h</p:attrName>
                                        </p:attrNameLst>
                                      </p:cBhvr>
                                      <p:tavLst>
                                        <p:tav tm="0">
                                          <p:val>
                                            <p:fltVal val="0"/>
                                          </p:val>
                                        </p:tav>
                                        <p:tav tm="100000">
                                          <p:val>
                                            <p:strVal val="#ppt_h"/>
                                          </p:val>
                                        </p:tav>
                                      </p:tavLst>
                                    </p:anim>
                                    <p:animEffect filter="fade" transition="in">
                                      <p:cBhvr>
                                        <p:cTn dur="500" id="9"/>
                                        <p:tgtEl>
                                          <p:spTgt spid="21"/>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10"/>
                                        </p:tgtEl>
                                        <p:attrNameLst>
                                          <p:attrName>style.visibility</p:attrName>
                                        </p:attrNameLst>
                                      </p:cBhvr>
                                      <p:to>
                                        <p:strVal val="visible"/>
                                      </p:to>
                                    </p:set>
                                    <p:animEffect filter="barn(inVertical)" transition="in">
                                      <p:cBhvr>
                                        <p:cTn dur="500" id="14"/>
                                        <p:tgtEl>
                                          <p:spTgt spid="10"/>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2"/>
                                        </p:tgtEl>
                                        <p:attrNameLst>
                                          <p:attrName>style.visibility</p:attrName>
                                        </p:attrNameLst>
                                      </p:cBhvr>
                                      <p:to>
                                        <p:strVal val="visible"/>
                                      </p:to>
                                    </p:set>
                                    <p:animEffect filter="wipe(up)" transition="in">
                                      <p:cBhvr>
                                        <p:cTn dur="500" id="19"/>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21"/>
      <p:bldP grpId="0" spid="22"/>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p:cNvGrpSpPr/>
          <p:nvPr/>
        </p:nvGrpSpPr>
        <p:grpSpPr>
          <a:xfrm>
            <a:off x="902208" y="1047750"/>
            <a:ext cx="7327392" cy="3186024"/>
            <a:chOff x="902208" y="1154328"/>
            <a:chExt cx="7327392" cy="3186024"/>
          </a:xfrm>
        </p:grpSpPr>
        <p:grpSp>
          <p:nvGrpSpPr>
            <p:cNvPr id="14" name="组合 13"/>
            <p:cNvGrpSpPr/>
            <p:nvPr/>
          </p:nvGrpSpPr>
          <p:grpSpPr>
            <a:xfrm>
              <a:off x="914400" y="1154328"/>
              <a:ext cx="7315200" cy="3053171"/>
              <a:chOff x="914400" y="1236240"/>
              <a:chExt cx="7315200" cy="3053171"/>
            </a:xfrm>
          </p:grpSpPr>
          <p:pic>
            <p:nvPicPr>
              <p:cNvPr id="18" name="图片 17"/>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465728" y="1236240"/>
                <a:ext cx="1685079" cy="990600"/>
              </a:xfrm>
              <a:prstGeom prst="rect">
                <a:avLst/>
              </a:prstGeom>
            </p:spPr>
          </p:pic>
          <p:sp>
            <p:nvSpPr>
              <p:cNvPr id="20" name="圆角矩形 19"/>
              <p:cNvSpPr/>
              <p:nvPr/>
            </p:nvSpPr>
            <p:spPr>
              <a:xfrm>
                <a:off x="914400" y="1851785"/>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5" name="图片 14"/>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 name="矩形 21"/>
          <p:cNvSpPr/>
          <p:nvPr/>
        </p:nvSpPr>
        <p:spPr>
          <a:xfrm>
            <a:off x="1143000" y="1703172"/>
            <a:ext cx="6934200" cy="20116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社会文明程度得到新提高，社会主义核心价值观深入人心，人民思想道德素质、科学文化素质和身心健康素质明显提高，公共文化服务体系和文化产业体系更加健全，人民精神文化生活日益丰富，中华文化影响力进一步提升，中华民族凝聚力进一步增强生态文明建设实现新进步，国土空间开发保护格局得到优化，生产生活方式绿色转型成效显著，能源资源配置更加合理、利用效率大幅提高，主要污染物排放总量持续减少，生态环境持续改善，生态安全屏障更加牢固，城乡人居环境明显改善</a:t>
            </a:r>
          </a:p>
        </p:txBody>
      </p:sp>
      <p:grpSp>
        <p:nvGrpSpPr>
          <p:cNvPr id="5" name="组合 4"/>
          <p:cNvGrpSpPr/>
          <p:nvPr/>
        </p:nvGrpSpPr>
        <p:grpSpPr>
          <a:xfrm>
            <a:off x="990600" y="1306404"/>
            <a:ext cx="2926569" cy="253013"/>
            <a:chOff x="978408" y="1306404"/>
            <a:chExt cx="2926569" cy="253013"/>
          </a:xfrm>
        </p:grpSpPr>
        <p:sp>
          <p:nvSpPr>
            <p:cNvPr id="2" name="五角星 1"/>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五角星 23"/>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五角星 25"/>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五角星 26"/>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五角星 27"/>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194596039"/>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13"/>
                                        </p:tgtEl>
                                        <p:attrNameLst>
                                          <p:attrName>style.visibility</p:attrName>
                                        </p:attrNameLst>
                                      </p:cBhvr>
                                      <p:to>
                                        <p:strVal val="visible"/>
                                      </p:to>
                                    </p:set>
                                    <p:animEffect filter="barn(inVertical)" transition="in">
                                      <p:cBhvr>
                                        <p:cTn dur="500" id="7"/>
                                        <p:tgtEl>
                                          <p:spTgt spid="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5"/>
                                        </p:tgtEl>
                                        <p:attrNameLst>
                                          <p:attrName>style.visibility</p:attrName>
                                        </p:attrNameLst>
                                      </p:cBhvr>
                                      <p:to>
                                        <p:strVal val="visible"/>
                                      </p:to>
                                    </p:set>
                                    <p:anim calcmode="lin" valueType="num">
                                      <p:cBhvr>
                                        <p:cTn dur="500" fill="hold" id="12"/>
                                        <p:tgtEl>
                                          <p:spTgt spid="5"/>
                                        </p:tgtEl>
                                        <p:attrNameLst>
                                          <p:attrName>ppt_w</p:attrName>
                                        </p:attrNameLst>
                                      </p:cBhvr>
                                      <p:tavLst>
                                        <p:tav tm="0">
                                          <p:val>
                                            <p:fltVal val="0"/>
                                          </p:val>
                                        </p:tav>
                                        <p:tav tm="100000">
                                          <p:val>
                                            <p:strVal val="#ppt_w"/>
                                          </p:val>
                                        </p:tav>
                                      </p:tavLst>
                                    </p:anim>
                                    <p:anim calcmode="lin" valueType="num">
                                      <p:cBhvr>
                                        <p:cTn dur="500" fill="hold" id="13"/>
                                        <p:tgtEl>
                                          <p:spTgt spid="5"/>
                                        </p:tgtEl>
                                        <p:attrNameLst>
                                          <p:attrName>ppt_h</p:attrName>
                                        </p:attrNameLst>
                                      </p:cBhvr>
                                      <p:tavLst>
                                        <p:tav tm="0">
                                          <p:val>
                                            <p:fltVal val="0"/>
                                          </p:val>
                                        </p:tav>
                                        <p:tav tm="100000">
                                          <p:val>
                                            <p:strVal val="#ppt_h"/>
                                          </p:val>
                                        </p:tav>
                                      </p:tavLst>
                                    </p:anim>
                                    <p:animEffect filter="fade" transition="in">
                                      <p:cBhvr>
                                        <p:cTn dur="500" id="14"/>
                                        <p:tgtEl>
                                          <p:spTgt spid="5"/>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2"/>
                                        </p:tgtEl>
                                        <p:attrNameLst>
                                          <p:attrName>style.visibility</p:attrName>
                                        </p:attrNameLst>
                                      </p:cBhvr>
                                      <p:to>
                                        <p:strVal val="visible"/>
                                      </p:to>
                                    </p:set>
                                    <p:animEffect filter="wipe(up)" transition="in">
                                      <p:cBhvr>
                                        <p:cTn dur="500" id="19"/>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2209800" y="3760657"/>
            <a:ext cx="5105400" cy="1202322"/>
          </a:xfrm>
          <a:prstGeom prst="rect">
            <a:avLst/>
          </a:prstGeom>
        </p:spPr>
      </p:pic>
      <p:pic>
        <p:nvPicPr>
          <p:cNvPr id="70" name="图片 69"/>
          <p:cNvPicPr>
            <a:picLocks noChangeAspect="1"/>
          </p:cNvPicPr>
          <p:nvPr/>
        </p:nvPicPr>
        <p:blipFill>
          <a:blip r:embed="rId3">
            <a:extLst>
              <a:ext uri="{28A0092B-C50C-407E-A947-70E740481C1C}">
                <a14:useLocalDpi val="0"/>
              </a:ext>
            </a:extLst>
          </a:blip>
          <a:stretch>
            <a:fillRect/>
          </a:stretch>
        </p:blipFill>
        <p:spPr>
          <a:xfrm flipH="1">
            <a:off x="7171087" y="3409950"/>
            <a:ext cx="1972910" cy="1416505"/>
          </a:xfrm>
          <a:prstGeom prst="rect">
            <a:avLst/>
          </a:prstGeom>
        </p:spPr>
      </p:pic>
      <p:pic>
        <p:nvPicPr>
          <p:cNvPr id="58" name="图片 57"/>
          <p:cNvPicPr>
            <a:picLocks noChangeAspect="1"/>
          </p:cNvPicPr>
          <p:nvPr/>
        </p:nvPicPr>
        <p:blipFill>
          <a:blip r:embed="rId4">
            <a:extLst>
              <a:ext uri="{28A0092B-C50C-407E-A947-70E740481C1C}">
                <a14:useLocalDpi val="0"/>
              </a:ext>
            </a:extLst>
          </a:blip>
          <a:stretch>
            <a:fillRect/>
          </a:stretch>
        </p:blipFill>
        <p:spPr>
          <a:xfrm>
            <a:off x="15766" y="3264175"/>
            <a:ext cx="1752600" cy="1348153"/>
          </a:xfrm>
          <a:prstGeom prst="rect">
            <a:avLst/>
          </a:prstGeom>
        </p:spPr>
      </p:pic>
      <p:pic>
        <p:nvPicPr>
          <p:cNvPr id="72" name="图片 71"/>
          <p:cNvPicPr>
            <a:picLocks noChangeAspect="1"/>
          </p:cNvPicPr>
          <p:nvPr/>
        </p:nvPicPr>
        <p:blipFill>
          <a:blip r:embed="rId5">
            <a:extLst>
              <a:ext uri="{28A0092B-C50C-407E-A947-70E740481C1C}">
                <a14:useLocalDpi val="0"/>
              </a:ext>
            </a:extLst>
          </a:blip>
          <a:stretch>
            <a:fillRect/>
          </a:stretch>
        </p:blipFill>
        <p:spPr>
          <a:xfrm>
            <a:off x="-12986" y="4045685"/>
            <a:ext cx="9156986" cy="1097815"/>
          </a:xfrm>
          <a:prstGeom prst="rect">
            <a:avLst/>
          </a:prstGeom>
        </p:spPr>
      </p:pic>
      <p:sp>
        <p:nvSpPr>
          <p:cNvPr id="26" name="文本框 25"/>
          <p:cNvSpPr txBox="1"/>
          <p:nvPr/>
        </p:nvSpPr>
        <p:spPr>
          <a:xfrm>
            <a:off x="1066800" y="1454825"/>
            <a:ext cx="7160174" cy="2011680"/>
          </a:xfrm>
          <a:prstGeom prst="rect">
            <a:avLst/>
          </a:prstGeom>
          <a:noFill/>
        </p:spPr>
        <p:txBody>
          <a:bodyPr anchor="t" rtlCol="0" wrap="square">
            <a:spAutoFit/>
          </a:bodyPr>
          <a:lstStyle/>
          <a:p>
            <a:pPr>
              <a:lnSpc>
                <a:spcPct val="150000"/>
              </a:lnSpc>
            </a:pPr>
            <a:r>
              <a:rPr smtClean="0" sz="14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2020年10月26日，中国共产党第十九届中央委员会第五次全体会议在京召开。中央委员会总书记习近平代表中央政治局向全会作工作报告，并就《中共中央关于制定国民经济和社会发展第十四个五年规划和二〇三五年远景目标的建议（讨论稿）》向全会作了说明。2020年10月29日，中国共产党第十九届中央委员会第五次全体会议通过《中国共产党第十九届中央委员会第五次全体会议公报》。2020年10月30日，中共中央举行新闻发布会，介绍了党的十九届五中全会精神。</a:t>
            </a:r>
          </a:p>
        </p:txBody>
      </p:sp>
      <p:sp>
        <p:nvSpPr>
          <p:cNvPr id="27" name="文本框 26"/>
          <p:cNvSpPr txBox="1"/>
          <p:nvPr/>
        </p:nvSpPr>
        <p:spPr>
          <a:xfrm>
            <a:off x="881572" y="746939"/>
            <a:ext cx="1571149" cy="701040"/>
          </a:xfrm>
          <a:prstGeom prst="rect">
            <a:avLst/>
          </a:prstGeom>
          <a:noFill/>
          <a:effectLst/>
        </p:spPr>
        <p:txBody>
          <a:bodyPr rtlCol="0" wrap="square">
            <a:spAutoFit/>
          </a:bodyPr>
          <a:lstStyle/>
          <a:p>
            <a:pPr algn="ctr"/>
            <a:r>
              <a:rPr altLang="en-US" b="1" lang="zh-CN" sz="4000">
                <a:solidFill>
                  <a:schemeClr val="accent1"/>
                </a:solidFill>
                <a:latin typeface="+mn-ea"/>
              </a:rPr>
              <a:t>前言</a:t>
            </a:r>
          </a:p>
        </p:txBody>
      </p:sp>
      <p:grpSp>
        <p:nvGrpSpPr>
          <p:cNvPr id="3" name="组合 2"/>
          <p:cNvGrpSpPr/>
          <p:nvPr/>
        </p:nvGrpSpPr>
        <p:grpSpPr>
          <a:xfrm>
            <a:off x="2481772" y="974552"/>
            <a:ext cx="2397654" cy="277665"/>
            <a:chOff x="2286000" y="1046763"/>
            <a:chExt cx="2397654" cy="277665"/>
          </a:xfrm>
        </p:grpSpPr>
        <p:grpSp>
          <p:nvGrpSpPr>
            <p:cNvPr id="31" name="组合 30"/>
            <p:cNvGrpSpPr/>
            <p:nvPr/>
          </p:nvGrpSpPr>
          <p:grpSpPr>
            <a:xfrm>
              <a:off x="2286000" y="1046763"/>
              <a:ext cx="1332186" cy="277665"/>
              <a:chOff x="1621651" y="1233704"/>
              <a:chExt cx="1740810" cy="362835"/>
            </a:xfrm>
            <a:solidFill>
              <a:schemeClr val="accent1"/>
            </a:solidFill>
          </p:grpSpPr>
          <p:sp>
            <p:nvSpPr>
              <p:cNvPr id="38" name="五角星 37"/>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五角星 40"/>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五角星 41"/>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3" name="组合 42"/>
            <p:cNvGrpSpPr/>
            <p:nvPr/>
          </p:nvGrpSpPr>
          <p:grpSpPr>
            <a:xfrm>
              <a:off x="3915251" y="1049707"/>
              <a:ext cx="768403" cy="274721"/>
              <a:chOff x="1621651" y="1237551"/>
              <a:chExt cx="1004097" cy="358988"/>
            </a:xfrm>
            <a:solidFill>
              <a:schemeClr val="accent1"/>
            </a:solidFill>
          </p:grpSpPr>
          <p:sp>
            <p:nvSpPr>
              <p:cNvPr id="45" name="五角星 44"/>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五角星 45"/>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pic>
        <p:nvPicPr>
          <p:cNvPr id="4" name="图片 3"/>
          <p:cNvPicPr>
            <a:picLocks noChangeAspect="1"/>
          </p:cNvPicPr>
          <p:nvPr/>
        </p:nvPicPr>
        <p:blipFill>
          <a:blip r:embed="rId6">
            <a:extLst>
              <a:ext uri="{28A0092B-C50C-407E-A947-70E740481C1C}">
                <a14:useLocalDpi val="0"/>
              </a:ext>
            </a:extLst>
          </a:blip>
          <a:srcRect l="38507" t="45585"/>
          <a:stretch>
            <a:fillRect/>
          </a:stretch>
        </p:blipFill>
        <p:spPr>
          <a:xfrm flipH="1">
            <a:off x="6851422" y="-19050"/>
            <a:ext cx="2292578" cy="1074646"/>
          </a:xfrm>
          <a:prstGeom prst="rect">
            <a:avLst/>
          </a:prstGeom>
        </p:spPr>
      </p:pic>
    </p:spTree>
    <p:extLst>
      <p:ext uri="{BB962C8B-B14F-4D97-AF65-F5344CB8AC3E}">
        <p14:creationId val="3790700947"/>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8">
                                  <p:stCondLst>
                                    <p:cond delay="0"/>
                                  </p:stCondLst>
                                  <p:childTnLst>
                                    <p:set>
                                      <p:cBhvr>
                                        <p:cTn dur="1" fill="hold" id="20">
                                          <p:stCondLst>
                                            <p:cond delay="0"/>
                                          </p:stCondLst>
                                        </p:cTn>
                                        <p:tgtEl>
                                          <p:spTgt spid="58"/>
                                        </p:tgtEl>
                                        <p:attrNameLst>
                                          <p:attrName>style.visibility</p:attrName>
                                        </p:attrNameLst>
                                      </p:cBhvr>
                                      <p:to>
                                        <p:strVal val="visible"/>
                                      </p:to>
                                    </p:set>
                                    <p:anim calcmode="lin" valueType="num">
                                      <p:cBhvr additive="base">
                                        <p:cTn dur="500" fill="hold" id="21"/>
                                        <p:tgtEl>
                                          <p:spTgt spid="58"/>
                                        </p:tgtEl>
                                        <p:attrNameLst>
                                          <p:attrName>ppt_x</p:attrName>
                                        </p:attrNameLst>
                                      </p:cBhvr>
                                      <p:tavLst>
                                        <p:tav tm="0">
                                          <p:val>
                                            <p:strVal val="0-#ppt_w/2"/>
                                          </p:val>
                                        </p:tav>
                                        <p:tav tm="100000">
                                          <p:val>
                                            <p:strVal val="#ppt_x"/>
                                          </p:val>
                                        </p:tav>
                                      </p:tavLst>
                                    </p:anim>
                                    <p:anim calcmode="lin" valueType="num">
                                      <p:cBhvr additive="base">
                                        <p:cTn dur="500" fill="hold" id="22"/>
                                        <p:tgtEl>
                                          <p:spTgt spid="58"/>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0"/>
                                  </p:stCondLst>
                                  <p:childTnLst>
                                    <p:set>
                                      <p:cBhvr>
                                        <p:cTn dur="1" fill="hold" id="24">
                                          <p:stCondLst>
                                            <p:cond delay="0"/>
                                          </p:stCondLst>
                                        </p:cTn>
                                        <p:tgtEl>
                                          <p:spTgt spid="70"/>
                                        </p:tgtEl>
                                        <p:attrNameLst>
                                          <p:attrName>style.visibility</p:attrName>
                                        </p:attrNameLst>
                                      </p:cBhvr>
                                      <p:to>
                                        <p:strVal val="visible"/>
                                      </p:to>
                                    </p:set>
                                    <p:anim calcmode="lin" valueType="num">
                                      <p:cBhvr additive="base">
                                        <p:cTn dur="500" fill="hold" id="25"/>
                                        <p:tgtEl>
                                          <p:spTgt spid="70"/>
                                        </p:tgtEl>
                                        <p:attrNameLst>
                                          <p:attrName>ppt_x</p:attrName>
                                        </p:attrNameLst>
                                      </p:cBhvr>
                                      <p:tavLst>
                                        <p:tav tm="0">
                                          <p:val>
                                            <p:strVal val="1+#ppt_w/2"/>
                                          </p:val>
                                        </p:tav>
                                        <p:tav tm="100000">
                                          <p:val>
                                            <p:strVal val="#ppt_x"/>
                                          </p:val>
                                        </p:tav>
                                      </p:tavLst>
                                    </p:anim>
                                    <p:anim calcmode="lin" valueType="num">
                                      <p:cBhvr additive="base">
                                        <p:cTn dur="500" fill="hold" id="26"/>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grpId="2" id="29" nodeType="clickEffect" presetClass="entr" presetID="53" presetSubtype="0">
                                  <p:stCondLst>
                                    <p:cond delay="0"/>
                                  </p:stCondLst>
                                  <p:childTnLst>
                                    <p:set>
                                      <p:cBhvr>
                                        <p:cTn dur="1" fill="hold" id="30">
                                          <p:stCondLst>
                                            <p:cond delay="0"/>
                                          </p:stCondLst>
                                        </p:cTn>
                                        <p:tgtEl>
                                          <p:spTgt spid="27"/>
                                        </p:tgtEl>
                                        <p:attrNameLst>
                                          <p:attrName>style.visibility</p:attrName>
                                        </p:attrNameLst>
                                      </p:cBhvr>
                                      <p:to>
                                        <p:strVal val="visible"/>
                                      </p:to>
                                    </p:set>
                                    <p:anim calcmode="lin" valueType="num">
                                      <p:cBhvr>
                                        <p:cTn dur="500" fill="hold" id="31"/>
                                        <p:tgtEl>
                                          <p:spTgt spid="27"/>
                                        </p:tgtEl>
                                        <p:attrNameLst>
                                          <p:attrName>ppt_w</p:attrName>
                                        </p:attrNameLst>
                                      </p:cBhvr>
                                      <p:tavLst>
                                        <p:tav tm="0">
                                          <p:val>
                                            <p:fltVal val="0"/>
                                          </p:val>
                                        </p:tav>
                                        <p:tav tm="100000">
                                          <p:val>
                                            <p:strVal val="#ppt_w"/>
                                          </p:val>
                                        </p:tav>
                                      </p:tavLst>
                                    </p:anim>
                                    <p:anim calcmode="lin" valueType="num">
                                      <p:cBhvr>
                                        <p:cTn dur="500" fill="hold" id="32"/>
                                        <p:tgtEl>
                                          <p:spTgt spid="27"/>
                                        </p:tgtEl>
                                        <p:attrNameLst>
                                          <p:attrName>ppt_h</p:attrName>
                                        </p:attrNameLst>
                                      </p:cBhvr>
                                      <p:tavLst>
                                        <p:tav tm="0">
                                          <p:val>
                                            <p:fltVal val="0"/>
                                          </p:val>
                                        </p:tav>
                                        <p:tav tm="100000">
                                          <p:val>
                                            <p:strVal val="#ppt_h"/>
                                          </p:val>
                                        </p:tav>
                                      </p:tavLst>
                                    </p:anim>
                                    <p:animEffect filter="fade" transition="in">
                                      <p:cBhvr>
                                        <p:cTn dur="500" id="33"/>
                                        <p:tgtEl>
                                          <p:spTgt spid="27"/>
                                        </p:tgtEl>
                                      </p:cBhvr>
                                    </p:animEffect>
                                  </p:childTnLst>
                                </p:cTn>
                              </p:par>
                              <p:par>
                                <p:cTn fill="hold" id="34" nodeType="withEffect" presetClass="entr" presetID="53" presetSubtype="0">
                                  <p:stCondLst>
                                    <p:cond delay="0"/>
                                  </p:stCondLst>
                                  <p:childTnLst>
                                    <p:set>
                                      <p:cBhvr>
                                        <p:cTn dur="1" fill="hold" id="35">
                                          <p:stCondLst>
                                            <p:cond delay="0"/>
                                          </p:stCondLst>
                                        </p:cTn>
                                        <p:tgtEl>
                                          <p:spTgt spid="3"/>
                                        </p:tgtEl>
                                        <p:attrNameLst>
                                          <p:attrName>style.visibility</p:attrName>
                                        </p:attrNameLst>
                                      </p:cBhvr>
                                      <p:to>
                                        <p:strVal val="visible"/>
                                      </p:to>
                                    </p:set>
                                    <p:anim calcmode="lin" valueType="num">
                                      <p:cBhvr>
                                        <p:cTn dur="500" fill="hold" id="36"/>
                                        <p:tgtEl>
                                          <p:spTgt spid="3"/>
                                        </p:tgtEl>
                                        <p:attrNameLst>
                                          <p:attrName>ppt_w</p:attrName>
                                        </p:attrNameLst>
                                      </p:cBhvr>
                                      <p:tavLst>
                                        <p:tav tm="0">
                                          <p:val>
                                            <p:fltVal val="0"/>
                                          </p:val>
                                        </p:tav>
                                        <p:tav tm="100000">
                                          <p:val>
                                            <p:strVal val="#ppt_w"/>
                                          </p:val>
                                        </p:tav>
                                      </p:tavLst>
                                    </p:anim>
                                    <p:anim calcmode="lin" valueType="num">
                                      <p:cBhvr>
                                        <p:cTn dur="500" fill="hold" id="37"/>
                                        <p:tgtEl>
                                          <p:spTgt spid="3"/>
                                        </p:tgtEl>
                                        <p:attrNameLst>
                                          <p:attrName>ppt_h</p:attrName>
                                        </p:attrNameLst>
                                      </p:cBhvr>
                                      <p:tavLst>
                                        <p:tav tm="0">
                                          <p:val>
                                            <p:fltVal val="0"/>
                                          </p:val>
                                        </p:tav>
                                        <p:tav tm="100000">
                                          <p:val>
                                            <p:strVal val="#ppt_h"/>
                                          </p:val>
                                        </p:tav>
                                      </p:tavLst>
                                    </p:anim>
                                    <p:animEffect filter="fade" transition="in">
                                      <p:cBhvr>
                                        <p:cTn dur="500" id="38"/>
                                        <p:tgtEl>
                                          <p:spTgt spid="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2" id="41" nodeType="clickEffect" presetClass="entr" presetID="22" presetSubtype="1">
                                  <p:stCondLst>
                                    <p:cond delay="0"/>
                                  </p:stCondLst>
                                  <p:childTnLst>
                                    <p:set>
                                      <p:cBhvr>
                                        <p:cTn dur="1" fill="hold" id="42">
                                          <p:stCondLst>
                                            <p:cond delay="0"/>
                                          </p:stCondLst>
                                        </p:cTn>
                                        <p:tgtEl>
                                          <p:spTgt spid="26"/>
                                        </p:tgtEl>
                                        <p:attrNameLst>
                                          <p:attrName>style.visibility</p:attrName>
                                        </p:attrNameLst>
                                      </p:cBhvr>
                                      <p:to>
                                        <p:strVal val="visible"/>
                                      </p:to>
                                    </p:set>
                                    <p:animEffect filter="wipe(up)" transition="in">
                                      <p:cBhvr>
                                        <p:cTn dur="500" id="43"/>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26"/>
      <p:bldP grpId="2" spid="27"/>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p:cNvGrpSpPr/>
          <p:nvPr/>
        </p:nvGrpSpPr>
        <p:grpSpPr>
          <a:xfrm>
            <a:off x="902208" y="895350"/>
            <a:ext cx="7327392" cy="3567024"/>
            <a:chOff x="902208" y="773328"/>
            <a:chExt cx="7327392" cy="3567024"/>
          </a:xfrm>
        </p:grpSpPr>
        <p:grpSp>
          <p:nvGrpSpPr>
            <p:cNvPr id="14" name="组合 13"/>
            <p:cNvGrpSpPr/>
            <p:nvPr/>
          </p:nvGrpSpPr>
          <p:grpSpPr>
            <a:xfrm>
              <a:off x="914400" y="773328"/>
              <a:ext cx="7315200" cy="3434171"/>
              <a:chOff x="914400" y="855240"/>
              <a:chExt cx="7315200" cy="3434171"/>
            </a:xfrm>
          </p:grpSpPr>
          <p:pic>
            <p:nvPicPr>
              <p:cNvPr id="18" name="图片 17"/>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465728" y="855240"/>
                <a:ext cx="1685079" cy="990600"/>
              </a:xfrm>
              <a:prstGeom prst="rect">
                <a:avLst/>
              </a:prstGeom>
            </p:spPr>
          </p:pic>
          <p:sp>
            <p:nvSpPr>
              <p:cNvPr id="20" name="圆角矩形 19"/>
              <p:cNvSpPr/>
              <p:nvPr/>
            </p:nvSpPr>
            <p:spPr>
              <a:xfrm>
                <a:off x="914400" y="1388640"/>
                <a:ext cx="7315200" cy="290077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15" name="图片 14"/>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17" name="矩形 16"/>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1117106" y="1504950"/>
            <a:ext cx="6883894" cy="265176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民生福祉达到新水平，实现更加充分更高质量就业，居民收入增长和经济增长基本同步，分配结构明显改善，基本公共服务均等化水平明显提高，全民受教育程度不断提升，多层次社会保障体系更加健全，卫生健康体系更加完善，脱贫攻坚成果巩固拓展乡村振兴战略全面推进, 国家治理效能得到新提升，社会主义民主法治更加健全，社会公平正义进一步彰显，国家行政体系更加完善，政府作用更好发挥，行政效率和公信力显著提升，社会治理特别是基层治理水平明显提高，防范化解重大风险体制机制不断健全，突发公共事件应急能力显著增强，自然灾害防御水平明显提升，发展安全保障更加有力，国防和军队现代化迈出重大步伐。</a:t>
            </a:r>
          </a:p>
        </p:txBody>
      </p:sp>
      <p:grpSp>
        <p:nvGrpSpPr>
          <p:cNvPr id="22" name="组合 21"/>
          <p:cNvGrpSpPr/>
          <p:nvPr/>
        </p:nvGrpSpPr>
        <p:grpSpPr>
          <a:xfrm>
            <a:off x="990600" y="1047750"/>
            <a:ext cx="2926569" cy="253013"/>
            <a:chOff x="978408" y="1306404"/>
            <a:chExt cx="2926569" cy="253013"/>
          </a:xfrm>
        </p:grpSpPr>
        <p:sp>
          <p:nvSpPr>
            <p:cNvPr id="23" name="五角星 22"/>
            <p:cNvSpPr/>
            <p:nvPr/>
          </p:nvSpPr>
          <p:spPr>
            <a:xfrm>
              <a:off x="978408"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五角星 23"/>
            <p:cNvSpPr/>
            <p:nvPr/>
          </p:nvSpPr>
          <p:spPr>
            <a:xfrm>
              <a:off x="1646797"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五角星 25"/>
            <p:cNvSpPr/>
            <p:nvPr/>
          </p:nvSpPr>
          <p:spPr>
            <a:xfrm>
              <a:off x="2315186"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五角星 26"/>
            <p:cNvSpPr/>
            <p:nvPr/>
          </p:nvSpPr>
          <p:spPr>
            <a:xfrm>
              <a:off x="2983575"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五角星 27"/>
            <p:cNvSpPr/>
            <p:nvPr/>
          </p:nvSpPr>
          <p:spPr>
            <a:xfrm>
              <a:off x="3651964" y="1306404"/>
              <a:ext cx="253013" cy="253013"/>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1588005057"/>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6" presetSubtype="21">
                                  <p:stCondLst>
                                    <p:cond delay="0"/>
                                  </p:stCondLst>
                                  <p:childTnLst>
                                    <p:set>
                                      <p:cBhvr>
                                        <p:cTn dur="1" fill="hold" id="6">
                                          <p:stCondLst>
                                            <p:cond delay="0"/>
                                          </p:stCondLst>
                                        </p:cTn>
                                        <p:tgtEl>
                                          <p:spTgt spid="13"/>
                                        </p:tgtEl>
                                        <p:attrNameLst>
                                          <p:attrName>style.visibility</p:attrName>
                                        </p:attrNameLst>
                                      </p:cBhvr>
                                      <p:to>
                                        <p:strVal val="visible"/>
                                      </p:to>
                                    </p:set>
                                    <p:animEffect filter="barn(inVertical)" transition="in">
                                      <p:cBhvr>
                                        <p:cTn dur="500" id="7"/>
                                        <p:tgtEl>
                                          <p:spTgt spid="13"/>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22"/>
                                        </p:tgtEl>
                                        <p:attrNameLst>
                                          <p:attrName>style.visibility</p:attrName>
                                        </p:attrNameLst>
                                      </p:cBhvr>
                                      <p:to>
                                        <p:strVal val="visible"/>
                                      </p:to>
                                    </p:set>
                                    <p:anim calcmode="lin" valueType="num">
                                      <p:cBhvr>
                                        <p:cTn dur="500" fill="hold" id="12"/>
                                        <p:tgtEl>
                                          <p:spTgt spid="22"/>
                                        </p:tgtEl>
                                        <p:attrNameLst>
                                          <p:attrName>ppt_w</p:attrName>
                                        </p:attrNameLst>
                                      </p:cBhvr>
                                      <p:tavLst>
                                        <p:tav tm="0">
                                          <p:val>
                                            <p:fltVal val="0"/>
                                          </p:val>
                                        </p:tav>
                                        <p:tav tm="100000">
                                          <p:val>
                                            <p:strVal val="#ppt_w"/>
                                          </p:val>
                                        </p:tav>
                                      </p:tavLst>
                                    </p:anim>
                                    <p:anim calcmode="lin" valueType="num">
                                      <p:cBhvr>
                                        <p:cTn dur="500" fill="hold" id="13"/>
                                        <p:tgtEl>
                                          <p:spTgt spid="22"/>
                                        </p:tgtEl>
                                        <p:attrNameLst>
                                          <p:attrName>ppt_h</p:attrName>
                                        </p:attrNameLst>
                                      </p:cBhvr>
                                      <p:tavLst>
                                        <p:tav tm="0">
                                          <p:val>
                                            <p:fltVal val="0"/>
                                          </p:val>
                                        </p:tav>
                                        <p:tav tm="100000">
                                          <p:val>
                                            <p:strVal val="#ppt_h"/>
                                          </p:val>
                                        </p:tav>
                                      </p:tavLst>
                                    </p:anim>
                                    <p:animEffect filter="fade" transition="in">
                                      <p:cBhvr>
                                        <p:cTn dur="500" id="14"/>
                                        <p:tgtEl>
                                          <p:spTgt spid="2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1"/>
                                        </p:tgtEl>
                                        <p:attrNameLst>
                                          <p:attrName>style.visibility</p:attrName>
                                        </p:attrNameLst>
                                      </p:cBhvr>
                                      <p:to>
                                        <p:strVal val="visible"/>
                                      </p:to>
                                    </p:set>
                                    <p:animEffect filter="wipe(up)" transition="in">
                                      <p:cBhvr>
                                        <p:cTn dur="500" id="19"/>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文本框 4"/>
          <p:cNvSpPr txBox="1"/>
          <p:nvPr/>
        </p:nvSpPr>
        <p:spPr>
          <a:xfrm>
            <a:off x="762000" y="1352550"/>
            <a:ext cx="7620000" cy="457200"/>
          </a:xfrm>
          <a:prstGeom prst="rect">
            <a:avLst/>
          </a:prstGeom>
          <a:solidFill>
            <a:schemeClr val="accent1"/>
          </a:solidFill>
        </p:spPr>
        <p:txBody>
          <a:bodyPr rtlCol="0" wrap="square">
            <a:spAutoFit/>
          </a:bodyPr>
          <a:lstStyle/>
          <a:p>
            <a:pPr algn="ctr"/>
            <a:r>
              <a:rPr altLang="en-US" lang="zh-CN" sz="2400">
                <a:solidFill>
                  <a:schemeClr val="bg1"/>
                </a:solidFill>
                <a:latin charset="-122" panose="020b0503020204020204" pitchFamily="34" typeface="微软雅黑"/>
                <a:ea charset="-122" panose="020b0503020204020204" pitchFamily="34" typeface="微软雅黑"/>
                <a:cs charset="-122" panose="00020600040101010101" typeface="汉仪雅酷黑简"/>
              </a:rPr>
              <a:t>实现奋斗目标的12方面具体举措</a:t>
            </a:r>
          </a:p>
        </p:txBody>
      </p:sp>
      <p:grpSp>
        <p:nvGrpSpPr>
          <p:cNvPr id="13" name="组合 12"/>
          <p:cNvGrpSpPr/>
          <p:nvPr/>
        </p:nvGrpSpPr>
        <p:grpSpPr>
          <a:xfrm>
            <a:off x="762000" y="2121789"/>
            <a:ext cx="1712976" cy="1981200"/>
            <a:chOff x="762000" y="1962150"/>
            <a:chExt cx="1712976" cy="1981200"/>
          </a:xfrm>
        </p:grpSpPr>
        <p:sp>
          <p:nvSpPr>
            <p:cNvPr id="4" name="矩形 3"/>
            <p:cNvSpPr/>
            <p:nvPr/>
          </p:nvSpPr>
          <p:spPr>
            <a:xfrm>
              <a:off x="762000" y="1962150"/>
              <a:ext cx="1712976" cy="1752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a:off x="838200" y="2266950"/>
              <a:ext cx="1524000"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坚持创新在我国现代化建设全局中的核心地位</a:t>
              </a:r>
            </a:p>
          </p:txBody>
        </p:sp>
        <p:sp>
          <p:nvSpPr>
            <p:cNvPr id="20" name="矩形 19"/>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a:off x="2732024" y="2121789"/>
            <a:ext cx="1712976" cy="1981200"/>
            <a:chOff x="762000" y="1962150"/>
            <a:chExt cx="1712976" cy="1981200"/>
          </a:xfrm>
        </p:grpSpPr>
        <p:sp>
          <p:nvSpPr>
            <p:cNvPr id="23" name="矩形 22"/>
            <p:cNvSpPr/>
            <p:nvPr/>
          </p:nvSpPr>
          <p:spPr>
            <a:xfrm>
              <a:off x="762000" y="1962150"/>
              <a:ext cx="1712976" cy="1752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a:off x="838200" y="2266950"/>
              <a:ext cx="1524000"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加快发展现代产业体系，推动经济体系优化升级</a:t>
              </a:r>
            </a:p>
          </p:txBody>
        </p:sp>
        <p:sp>
          <p:nvSpPr>
            <p:cNvPr id="26" name="矩形 25"/>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7" name="组合 26"/>
          <p:cNvGrpSpPr/>
          <p:nvPr/>
        </p:nvGrpSpPr>
        <p:grpSpPr>
          <a:xfrm>
            <a:off x="4702048" y="2121789"/>
            <a:ext cx="1712976" cy="1981200"/>
            <a:chOff x="762000" y="1962150"/>
            <a:chExt cx="1712976" cy="1981200"/>
          </a:xfrm>
        </p:grpSpPr>
        <p:sp>
          <p:nvSpPr>
            <p:cNvPr id="28" name="矩形 27"/>
            <p:cNvSpPr/>
            <p:nvPr/>
          </p:nvSpPr>
          <p:spPr>
            <a:xfrm>
              <a:off x="762000" y="1962150"/>
              <a:ext cx="1712976" cy="1752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矩形 28"/>
            <p:cNvSpPr/>
            <p:nvPr/>
          </p:nvSpPr>
          <p:spPr>
            <a:xfrm>
              <a:off x="838200" y="2266950"/>
              <a:ext cx="1524000"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形成强大国内市场，构建新发展格局</a:t>
              </a:r>
            </a:p>
          </p:txBody>
        </p:sp>
        <p:sp>
          <p:nvSpPr>
            <p:cNvPr id="30" name="矩形 29"/>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1" name="组合 30"/>
          <p:cNvGrpSpPr/>
          <p:nvPr/>
        </p:nvGrpSpPr>
        <p:grpSpPr>
          <a:xfrm>
            <a:off x="6672072" y="2121789"/>
            <a:ext cx="1712976" cy="1981200"/>
            <a:chOff x="762000" y="1962150"/>
            <a:chExt cx="1712976" cy="1981200"/>
          </a:xfrm>
        </p:grpSpPr>
        <p:sp>
          <p:nvSpPr>
            <p:cNvPr id="32" name="矩形 31"/>
            <p:cNvSpPr/>
            <p:nvPr/>
          </p:nvSpPr>
          <p:spPr>
            <a:xfrm>
              <a:off x="762000" y="1962150"/>
              <a:ext cx="1712976" cy="17526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p:cNvSpPr/>
            <p:nvPr/>
          </p:nvSpPr>
          <p:spPr>
            <a:xfrm>
              <a:off x="838199" y="2266950"/>
              <a:ext cx="1524000"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优先发展农业农村，全面推进乡村振兴</a:t>
              </a:r>
            </a:p>
          </p:txBody>
        </p:sp>
        <p:sp>
          <p:nvSpPr>
            <p:cNvPr id="34" name="矩形 33"/>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67913629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2" id="5" nodeType="clickEffect" presetClass="entr" presetID="16" presetSubtype="21">
                                  <p:stCondLst>
                                    <p:cond delay="0"/>
                                  </p:stCondLst>
                                  <p:childTnLst>
                                    <p:set>
                                      <p:cBhvr>
                                        <p:cTn dur="1" fill="hold" id="6">
                                          <p:stCondLst>
                                            <p:cond delay="0"/>
                                          </p:stCondLst>
                                        </p:cTn>
                                        <p:tgtEl>
                                          <p:spTgt spid="5"/>
                                        </p:tgtEl>
                                        <p:attrNameLst>
                                          <p:attrName>style.visibility</p:attrName>
                                        </p:attrNameLst>
                                      </p:cBhvr>
                                      <p:to>
                                        <p:strVal val="visible"/>
                                      </p:to>
                                    </p:set>
                                    <p:animEffect filter="barn(inVertical)" transition="in">
                                      <p:cBhvr>
                                        <p:cTn dur="500" id="7"/>
                                        <p:tgtEl>
                                          <p:spTgt spid="5"/>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id="10" nodeType="clickEffect" presetClass="entr" presetID="53" presetSubtype="0">
                                  <p:stCondLst>
                                    <p:cond delay="0"/>
                                  </p:stCondLst>
                                  <p:childTnLst>
                                    <p:set>
                                      <p:cBhvr>
                                        <p:cTn dur="1" fill="hold" id="11">
                                          <p:stCondLst>
                                            <p:cond delay="0"/>
                                          </p:stCondLst>
                                        </p:cTn>
                                        <p:tgtEl>
                                          <p:spTgt spid="13"/>
                                        </p:tgtEl>
                                        <p:attrNameLst>
                                          <p:attrName>style.visibility</p:attrName>
                                        </p:attrNameLst>
                                      </p:cBhvr>
                                      <p:to>
                                        <p:strVal val="visible"/>
                                      </p:to>
                                    </p:set>
                                    <p:anim calcmode="lin" valueType="num">
                                      <p:cBhvr>
                                        <p:cTn dur="500" fill="hold" id="12"/>
                                        <p:tgtEl>
                                          <p:spTgt spid="13"/>
                                        </p:tgtEl>
                                        <p:attrNameLst>
                                          <p:attrName>ppt_w</p:attrName>
                                        </p:attrNameLst>
                                      </p:cBhvr>
                                      <p:tavLst>
                                        <p:tav tm="0">
                                          <p:val>
                                            <p:fltVal val="0"/>
                                          </p:val>
                                        </p:tav>
                                        <p:tav tm="100000">
                                          <p:val>
                                            <p:strVal val="#ppt_w"/>
                                          </p:val>
                                        </p:tav>
                                      </p:tavLst>
                                    </p:anim>
                                    <p:anim calcmode="lin" valueType="num">
                                      <p:cBhvr>
                                        <p:cTn dur="500" fill="hold" id="13"/>
                                        <p:tgtEl>
                                          <p:spTgt spid="13"/>
                                        </p:tgtEl>
                                        <p:attrNameLst>
                                          <p:attrName>ppt_h</p:attrName>
                                        </p:attrNameLst>
                                      </p:cBhvr>
                                      <p:tavLst>
                                        <p:tav tm="0">
                                          <p:val>
                                            <p:fltVal val="0"/>
                                          </p:val>
                                        </p:tav>
                                        <p:tav tm="100000">
                                          <p:val>
                                            <p:strVal val="#ppt_h"/>
                                          </p:val>
                                        </p:tav>
                                      </p:tavLst>
                                    </p:anim>
                                    <p:animEffect filter="fade" transition="in">
                                      <p:cBhvr>
                                        <p:cTn dur="500" id="14"/>
                                        <p:tgtEl>
                                          <p:spTgt spid="13"/>
                                        </p:tgtEl>
                                      </p:cBhvr>
                                    </p:animEffect>
                                  </p:childTnLst>
                                </p:cTn>
                              </p:par>
                              <p:par>
                                <p:cTn fill="hold" id="15" nodeType="withEffect" presetClass="entr" presetID="53" presetSubtype="0">
                                  <p:stCondLst>
                                    <p:cond delay="0"/>
                                  </p:stCondLst>
                                  <p:childTnLst>
                                    <p:set>
                                      <p:cBhvr>
                                        <p:cTn dur="1" fill="hold" id="16">
                                          <p:stCondLst>
                                            <p:cond delay="0"/>
                                          </p:stCondLst>
                                        </p:cTn>
                                        <p:tgtEl>
                                          <p:spTgt spid="21"/>
                                        </p:tgtEl>
                                        <p:attrNameLst>
                                          <p:attrName>style.visibility</p:attrName>
                                        </p:attrNameLst>
                                      </p:cBhvr>
                                      <p:to>
                                        <p:strVal val="visible"/>
                                      </p:to>
                                    </p:set>
                                    <p:anim calcmode="lin" valueType="num">
                                      <p:cBhvr>
                                        <p:cTn dur="500" fill="hold" id="17"/>
                                        <p:tgtEl>
                                          <p:spTgt spid="21"/>
                                        </p:tgtEl>
                                        <p:attrNameLst>
                                          <p:attrName>ppt_w</p:attrName>
                                        </p:attrNameLst>
                                      </p:cBhvr>
                                      <p:tavLst>
                                        <p:tav tm="0">
                                          <p:val>
                                            <p:fltVal val="0"/>
                                          </p:val>
                                        </p:tav>
                                        <p:tav tm="100000">
                                          <p:val>
                                            <p:strVal val="#ppt_w"/>
                                          </p:val>
                                        </p:tav>
                                      </p:tavLst>
                                    </p:anim>
                                    <p:anim calcmode="lin" valueType="num">
                                      <p:cBhvr>
                                        <p:cTn dur="500" fill="hold" id="18"/>
                                        <p:tgtEl>
                                          <p:spTgt spid="21"/>
                                        </p:tgtEl>
                                        <p:attrNameLst>
                                          <p:attrName>ppt_h</p:attrName>
                                        </p:attrNameLst>
                                      </p:cBhvr>
                                      <p:tavLst>
                                        <p:tav tm="0">
                                          <p:val>
                                            <p:fltVal val="0"/>
                                          </p:val>
                                        </p:tav>
                                        <p:tav tm="100000">
                                          <p:val>
                                            <p:strVal val="#ppt_h"/>
                                          </p:val>
                                        </p:tav>
                                      </p:tavLst>
                                    </p:anim>
                                    <p:animEffect filter="fade" transition="in">
                                      <p:cBhvr>
                                        <p:cTn dur="500" id="19"/>
                                        <p:tgtEl>
                                          <p:spTgt spid="21"/>
                                        </p:tgtEl>
                                      </p:cBhvr>
                                    </p:animEffect>
                                  </p:childTnLst>
                                </p:cTn>
                              </p:par>
                              <p:par>
                                <p:cTn fill="hold" id="20" nodeType="withEffect" presetClass="entr" presetID="53" presetSubtype="0">
                                  <p:stCondLst>
                                    <p:cond delay="0"/>
                                  </p:stCondLst>
                                  <p:childTnLst>
                                    <p:set>
                                      <p:cBhvr>
                                        <p:cTn dur="1" fill="hold" id="21">
                                          <p:stCondLst>
                                            <p:cond delay="0"/>
                                          </p:stCondLst>
                                        </p:cTn>
                                        <p:tgtEl>
                                          <p:spTgt spid="27"/>
                                        </p:tgtEl>
                                        <p:attrNameLst>
                                          <p:attrName>style.visibility</p:attrName>
                                        </p:attrNameLst>
                                      </p:cBhvr>
                                      <p:to>
                                        <p:strVal val="visible"/>
                                      </p:to>
                                    </p:set>
                                    <p:anim calcmode="lin" valueType="num">
                                      <p:cBhvr>
                                        <p:cTn dur="500" fill="hold" id="22"/>
                                        <p:tgtEl>
                                          <p:spTgt spid="27"/>
                                        </p:tgtEl>
                                        <p:attrNameLst>
                                          <p:attrName>ppt_w</p:attrName>
                                        </p:attrNameLst>
                                      </p:cBhvr>
                                      <p:tavLst>
                                        <p:tav tm="0">
                                          <p:val>
                                            <p:fltVal val="0"/>
                                          </p:val>
                                        </p:tav>
                                        <p:tav tm="100000">
                                          <p:val>
                                            <p:strVal val="#ppt_w"/>
                                          </p:val>
                                        </p:tav>
                                      </p:tavLst>
                                    </p:anim>
                                    <p:anim calcmode="lin" valueType="num">
                                      <p:cBhvr>
                                        <p:cTn dur="500" fill="hold" id="23"/>
                                        <p:tgtEl>
                                          <p:spTgt spid="27"/>
                                        </p:tgtEl>
                                        <p:attrNameLst>
                                          <p:attrName>ppt_h</p:attrName>
                                        </p:attrNameLst>
                                      </p:cBhvr>
                                      <p:tavLst>
                                        <p:tav tm="0">
                                          <p:val>
                                            <p:fltVal val="0"/>
                                          </p:val>
                                        </p:tav>
                                        <p:tav tm="100000">
                                          <p:val>
                                            <p:strVal val="#ppt_h"/>
                                          </p:val>
                                        </p:tav>
                                      </p:tavLst>
                                    </p:anim>
                                    <p:animEffect filter="fade" transition="in">
                                      <p:cBhvr>
                                        <p:cTn dur="500" id="24"/>
                                        <p:tgtEl>
                                          <p:spTgt spid="27"/>
                                        </p:tgtEl>
                                      </p:cBhvr>
                                    </p:animEffect>
                                  </p:childTnLst>
                                </p:cTn>
                              </p:par>
                              <p:par>
                                <p:cTn fill="hold" id="25" nodeType="withEffect" presetClass="entr" presetID="53" presetSubtype="0">
                                  <p:stCondLst>
                                    <p:cond delay="0"/>
                                  </p:stCondLst>
                                  <p:childTnLst>
                                    <p:set>
                                      <p:cBhvr>
                                        <p:cTn dur="1" fill="hold" id="26">
                                          <p:stCondLst>
                                            <p:cond delay="0"/>
                                          </p:stCondLst>
                                        </p:cTn>
                                        <p:tgtEl>
                                          <p:spTgt spid="31"/>
                                        </p:tgtEl>
                                        <p:attrNameLst>
                                          <p:attrName>style.visibility</p:attrName>
                                        </p:attrNameLst>
                                      </p:cBhvr>
                                      <p:to>
                                        <p:strVal val="visible"/>
                                      </p:to>
                                    </p:set>
                                    <p:anim calcmode="lin" valueType="num">
                                      <p:cBhvr>
                                        <p:cTn dur="500" fill="hold" id="27"/>
                                        <p:tgtEl>
                                          <p:spTgt spid="31"/>
                                        </p:tgtEl>
                                        <p:attrNameLst>
                                          <p:attrName>ppt_w</p:attrName>
                                        </p:attrNameLst>
                                      </p:cBhvr>
                                      <p:tavLst>
                                        <p:tav tm="0">
                                          <p:val>
                                            <p:fltVal val="0"/>
                                          </p:val>
                                        </p:tav>
                                        <p:tav tm="100000">
                                          <p:val>
                                            <p:strVal val="#ppt_w"/>
                                          </p:val>
                                        </p:tav>
                                      </p:tavLst>
                                    </p:anim>
                                    <p:anim calcmode="lin" valueType="num">
                                      <p:cBhvr>
                                        <p:cTn dur="500" fill="hold" id="28"/>
                                        <p:tgtEl>
                                          <p:spTgt spid="31"/>
                                        </p:tgtEl>
                                        <p:attrNameLst>
                                          <p:attrName>ppt_h</p:attrName>
                                        </p:attrNameLst>
                                      </p:cBhvr>
                                      <p:tavLst>
                                        <p:tav tm="0">
                                          <p:val>
                                            <p:fltVal val="0"/>
                                          </p:val>
                                        </p:tav>
                                        <p:tav tm="100000">
                                          <p:val>
                                            <p:strVal val="#ppt_h"/>
                                          </p:val>
                                        </p:tav>
                                      </p:tavLst>
                                    </p:anim>
                                    <p:animEffect filter="fade" transition="in">
                                      <p:cBhvr>
                                        <p:cTn dur="500" id="29"/>
                                        <p:tgtEl>
                                          <p:spTgt spid="3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7" name="组合 16"/>
          <p:cNvGrpSpPr/>
          <p:nvPr/>
        </p:nvGrpSpPr>
        <p:grpSpPr>
          <a:xfrm>
            <a:off x="725424" y="1172718"/>
            <a:ext cx="1712976" cy="1524000"/>
            <a:chOff x="762000" y="2419350"/>
            <a:chExt cx="1712976" cy="1524000"/>
          </a:xfrm>
        </p:grpSpPr>
        <p:sp>
          <p:nvSpPr>
            <p:cNvPr id="18" name="矩形 17"/>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矩形 19"/>
            <p:cNvSpPr/>
            <p:nvPr/>
          </p:nvSpPr>
          <p:spPr>
            <a:xfrm>
              <a:off x="820102"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全面深化改革，构建高水平社会主义市场经济体制</a:t>
              </a:r>
            </a:p>
          </p:txBody>
        </p:sp>
        <p:sp>
          <p:nvSpPr>
            <p:cNvPr id="23" name="矩形 22"/>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a:off x="2681224" y="1172718"/>
            <a:ext cx="1712976" cy="1524000"/>
            <a:chOff x="762000" y="2419350"/>
            <a:chExt cx="1712976" cy="1524000"/>
          </a:xfrm>
        </p:grpSpPr>
        <p:sp>
          <p:nvSpPr>
            <p:cNvPr id="38" name="矩形 37"/>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a:off x="820102"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优化国土空间布局推进区域协调发展和新型城镇化</a:t>
              </a:r>
            </a:p>
          </p:txBody>
        </p:sp>
        <p:sp>
          <p:nvSpPr>
            <p:cNvPr id="40" name="矩形 39"/>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1" name="组合 40"/>
          <p:cNvGrpSpPr/>
          <p:nvPr/>
        </p:nvGrpSpPr>
        <p:grpSpPr>
          <a:xfrm>
            <a:off x="4637024" y="1172718"/>
            <a:ext cx="1712976" cy="1524000"/>
            <a:chOff x="762000" y="2419350"/>
            <a:chExt cx="1712976" cy="1524000"/>
          </a:xfrm>
        </p:grpSpPr>
        <p:sp>
          <p:nvSpPr>
            <p:cNvPr id="42" name="矩形 41"/>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820102"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繁荣发展文化事业和文化产业，提高国家文化软实力</a:t>
              </a:r>
            </a:p>
          </p:txBody>
        </p:sp>
        <p:sp>
          <p:nvSpPr>
            <p:cNvPr id="44" name="矩形 43"/>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5" name="组合 44"/>
          <p:cNvGrpSpPr/>
          <p:nvPr/>
        </p:nvGrpSpPr>
        <p:grpSpPr>
          <a:xfrm>
            <a:off x="6592824" y="1172718"/>
            <a:ext cx="1712976" cy="1524000"/>
            <a:chOff x="762000" y="2419350"/>
            <a:chExt cx="1712976" cy="1524000"/>
          </a:xfrm>
        </p:grpSpPr>
        <p:sp>
          <p:nvSpPr>
            <p:cNvPr id="46" name="矩形 45"/>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820102"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加快国防和军队现代化，实现富国和强军相统一</a:t>
              </a:r>
            </a:p>
          </p:txBody>
        </p:sp>
        <p:sp>
          <p:nvSpPr>
            <p:cNvPr id="49" name="矩形 48"/>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0" name="组合 49"/>
          <p:cNvGrpSpPr/>
          <p:nvPr/>
        </p:nvGrpSpPr>
        <p:grpSpPr>
          <a:xfrm>
            <a:off x="737616" y="2876550"/>
            <a:ext cx="1712976" cy="1524000"/>
            <a:chOff x="762000" y="2419350"/>
            <a:chExt cx="1712976" cy="1524000"/>
          </a:xfrm>
        </p:grpSpPr>
        <p:sp>
          <p:nvSpPr>
            <p:cNvPr id="51" name="矩形 50"/>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矩形 51"/>
            <p:cNvSpPr/>
            <p:nvPr/>
          </p:nvSpPr>
          <p:spPr>
            <a:xfrm>
              <a:off x="984693" y="2576721"/>
              <a:ext cx="1325692"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推动绿色发展促进人与自然和谐共生</a:t>
              </a:r>
            </a:p>
          </p:txBody>
        </p:sp>
        <p:sp>
          <p:nvSpPr>
            <p:cNvPr id="53" name="矩形 52"/>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4" name="组合 53"/>
          <p:cNvGrpSpPr/>
          <p:nvPr/>
        </p:nvGrpSpPr>
        <p:grpSpPr>
          <a:xfrm>
            <a:off x="2693416" y="2876550"/>
            <a:ext cx="1712976" cy="1524000"/>
            <a:chOff x="762000" y="2419350"/>
            <a:chExt cx="1712976" cy="1524000"/>
          </a:xfrm>
        </p:grpSpPr>
        <p:sp>
          <p:nvSpPr>
            <p:cNvPr id="55" name="矩形 54"/>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a:off x="959292" y="2576721"/>
              <a:ext cx="1376492"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改善人民生活品质，提高社会建设水平</a:t>
              </a:r>
            </a:p>
          </p:txBody>
        </p:sp>
        <p:sp>
          <p:nvSpPr>
            <p:cNvPr id="57" name="矩形 56"/>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8" name="组合 57"/>
          <p:cNvGrpSpPr/>
          <p:nvPr/>
        </p:nvGrpSpPr>
        <p:grpSpPr>
          <a:xfrm>
            <a:off x="4649216" y="2876550"/>
            <a:ext cx="1712976" cy="1524000"/>
            <a:chOff x="762000" y="2419350"/>
            <a:chExt cx="1712976" cy="1524000"/>
          </a:xfrm>
        </p:grpSpPr>
        <p:sp>
          <p:nvSpPr>
            <p:cNvPr id="59" name="矩形 58"/>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59"/>
            <p:cNvSpPr/>
            <p:nvPr/>
          </p:nvSpPr>
          <p:spPr>
            <a:xfrm>
              <a:off x="820102"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实行高水平对外开放，开拓合作共赢新局面</a:t>
              </a:r>
            </a:p>
          </p:txBody>
        </p:sp>
        <p:sp>
          <p:nvSpPr>
            <p:cNvPr id="61" name="矩形 60"/>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2" name="组合 61"/>
          <p:cNvGrpSpPr/>
          <p:nvPr/>
        </p:nvGrpSpPr>
        <p:grpSpPr>
          <a:xfrm>
            <a:off x="6605016" y="2876550"/>
            <a:ext cx="1712976" cy="1524000"/>
            <a:chOff x="762000" y="2419350"/>
            <a:chExt cx="1712976" cy="1524000"/>
          </a:xfrm>
        </p:grpSpPr>
        <p:sp>
          <p:nvSpPr>
            <p:cNvPr id="63" name="矩形 62"/>
            <p:cNvSpPr/>
            <p:nvPr/>
          </p:nvSpPr>
          <p:spPr>
            <a:xfrm>
              <a:off x="762000" y="2419350"/>
              <a:ext cx="1712976" cy="12954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矩形 63"/>
            <p:cNvSpPr/>
            <p:nvPr/>
          </p:nvSpPr>
          <p:spPr>
            <a:xfrm>
              <a:off x="820101" y="2576721"/>
              <a:ext cx="1654873" cy="1051560"/>
            </a:xfrm>
            <a:prstGeom prst="rect">
              <a:avLst/>
            </a:prstGeom>
          </p:spPr>
          <p:txBody>
            <a:bodyPr wrap="square">
              <a:spAutoFit/>
            </a:bodyPr>
            <a:lstStyle/>
            <a:p>
              <a:pPr algn="ctr">
                <a:lnSpc>
                  <a:spcPct val="150000"/>
                </a:lnSpc>
              </a:pPr>
              <a:r>
                <a:rPr altLang="en-US" lang="zh-CN" sz="1400">
                  <a:solidFill>
                    <a:schemeClr val="tx1">
                      <a:lumMod val="85000"/>
                      <a:lumOff val="15000"/>
                    </a:schemeClr>
                  </a:solidFill>
                  <a:latin typeface="+mn-ea"/>
                </a:rPr>
                <a:t>统筹发展和安全</a:t>
              </a:r>
            </a:p>
            <a:p>
              <a:pPr algn="ctr">
                <a:lnSpc>
                  <a:spcPct val="150000"/>
                </a:lnSpc>
              </a:pPr>
              <a:r>
                <a:rPr altLang="en-US" lang="zh-CN" sz="1400">
                  <a:solidFill>
                    <a:schemeClr val="tx1">
                      <a:lumMod val="85000"/>
                      <a:lumOff val="15000"/>
                    </a:schemeClr>
                  </a:solidFill>
                  <a:latin typeface="+mn-ea"/>
                </a:rPr>
                <a:t>建设更高水平的平安中国</a:t>
              </a:r>
            </a:p>
          </p:txBody>
        </p:sp>
        <p:sp>
          <p:nvSpPr>
            <p:cNvPr id="65" name="矩形 64"/>
            <p:cNvSpPr/>
            <p:nvPr/>
          </p:nvSpPr>
          <p:spPr>
            <a:xfrm>
              <a:off x="762000" y="3714750"/>
              <a:ext cx="1712976" cy="22860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646538540"/>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17"/>
                                        </p:tgtEl>
                                        <p:attrNameLst>
                                          <p:attrName>style.visibility</p:attrName>
                                        </p:attrNameLst>
                                      </p:cBhvr>
                                      <p:to>
                                        <p:strVal val="visible"/>
                                      </p:to>
                                    </p:set>
                                    <p:anim calcmode="lin" valueType="num">
                                      <p:cBhvr>
                                        <p:cTn dur="500" fill="hold" id="7"/>
                                        <p:tgtEl>
                                          <p:spTgt spid="17"/>
                                        </p:tgtEl>
                                        <p:attrNameLst>
                                          <p:attrName>ppt_w</p:attrName>
                                        </p:attrNameLst>
                                      </p:cBhvr>
                                      <p:tavLst>
                                        <p:tav tm="0">
                                          <p:val>
                                            <p:fltVal val="0"/>
                                          </p:val>
                                        </p:tav>
                                        <p:tav tm="100000">
                                          <p:val>
                                            <p:strVal val="#ppt_w"/>
                                          </p:val>
                                        </p:tav>
                                      </p:tavLst>
                                    </p:anim>
                                    <p:anim calcmode="lin" valueType="num">
                                      <p:cBhvr>
                                        <p:cTn dur="500" fill="hold" id="8"/>
                                        <p:tgtEl>
                                          <p:spTgt spid="17"/>
                                        </p:tgtEl>
                                        <p:attrNameLst>
                                          <p:attrName>ppt_h</p:attrName>
                                        </p:attrNameLst>
                                      </p:cBhvr>
                                      <p:tavLst>
                                        <p:tav tm="0">
                                          <p:val>
                                            <p:fltVal val="0"/>
                                          </p:val>
                                        </p:tav>
                                        <p:tav tm="100000">
                                          <p:val>
                                            <p:strVal val="#ppt_h"/>
                                          </p:val>
                                        </p:tav>
                                      </p:tavLst>
                                    </p:anim>
                                    <p:animEffect filter="fade" transition="in">
                                      <p:cBhvr>
                                        <p:cTn dur="500" id="9"/>
                                        <p:tgtEl>
                                          <p:spTgt spid="17"/>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53" presetSubtype="0">
                                  <p:stCondLst>
                                    <p:cond delay="0"/>
                                  </p:stCondLst>
                                  <p:childTnLst>
                                    <p:set>
                                      <p:cBhvr>
                                        <p:cTn dur="1" fill="hold" id="13">
                                          <p:stCondLst>
                                            <p:cond delay="0"/>
                                          </p:stCondLst>
                                        </p:cTn>
                                        <p:tgtEl>
                                          <p:spTgt spid="37"/>
                                        </p:tgtEl>
                                        <p:attrNameLst>
                                          <p:attrName>style.visibility</p:attrName>
                                        </p:attrNameLst>
                                      </p:cBhvr>
                                      <p:to>
                                        <p:strVal val="visible"/>
                                      </p:to>
                                    </p:set>
                                    <p:anim calcmode="lin" valueType="num">
                                      <p:cBhvr>
                                        <p:cTn dur="500" fill="hold" id="14"/>
                                        <p:tgtEl>
                                          <p:spTgt spid="37"/>
                                        </p:tgtEl>
                                        <p:attrNameLst>
                                          <p:attrName>ppt_w</p:attrName>
                                        </p:attrNameLst>
                                      </p:cBhvr>
                                      <p:tavLst>
                                        <p:tav tm="0">
                                          <p:val>
                                            <p:fltVal val="0"/>
                                          </p:val>
                                        </p:tav>
                                        <p:tav tm="100000">
                                          <p:val>
                                            <p:strVal val="#ppt_w"/>
                                          </p:val>
                                        </p:tav>
                                      </p:tavLst>
                                    </p:anim>
                                    <p:anim calcmode="lin" valueType="num">
                                      <p:cBhvr>
                                        <p:cTn dur="500" fill="hold" id="15"/>
                                        <p:tgtEl>
                                          <p:spTgt spid="37"/>
                                        </p:tgtEl>
                                        <p:attrNameLst>
                                          <p:attrName>ppt_h</p:attrName>
                                        </p:attrNameLst>
                                      </p:cBhvr>
                                      <p:tavLst>
                                        <p:tav tm="0">
                                          <p:val>
                                            <p:fltVal val="0"/>
                                          </p:val>
                                        </p:tav>
                                        <p:tav tm="100000">
                                          <p:val>
                                            <p:strVal val="#ppt_h"/>
                                          </p:val>
                                        </p:tav>
                                      </p:tavLst>
                                    </p:anim>
                                    <p:animEffect filter="fade" transition="in">
                                      <p:cBhvr>
                                        <p:cTn dur="500" id="16"/>
                                        <p:tgtEl>
                                          <p:spTgt spid="37"/>
                                        </p:tgtEl>
                                      </p:cBhvr>
                                    </p:animEffect>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53" presetSubtype="0">
                                  <p:stCondLst>
                                    <p:cond delay="0"/>
                                  </p:stCondLst>
                                  <p:childTnLst>
                                    <p:set>
                                      <p:cBhvr>
                                        <p:cTn dur="1" fill="hold" id="20">
                                          <p:stCondLst>
                                            <p:cond delay="0"/>
                                          </p:stCondLst>
                                        </p:cTn>
                                        <p:tgtEl>
                                          <p:spTgt spid="41"/>
                                        </p:tgtEl>
                                        <p:attrNameLst>
                                          <p:attrName>style.visibility</p:attrName>
                                        </p:attrNameLst>
                                      </p:cBhvr>
                                      <p:to>
                                        <p:strVal val="visible"/>
                                      </p:to>
                                    </p:set>
                                    <p:anim calcmode="lin" valueType="num">
                                      <p:cBhvr>
                                        <p:cTn dur="500" fill="hold" id="21"/>
                                        <p:tgtEl>
                                          <p:spTgt spid="41"/>
                                        </p:tgtEl>
                                        <p:attrNameLst>
                                          <p:attrName>ppt_w</p:attrName>
                                        </p:attrNameLst>
                                      </p:cBhvr>
                                      <p:tavLst>
                                        <p:tav tm="0">
                                          <p:val>
                                            <p:fltVal val="0"/>
                                          </p:val>
                                        </p:tav>
                                        <p:tav tm="100000">
                                          <p:val>
                                            <p:strVal val="#ppt_w"/>
                                          </p:val>
                                        </p:tav>
                                      </p:tavLst>
                                    </p:anim>
                                    <p:anim calcmode="lin" valueType="num">
                                      <p:cBhvr>
                                        <p:cTn dur="500" fill="hold" id="22"/>
                                        <p:tgtEl>
                                          <p:spTgt spid="41"/>
                                        </p:tgtEl>
                                        <p:attrNameLst>
                                          <p:attrName>ppt_h</p:attrName>
                                        </p:attrNameLst>
                                      </p:cBhvr>
                                      <p:tavLst>
                                        <p:tav tm="0">
                                          <p:val>
                                            <p:fltVal val="0"/>
                                          </p:val>
                                        </p:tav>
                                        <p:tav tm="100000">
                                          <p:val>
                                            <p:strVal val="#ppt_h"/>
                                          </p:val>
                                        </p:tav>
                                      </p:tavLst>
                                    </p:anim>
                                    <p:animEffect filter="fade" transition="in">
                                      <p:cBhvr>
                                        <p:cTn dur="500" id="23"/>
                                        <p:tgtEl>
                                          <p:spTgt spid="41"/>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53" presetSubtype="0">
                                  <p:stCondLst>
                                    <p:cond delay="0"/>
                                  </p:stCondLst>
                                  <p:childTnLst>
                                    <p:set>
                                      <p:cBhvr>
                                        <p:cTn dur="1" fill="hold" id="27">
                                          <p:stCondLst>
                                            <p:cond delay="0"/>
                                          </p:stCondLst>
                                        </p:cTn>
                                        <p:tgtEl>
                                          <p:spTgt spid="45"/>
                                        </p:tgtEl>
                                        <p:attrNameLst>
                                          <p:attrName>style.visibility</p:attrName>
                                        </p:attrNameLst>
                                      </p:cBhvr>
                                      <p:to>
                                        <p:strVal val="visible"/>
                                      </p:to>
                                    </p:set>
                                    <p:anim calcmode="lin" valueType="num">
                                      <p:cBhvr>
                                        <p:cTn dur="500" fill="hold" id="28"/>
                                        <p:tgtEl>
                                          <p:spTgt spid="45"/>
                                        </p:tgtEl>
                                        <p:attrNameLst>
                                          <p:attrName>ppt_w</p:attrName>
                                        </p:attrNameLst>
                                      </p:cBhvr>
                                      <p:tavLst>
                                        <p:tav tm="0">
                                          <p:val>
                                            <p:fltVal val="0"/>
                                          </p:val>
                                        </p:tav>
                                        <p:tav tm="100000">
                                          <p:val>
                                            <p:strVal val="#ppt_w"/>
                                          </p:val>
                                        </p:tav>
                                      </p:tavLst>
                                    </p:anim>
                                    <p:anim calcmode="lin" valueType="num">
                                      <p:cBhvr>
                                        <p:cTn dur="500" fill="hold" id="29"/>
                                        <p:tgtEl>
                                          <p:spTgt spid="45"/>
                                        </p:tgtEl>
                                        <p:attrNameLst>
                                          <p:attrName>ppt_h</p:attrName>
                                        </p:attrNameLst>
                                      </p:cBhvr>
                                      <p:tavLst>
                                        <p:tav tm="0">
                                          <p:val>
                                            <p:fltVal val="0"/>
                                          </p:val>
                                        </p:tav>
                                        <p:tav tm="100000">
                                          <p:val>
                                            <p:strVal val="#ppt_h"/>
                                          </p:val>
                                        </p:tav>
                                      </p:tavLst>
                                    </p:anim>
                                    <p:animEffect filter="fade" transition="in">
                                      <p:cBhvr>
                                        <p:cTn dur="500" id="30"/>
                                        <p:tgtEl>
                                          <p:spTgt spid="45"/>
                                        </p:tgtEl>
                                      </p:cBhvr>
                                    </p:animEffect>
                                  </p:childTnLst>
                                </p:cTn>
                              </p:par>
                            </p:childTnLst>
                          </p:cTn>
                        </p:par>
                      </p:childTnLst>
                    </p:cTn>
                  </p:par>
                  <p:par>
                    <p:cTn fill="hold" id="31" nodeType="clickPar">
                      <p:stCondLst>
                        <p:cond delay="indefinite"/>
                      </p:stCondLst>
                      <p:childTnLst>
                        <p:par>
                          <p:cTn fill="hold" id="32" nodeType="afterGroup">
                            <p:stCondLst>
                              <p:cond delay="0"/>
                            </p:stCondLst>
                            <p:childTnLst>
                              <p:par>
                                <p:cTn fill="hold" id="33" nodeType="clickEffect" presetClass="entr" presetID="53" presetSubtype="0">
                                  <p:stCondLst>
                                    <p:cond delay="0"/>
                                  </p:stCondLst>
                                  <p:childTnLst>
                                    <p:set>
                                      <p:cBhvr>
                                        <p:cTn dur="1" fill="hold" id="34">
                                          <p:stCondLst>
                                            <p:cond delay="0"/>
                                          </p:stCondLst>
                                        </p:cTn>
                                        <p:tgtEl>
                                          <p:spTgt spid="50"/>
                                        </p:tgtEl>
                                        <p:attrNameLst>
                                          <p:attrName>style.visibility</p:attrName>
                                        </p:attrNameLst>
                                      </p:cBhvr>
                                      <p:to>
                                        <p:strVal val="visible"/>
                                      </p:to>
                                    </p:set>
                                    <p:anim calcmode="lin" valueType="num">
                                      <p:cBhvr>
                                        <p:cTn dur="500" fill="hold" id="35"/>
                                        <p:tgtEl>
                                          <p:spTgt spid="50"/>
                                        </p:tgtEl>
                                        <p:attrNameLst>
                                          <p:attrName>ppt_w</p:attrName>
                                        </p:attrNameLst>
                                      </p:cBhvr>
                                      <p:tavLst>
                                        <p:tav tm="0">
                                          <p:val>
                                            <p:fltVal val="0"/>
                                          </p:val>
                                        </p:tav>
                                        <p:tav tm="100000">
                                          <p:val>
                                            <p:strVal val="#ppt_w"/>
                                          </p:val>
                                        </p:tav>
                                      </p:tavLst>
                                    </p:anim>
                                    <p:anim calcmode="lin" valueType="num">
                                      <p:cBhvr>
                                        <p:cTn dur="500" fill="hold" id="36"/>
                                        <p:tgtEl>
                                          <p:spTgt spid="50"/>
                                        </p:tgtEl>
                                        <p:attrNameLst>
                                          <p:attrName>ppt_h</p:attrName>
                                        </p:attrNameLst>
                                      </p:cBhvr>
                                      <p:tavLst>
                                        <p:tav tm="0">
                                          <p:val>
                                            <p:fltVal val="0"/>
                                          </p:val>
                                        </p:tav>
                                        <p:tav tm="100000">
                                          <p:val>
                                            <p:strVal val="#ppt_h"/>
                                          </p:val>
                                        </p:tav>
                                      </p:tavLst>
                                    </p:anim>
                                    <p:animEffect filter="fade" transition="in">
                                      <p:cBhvr>
                                        <p:cTn dur="500" id="37"/>
                                        <p:tgtEl>
                                          <p:spTgt spid="50"/>
                                        </p:tgtEl>
                                      </p:cBhvr>
                                    </p:animEffect>
                                  </p:childTnLst>
                                </p:cTn>
                              </p:par>
                            </p:childTnLst>
                          </p:cTn>
                        </p:par>
                      </p:childTnLst>
                    </p:cTn>
                  </p:par>
                  <p:par>
                    <p:cTn fill="hold" id="38" nodeType="clickPar">
                      <p:stCondLst>
                        <p:cond delay="indefinite"/>
                      </p:stCondLst>
                      <p:childTnLst>
                        <p:par>
                          <p:cTn fill="hold" id="39" nodeType="afterGroup">
                            <p:stCondLst>
                              <p:cond delay="0"/>
                            </p:stCondLst>
                            <p:childTnLst>
                              <p:par>
                                <p:cTn fill="hold" id="40" nodeType="clickEffect" presetClass="entr" presetID="53" presetSubtype="0">
                                  <p:stCondLst>
                                    <p:cond delay="0"/>
                                  </p:stCondLst>
                                  <p:childTnLst>
                                    <p:set>
                                      <p:cBhvr>
                                        <p:cTn dur="1" fill="hold" id="41">
                                          <p:stCondLst>
                                            <p:cond delay="0"/>
                                          </p:stCondLst>
                                        </p:cTn>
                                        <p:tgtEl>
                                          <p:spTgt spid="54"/>
                                        </p:tgtEl>
                                        <p:attrNameLst>
                                          <p:attrName>style.visibility</p:attrName>
                                        </p:attrNameLst>
                                      </p:cBhvr>
                                      <p:to>
                                        <p:strVal val="visible"/>
                                      </p:to>
                                    </p:set>
                                    <p:anim calcmode="lin" valueType="num">
                                      <p:cBhvr>
                                        <p:cTn dur="500" fill="hold" id="42"/>
                                        <p:tgtEl>
                                          <p:spTgt spid="54"/>
                                        </p:tgtEl>
                                        <p:attrNameLst>
                                          <p:attrName>ppt_w</p:attrName>
                                        </p:attrNameLst>
                                      </p:cBhvr>
                                      <p:tavLst>
                                        <p:tav tm="0">
                                          <p:val>
                                            <p:fltVal val="0"/>
                                          </p:val>
                                        </p:tav>
                                        <p:tav tm="100000">
                                          <p:val>
                                            <p:strVal val="#ppt_w"/>
                                          </p:val>
                                        </p:tav>
                                      </p:tavLst>
                                    </p:anim>
                                    <p:anim calcmode="lin" valueType="num">
                                      <p:cBhvr>
                                        <p:cTn dur="500" fill="hold" id="43"/>
                                        <p:tgtEl>
                                          <p:spTgt spid="54"/>
                                        </p:tgtEl>
                                        <p:attrNameLst>
                                          <p:attrName>ppt_h</p:attrName>
                                        </p:attrNameLst>
                                      </p:cBhvr>
                                      <p:tavLst>
                                        <p:tav tm="0">
                                          <p:val>
                                            <p:fltVal val="0"/>
                                          </p:val>
                                        </p:tav>
                                        <p:tav tm="100000">
                                          <p:val>
                                            <p:strVal val="#ppt_h"/>
                                          </p:val>
                                        </p:tav>
                                      </p:tavLst>
                                    </p:anim>
                                    <p:animEffect filter="fade" transition="in">
                                      <p:cBhvr>
                                        <p:cTn dur="500" id="44"/>
                                        <p:tgtEl>
                                          <p:spTgt spid="54"/>
                                        </p:tgtEl>
                                      </p:cBhvr>
                                    </p:animEffect>
                                  </p:childTnLst>
                                </p:cTn>
                              </p:par>
                            </p:childTnLst>
                          </p:cTn>
                        </p:par>
                      </p:childTnLst>
                    </p:cTn>
                  </p:par>
                  <p:par>
                    <p:cTn fill="hold" id="45" nodeType="clickPar">
                      <p:stCondLst>
                        <p:cond delay="indefinite"/>
                      </p:stCondLst>
                      <p:childTnLst>
                        <p:par>
                          <p:cTn fill="hold" id="46" nodeType="afterGroup">
                            <p:stCondLst>
                              <p:cond delay="0"/>
                            </p:stCondLst>
                            <p:childTnLst>
                              <p:par>
                                <p:cTn fill="hold" id="47" nodeType="clickEffect" presetClass="entr" presetID="53" presetSubtype="0">
                                  <p:stCondLst>
                                    <p:cond delay="0"/>
                                  </p:stCondLst>
                                  <p:childTnLst>
                                    <p:set>
                                      <p:cBhvr>
                                        <p:cTn dur="1" fill="hold" id="48">
                                          <p:stCondLst>
                                            <p:cond delay="0"/>
                                          </p:stCondLst>
                                        </p:cTn>
                                        <p:tgtEl>
                                          <p:spTgt spid="58"/>
                                        </p:tgtEl>
                                        <p:attrNameLst>
                                          <p:attrName>style.visibility</p:attrName>
                                        </p:attrNameLst>
                                      </p:cBhvr>
                                      <p:to>
                                        <p:strVal val="visible"/>
                                      </p:to>
                                    </p:set>
                                    <p:anim calcmode="lin" valueType="num">
                                      <p:cBhvr>
                                        <p:cTn dur="500" fill="hold" id="49"/>
                                        <p:tgtEl>
                                          <p:spTgt spid="58"/>
                                        </p:tgtEl>
                                        <p:attrNameLst>
                                          <p:attrName>ppt_w</p:attrName>
                                        </p:attrNameLst>
                                      </p:cBhvr>
                                      <p:tavLst>
                                        <p:tav tm="0">
                                          <p:val>
                                            <p:fltVal val="0"/>
                                          </p:val>
                                        </p:tav>
                                        <p:tav tm="100000">
                                          <p:val>
                                            <p:strVal val="#ppt_w"/>
                                          </p:val>
                                        </p:tav>
                                      </p:tavLst>
                                    </p:anim>
                                    <p:anim calcmode="lin" valueType="num">
                                      <p:cBhvr>
                                        <p:cTn dur="500" fill="hold" id="50"/>
                                        <p:tgtEl>
                                          <p:spTgt spid="58"/>
                                        </p:tgtEl>
                                        <p:attrNameLst>
                                          <p:attrName>ppt_h</p:attrName>
                                        </p:attrNameLst>
                                      </p:cBhvr>
                                      <p:tavLst>
                                        <p:tav tm="0">
                                          <p:val>
                                            <p:fltVal val="0"/>
                                          </p:val>
                                        </p:tav>
                                        <p:tav tm="100000">
                                          <p:val>
                                            <p:strVal val="#ppt_h"/>
                                          </p:val>
                                        </p:tav>
                                      </p:tavLst>
                                    </p:anim>
                                    <p:animEffect filter="fade" transition="in">
                                      <p:cBhvr>
                                        <p:cTn dur="500" id="51"/>
                                        <p:tgtEl>
                                          <p:spTgt spid="58"/>
                                        </p:tgtEl>
                                      </p:cBhvr>
                                    </p:animEffect>
                                  </p:childTnLst>
                                </p:cTn>
                              </p:par>
                            </p:childTnLst>
                          </p:cTn>
                        </p:par>
                      </p:childTnLst>
                    </p:cTn>
                  </p:par>
                  <p:par>
                    <p:cTn fill="hold" id="52" nodeType="clickPar">
                      <p:stCondLst>
                        <p:cond delay="indefinite"/>
                      </p:stCondLst>
                      <p:childTnLst>
                        <p:par>
                          <p:cTn fill="hold" id="53" nodeType="afterGroup">
                            <p:stCondLst>
                              <p:cond delay="0"/>
                            </p:stCondLst>
                            <p:childTnLst>
                              <p:par>
                                <p:cTn fill="hold" id="54" nodeType="clickEffect" presetClass="entr" presetID="53" presetSubtype="0">
                                  <p:stCondLst>
                                    <p:cond delay="0"/>
                                  </p:stCondLst>
                                  <p:childTnLst>
                                    <p:set>
                                      <p:cBhvr>
                                        <p:cTn dur="1" fill="hold" id="55">
                                          <p:stCondLst>
                                            <p:cond delay="0"/>
                                          </p:stCondLst>
                                        </p:cTn>
                                        <p:tgtEl>
                                          <p:spTgt spid="62"/>
                                        </p:tgtEl>
                                        <p:attrNameLst>
                                          <p:attrName>style.visibility</p:attrName>
                                        </p:attrNameLst>
                                      </p:cBhvr>
                                      <p:to>
                                        <p:strVal val="visible"/>
                                      </p:to>
                                    </p:set>
                                    <p:anim calcmode="lin" valueType="num">
                                      <p:cBhvr>
                                        <p:cTn dur="500" fill="hold" id="56"/>
                                        <p:tgtEl>
                                          <p:spTgt spid="62"/>
                                        </p:tgtEl>
                                        <p:attrNameLst>
                                          <p:attrName>ppt_w</p:attrName>
                                        </p:attrNameLst>
                                      </p:cBhvr>
                                      <p:tavLst>
                                        <p:tav tm="0">
                                          <p:val>
                                            <p:fltVal val="0"/>
                                          </p:val>
                                        </p:tav>
                                        <p:tav tm="100000">
                                          <p:val>
                                            <p:strVal val="#ppt_w"/>
                                          </p:val>
                                        </p:tav>
                                      </p:tavLst>
                                    </p:anim>
                                    <p:anim calcmode="lin" valueType="num">
                                      <p:cBhvr>
                                        <p:cTn dur="500" fill="hold" id="57"/>
                                        <p:tgtEl>
                                          <p:spTgt spid="62"/>
                                        </p:tgtEl>
                                        <p:attrNameLst>
                                          <p:attrName>ppt_h</p:attrName>
                                        </p:attrNameLst>
                                      </p:cBhvr>
                                      <p:tavLst>
                                        <p:tav tm="0">
                                          <p:val>
                                            <p:fltVal val="0"/>
                                          </p:val>
                                        </p:tav>
                                        <p:tav tm="100000">
                                          <p:val>
                                            <p:strVal val="#ppt_h"/>
                                          </p:val>
                                        </p:tav>
                                      </p:tavLst>
                                    </p:anim>
                                    <p:animEffect filter="fade" transition="in">
                                      <p:cBhvr>
                                        <p:cTn dur="500" id="58"/>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r="21071"/>
          <a:stretch>
            <a:fillRect/>
          </a:stretch>
        </p:blipFill>
        <p:spPr>
          <a:xfrm>
            <a:off x="4444089" y="4047585"/>
            <a:ext cx="2794911" cy="833919"/>
          </a:xfrm>
          <a:prstGeom prst="rect">
            <a:avLst/>
          </a:prstGeom>
        </p:spPr>
      </p:pic>
      <p:pic>
        <p:nvPicPr>
          <p:cNvPr id="2" name="图片 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2279507" y="4047585"/>
            <a:ext cx="3541056" cy="833919"/>
          </a:xfrm>
          <a:prstGeom prst="rect">
            <a:avLst/>
          </a:prstGeom>
        </p:spPr>
      </p:pic>
      <p:pic>
        <p:nvPicPr>
          <p:cNvPr id="70" name="图片 69"/>
          <p:cNvPicPr>
            <a:picLocks noChangeAspect="1"/>
          </p:cNvPicPr>
          <p:nvPr/>
        </p:nvPicPr>
        <p:blipFill>
          <a:blip r:embed="rId4">
            <a:extLst>
              <a:ext uri="{28A0092B-C50C-407E-A947-70E740481C1C}">
                <a14:useLocalDpi val="0"/>
              </a:ext>
            </a:extLst>
          </a:blip>
          <a:stretch>
            <a:fillRect/>
          </a:stretch>
        </p:blipFill>
        <p:spPr>
          <a:xfrm rot="19628312">
            <a:off x="6758913" y="2904985"/>
            <a:ext cx="2569829" cy="2358669"/>
          </a:xfrm>
          <a:prstGeom prst="rect">
            <a:avLst/>
          </a:prstGeom>
        </p:spPr>
      </p:pic>
      <p:pic>
        <p:nvPicPr>
          <p:cNvPr id="58" name="图片 57"/>
          <p:cNvPicPr>
            <a:picLocks noChangeAspect="1"/>
          </p:cNvPicPr>
          <p:nvPr/>
        </p:nvPicPr>
        <p:blipFill>
          <a:blip r:embed="rId5">
            <a:extLst>
              <a:ext uri="{28A0092B-C50C-407E-A947-70E740481C1C}">
                <a14:useLocalDpi val="0"/>
              </a:ext>
            </a:extLst>
          </a:blip>
          <a:stretch>
            <a:fillRect/>
          </a:stretch>
        </p:blipFill>
        <p:spPr>
          <a:xfrm flipH="1">
            <a:off x="84038" y="2724150"/>
            <a:ext cx="1710388" cy="1824026"/>
          </a:xfrm>
          <a:prstGeom prst="rect">
            <a:avLst/>
          </a:prstGeom>
        </p:spPr>
      </p:pic>
      <p:pic>
        <p:nvPicPr>
          <p:cNvPr id="72" name="图片 71"/>
          <p:cNvPicPr>
            <a:picLocks noChangeAspect="1"/>
          </p:cNvPicPr>
          <p:nvPr/>
        </p:nvPicPr>
        <p:blipFill>
          <a:blip r:embed="rId6">
            <a:extLst>
              <a:ext uri="{28A0092B-C50C-407E-A947-70E740481C1C}">
                <a14:useLocalDpi val="0"/>
              </a:ext>
            </a:extLst>
          </a:blip>
          <a:stretch>
            <a:fillRect/>
          </a:stretch>
        </p:blipFill>
        <p:spPr>
          <a:xfrm>
            <a:off x="-12986" y="4045685"/>
            <a:ext cx="9156986" cy="1097815"/>
          </a:xfrm>
          <a:prstGeom prst="rect">
            <a:avLst/>
          </a:prstGeom>
        </p:spPr>
      </p:pic>
      <p:pic>
        <p:nvPicPr>
          <p:cNvPr id="4" name="图片 3"/>
          <p:cNvPicPr>
            <a:picLocks noChangeAspect="1"/>
          </p:cNvPicPr>
          <p:nvPr/>
        </p:nvPicPr>
        <p:blipFill>
          <a:blip r:embed="rId7">
            <a:extLst>
              <a:ext uri="{28A0092B-C50C-407E-A947-70E740481C1C}">
                <a14:useLocalDpi val="0"/>
              </a:ext>
            </a:extLst>
          </a:blip>
          <a:srcRect l="38507" t="45585"/>
          <a:stretch>
            <a:fillRect/>
          </a:stretch>
        </p:blipFill>
        <p:spPr>
          <a:xfrm flipH="1">
            <a:off x="6851422" y="-19050"/>
            <a:ext cx="2292578" cy="1074646"/>
          </a:xfrm>
          <a:prstGeom prst="rect">
            <a:avLst/>
          </a:prstGeom>
        </p:spPr>
      </p:pic>
      <p:sp>
        <p:nvSpPr>
          <p:cNvPr id="24" name="文本"/>
          <p:cNvSpPr/>
          <p:nvPr>
            <p:custDataLst>
              <p:tags r:id="rId8"/>
            </p:custDataLst>
          </p:nvPr>
        </p:nvSpPr>
        <p:spPr>
          <a:xfrm>
            <a:off x="1371600" y="2114550"/>
            <a:ext cx="6612731" cy="640080"/>
          </a:xfrm>
          <a:prstGeom prst="rect">
            <a:avLst/>
          </a:prstGeom>
          <a:noFill/>
          <a:effectLst/>
        </p:spPr>
        <p:txBody>
          <a:bodyPr wrap="square">
            <a:spAutoFit/>
          </a:bodyPr>
          <a:lstStyle/>
          <a:p>
            <a:pPr algn="ctr" defTabSz="685800">
              <a:tabLst>
                <a:tab pos="1947386"/>
              </a:tabLst>
            </a:pPr>
            <a:r>
              <a:rPr altLang="en-US" b="1" lang="zh-CN" sz="3600">
                <a:solidFill>
                  <a:schemeClr val="accent1"/>
                </a:solidFill>
                <a:latin typeface="+mn-ea"/>
                <a:sym typeface="+mn-ea"/>
              </a:rPr>
              <a:t>十九届五中全会十四个关键词</a:t>
            </a:r>
          </a:p>
        </p:txBody>
      </p:sp>
      <p:grpSp>
        <p:nvGrpSpPr>
          <p:cNvPr id="3" name="组合 2"/>
          <p:cNvGrpSpPr/>
          <p:nvPr/>
        </p:nvGrpSpPr>
        <p:grpSpPr>
          <a:xfrm>
            <a:off x="2133600" y="1430494"/>
            <a:ext cx="5041314" cy="707886"/>
            <a:chOff x="2045286" y="1352550"/>
            <a:chExt cx="5041314" cy="707886"/>
          </a:xfrm>
        </p:grpSpPr>
        <p:sp>
          <p:nvSpPr>
            <p:cNvPr id="23" name="文本"/>
            <p:cNvSpPr/>
            <p:nvPr>
              <p:custDataLst>
                <p:tags r:id="rId9"/>
              </p:custDataLst>
            </p:nvPr>
          </p:nvSpPr>
          <p:spPr>
            <a:xfrm>
              <a:off x="3204248" y="1352550"/>
              <a:ext cx="2764024" cy="701040"/>
            </a:xfrm>
            <a:prstGeom prst="rect">
              <a:avLst/>
            </a:prstGeom>
            <a:effectLst/>
          </p:spPr>
          <p:txBody>
            <a:bodyPr wrap="square">
              <a:spAutoFit/>
            </a:bodyPr>
            <a:lstStyle/>
            <a:p>
              <a:pPr algn="ctr"/>
              <a:r>
                <a:rPr altLang="en-US" kern="100" lang="zh-CN" smtClean="0" sz="4000">
                  <a:solidFill>
                    <a:schemeClr val="accent1"/>
                  </a:solidFill>
                  <a:latin typeface="+mn-ea"/>
                  <a:cs charset="-122" panose="02010600000101010101" typeface="汉仪长美黑简"/>
                </a:rPr>
                <a:t>第四部分</a:t>
              </a:r>
            </a:p>
          </p:txBody>
        </p:sp>
        <p:grpSp>
          <p:nvGrpSpPr>
            <p:cNvPr id="39" name="组合 38"/>
            <p:cNvGrpSpPr/>
            <p:nvPr/>
          </p:nvGrpSpPr>
          <p:grpSpPr>
            <a:xfrm>
              <a:off x="5754414" y="1602563"/>
              <a:ext cx="1332186" cy="277665"/>
              <a:chOff x="1621651" y="1233704"/>
              <a:chExt cx="1740810" cy="362835"/>
            </a:xfrm>
            <a:solidFill>
              <a:schemeClr val="accent1"/>
            </a:solidFill>
          </p:grpSpPr>
          <p:sp>
            <p:nvSpPr>
              <p:cNvPr id="43" name="五角星 4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五角星 4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五角星 4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6" name="组合 45"/>
            <p:cNvGrpSpPr/>
            <p:nvPr/>
          </p:nvGrpSpPr>
          <p:grpSpPr>
            <a:xfrm>
              <a:off x="2045286" y="1581150"/>
              <a:ext cx="1332186" cy="277665"/>
              <a:chOff x="1621651" y="1233704"/>
              <a:chExt cx="1740810" cy="362835"/>
            </a:xfrm>
            <a:solidFill>
              <a:schemeClr val="accent1"/>
            </a:solidFill>
          </p:grpSpPr>
          <p:sp>
            <p:nvSpPr>
              <p:cNvPr id="47" name="五角星 46"/>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五角星 59"/>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五角星 60"/>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2" name="矩形 61"/>
          <p:cNvSpPr/>
          <p:nvPr/>
        </p:nvSpPr>
        <p:spPr>
          <a:xfrm>
            <a:off x="1828800" y="2800350"/>
            <a:ext cx="5685823"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pic>
        <p:nvPicPr>
          <p:cNvPr id="63" name="图片 62"/>
          <p:cNvPicPr>
            <a:picLocks noChangeAspect="1"/>
          </p:cNvPicPr>
          <p:nvPr/>
        </p:nvPicPr>
        <p:blipFill>
          <a:blip r:embed="rId10">
            <a:extLst>
              <a:ext uri="{28A0092B-C50C-407E-A947-70E740481C1C}">
                <a14:useLocalDpi val="0"/>
              </a:ext>
            </a:extLst>
          </a:blip>
          <a:stretch>
            <a:fillRect/>
          </a:stretch>
        </p:blipFill>
        <p:spPr>
          <a:xfrm>
            <a:off x="581951" y="652709"/>
            <a:ext cx="1212476" cy="848544"/>
          </a:xfrm>
          <a:prstGeom prst="rect">
            <a:avLst/>
          </a:prstGeom>
        </p:spPr>
      </p:pic>
    </p:spTree>
    <p:extLst>
      <p:ext uri="{BB962C8B-B14F-4D97-AF65-F5344CB8AC3E}">
        <p14:creationId val="200000675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ppt_x"/>
                                          </p:val>
                                        </p:tav>
                                        <p:tav tm="100000">
                                          <p:val>
                                            <p:strVal val="#ppt_x"/>
                                          </p:val>
                                        </p:tav>
                                      </p:tavLst>
                                    </p:anim>
                                    <p:anim calcmode="lin" valueType="num">
                                      <p:cBhvr additive="base">
                                        <p:cTn dur="1000" fill="hold" id="20"/>
                                        <p:tgtEl>
                                          <p:spTgt spid="17"/>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9">
                                  <p:stCondLst>
                                    <p:cond delay="0"/>
                                  </p:stCondLst>
                                  <p:childTnLst>
                                    <p:set>
                                      <p:cBhvr>
                                        <p:cTn dur="1" fill="hold" id="22">
                                          <p:stCondLst>
                                            <p:cond delay="0"/>
                                          </p:stCondLst>
                                        </p:cTn>
                                        <p:tgtEl>
                                          <p:spTgt spid="63"/>
                                        </p:tgtEl>
                                        <p:attrNameLst>
                                          <p:attrName>style.visibility</p:attrName>
                                        </p:attrNameLst>
                                      </p:cBhvr>
                                      <p:to>
                                        <p:strVal val="visible"/>
                                      </p:to>
                                    </p:set>
                                    <p:anim calcmode="lin" valueType="num">
                                      <p:cBhvr additive="base">
                                        <p:cTn dur="1000" fill="hold" id="23"/>
                                        <p:tgtEl>
                                          <p:spTgt spid="63"/>
                                        </p:tgtEl>
                                        <p:attrNameLst>
                                          <p:attrName>ppt_x</p:attrName>
                                        </p:attrNameLst>
                                      </p:cBhvr>
                                      <p:tavLst>
                                        <p:tav tm="0">
                                          <p:val>
                                            <p:strVal val="0-#ppt_w/2"/>
                                          </p:val>
                                        </p:tav>
                                        <p:tav tm="100000">
                                          <p:val>
                                            <p:strVal val="#ppt_x"/>
                                          </p:val>
                                        </p:tav>
                                      </p:tavLst>
                                    </p:anim>
                                    <p:anim calcmode="lin" valueType="num">
                                      <p:cBhvr additive="base">
                                        <p:cTn dur="1000" fill="hold" id="24"/>
                                        <p:tgtEl>
                                          <p:spTgt spid="63"/>
                                        </p:tgtEl>
                                        <p:attrNameLst>
                                          <p:attrName>ppt_y</p:attrName>
                                        </p:attrNameLst>
                                      </p:cBhvr>
                                      <p:tavLst>
                                        <p:tav tm="0">
                                          <p:val>
                                            <p:strVal val="0-#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8">
                                  <p:stCondLst>
                                    <p:cond delay="0"/>
                                  </p:stCondLst>
                                  <p:childTnLst>
                                    <p:set>
                                      <p:cBhvr>
                                        <p:cTn dur="1" fill="hold" id="28">
                                          <p:stCondLst>
                                            <p:cond delay="0"/>
                                          </p:stCondLst>
                                        </p:cTn>
                                        <p:tgtEl>
                                          <p:spTgt spid="58"/>
                                        </p:tgtEl>
                                        <p:attrNameLst>
                                          <p:attrName>style.visibility</p:attrName>
                                        </p:attrNameLst>
                                      </p:cBhvr>
                                      <p:to>
                                        <p:strVal val="visible"/>
                                      </p:to>
                                    </p:set>
                                    <p:anim calcmode="lin" valueType="num">
                                      <p:cBhvr additive="base">
                                        <p:cTn dur="500" fill="hold" id="29"/>
                                        <p:tgtEl>
                                          <p:spTgt spid="58"/>
                                        </p:tgtEl>
                                        <p:attrNameLst>
                                          <p:attrName>ppt_x</p:attrName>
                                        </p:attrNameLst>
                                      </p:cBhvr>
                                      <p:tavLst>
                                        <p:tav tm="0">
                                          <p:val>
                                            <p:strVal val="0-#ppt_w/2"/>
                                          </p:val>
                                        </p:tav>
                                        <p:tav tm="100000">
                                          <p:val>
                                            <p:strVal val="#ppt_x"/>
                                          </p:val>
                                        </p:tav>
                                      </p:tavLst>
                                    </p:anim>
                                    <p:anim calcmode="lin" valueType="num">
                                      <p:cBhvr additive="base">
                                        <p:cTn dur="500" fill="hold" id="30"/>
                                        <p:tgtEl>
                                          <p:spTgt spid="58"/>
                                        </p:tgtEl>
                                        <p:attrNameLst>
                                          <p:attrName>ppt_y</p:attrName>
                                        </p:attrNameLst>
                                      </p:cBhvr>
                                      <p:tavLst>
                                        <p:tav tm="0">
                                          <p:val>
                                            <p:strVal val="#ppt_y"/>
                                          </p:val>
                                        </p:tav>
                                        <p:tav tm="100000">
                                          <p:val>
                                            <p:strVal val="#ppt_y"/>
                                          </p:val>
                                        </p:tav>
                                      </p:tavLst>
                                    </p:anim>
                                  </p:childTnLst>
                                </p:cTn>
                              </p:par>
                              <p:par>
                                <p:cTn fill="hold" id="31" nodeType="withEffect" presetClass="entr" presetID="2" presetSubtype="2">
                                  <p:stCondLst>
                                    <p:cond delay="0"/>
                                  </p:stCondLst>
                                  <p:childTnLst>
                                    <p:set>
                                      <p:cBhvr>
                                        <p:cTn dur="1" fill="hold" id="32">
                                          <p:stCondLst>
                                            <p:cond delay="0"/>
                                          </p:stCondLst>
                                        </p:cTn>
                                        <p:tgtEl>
                                          <p:spTgt spid="70"/>
                                        </p:tgtEl>
                                        <p:attrNameLst>
                                          <p:attrName>style.visibility</p:attrName>
                                        </p:attrNameLst>
                                      </p:cBhvr>
                                      <p:to>
                                        <p:strVal val="visible"/>
                                      </p:to>
                                    </p:set>
                                    <p:anim calcmode="lin" valueType="num">
                                      <p:cBhvr additive="base">
                                        <p:cTn dur="500" fill="hold" id="33"/>
                                        <p:tgtEl>
                                          <p:spTgt spid="70"/>
                                        </p:tgtEl>
                                        <p:attrNameLst>
                                          <p:attrName>ppt_x</p:attrName>
                                        </p:attrNameLst>
                                      </p:cBhvr>
                                      <p:tavLst>
                                        <p:tav tm="0">
                                          <p:val>
                                            <p:strVal val="1+#ppt_w/2"/>
                                          </p:val>
                                        </p:tav>
                                        <p:tav tm="100000">
                                          <p:val>
                                            <p:strVal val="#ppt_x"/>
                                          </p:val>
                                        </p:tav>
                                      </p:tavLst>
                                    </p:anim>
                                    <p:anim calcmode="lin" valueType="num">
                                      <p:cBhvr additive="base">
                                        <p:cTn dur="500" fill="hold" id="34"/>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3"/>
                                        </p:tgtEl>
                                        <p:attrNameLst>
                                          <p:attrName>style.visibility</p:attrName>
                                        </p:attrNameLst>
                                      </p:cBhvr>
                                      <p:to>
                                        <p:strVal val="visible"/>
                                      </p:to>
                                    </p:set>
                                    <p:anim calcmode="lin" valueType="num">
                                      <p:cBhvr additive="base">
                                        <p:cTn dur="500" fill="hold" id="39"/>
                                        <p:tgtEl>
                                          <p:spTgt spid="3"/>
                                        </p:tgtEl>
                                        <p:attrNameLst>
                                          <p:attrName>ppt_x</p:attrName>
                                        </p:attrNameLst>
                                      </p:cBhvr>
                                      <p:tavLst>
                                        <p:tav tm="0">
                                          <p:val>
                                            <p:strVal val="#ppt_x"/>
                                          </p:val>
                                        </p:tav>
                                        <p:tav tm="100000">
                                          <p:val>
                                            <p:strVal val="#ppt_x"/>
                                          </p:val>
                                        </p:tav>
                                      </p:tavLst>
                                    </p:anim>
                                    <p:anim calcmode="lin" valueType="num">
                                      <p:cBhvr additive="base">
                                        <p:cTn dur="500" fill="hold" id="40"/>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24"/>
                                        </p:tgtEl>
                                        <p:attrNameLst>
                                          <p:attrName>style.visibility</p:attrName>
                                        </p:attrNameLst>
                                      </p:cBhvr>
                                      <p:to>
                                        <p:strVal val="visible"/>
                                      </p:to>
                                    </p:set>
                                    <p:animEffect filter="barn(inVertical)" transition="in">
                                      <p:cBhvr>
                                        <p:cTn dur="500" id="45"/>
                                        <p:tgtEl>
                                          <p:spTgt spid="24"/>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53" presetSubtype="0">
                                  <p:stCondLst>
                                    <p:cond delay="0"/>
                                  </p:stCondLst>
                                  <p:childTnLst>
                                    <p:set>
                                      <p:cBhvr>
                                        <p:cTn dur="1" fill="hold" id="49">
                                          <p:stCondLst>
                                            <p:cond delay="0"/>
                                          </p:stCondLst>
                                        </p:cTn>
                                        <p:tgtEl>
                                          <p:spTgt spid="62"/>
                                        </p:tgtEl>
                                        <p:attrNameLst>
                                          <p:attrName>style.visibility</p:attrName>
                                        </p:attrNameLst>
                                      </p:cBhvr>
                                      <p:to>
                                        <p:strVal val="visible"/>
                                      </p:to>
                                    </p:set>
                                    <p:anim calcmode="lin" valueType="num">
                                      <p:cBhvr>
                                        <p:cTn dur="500" fill="hold" id="50"/>
                                        <p:tgtEl>
                                          <p:spTgt spid="62"/>
                                        </p:tgtEl>
                                        <p:attrNameLst>
                                          <p:attrName>ppt_w</p:attrName>
                                        </p:attrNameLst>
                                      </p:cBhvr>
                                      <p:tavLst>
                                        <p:tav tm="0">
                                          <p:val>
                                            <p:fltVal val="0"/>
                                          </p:val>
                                        </p:tav>
                                        <p:tav tm="100000">
                                          <p:val>
                                            <p:strVal val="#ppt_w"/>
                                          </p:val>
                                        </p:tav>
                                      </p:tavLst>
                                    </p:anim>
                                    <p:anim calcmode="lin" valueType="num">
                                      <p:cBhvr>
                                        <p:cTn dur="500" fill="hold" id="51"/>
                                        <p:tgtEl>
                                          <p:spTgt spid="62"/>
                                        </p:tgtEl>
                                        <p:attrNameLst>
                                          <p:attrName>ppt_h</p:attrName>
                                        </p:attrNameLst>
                                      </p:cBhvr>
                                      <p:tavLst>
                                        <p:tav tm="0">
                                          <p:val>
                                            <p:fltVal val="0"/>
                                          </p:val>
                                        </p:tav>
                                        <p:tav tm="100000">
                                          <p:val>
                                            <p:strVal val="#ppt_h"/>
                                          </p:val>
                                        </p:tav>
                                      </p:tavLst>
                                    </p:anim>
                                    <p:animEffect filter="fade" transition="in">
                                      <p:cBhvr>
                                        <p:cTn dur="500" id="52"/>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6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办好自己的事</a:t>
              </a:r>
            </a:p>
          </p:txBody>
        </p:sp>
      </p:grpSp>
      <p:grpSp>
        <p:nvGrpSpPr>
          <p:cNvPr id="22" name="组合 21"/>
          <p:cNvGrpSpPr/>
          <p:nvPr/>
        </p:nvGrpSpPr>
        <p:grpSpPr>
          <a:xfrm flipH="1">
            <a:off x="914400" y="1809750"/>
            <a:ext cx="7327392" cy="2570479"/>
            <a:chOff x="902208" y="1769873"/>
            <a:chExt cx="7327392" cy="2570479"/>
          </a:xfrm>
        </p:grpSpPr>
        <p:sp>
          <p:nvSpPr>
            <p:cNvPr id="27" name="圆角矩形 26"/>
            <p:cNvSpPr/>
            <p:nvPr/>
          </p:nvSpPr>
          <p:spPr>
            <a:xfrm>
              <a:off x="914400" y="1769873"/>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8" name="矩形 27"/>
          <p:cNvSpPr/>
          <p:nvPr/>
        </p:nvSpPr>
        <p:spPr>
          <a:xfrm>
            <a:off x="1130053" y="1895833"/>
            <a:ext cx="6883894" cy="20116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全党要统筹中华民族伟大复兴战略全局和世界百年未有之大变局，深刻认识我国社会主要矛盾变化带来的新特征新要求，深刻认识错综复杂的国际环境带来的新矛盾新挑战，增强机遇意识和风险意识，立足社会主义初级阶段基本国情，保持战略定力，办好自己的事，认识和把握发展规律，发扬斗争精神，树立底线思维，准确识变、科学应变、主动求变，善于在危机中育先机、于变局中开新局，抓住机遇，应对挑战，趋利避害，奋勇前进。</a:t>
            </a:r>
          </a:p>
        </p:txBody>
      </p:sp>
    </p:spTree>
    <p:extLst>
      <p:ext uri="{BB962C8B-B14F-4D97-AF65-F5344CB8AC3E}">
        <p14:creationId val="50120723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8"/>
                                        </p:tgtEl>
                                        <p:attrNameLst>
                                          <p:attrName>style.visibility</p:attrName>
                                        </p:attrNameLst>
                                      </p:cBhvr>
                                      <p:to>
                                        <p:strVal val="visible"/>
                                      </p:to>
                                    </p:set>
                                    <p:animEffect filter="wipe(up)" transition="in">
                                      <p:cBhvr>
                                        <p:cTn dur="500" id="19"/>
                                        <p:tgtEl>
                                          <p:spTgt spid="2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8"/>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科技自立自强</a:t>
              </a:r>
            </a:p>
          </p:txBody>
        </p:sp>
      </p:grpSp>
      <p:grpSp>
        <p:nvGrpSpPr>
          <p:cNvPr id="22" name="组合 21"/>
          <p:cNvGrpSpPr/>
          <p:nvPr/>
        </p:nvGrpSpPr>
        <p:grpSpPr>
          <a:xfrm flipH="1">
            <a:off x="914400" y="1809750"/>
            <a:ext cx="7327392" cy="2570479"/>
            <a:chOff x="902208" y="1769873"/>
            <a:chExt cx="7327392" cy="2570479"/>
          </a:xfrm>
        </p:grpSpPr>
        <p:sp>
          <p:nvSpPr>
            <p:cNvPr id="23" name="圆角矩形 22"/>
            <p:cNvSpPr/>
            <p:nvPr/>
          </p:nvSpPr>
          <p:spPr>
            <a:xfrm>
              <a:off x="914400" y="1769873"/>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2038350"/>
            <a:ext cx="6883894" cy="169164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坚持创新在我国现代化建设全局中的核心地位，把科技自立自强作为国家发展的战略支撑，面向世界科技前沿、面向经济主战场、面向国家重大需求、面向人民生命健康，深入实施科教兴国战略、人才强国战略、创新驱动发展战略，完善国家创新体系，加快建设科技强国。要强化国家战略科技力量，提升企业技术创新能力，激发人才创新活力，完善科技创新体制机制。</a:t>
            </a:r>
          </a:p>
        </p:txBody>
      </p:sp>
    </p:spTree>
    <p:extLst>
      <p:ext uri="{BB962C8B-B14F-4D97-AF65-F5344CB8AC3E}">
        <p14:creationId val="3763604222"/>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实体经济</a:t>
              </a:r>
            </a:p>
          </p:txBody>
        </p:sp>
      </p:grpSp>
      <p:grpSp>
        <p:nvGrpSpPr>
          <p:cNvPr id="22" name="组合 21"/>
          <p:cNvGrpSpPr/>
          <p:nvPr/>
        </p:nvGrpSpPr>
        <p:grpSpPr>
          <a:xfrm flipH="1">
            <a:off x="914400" y="1809750"/>
            <a:ext cx="7327392" cy="2570479"/>
            <a:chOff x="902208" y="1769873"/>
            <a:chExt cx="7327392" cy="2570479"/>
          </a:xfrm>
        </p:grpSpPr>
        <p:sp>
          <p:nvSpPr>
            <p:cNvPr id="23" name="圆角矩形 22"/>
            <p:cNvSpPr/>
            <p:nvPr/>
          </p:nvSpPr>
          <p:spPr>
            <a:xfrm>
              <a:off x="914400" y="1769873"/>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2038350"/>
            <a:ext cx="6883894" cy="169164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加快发展现代产业体系，推动经济体系优化升级。坚持把发展经济着力点放在实体经济上，坚定不移建设制造强国、质量强国、网络强国、数字中国，推进产业基础高级化、产业链现代化，提高经济质量效益和核心竞争力。要提升产业链供应链现代化水平，发展战略性新兴产业，加快发展现代服务业，统筹推进基础设施建设，加快建设交通强国，推进能源革命，加快数字化发展。</a:t>
            </a:r>
          </a:p>
        </p:txBody>
      </p:sp>
    </p:spTree>
    <p:extLst>
      <p:ext uri="{BB962C8B-B14F-4D97-AF65-F5344CB8AC3E}">
        <p14:creationId val="761593781"/>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70693"/>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新发展格局</a:t>
              </a:r>
            </a:p>
          </p:txBody>
        </p:sp>
      </p:grpSp>
      <p:grpSp>
        <p:nvGrpSpPr>
          <p:cNvPr id="22" name="组合 21"/>
          <p:cNvGrpSpPr/>
          <p:nvPr/>
        </p:nvGrpSpPr>
        <p:grpSpPr>
          <a:xfrm flipH="1">
            <a:off x="914400" y="1885950"/>
            <a:ext cx="7327392" cy="2234457"/>
            <a:chOff x="902208" y="2105895"/>
            <a:chExt cx="7327392" cy="2234457"/>
          </a:xfrm>
        </p:grpSpPr>
        <p:sp>
          <p:nvSpPr>
            <p:cNvPr id="23" name="圆角矩形 22"/>
            <p:cNvSpPr/>
            <p:nvPr/>
          </p:nvSpPr>
          <p:spPr>
            <a:xfrm>
              <a:off x="914400" y="2105895"/>
              <a:ext cx="7315200" cy="2101604"/>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2184221"/>
            <a:ext cx="6883894" cy="137160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形成强大国内市场，构建新发展格局。坚持扩大内需这个战略基点，加快培育完整内需体系，把实施扩大内需战略同深化供给侧结构性改革有机结合起来，以创新驱动、高质量供给引领和创造新需求。要畅通国内大循环，促进国内国际双循环，全面促进消费，拓展投资空间。</a:t>
            </a:r>
          </a:p>
        </p:txBody>
      </p:sp>
    </p:spTree>
    <p:extLst>
      <p:ext uri="{BB962C8B-B14F-4D97-AF65-F5344CB8AC3E}">
        <p14:creationId val="248650253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70693"/>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有效市场和有为政府</a:t>
              </a:r>
            </a:p>
          </p:txBody>
        </p:sp>
      </p:grpSp>
      <p:grpSp>
        <p:nvGrpSpPr>
          <p:cNvPr id="22" name="组合 21"/>
          <p:cNvGrpSpPr/>
          <p:nvPr/>
        </p:nvGrpSpPr>
        <p:grpSpPr>
          <a:xfrm flipH="1">
            <a:off x="914400" y="1885950"/>
            <a:ext cx="7327392" cy="2234457"/>
            <a:chOff x="902208" y="2105895"/>
            <a:chExt cx="7327392" cy="2234457"/>
          </a:xfrm>
        </p:grpSpPr>
        <p:sp>
          <p:nvSpPr>
            <p:cNvPr id="23" name="圆角矩形 22"/>
            <p:cNvSpPr/>
            <p:nvPr/>
          </p:nvSpPr>
          <p:spPr>
            <a:xfrm>
              <a:off x="914400" y="2105895"/>
              <a:ext cx="7315200" cy="2101604"/>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2184221"/>
            <a:ext cx="6883894" cy="137160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全面深化改革，构建高水平社会主义市场经济体制。坚持和完善社会主义基本经济制度，充分发挥市场在资源配置中的决定性作用，更好发挥政府作用，推动有效市场和有为政府更好结合。要激发各类市场主体活力，完善宏观经济治理，建立现代财税金融体制，建设高标准市场体系，加快转变政府职能。</a:t>
            </a:r>
          </a:p>
        </p:txBody>
      </p:sp>
    </p:spTree>
    <p:extLst>
      <p:ext uri="{BB962C8B-B14F-4D97-AF65-F5344CB8AC3E}">
        <p14:creationId val="261242984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9" name="圆角矩形 38"/>
          <p:cNvSpPr/>
          <p:nvPr/>
        </p:nvSpPr>
        <p:spPr>
          <a:xfrm flipH="1">
            <a:off x="883757" y="3486150"/>
            <a:ext cx="7315200" cy="814280"/>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914400" y="59542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新型工农城乡关系</a:t>
              </a:r>
            </a:p>
          </p:txBody>
        </p:sp>
      </p:grpSp>
      <p:sp>
        <p:nvSpPr>
          <p:cNvPr id="23" name="圆角矩形 22"/>
          <p:cNvSpPr/>
          <p:nvPr/>
        </p:nvSpPr>
        <p:spPr>
          <a:xfrm flipH="1">
            <a:off x="914400" y="1534477"/>
            <a:ext cx="7315200" cy="1375189"/>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p:cNvSpPr/>
          <p:nvPr/>
        </p:nvSpPr>
        <p:spPr>
          <a:xfrm>
            <a:off x="1021243" y="1617004"/>
            <a:ext cx="7132157" cy="1280160"/>
          </a:xfrm>
          <a:prstGeom prst="rect">
            <a:avLst/>
          </a:prstGeom>
        </p:spPr>
        <p:txBody>
          <a:bodyPr wrap="square">
            <a:spAutoFit/>
          </a:bodyPr>
          <a:lstStyle/>
          <a:p>
            <a:pPr>
              <a:lnSpc>
                <a:spcPct val="130000"/>
              </a:lnSpc>
            </a:pPr>
            <a:r>
              <a:rPr altLang="en-US" lang="zh-CN" smtClean="0" sz="1200">
                <a:solidFill>
                  <a:schemeClr val="tx1">
                    <a:lumMod val="85000"/>
                    <a:lumOff val="15000"/>
                  </a:schemeClr>
                </a:solidFill>
                <a:latin typeface="+mn-ea"/>
                <a:cs charset="-122" panose="020b0a00000000000000" typeface="思源黑体 CN Heavy"/>
              </a:rPr>
              <a:t>优先发展农业农村，全面推进乡村振兴。坚持把解决好“三农”问题作为全党工作重中之重，走中国特色社会主义乡村振兴道路，全面实施乡村振兴战略，强化以工补农、以城带乡，推动形成工农互促、城乡互补、协调发展、共同繁荣的新型工农城乡关系，加快农业农村现代化。要保障国家粮食安全，提高农业质量效益和竞争力，实施乡村建设行动，深化农村改革，实现巩固拓展脱贫攻坚成果同乡村振兴有效衔接。</a:t>
            </a:r>
          </a:p>
        </p:txBody>
      </p:sp>
      <p:grpSp>
        <p:nvGrpSpPr>
          <p:cNvPr id="29" name="组合 28"/>
          <p:cNvGrpSpPr/>
          <p:nvPr/>
        </p:nvGrpSpPr>
        <p:grpSpPr>
          <a:xfrm>
            <a:off x="883756" y="3028950"/>
            <a:ext cx="7345843" cy="375892"/>
            <a:chOff x="883756" y="1278021"/>
            <a:chExt cx="7345843" cy="375892"/>
          </a:xfrm>
        </p:grpSpPr>
        <p:sp>
          <p:nvSpPr>
            <p:cNvPr id="33" name="圆角矩形 32"/>
            <p:cNvSpPr/>
            <p:nvPr/>
          </p:nvSpPr>
          <p:spPr>
            <a:xfrm>
              <a:off x="883756" y="1278021"/>
              <a:ext cx="7345843" cy="341239"/>
            </a:xfrm>
            <a:prstGeom prst="roundRect">
              <a:avLst>
                <a:gd fmla="val 0" name="adj"/>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31" name="矩形 30"/>
            <p:cNvSpPr/>
            <p:nvPr/>
          </p:nvSpPr>
          <p:spPr>
            <a:xfrm>
              <a:off x="968217" y="1315359"/>
              <a:ext cx="6880383" cy="335280"/>
            </a:xfrm>
            <a:prstGeom prst="rect">
              <a:avLst/>
            </a:prstGeom>
          </p:spPr>
          <p:txBody>
            <a:bodyPr wrap="square">
              <a:spAutoFit/>
            </a:bodyPr>
            <a:lstStyle/>
            <a:p>
              <a:pPr algn="ctr"/>
              <a:r>
                <a:rPr altLang="en-US" lang="zh-CN" sz="1600">
                  <a:solidFill>
                    <a:schemeClr val="bg1"/>
                  </a:solidFill>
                  <a:latin typeface="+mn-ea"/>
                  <a:cs charset="-122" panose="020b0a00000000000000" typeface="思源黑体 CN Heavy"/>
                </a:rPr>
                <a:t>以人为核心的新型城镇化</a:t>
              </a:r>
            </a:p>
          </p:txBody>
        </p:sp>
      </p:grpSp>
      <p:sp>
        <p:nvSpPr>
          <p:cNvPr id="38" name="矩形 37"/>
          <p:cNvSpPr/>
          <p:nvPr/>
        </p:nvSpPr>
        <p:spPr>
          <a:xfrm>
            <a:off x="944880" y="3543300"/>
            <a:ext cx="7130190" cy="749808"/>
          </a:xfrm>
          <a:prstGeom prst="rect">
            <a:avLst/>
          </a:prstGeom>
        </p:spPr>
        <p:txBody>
          <a:bodyPr wrap="square">
            <a:spAutoFit/>
          </a:bodyPr>
          <a:lstStyle/>
          <a:p>
            <a:pPr>
              <a:lnSpc>
                <a:spcPct val="120000"/>
              </a:lnSpc>
            </a:pPr>
            <a:r>
              <a:rPr altLang="en-US" lang="zh-CN" smtClean="0" sz="1200">
                <a:solidFill>
                  <a:schemeClr val="tx1">
                    <a:lumMod val="85000"/>
                    <a:lumOff val="15000"/>
                  </a:schemeClr>
                </a:solidFill>
                <a:latin typeface="+mn-ea"/>
                <a:cs charset="-122" panose="020b0a00000000000000" typeface="思源黑体 CN Heavy"/>
              </a:rPr>
              <a:t>优化国土空间布局，推进区域协调发展和新型城镇化。坚持实施区域重大战略、区域协调发展战略、主体功能区战略，健全区域协调发展体制机制，完善新型城镇化战略，构建高质量发展的国土空间布局和支撑体系。要构建国土空间开发保护新格局，推动区域协调发展，推进以人为核心的新型城镇化。</a:t>
            </a:r>
          </a:p>
        </p:txBody>
      </p:sp>
    </p:spTree>
    <p:extLst>
      <p:ext uri="{BB962C8B-B14F-4D97-AF65-F5344CB8AC3E}">
        <p14:creationId val="31659543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53" presetSubtype="0">
                                  <p:stCondLst>
                                    <p:cond delay="0"/>
                                  </p:stCondLst>
                                  <p:childTnLst>
                                    <p:set>
                                      <p:cBhvr>
                                        <p:cTn dur="1" fill="hold" id="13">
                                          <p:stCondLst>
                                            <p:cond delay="0"/>
                                          </p:stCondLst>
                                        </p:cTn>
                                        <p:tgtEl>
                                          <p:spTgt spid="26"/>
                                        </p:tgtEl>
                                        <p:attrNameLst>
                                          <p:attrName>style.visibility</p:attrName>
                                        </p:attrNameLst>
                                      </p:cBhvr>
                                      <p:to>
                                        <p:strVal val="visible"/>
                                      </p:to>
                                    </p:set>
                                    <p:anim calcmode="lin" valueType="num">
                                      <p:cBhvr>
                                        <p:cTn dur="500" fill="hold" id="14"/>
                                        <p:tgtEl>
                                          <p:spTgt spid="26"/>
                                        </p:tgtEl>
                                        <p:attrNameLst>
                                          <p:attrName>ppt_w</p:attrName>
                                        </p:attrNameLst>
                                      </p:cBhvr>
                                      <p:tavLst>
                                        <p:tav tm="0">
                                          <p:val>
                                            <p:fltVal val="0"/>
                                          </p:val>
                                        </p:tav>
                                        <p:tav tm="100000">
                                          <p:val>
                                            <p:strVal val="#ppt_w"/>
                                          </p:val>
                                        </p:tav>
                                      </p:tavLst>
                                    </p:anim>
                                    <p:anim calcmode="lin" valueType="num">
                                      <p:cBhvr>
                                        <p:cTn dur="500" fill="hold" id="15"/>
                                        <p:tgtEl>
                                          <p:spTgt spid="26"/>
                                        </p:tgtEl>
                                        <p:attrNameLst>
                                          <p:attrName>ppt_h</p:attrName>
                                        </p:attrNameLst>
                                      </p:cBhvr>
                                      <p:tavLst>
                                        <p:tav tm="0">
                                          <p:val>
                                            <p:fltVal val="0"/>
                                          </p:val>
                                        </p:tav>
                                        <p:tav tm="100000">
                                          <p:val>
                                            <p:strVal val="#ppt_h"/>
                                          </p:val>
                                        </p:tav>
                                      </p:tavLst>
                                    </p:anim>
                                    <p:animEffect filter="fade" transition="in">
                                      <p:cBhvr>
                                        <p:cTn dur="500" id="16"/>
                                        <p:tgtEl>
                                          <p:spTgt spid="26"/>
                                        </p:tgtEl>
                                      </p:cBhvr>
                                    </p:animEffect>
                                  </p:childTnLst>
                                </p:cTn>
                              </p:par>
                              <p:par>
                                <p:cTn fill="hold" grpId="0" id="17" nodeType="withEffect" presetClass="entr" presetID="53" presetSubtype="0">
                                  <p:stCondLst>
                                    <p:cond delay="0"/>
                                  </p:stCondLst>
                                  <p:childTnLst>
                                    <p:set>
                                      <p:cBhvr>
                                        <p:cTn dur="1" fill="hold" id="18">
                                          <p:stCondLst>
                                            <p:cond delay="0"/>
                                          </p:stCondLst>
                                        </p:cTn>
                                        <p:tgtEl>
                                          <p:spTgt spid="23"/>
                                        </p:tgtEl>
                                        <p:attrNameLst>
                                          <p:attrName>style.visibility</p:attrName>
                                        </p:attrNameLst>
                                      </p:cBhvr>
                                      <p:to>
                                        <p:strVal val="visible"/>
                                      </p:to>
                                    </p:set>
                                    <p:anim calcmode="lin" valueType="num">
                                      <p:cBhvr>
                                        <p:cTn dur="500" fill="hold" id="19"/>
                                        <p:tgtEl>
                                          <p:spTgt spid="23"/>
                                        </p:tgtEl>
                                        <p:attrNameLst>
                                          <p:attrName>ppt_w</p:attrName>
                                        </p:attrNameLst>
                                      </p:cBhvr>
                                      <p:tavLst>
                                        <p:tav tm="0">
                                          <p:val>
                                            <p:fltVal val="0"/>
                                          </p:val>
                                        </p:tav>
                                        <p:tav tm="100000">
                                          <p:val>
                                            <p:strVal val="#ppt_w"/>
                                          </p:val>
                                        </p:tav>
                                      </p:tavLst>
                                    </p:anim>
                                    <p:anim calcmode="lin" valueType="num">
                                      <p:cBhvr>
                                        <p:cTn dur="500" fill="hold" id="20"/>
                                        <p:tgtEl>
                                          <p:spTgt spid="23"/>
                                        </p:tgtEl>
                                        <p:attrNameLst>
                                          <p:attrName>ppt_h</p:attrName>
                                        </p:attrNameLst>
                                      </p:cBhvr>
                                      <p:tavLst>
                                        <p:tav tm="0">
                                          <p:val>
                                            <p:fltVal val="0"/>
                                          </p:val>
                                        </p:tav>
                                        <p:tav tm="100000">
                                          <p:val>
                                            <p:strVal val="#ppt_h"/>
                                          </p:val>
                                        </p:tav>
                                      </p:tavLst>
                                    </p:anim>
                                    <p:animEffect filter="fade" transition="in">
                                      <p:cBhvr>
                                        <p:cTn dur="500" id="21"/>
                                        <p:tgtEl>
                                          <p:spTgt spid="23"/>
                                        </p:tgtEl>
                                      </p:cBhvr>
                                    </p:animEffect>
                                  </p:childTnLst>
                                </p:cTn>
                              </p:par>
                            </p:childTnLst>
                          </p:cTn>
                        </p:par>
                      </p:childTnLst>
                    </p:cTn>
                  </p:par>
                  <p:par>
                    <p:cTn fill="hold" id="22" nodeType="clickPar">
                      <p:stCondLst>
                        <p:cond delay="indefinite"/>
                        <p:cond delay="0" evt="onBegin">
                          <p:tn val="21"/>
                        </p:cond>
                      </p:stCondLst>
                      <p:childTnLst>
                        <p:par>
                          <p:cTn fill="hold" id="23" nodeType="afterGroup">
                            <p:stCondLst>
                              <p:cond delay="0"/>
                            </p:stCondLst>
                            <p:childTnLst>
                              <p:par>
                                <p:cTn fill="hold" id="24" nodeType="clickEffect" presetClass="entr" presetID="16" presetSubtype="21">
                                  <p:stCondLst>
                                    <p:cond delay="0"/>
                                  </p:stCondLst>
                                  <p:childTnLst>
                                    <p:set>
                                      <p:cBhvr>
                                        <p:cTn dur="1" fill="hold" id="25">
                                          <p:stCondLst>
                                            <p:cond delay="0"/>
                                          </p:stCondLst>
                                        </p:cTn>
                                        <p:tgtEl>
                                          <p:spTgt spid="29"/>
                                        </p:tgtEl>
                                        <p:attrNameLst>
                                          <p:attrName>style.visibility</p:attrName>
                                        </p:attrNameLst>
                                      </p:cBhvr>
                                      <p:to>
                                        <p:strVal val="visible"/>
                                      </p:to>
                                    </p:set>
                                    <p:animEffect filter="barn(inVertical)" transition="in">
                                      <p:cBhvr>
                                        <p:cTn dur="500" id="26"/>
                                        <p:tgtEl>
                                          <p:spTgt spid="29"/>
                                        </p:tgtEl>
                                      </p:cBhvr>
                                    </p:animEffect>
                                  </p:childTnLst>
                                </p:cTn>
                              </p:par>
                            </p:childTnLst>
                          </p:cTn>
                        </p:par>
                      </p:childTnLst>
                    </p:cTn>
                  </p:par>
                  <p:par>
                    <p:cTn fill="hold" id="27" nodeType="clickPar">
                      <p:stCondLst>
                        <p:cond delay="indefinite"/>
                        <p:cond delay="0" evt="onBegin">
                          <p:tn val="26"/>
                        </p:cond>
                      </p:stCondLst>
                      <p:childTnLst>
                        <p:par>
                          <p:cTn fill="hold" id="28" nodeType="afterGroup">
                            <p:stCondLst>
                              <p:cond delay="0"/>
                            </p:stCondLst>
                            <p:childTnLst>
                              <p:par>
                                <p:cTn fill="hold" grpId="0" id="29" nodeType="clickEffect" presetClass="entr" presetID="53" presetSubtype="0">
                                  <p:stCondLst>
                                    <p:cond delay="0"/>
                                  </p:stCondLst>
                                  <p:childTnLst>
                                    <p:set>
                                      <p:cBhvr>
                                        <p:cTn dur="1" fill="hold" id="30">
                                          <p:stCondLst>
                                            <p:cond delay="0"/>
                                          </p:stCondLst>
                                        </p:cTn>
                                        <p:tgtEl>
                                          <p:spTgt spid="38"/>
                                        </p:tgtEl>
                                        <p:attrNameLst>
                                          <p:attrName>style.visibility</p:attrName>
                                        </p:attrNameLst>
                                      </p:cBhvr>
                                      <p:to>
                                        <p:strVal val="visible"/>
                                      </p:to>
                                    </p:set>
                                    <p:anim calcmode="lin" valueType="num">
                                      <p:cBhvr>
                                        <p:cTn dur="500" fill="hold" id="31"/>
                                        <p:tgtEl>
                                          <p:spTgt spid="38"/>
                                        </p:tgtEl>
                                        <p:attrNameLst>
                                          <p:attrName>ppt_w</p:attrName>
                                        </p:attrNameLst>
                                      </p:cBhvr>
                                      <p:tavLst>
                                        <p:tav tm="0">
                                          <p:val>
                                            <p:fltVal val="0"/>
                                          </p:val>
                                        </p:tav>
                                        <p:tav tm="100000">
                                          <p:val>
                                            <p:strVal val="#ppt_w"/>
                                          </p:val>
                                        </p:tav>
                                      </p:tavLst>
                                    </p:anim>
                                    <p:anim calcmode="lin" valueType="num">
                                      <p:cBhvr>
                                        <p:cTn dur="500" fill="hold" id="32"/>
                                        <p:tgtEl>
                                          <p:spTgt spid="38"/>
                                        </p:tgtEl>
                                        <p:attrNameLst>
                                          <p:attrName>ppt_h</p:attrName>
                                        </p:attrNameLst>
                                      </p:cBhvr>
                                      <p:tavLst>
                                        <p:tav tm="0">
                                          <p:val>
                                            <p:fltVal val="0"/>
                                          </p:val>
                                        </p:tav>
                                        <p:tav tm="100000">
                                          <p:val>
                                            <p:strVal val="#ppt_h"/>
                                          </p:val>
                                        </p:tav>
                                      </p:tavLst>
                                    </p:anim>
                                    <p:animEffect filter="fade" transition="in">
                                      <p:cBhvr>
                                        <p:cTn dur="500" id="33"/>
                                        <p:tgtEl>
                                          <p:spTgt spid="38"/>
                                        </p:tgtEl>
                                      </p:cBhvr>
                                    </p:animEffect>
                                  </p:childTnLst>
                                </p:cTn>
                              </p:par>
                              <p:par>
                                <p:cTn fill="hold" grpId="0" id="34" nodeType="withEffect" presetClass="entr" presetID="53" presetSubtype="0">
                                  <p:stCondLst>
                                    <p:cond delay="0"/>
                                  </p:stCondLst>
                                  <p:childTnLst>
                                    <p:set>
                                      <p:cBhvr>
                                        <p:cTn dur="1" fill="hold" id="35">
                                          <p:stCondLst>
                                            <p:cond delay="0"/>
                                          </p:stCondLst>
                                        </p:cTn>
                                        <p:tgtEl>
                                          <p:spTgt spid="39"/>
                                        </p:tgtEl>
                                        <p:attrNameLst>
                                          <p:attrName>style.visibility</p:attrName>
                                        </p:attrNameLst>
                                      </p:cBhvr>
                                      <p:to>
                                        <p:strVal val="visible"/>
                                      </p:to>
                                    </p:set>
                                    <p:anim calcmode="lin" valueType="num">
                                      <p:cBhvr>
                                        <p:cTn dur="500" fill="hold" id="36"/>
                                        <p:tgtEl>
                                          <p:spTgt spid="39"/>
                                        </p:tgtEl>
                                        <p:attrNameLst>
                                          <p:attrName>ppt_w</p:attrName>
                                        </p:attrNameLst>
                                      </p:cBhvr>
                                      <p:tavLst>
                                        <p:tav tm="0">
                                          <p:val>
                                            <p:fltVal val="0"/>
                                          </p:val>
                                        </p:tav>
                                        <p:tav tm="100000">
                                          <p:val>
                                            <p:strVal val="#ppt_w"/>
                                          </p:val>
                                        </p:tav>
                                      </p:tavLst>
                                    </p:anim>
                                    <p:anim calcmode="lin" valueType="num">
                                      <p:cBhvr>
                                        <p:cTn dur="500" fill="hold" id="37"/>
                                        <p:tgtEl>
                                          <p:spTgt spid="39"/>
                                        </p:tgtEl>
                                        <p:attrNameLst>
                                          <p:attrName>ppt_h</p:attrName>
                                        </p:attrNameLst>
                                      </p:cBhvr>
                                      <p:tavLst>
                                        <p:tav tm="0">
                                          <p:val>
                                            <p:fltVal val="0"/>
                                          </p:val>
                                        </p:tav>
                                        <p:tav tm="100000">
                                          <p:val>
                                            <p:strVal val="#ppt_h"/>
                                          </p:val>
                                        </p:tav>
                                      </p:tavLst>
                                    </p:anim>
                                    <p:animEffect filter="fade" transition="in">
                                      <p:cBhvr>
                                        <p:cTn dur="500" id="38"/>
                                        <p:tgtEl>
                                          <p:spTgt spid="3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23"/>
      <p:bldP grpId="0" spid="26"/>
      <p:bldP grpId="0" spid="38"/>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BEBA8EAE-BF5A-486C-A8C5-ECC9F3942E4B}">
                <a14:imgProps>
                  <a14:imgLayer r:embed="rId3">
                    <a14:imgEffect>
                      <a14:brightnessContrast contrast="40000"/>
                    </a14:imgEffect>
                  </a14:imgLayer>
                </a14:imgProps>
              </a:ext>
              <a:ext uri="{28A0092B-C50C-407E-A947-70E740481C1C}">
                <a14:useLocalDpi val="0"/>
              </a:ext>
            </a:extLst>
          </a:blip>
          <a:srcRect r="21071"/>
          <a:stretch>
            <a:fillRect/>
          </a:stretch>
        </p:blipFill>
        <p:spPr>
          <a:xfrm>
            <a:off x="4444089" y="4343151"/>
            <a:ext cx="1804311" cy="538353"/>
          </a:xfrm>
          <a:prstGeom prst="rect">
            <a:avLst/>
          </a:prstGeom>
        </p:spPr>
      </p:pic>
      <p:pic>
        <p:nvPicPr>
          <p:cNvPr id="2" name="图片 1"/>
          <p:cNvPicPr>
            <a:picLocks noChangeAspect="1"/>
          </p:cNvPicPr>
          <p:nvPr/>
        </p:nvPicPr>
        <p:blipFill>
          <a:blip r:embed="rId2">
            <a:extLst>
              <a:ext uri="{BEBA8EAE-BF5A-486C-A8C5-ECC9F3942E4B}">
                <a14:imgProps>
                  <a14:imgLayer r:embed="rId4">
                    <a14:imgEffect>
                      <a14:brightnessContrast contrast="40000"/>
                    </a14:imgEffect>
                  </a14:imgLayer>
                </a14:imgProps>
              </a:ext>
              <a:ext uri="{28A0092B-C50C-407E-A947-70E740481C1C}">
                <a14:useLocalDpi val="0"/>
              </a:ext>
            </a:extLst>
          </a:blip>
          <a:stretch>
            <a:fillRect/>
          </a:stretch>
        </p:blipFill>
        <p:spPr>
          <a:xfrm>
            <a:off x="2279507" y="4343151"/>
            <a:ext cx="2286000" cy="538353"/>
          </a:xfrm>
          <a:prstGeom prst="rect">
            <a:avLst/>
          </a:prstGeom>
        </p:spPr>
      </p:pic>
      <p:pic>
        <p:nvPicPr>
          <p:cNvPr id="70" name="图片 69"/>
          <p:cNvPicPr>
            <a:picLocks noChangeAspect="1"/>
          </p:cNvPicPr>
          <p:nvPr/>
        </p:nvPicPr>
        <p:blipFill>
          <a:blip r:embed="rId5">
            <a:extLst>
              <a:ext uri="{28A0092B-C50C-407E-A947-70E740481C1C}">
                <a14:useLocalDpi val="0"/>
              </a:ext>
            </a:extLst>
          </a:blip>
          <a:stretch>
            <a:fillRect/>
          </a:stretch>
        </p:blipFill>
        <p:spPr>
          <a:xfrm flipH="1">
            <a:off x="7576403" y="3409950"/>
            <a:ext cx="1463043" cy="1361342"/>
          </a:xfrm>
          <a:prstGeom prst="rect">
            <a:avLst/>
          </a:prstGeom>
        </p:spPr>
      </p:pic>
      <p:pic>
        <p:nvPicPr>
          <p:cNvPr id="58" name="图片 57"/>
          <p:cNvPicPr>
            <a:picLocks noChangeAspect="1"/>
          </p:cNvPicPr>
          <p:nvPr/>
        </p:nvPicPr>
        <p:blipFill>
          <a:blip r:embed="rId6">
            <a:extLst>
              <a:ext uri="{28A0092B-C50C-407E-A947-70E740481C1C}">
                <a14:useLocalDpi val="0"/>
              </a:ext>
            </a:extLst>
          </a:blip>
          <a:stretch>
            <a:fillRect/>
          </a:stretch>
        </p:blipFill>
        <p:spPr>
          <a:xfrm>
            <a:off x="-34156" y="3151322"/>
            <a:ext cx="1348153" cy="1348153"/>
          </a:xfrm>
          <a:prstGeom prst="rect">
            <a:avLst/>
          </a:prstGeom>
        </p:spPr>
      </p:pic>
      <p:pic>
        <p:nvPicPr>
          <p:cNvPr id="72" name="图片 71"/>
          <p:cNvPicPr>
            <a:picLocks noChangeAspect="1"/>
          </p:cNvPicPr>
          <p:nvPr/>
        </p:nvPicPr>
        <p:blipFill>
          <a:blip r:embed="rId7">
            <a:extLst>
              <a:ext uri="{28A0092B-C50C-407E-A947-70E740481C1C}">
                <a14:useLocalDpi val="0"/>
              </a:ext>
            </a:extLst>
          </a:blip>
          <a:stretch>
            <a:fillRect/>
          </a:stretch>
        </p:blipFill>
        <p:spPr>
          <a:xfrm>
            <a:off x="-12986" y="4045685"/>
            <a:ext cx="9156986" cy="1097815"/>
          </a:xfrm>
          <a:prstGeom prst="rect">
            <a:avLst/>
          </a:prstGeom>
        </p:spPr>
      </p:pic>
      <p:sp>
        <p:nvSpPr>
          <p:cNvPr id="27" name="文本框 26"/>
          <p:cNvSpPr txBox="1"/>
          <p:nvPr/>
        </p:nvSpPr>
        <p:spPr>
          <a:xfrm>
            <a:off x="838200" y="865012"/>
            <a:ext cx="1571149" cy="701040"/>
          </a:xfrm>
          <a:prstGeom prst="rect">
            <a:avLst/>
          </a:prstGeom>
          <a:noFill/>
          <a:effectLst/>
        </p:spPr>
        <p:txBody>
          <a:bodyPr rtlCol="0" wrap="square">
            <a:spAutoFit/>
          </a:bodyPr>
          <a:lstStyle/>
          <a:p>
            <a:pPr algn="ctr"/>
            <a:r>
              <a:rPr altLang="en-US" b="1" lang="zh-CN" sz="4000">
                <a:solidFill>
                  <a:schemeClr val="accent1"/>
                </a:solidFill>
                <a:latin typeface="+mn-ea"/>
              </a:rPr>
              <a:t>目录</a:t>
            </a:r>
          </a:p>
        </p:txBody>
      </p:sp>
      <p:pic>
        <p:nvPicPr>
          <p:cNvPr id="4" name="图片 3"/>
          <p:cNvPicPr>
            <a:picLocks noChangeAspect="1"/>
          </p:cNvPicPr>
          <p:nvPr/>
        </p:nvPicPr>
        <p:blipFill>
          <a:blip r:embed="rId8">
            <a:extLst>
              <a:ext uri="{28A0092B-C50C-407E-A947-70E740481C1C}">
                <a14:useLocalDpi val="0"/>
              </a:ext>
            </a:extLst>
          </a:blip>
          <a:srcRect l="38507" t="45585"/>
          <a:stretch>
            <a:fillRect/>
          </a:stretch>
        </p:blipFill>
        <p:spPr>
          <a:xfrm flipH="1">
            <a:off x="6851422" y="-19050"/>
            <a:ext cx="2292578" cy="1074646"/>
          </a:xfrm>
          <a:prstGeom prst="rect">
            <a:avLst/>
          </a:prstGeom>
        </p:spPr>
      </p:pic>
      <p:sp>
        <p:nvSpPr>
          <p:cNvPr id="18" name="文本框 17"/>
          <p:cNvSpPr txBox="1"/>
          <p:nvPr/>
        </p:nvSpPr>
        <p:spPr>
          <a:xfrm>
            <a:off x="2240239" y="1022853"/>
            <a:ext cx="2049780" cy="411480"/>
          </a:xfrm>
          <a:prstGeom prst="rect">
            <a:avLst/>
          </a:prstGeom>
          <a:noFill/>
        </p:spPr>
        <p:txBody>
          <a:bodyPr anchor="t" rtlCol="0" wrap="none">
            <a:spAutoFit/>
          </a:bodyPr>
          <a:lstStyle/>
          <a:p>
            <a:pPr algn="ctr"/>
            <a:r>
              <a:rPr altLang="en-US" kern="100" lang="zh-CN" sz="2100">
                <a:solidFill>
                  <a:schemeClr val="accent1"/>
                </a:solidFill>
                <a:latin charset="-122" panose="020b0503020204020204" pitchFamily="34" typeface="微软雅黑"/>
                <a:ea charset="-122" panose="020b0503020204020204" pitchFamily="34" typeface="微软雅黑"/>
                <a:cs charset="-122" panose="00020600040101010101" typeface="汉仪许静行楷W"/>
                <a:sym typeface="+mn-ea"/>
              </a:rPr>
              <a:t>十九届五中全会</a:t>
            </a:r>
          </a:p>
        </p:txBody>
      </p:sp>
      <p:grpSp>
        <p:nvGrpSpPr>
          <p:cNvPr id="5" name="组合 4"/>
          <p:cNvGrpSpPr/>
          <p:nvPr/>
        </p:nvGrpSpPr>
        <p:grpSpPr>
          <a:xfrm>
            <a:off x="1676400" y="1657350"/>
            <a:ext cx="5767715" cy="400110"/>
            <a:chOff x="1547485" y="1733550"/>
            <a:chExt cx="5767715" cy="400110"/>
          </a:xfrm>
        </p:grpSpPr>
        <p:sp>
          <p:nvSpPr>
            <p:cNvPr id="48" name="PA-10223"/>
            <p:cNvSpPr/>
            <p:nvPr>
              <p:custDataLst>
                <p:tags r:id="rId9"/>
              </p:custDataLst>
            </p:nvPr>
          </p:nvSpPr>
          <p:spPr>
            <a:xfrm>
              <a:off x="1547485" y="1733550"/>
              <a:ext cx="695341" cy="396240"/>
            </a:xfrm>
            <a:prstGeom prst="rect">
              <a:avLst/>
            </a:prstGeom>
            <a:solidFill>
              <a:schemeClr val="accent1"/>
            </a:solidFill>
            <a:effectLst/>
          </p:spPr>
          <p:txBody>
            <a:bodyPr wrap="squar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01</a:t>
              </a:r>
            </a:p>
          </p:txBody>
        </p:sp>
        <p:sp>
          <p:nvSpPr>
            <p:cNvPr id="49" name="PA-10223"/>
            <p:cNvSpPr/>
            <p:nvPr>
              <p:custDataLst>
                <p:tags r:id="rId10"/>
              </p:custDataLst>
            </p:nvPr>
          </p:nvSpPr>
          <p:spPr>
            <a:xfrm>
              <a:off x="2385685" y="1733550"/>
              <a:ext cx="4929515" cy="396240"/>
            </a:xfrm>
            <a:prstGeom prst="rect">
              <a:avLst/>
            </a:prstGeom>
            <a:noFill/>
            <a:ln>
              <a:solidFill>
                <a:schemeClr val="accent1"/>
              </a:solidFill>
            </a:ln>
            <a:effectLst/>
          </p:spPr>
          <p:txBody>
            <a:bodyPr wrap="square">
              <a:spAutoFit/>
            </a:bodyPr>
            <a:lstStyle/>
            <a:p>
              <a:pPr algn="ctr"/>
              <a:r>
                <a:rPr altLang="en-US" lang="zh-CN" sz="20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十九届五中全会基本情况</a:t>
              </a:r>
            </a:p>
          </p:txBody>
        </p:sp>
      </p:grpSp>
      <p:grpSp>
        <p:nvGrpSpPr>
          <p:cNvPr id="50" name="组合 49"/>
          <p:cNvGrpSpPr/>
          <p:nvPr/>
        </p:nvGrpSpPr>
        <p:grpSpPr>
          <a:xfrm>
            <a:off x="1676400" y="2290489"/>
            <a:ext cx="5767715" cy="400110"/>
            <a:chOff x="1547485" y="1733550"/>
            <a:chExt cx="5767715" cy="400110"/>
          </a:xfrm>
        </p:grpSpPr>
        <p:sp>
          <p:nvSpPr>
            <p:cNvPr id="51" name="PA-10223"/>
            <p:cNvSpPr/>
            <p:nvPr>
              <p:custDataLst>
                <p:tags r:id="rId11"/>
              </p:custDataLst>
            </p:nvPr>
          </p:nvSpPr>
          <p:spPr>
            <a:xfrm>
              <a:off x="1547485" y="1733550"/>
              <a:ext cx="695341" cy="396240"/>
            </a:xfrm>
            <a:prstGeom prst="rect">
              <a:avLst/>
            </a:prstGeom>
            <a:solidFill>
              <a:schemeClr val="accent1"/>
            </a:solidFill>
            <a:effectLst/>
          </p:spPr>
          <p:txBody>
            <a:bodyPr wrap="squar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02</a:t>
              </a:r>
            </a:p>
          </p:txBody>
        </p:sp>
        <p:sp>
          <p:nvSpPr>
            <p:cNvPr id="52" name="PA-10223"/>
            <p:cNvSpPr/>
            <p:nvPr>
              <p:custDataLst>
                <p:tags r:id="rId12"/>
              </p:custDataLst>
            </p:nvPr>
          </p:nvSpPr>
          <p:spPr>
            <a:xfrm>
              <a:off x="2385685" y="1733550"/>
              <a:ext cx="4929515" cy="396240"/>
            </a:xfrm>
            <a:prstGeom prst="rect">
              <a:avLst/>
            </a:prstGeom>
            <a:noFill/>
            <a:ln>
              <a:solidFill>
                <a:schemeClr val="accent1"/>
              </a:solidFill>
            </a:ln>
            <a:effectLst/>
          </p:spPr>
          <p:txBody>
            <a:bodyPr wrap="square">
              <a:spAutoFit/>
            </a:bodyPr>
            <a:lstStyle/>
            <a:p>
              <a:pPr algn="ctr"/>
              <a:r>
                <a:rPr altLang="en-US" lang="zh-CN" sz="20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十九届五中全会主要议程</a:t>
              </a:r>
            </a:p>
          </p:txBody>
        </p:sp>
      </p:grpSp>
      <p:grpSp>
        <p:nvGrpSpPr>
          <p:cNvPr id="53" name="组合 52"/>
          <p:cNvGrpSpPr/>
          <p:nvPr/>
        </p:nvGrpSpPr>
        <p:grpSpPr>
          <a:xfrm>
            <a:off x="1676400" y="2923628"/>
            <a:ext cx="5767715" cy="400110"/>
            <a:chOff x="1547485" y="1733550"/>
            <a:chExt cx="5767715" cy="400110"/>
          </a:xfrm>
        </p:grpSpPr>
        <p:sp>
          <p:nvSpPr>
            <p:cNvPr id="54" name="PA-10223"/>
            <p:cNvSpPr/>
            <p:nvPr>
              <p:custDataLst>
                <p:tags r:id="rId13"/>
              </p:custDataLst>
            </p:nvPr>
          </p:nvSpPr>
          <p:spPr>
            <a:xfrm>
              <a:off x="1547485" y="1733550"/>
              <a:ext cx="695341" cy="396240"/>
            </a:xfrm>
            <a:prstGeom prst="rect">
              <a:avLst/>
            </a:prstGeom>
            <a:solidFill>
              <a:schemeClr val="accent1"/>
            </a:solidFill>
            <a:effectLst/>
          </p:spPr>
          <p:txBody>
            <a:bodyPr wrap="squar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03</a:t>
              </a:r>
            </a:p>
          </p:txBody>
        </p:sp>
        <p:sp>
          <p:nvSpPr>
            <p:cNvPr id="55" name="PA-10223"/>
            <p:cNvSpPr/>
            <p:nvPr>
              <p:custDataLst>
                <p:tags r:id="rId14"/>
              </p:custDataLst>
            </p:nvPr>
          </p:nvSpPr>
          <p:spPr>
            <a:xfrm>
              <a:off x="2385685" y="1733550"/>
              <a:ext cx="4929515" cy="396240"/>
            </a:xfrm>
            <a:prstGeom prst="rect">
              <a:avLst/>
            </a:prstGeom>
            <a:noFill/>
            <a:ln>
              <a:solidFill>
                <a:schemeClr val="accent1"/>
              </a:solidFill>
            </a:ln>
            <a:effectLst/>
          </p:spPr>
          <p:txBody>
            <a:bodyPr wrap="square">
              <a:spAutoFit/>
            </a:bodyPr>
            <a:lstStyle/>
            <a:p>
              <a:pPr algn="ctr"/>
              <a:r>
                <a:rPr altLang="en-US" lang="zh-CN" sz="20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十九届五中全会公报解读</a:t>
              </a:r>
            </a:p>
          </p:txBody>
        </p:sp>
      </p:grpSp>
      <p:grpSp>
        <p:nvGrpSpPr>
          <p:cNvPr id="56" name="组合 55"/>
          <p:cNvGrpSpPr/>
          <p:nvPr/>
        </p:nvGrpSpPr>
        <p:grpSpPr>
          <a:xfrm>
            <a:off x="1676400" y="3556766"/>
            <a:ext cx="5767715" cy="400110"/>
            <a:chOff x="1547485" y="1733550"/>
            <a:chExt cx="5767715" cy="400110"/>
          </a:xfrm>
        </p:grpSpPr>
        <p:sp>
          <p:nvSpPr>
            <p:cNvPr id="57" name="PA-10223"/>
            <p:cNvSpPr/>
            <p:nvPr>
              <p:custDataLst>
                <p:tags r:id="rId15"/>
              </p:custDataLst>
            </p:nvPr>
          </p:nvSpPr>
          <p:spPr>
            <a:xfrm>
              <a:off x="1547485" y="1733551"/>
              <a:ext cx="695341" cy="396240"/>
            </a:xfrm>
            <a:prstGeom prst="rect">
              <a:avLst/>
            </a:prstGeom>
            <a:solidFill>
              <a:schemeClr val="accent1"/>
            </a:solidFill>
            <a:effectLst/>
          </p:spPr>
          <p:txBody>
            <a:bodyPr wrap="squar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04</a:t>
              </a:r>
            </a:p>
          </p:txBody>
        </p:sp>
        <p:sp>
          <p:nvSpPr>
            <p:cNvPr id="59" name="PA-10223"/>
            <p:cNvSpPr/>
            <p:nvPr>
              <p:custDataLst>
                <p:tags r:id="rId16"/>
              </p:custDataLst>
            </p:nvPr>
          </p:nvSpPr>
          <p:spPr>
            <a:xfrm>
              <a:off x="2385685" y="1733551"/>
              <a:ext cx="4929515" cy="396240"/>
            </a:xfrm>
            <a:prstGeom prst="rect">
              <a:avLst/>
            </a:prstGeom>
            <a:noFill/>
            <a:ln>
              <a:solidFill>
                <a:schemeClr val="accent1"/>
              </a:solidFill>
            </a:ln>
            <a:effectLst/>
          </p:spPr>
          <p:txBody>
            <a:bodyPr wrap="square">
              <a:spAutoFit/>
            </a:bodyPr>
            <a:lstStyle/>
            <a:p>
              <a:pPr algn="ctr"/>
              <a:r>
                <a:rPr altLang="en-US" lang="zh-CN" sz="2000">
                  <a:solidFill>
                    <a:schemeClr val="accent1"/>
                  </a:solidFill>
                  <a:latin charset="-122" panose="020b0503020204020204" pitchFamily="34" typeface="微软雅黑"/>
                  <a:ea charset="-122" panose="020b0503020204020204" pitchFamily="34" typeface="微软雅黑"/>
                  <a:cs charset="-122" panose="00020600040101010101" typeface="汉仪雅酷黑简"/>
                </a:rPr>
                <a:t>十九届五中全会十四个关键词</a:t>
              </a:r>
            </a:p>
          </p:txBody>
        </p:sp>
      </p:grpSp>
    </p:spTree>
    <p:extLst>
      <p:ext uri="{BB962C8B-B14F-4D97-AF65-F5344CB8AC3E}">
        <p14:creationId val="1072486436"/>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ppt_x"/>
                                          </p:val>
                                        </p:tav>
                                        <p:tav tm="100000">
                                          <p:val>
                                            <p:strVal val="#ppt_x"/>
                                          </p:val>
                                        </p:tav>
                                      </p:tavLst>
                                    </p:anim>
                                    <p:anim calcmode="lin" valueType="num">
                                      <p:cBhvr additive="base">
                                        <p:cTn dur="1000" fill="hold" id="20"/>
                                        <p:tgtEl>
                                          <p:spTgt spid="17"/>
                                        </p:tgtEl>
                                        <p:attrNameLst>
                                          <p:attrName>ppt_y</p:attrName>
                                        </p:attrNameLst>
                                      </p:cBhvr>
                                      <p:tavLst>
                                        <p:tav tm="0">
                                          <p:val>
                                            <p:strVal val="1+#ppt_h/2"/>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id="23" nodeType="clickEffect" presetClass="entr" presetID="2" presetSubtype="8">
                                  <p:stCondLst>
                                    <p:cond delay="0"/>
                                  </p:stCondLst>
                                  <p:childTnLst>
                                    <p:set>
                                      <p:cBhvr>
                                        <p:cTn dur="1" fill="hold" id="24">
                                          <p:stCondLst>
                                            <p:cond delay="0"/>
                                          </p:stCondLst>
                                        </p:cTn>
                                        <p:tgtEl>
                                          <p:spTgt spid="58"/>
                                        </p:tgtEl>
                                        <p:attrNameLst>
                                          <p:attrName>style.visibility</p:attrName>
                                        </p:attrNameLst>
                                      </p:cBhvr>
                                      <p:to>
                                        <p:strVal val="visible"/>
                                      </p:to>
                                    </p:set>
                                    <p:anim calcmode="lin" valueType="num">
                                      <p:cBhvr additive="base">
                                        <p:cTn dur="500" fill="hold" id="25"/>
                                        <p:tgtEl>
                                          <p:spTgt spid="58"/>
                                        </p:tgtEl>
                                        <p:attrNameLst>
                                          <p:attrName>ppt_x</p:attrName>
                                        </p:attrNameLst>
                                      </p:cBhvr>
                                      <p:tavLst>
                                        <p:tav tm="0">
                                          <p:val>
                                            <p:strVal val="0-#ppt_w/2"/>
                                          </p:val>
                                        </p:tav>
                                        <p:tav tm="100000">
                                          <p:val>
                                            <p:strVal val="#ppt_x"/>
                                          </p:val>
                                        </p:tav>
                                      </p:tavLst>
                                    </p:anim>
                                    <p:anim calcmode="lin" valueType="num">
                                      <p:cBhvr additive="base">
                                        <p:cTn dur="500" fill="hold" id="26"/>
                                        <p:tgtEl>
                                          <p:spTgt spid="58"/>
                                        </p:tgtEl>
                                        <p:attrNameLst>
                                          <p:attrName>ppt_y</p:attrName>
                                        </p:attrNameLst>
                                      </p:cBhvr>
                                      <p:tavLst>
                                        <p:tav tm="0">
                                          <p:val>
                                            <p:strVal val="#ppt_y"/>
                                          </p:val>
                                        </p:tav>
                                        <p:tav tm="100000">
                                          <p:val>
                                            <p:strVal val="#ppt_y"/>
                                          </p:val>
                                        </p:tav>
                                      </p:tavLst>
                                    </p:anim>
                                  </p:childTnLst>
                                </p:cTn>
                              </p:par>
                              <p:par>
                                <p:cTn fill="hold" id="27" nodeType="withEffect" presetClass="entr" presetID="2" presetSubtype="2">
                                  <p:stCondLst>
                                    <p:cond delay="0"/>
                                  </p:stCondLst>
                                  <p:childTnLst>
                                    <p:set>
                                      <p:cBhvr>
                                        <p:cTn dur="1" fill="hold" id="28">
                                          <p:stCondLst>
                                            <p:cond delay="0"/>
                                          </p:stCondLst>
                                        </p:cTn>
                                        <p:tgtEl>
                                          <p:spTgt spid="70"/>
                                        </p:tgtEl>
                                        <p:attrNameLst>
                                          <p:attrName>style.visibility</p:attrName>
                                        </p:attrNameLst>
                                      </p:cBhvr>
                                      <p:to>
                                        <p:strVal val="visible"/>
                                      </p:to>
                                    </p:set>
                                    <p:anim calcmode="lin" valueType="num">
                                      <p:cBhvr additive="base">
                                        <p:cTn dur="500" fill="hold" id="29"/>
                                        <p:tgtEl>
                                          <p:spTgt spid="70"/>
                                        </p:tgtEl>
                                        <p:attrNameLst>
                                          <p:attrName>ppt_x</p:attrName>
                                        </p:attrNameLst>
                                      </p:cBhvr>
                                      <p:tavLst>
                                        <p:tav tm="0">
                                          <p:val>
                                            <p:strVal val="1+#ppt_w/2"/>
                                          </p:val>
                                        </p:tav>
                                        <p:tav tm="100000">
                                          <p:val>
                                            <p:strVal val="#ppt_x"/>
                                          </p:val>
                                        </p:tav>
                                      </p:tavLst>
                                    </p:anim>
                                    <p:anim calcmode="lin" valueType="num">
                                      <p:cBhvr additive="base">
                                        <p:cTn dur="500" fill="hold" id="30"/>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1" id="33" nodeType="clickEffect" presetClass="entr" presetID="2" presetSubtype="1">
                                  <p:stCondLst>
                                    <p:cond delay="0"/>
                                  </p:stCondLst>
                                  <p:childTnLst>
                                    <p:set>
                                      <p:cBhvr>
                                        <p:cTn dur="1" fill="hold" id="34">
                                          <p:stCondLst>
                                            <p:cond delay="0"/>
                                          </p:stCondLst>
                                        </p:cTn>
                                        <p:tgtEl>
                                          <p:spTgt spid="27"/>
                                        </p:tgtEl>
                                        <p:attrNameLst>
                                          <p:attrName>style.visibility</p:attrName>
                                        </p:attrNameLst>
                                      </p:cBhvr>
                                      <p:to>
                                        <p:strVal val="visible"/>
                                      </p:to>
                                    </p:set>
                                    <p:anim calcmode="lin" valueType="num">
                                      <p:cBhvr additive="base">
                                        <p:cTn dur="500" fill="hold" id="35"/>
                                        <p:tgtEl>
                                          <p:spTgt spid="27"/>
                                        </p:tgtEl>
                                        <p:attrNameLst>
                                          <p:attrName>ppt_x</p:attrName>
                                        </p:attrNameLst>
                                      </p:cBhvr>
                                      <p:tavLst>
                                        <p:tav tm="0">
                                          <p:val>
                                            <p:strVal val="#ppt_x"/>
                                          </p:val>
                                        </p:tav>
                                        <p:tav tm="100000">
                                          <p:val>
                                            <p:strVal val="#ppt_x"/>
                                          </p:val>
                                        </p:tav>
                                      </p:tavLst>
                                    </p:anim>
                                    <p:anim calcmode="lin" valueType="num">
                                      <p:cBhvr additive="base">
                                        <p:cTn dur="500" fill="hold" id="36"/>
                                        <p:tgtEl>
                                          <p:spTgt spid="27"/>
                                        </p:tgtEl>
                                        <p:attrNameLst>
                                          <p:attrName>ppt_y</p:attrName>
                                        </p:attrNameLst>
                                      </p:cBhvr>
                                      <p:tavLst>
                                        <p:tav tm="0">
                                          <p:val>
                                            <p:strVal val="0-#ppt_h/2"/>
                                          </p:val>
                                        </p:tav>
                                        <p:tav tm="100000">
                                          <p:val>
                                            <p:strVal val="#ppt_y"/>
                                          </p:val>
                                        </p:tav>
                                      </p:tavLst>
                                    </p:anim>
                                  </p:childTnLst>
                                </p:cTn>
                              </p:par>
                              <p:par>
                                <p:cTn fill="hold" grpId="2" id="37" nodeType="withEffect" presetClass="entr" presetID="2" presetSubtype="1">
                                  <p:stCondLst>
                                    <p:cond delay="0"/>
                                  </p:stCondLst>
                                  <p:childTnLst>
                                    <p:set>
                                      <p:cBhvr>
                                        <p:cTn dur="1" fill="hold" id="38">
                                          <p:stCondLst>
                                            <p:cond delay="0"/>
                                          </p:stCondLst>
                                        </p:cTn>
                                        <p:tgtEl>
                                          <p:spTgt spid="18"/>
                                        </p:tgtEl>
                                        <p:attrNameLst>
                                          <p:attrName>style.visibility</p:attrName>
                                        </p:attrNameLst>
                                      </p:cBhvr>
                                      <p:to>
                                        <p:strVal val="visible"/>
                                      </p:to>
                                    </p:set>
                                    <p:anim calcmode="lin" valueType="num">
                                      <p:cBhvr additive="base">
                                        <p:cTn dur="500" fill="hold" id="39"/>
                                        <p:tgtEl>
                                          <p:spTgt spid="18"/>
                                        </p:tgtEl>
                                        <p:attrNameLst>
                                          <p:attrName>ppt_x</p:attrName>
                                        </p:attrNameLst>
                                      </p:cBhvr>
                                      <p:tavLst>
                                        <p:tav tm="0">
                                          <p:val>
                                            <p:strVal val="#ppt_x"/>
                                          </p:val>
                                        </p:tav>
                                        <p:tav tm="100000">
                                          <p:val>
                                            <p:strVal val="#ppt_x"/>
                                          </p:val>
                                        </p:tav>
                                      </p:tavLst>
                                    </p:anim>
                                    <p:anim calcmode="lin" valueType="num">
                                      <p:cBhvr additive="base">
                                        <p:cTn dur="500" fill="hold" id="40"/>
                                        <p:tgtEl>
                                          <p:spTgt spid="18"/>
                                        </p:tgtEl>
                                        <p:attrNameLst>
                                          <p:attrName>ppt_y</p:attrName>
                                        </p:attrNameLst>
                                      </p:cBhvr>
                                      <p:tavLst>
                                        <p:tav tm="0">
                                          <p:val>
                                            <p:strVal val="0-#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id="43" nodeType="clickEffect" presetClass="entr" presetID="53" presetSubtype="0">
                                  <p:stCondLst>
                                    <p:cond delay="0"/>
                                  </p:stCondLst>
                                  <p:childTnLst>
                                    <p:set>
                                      <p:cBhvr>
                                        <p:cTn dur="1" fill="hold" id="44">
                                          <p:stCondLst>
                                            <p:cond delay="0"/>
                                          </p:stCondLst>
                                        </p:cTn>
                                        <p:tgtEl>
                                          <p:spTgt spid="5"/>
                                        </p:tgtEl>
                                        <p:attrNameLst>
                                          <p:attrName>style.visibility</p:attrName>
                                        </p:attrNameLst>
                                      </p:cBhvr>
                                      <p:to>
                                        <p:strVal val="visible"/>
                                      </p:to>
                                    </p:set>
                                    <p:anim calcmode="lin" valueType="num">
                                      <p:cBhvr>
                                        <p:cTn dur="500" fill="hold" id="45"/>
                                        <p:tgtEl>
                                          <p:spTgt spid="5"/>
                                        </p:tgtEl>
                                        <p:attrNameLst>
                                          <p:attrName>ppt_w</p:attrName>
                                        </p:attrNameLst>
                                      </p:cBhvr>
                                      <p:tavLst>
                                        <p:tav tm="0">
                                          <p:val>
                                            <p:fltVal val="0"/>
                                          </p:val>
                                        </p:tav>
                                        <p:tav tm="100000">
                                          <p:val>
                                            <p:strVal val="#ppt_w"/>
                                          </p:val>
                                        </p:tav>
                                      </p:tavLst>
                                    </p:anim>
                                    <p:anim calcmode="lin" valueType="num">
                                      <p:cBhvr>
                                        <p:cTn dur="500" fill="hold" id="46"/>
                                        <p:tgtEl>
                                          <p:spTgt spid="5"/>
                                        </p:tgtEl>
                                        <p:attrNameLst>
                                          <p:attrName>ppt_h</p:attrName>
                                        </p:attrNameLst>
                                      </p:cBhvr>
                                      <p:tavLst>
                                        <p:tav tm="0">
                                          <p:val>
                                            <p:fltVal val="0"/>
                                          </p:val>
                                        </p:tav>
                                        <p:tav tm="100000">
                                          <p:val>
                                            <p:strVal val="#ppt_h"/>
                                          </p:val>
                                        </p:tav>
                                      </p:tavLst>
                                    </p:anim>
                                    <p:animEffect filter="fade" transition="in">
                                      <p:cBhvr>
                                        <p:cTn dur="500" id="47"/>
                                        <p:tgtEl>
                                          <p:spTgt spid="5"/>
                                        </p:tgtEl>
                                      </p:cBhvr>
                                    </p:animEffect>
                                  </p:childTnLst>
                                </p:cTn>
                              </p:par>
                              <p:par>
                                <p:cTn fill="hold" id="48" nodeType="withEffect" presetClass="entr" presetID="53" presetSubtype="0">
                                  <p:stCondLst>
                                    <p:cond delay="0"/>
                                  </p:stCondLst>
                                  <p:childTnLst>
                                    <p:set>
                                      <p:cBhvr>
                                        <p:cTn dur="1" fill="hold" id="49">
                                          <p:stCondLst>
                                            <p:cond delay="0"/>
                                          </p:stCondLst>
                                        </p:cTn>
                                        <p:tgtEl>
                                          <p:spTgt spid="50"/>
                                        </p:tgtEl>
                                        <p:attrNameLst>
                                          <p:attrName>style.visibility</p:attrName>
                                        </p:attrNameLst>
                                      </p:cBhvr>
                                      <p:to>
                                        <p:strVal val="visible"/>
                                      </p:to>
                                    </p:set>
                                    <p:anim calcmode="lin" valueType="num">
                                      <p:cBhvr>
                                        <p:cTn dur="500" fill="hold" id="50"/>
                                        <p:tgtEl>
                                          <p:spTgt spid="50"/>
                                        </p:tgtEl>
                                        <p:attrNameLst>
                                          <p:attrName>ppt_w</p:attrName>
                                        </p:attrNameLst>
                                      </p:cBhvr>
                                      <p:tavLst>
                                        <p:tav tm="0">
                                          <p:val>
                                            <p:fltVal val="0"/>
                                          </p:val>
                                        </p:tav>
                                        <p:tav tm="100000">
                                          <p:val>
                                            <p:strVal val="#ppt_w"/>
                                          </p:val>
                                        </p:tav>
                                      </p:tavLst>
                                    </p:anim>
                                    <p:anim calcmode="lin" valueType="num">
                                      <p:cBhvr>
                                        <p:cTn dur="500" fill="hold" id="51"/>
                                        <p:tgtEl>
                                          <p:spTgt spid="50"/>
                                        </p:tgtEl>
                                        <p:attrNameLst>
                                          <p:attrName>ppt_h</p:attrName>
                                        </p:attrNameLst>
                                      </p:cBhvr>
                                      <p:tavLst>
                                        <p:tav tm="0">
                                          <p:val>
                                            <p:fltVal val="0"/>
                                          </p:val>
                                        </p:tav>
                                        <p:tav tm="100000">
                                          <p:val>
                                            <p:strVal val="#ppt_h"/>
                                          </p:val>
                                        </p:tav>
                                      </p:tavLst>
                                    </p:anim>
                                    <p:animEffect filter="fade" transition="in">
                                      <p:cBhvr>
                                        <p:cTn dur="500" id="52"/>
                                        <p:tgtEl>
                                          <p:spTgt spid="50"/>
                                        </p:tgtEl>
                                      </p:cBhvr>
                                    </p:animEffect>
                                  </p:childTnLst>
                                </p:cTn>
                              </p:par>
                              <p:par>
                                <p:cTn fill="hold" id="53" nodeType="withEffect" presetClass="entr" presetID="53" presetSubtype="0">
                                  <p:stCondLst>
                                    <p:cond delay="0"/>
                                  </p:stCondLst>
                                  <p:childTnLst>
                                    <p:set>
                                      <p:cBhvr>
                                        <p:cTn dur="1" fill="hold" id="54">
                                          <p:stCondLst>
                                            <p:cond delay="0"/>
                                          </p:stCondLst>
                                        </p:cTn>
                                        <p:tgtEl>
                                          <p:spTgt spid="53"/>
                                        </p:tgtEl>
                                        <p:attrNameLst>
                                          <p:attrName>style.visibility</p:attrName>
                                        </p:attrNameLst>
                                      </p:cBhvr>
                                      <p:to>
                                        <p:strVal val="visible"/>
                                      </p:to>
                                    </p:set>
                                    <p:anim calcmode="lin" valueType="num">
                                      <p:cBhvr>
                                        <p:cTn dur="500" fill="hold" id="55"/>
                                        <p:tgtEl>
                                          <p:spTgt spid="53"/>
                                        </p:tgtEl>
                                        <p:attrNameLst>
                                          <p:attrName>ppt_w</p:attrName>
                                        </p:attrNameLst>
                                      </p:cBhvr>
                                      <p:tavLst>
                                        <p:tav tm="0">
                                          <p:val>
                                            <p:fltVal val="0"/>
                                          </p:val>
                                        </p:tav>
                                        <p:tav tm="100000">
                                          <p:val>
                                            <p:strVal val="#ppt_w"/>
                                          </p:val>
                                        </p:tav>
                                      </p:tavLst>
                                    </p:anim>
                                    <p:anim calcmode="lin" valueType="num">
                                      <p:cBhvr>
                                        <p:cTn dur="500" fill="hold" id="56"/>
                                        <p:tgtEl>
                                          <p:spTgt spid="53"/>
                                        </p:tgtEl>
                                        <p:attrNameLst>
                                          <p:attrName>ppt_h</p:attrName>
                                        </p:attrNameLst>
                                      </p:cBhvr>
                                      <p:tavLst>
                                        <p:tav tm="0">
                                          <p:val>
                                            <p:fltVal val="0"/>
                                          </p:val>
                                        </p:tav>
                                        <p:tav tm="100000">
                                          <p:val>
                                            <p:strVal val="#ppt_h"/>
                                          </p:val>
                                        </p:tav>
                                      </p:tavLst>
                                    </p:anim>
                                    <p:animEffect filter="fade" transition="in">
                                      <p:cBhvr>
                                        <p:cTn dur="500" id="57"/>
                                        <p:tgtEl>
                                          <p:spTgt spid="53"/>
                                        </p:tgtEl>
                                      </p:cBhvr>
                                    </p:animEffect>
                                  </p:childTnLst>
                                </p:cTn>
                              </p:par>
                              <p:par>
                                <p:cTn fill="hold" id="58" nodeType="withEffect" presetClass="entr" presetID="53" presetSubtype="0">
                                  <p:stCondLst>
                                    <p:cond delay="0"/>
                                  </p:stCondLst>
                                  <p:childTnLst>
                                    <p:set>
                                      <p:cBhvr>
                                        <p:cTn dur="1" fill="hold" id="59">
                                          <p:stCondLst>
                                            <p:cond delay="0"/>
                                          </p:stCondLst>
                                        </p:cTn>
                                        <p:tgtEl>
                                          <p:spTgt spid="56"/>
                                        </p:tgtEl>
                                        <p:attrNameLst>
                                          <p:attrName>style.visibility</p:attrName>
                                        </p:attrNameLst>
                                      </p:cBhvr>
                                      <p:to>
                                        <p:strVal val="visible"/>
                                      </p:to>
                                    </p:set>
                                    <p:anim calcmode="lin" valueType="num">
                                      <p:cBhvr>
                                        <p:cTn dur="500" fill="hold" id="60"/>
                                        <p:tgtEl>
                                          <p:spTgt spid="56"/>
                                        </p:tgtEl>
                                        <p:attrNameLst>
                                          <p:attrName>ppt_w</p:attrName>
                                        </p:attrNameLst>
                                      </p:cBhvr>
                                      <p:tavLst>
                                        <p:tav tm="0">
                                          <p:val>
                                            <p:fltVal val="0"/>
                                          </p:val>
                                        </p:tav>
                                        <p:tav tm="100000">
                                          <p:val>
                                            <p:strVal val="#ppt_w"/>
                                          </p:val>
                                        </p:tav>
                                      </p:tavLst>
                                    </p:anim>
                                    <p:anim calcmode="lin" valueType="num">
                                      <p:cBhvr>
                                        <p:cTn dur="500" fill="hold" id="61"/>
                                        <p:tgtEl>
                                          <p:spTgt spid="56"/>
                                        </p:tgtEl>
                                        <p:attrNameLst>
                                          <p:attrName>ppt_h</p:attrName>
                                        </p:attrNameLst>
                                      </p:cBhvr>
                                      <p:tavLst>
                                        <p:tav tm="0">
                                          <p:val>
                                            <p:fltVal val="0"/>
                                          </p:val>
                                        </p:tav>
                                        <p:tav tm="100000">
                                          <p:val>
                                            <p:strVal val="#ppt_h"/>
                                          </p:val>
                                        </p:tav>
                                      </p:tavLst>
                                    </p:anim>
                                    <p:animEffect filter="fade" transition="in">
                                      <p:cBhvr>
                                        <p:cTn dur="500" id="62"/>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1" spid="27"/>
      <p:bldP grpId="2" spid="18"/>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70693"/>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国家文化软实力</a:t>
              </a:r>
            </a:p>
          </p:txBody>
        </p:sp>
      </p:grpSp>
      <p:grpSp>
        <p:nvGrpSpPr>
          <p:cNvPr id="22" name="组合 21"/>
          <p:cNvGrpSpPr/>
          <p:nvPr/>
        </p:nvGrpSpPr>
        <p:grpSpPr>
          <a:xfrm flipH="1">
            <a:off x="914400" y="1885950"/>
            <a:ext cx="7327392" cy="2234457"/>
            <a:chOff x="902208" y="2105895"/>
            <a:chExt cx="7327392" cy="2234457"/>
          </a:xfrm>
        </p:grpSpPr>
        <p:sp>
          <p:nvSpPr>
            <p:cNvPr id="23" name="圆角矩形 22"/>
            <p:cNvSpPr/>
            <p:nvPr/>
          </p:nvSpPr>
          <p:spPr>
            <a:xfrm>
              <a:off x="914400" y="2105895"/>
              <a:ext cx="7315200" cy="2101604"/>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1944986"/>
            <a:ext cx="6883894" cy="169164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繁荣发展文化事业和文化产业，提高国家文化软实力。坚持马克思主义在意识形态领域的指导地位，坚定文化自信，坚持以社会主义核心价值观引领文化建设，加强社会主义精神文明建设，围绕举旗帜、聚民心、育新人、兴文化、展形象的使命任务，促进满足人民文化需求和增强人民精神力量相统一，推进社会主义文化强国建设。要提高社会文明程度，提升公共文化服务水平，健全现代文化产业体系。</a:t>
            </a:r>
          </a:p>
        </p:txBody>
      </p:sp>
    </p:spTree>
    <p:extLst>
      <p:ext uri="{BB962C8B-B14F-4D97-AF65-F5344CB8AC3E}">
        <p14:creationId val="2827457559"/>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人与自然和谐共生的现代化</a:t>
              </a:r>
            </a:p>
          </p:txBody>
        </p:sp>
      </p:grpSp>
      <p:grpSp>
        <p:nvGrpSpPr>
          <p:cNvPr id="22" name="组合 21"/>
          <p:cNvGrpSpPr/>
          <p:nvPr/>
        </p:nvGrpSpPr>
        <p:grpSpPr>
          <a:xfrm flipH="1">
            <a:off x="914400" y="1840525"/>
            <a:ext cx="7327392" cy="2456939"/>
            <a:chOff x="902208" y="1883413"/>
            <a:chExt cx="7327392" cy="2456939"/>
          </a:xfrm>
        </p:grpSpPr>
        <p:sp>
          <p:nvSpPr>
            <p:cNvPr id="23" name="圆角矩形 22"/>
            <p:cNvSpPr/>
            <p:nvPr/>
          </p:nvSpPr>
          <p:spPr>
            <a:xfrm>
              <a:off x="914400" y="1883413"/>
              <a:ext cx="7315200" cy="232408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1910607"/>
            <a:ext cx="6883894" cy="201168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推动绿色发展，促进人与自然和谐共生。坚持绿水青山就是金山银山理念，坚持尊重自然、顺应自然、保护自然，坚持节约优先、保护优先、自然恢复为主，守住自然生态安全边界。深入实施可持续发展战略，完善生态文明领域统筹协调机制，构建生态文明体系，促进经济社会发展全面绿色转型，建设人与自然和谐共生的现代化。要加快推动绿色低碳发展，持续改善环境质量，提升生态系统质量和稳定性，全面提高资源利用效率。</a:t>
            </a:r>
          </a:p>
        </p:txBody>
      </p:sp>
    </p:spTree>
    <p:extLst>
      <p:ext uri="{BB962C8B-B14F-4D97-AF65-F5344CB8AC3E}">
        <p14:creationId val="1040554642"/>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953457"/>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更高水平开放型经济新体制</a:t>
              </a:r>
            </a:p>
          </p:txBody>
        </p:sp>
      </p:grpSp>
      <p:grpSp>
        <p:nvGrpSpPr>
          <p:cNvPr id="22" name="组合 21"/>
          <p:cNvGrpSpPr/>
          <p:nvPr/>
        </p:nvGrpSpPr>
        <p:grpSpPr>
          <a:xfrm flipH="1">
            <a:off x="914400" y="1944057"/>
            <a:ext cx="7327392" cy="2227893"/>
            <a:chOff x="902208" y="2112459"/>
            <a:chExt cx="7327392" cy="2227893"/>
          </a:xfrm>
        </p:grpSpPr>
        <p:sp>
          <p:nvSpPr>
            <p:cNvPr id="23" name="圆角矩形 22"/>
            <p:cNvSpPr/>
            <p:nvPr/>
          </p:nvSpPr>
          <p:spPr>
            <a:xfrm>
              <a:off x="914400" y="2112459"/>
              <a:ext cx="7315200" cy="2095039"/>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2166129"/>
            <a:ext cx="6883894" cy="137160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实行高水平对外开放，开拓合作共赢新局面。坚持实施更大范围、更宽领域、更深层次对外开放，依托我国大市场优势，促进国际合作，实现互利共赢。要建设更高水平开放型经济新体制，全面提高对外开放水平，推动贸易和投资自由化便利化，推进贸易创新发展，推动共建“一带一路”高质量发展，积极参与全球经济治理体系改革。</a:t>
            </a:r>
          </a:p>
        </p:txBody>
      </p:sp>
    </p:spTree>
    <p:extLst>
      <p:ext uri="{BB962C8B-B14F-4D97-AF65-F5344CB8AC3E}">
        <p14:creationId val="224062001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人与自然和谐共生的现代化</a:t>
              </a:r>
            </a:p>
          </p:txBody>
        </p:sp>
      </p:grpSp>
      <p:grpSp>
        <p:nvGrpSpPr>
          <p:cNvPr id="22" name="组合 21"/>
          <p:cNvGrpSpPr/>
          <p:nvPr/>
        </p:nvGrpSpPr>
        <p:grpSpPr>
          <a:xfrm flipH="1">
            <a:off x="914400" y="1840525"/>
            <a:ext cx="7327392" cy="2456939"/>
            <a:chOff x="902208" y="1883413"/>
            <a:chExt cx="7327392" cy="2456939"/>
          </a:xfrm>
        </p:grpSpPr>
        <p:sp>
          <p:nvSpPr>
            <p:cNvPr id="23" name="圆角矩形 22"/>
            <p:cNvSpPr/>
            <p:nvPr/>
          </p:nvSpPr>
          <p:spPr>
            <a:xfrm>
              <a:off x="914400" y="1883413"/>
              <a:ext cx="7315200" cy="232408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1910607"/>
            <a:ext cx="6883894" cy="201168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改善人民生活品质，提高社会建设水平。坚持把实现好、维护好、发展好最广大人民根本利益作为发展的出发点和落脚点，尽力而为、量力而行，健全基本公共服务体系，完善共建共治共享的社会治理制度，扎实推动共同富裕，不断增强人民群众获得感、幸福感、安全感，促进人的全面发展和社会全面进步。要提高人民收入水平，强化就业优先政策，建设高质量教育体系，健全多层次社会保障体系，全面推进健康中国建设，实施积极应对人口老龄化国家战略，加强和创新社会治理。</a:t>
            </a:r>
          </a:p>
        </p:txBody>
      </p:sp>
    </p:spTree>
    <p:extLst>
      <p:ext uri="{BB962C8B-B14F-4D97-AF65-F5344CB8AC3E}">
        <p14:creationId val="3401475284"/>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19150"/>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更高水平的平安中国</a:t>
              </a:r>
            </a:p>
          </p:txBody>
        </p:sp>
      </p:grpSp>
      <p:grpSp>
        <p:nvGrpSpPr>
          <p:cNvPr id="22" name="组合 21"/>
          <p:cNvGrpSpPr/>
          <p:nvPr/>
        </p:nvGrpSpPr>
        <p:grpSpPr>
          <a:xfrm flipH="1">
            <a:off x="914400" y="1840525"/>
            <a:ext cx="7327392" cy="2456939"/>
            <a:chOff x="902208" y="1883413"/>
            <a:chExt cx="7327392" cy="2456939"/>
          </a:xfrm>
        </p:grpSpPr>
        <p:sp>
          <p:nvSpPr>
            <p:cNvPr id="23" name="圆角矩形 22"/>
            <p:cNvSpPr/>
            <p:nvPr/>
          </p:nvSpPr>
          <p:spPr>
            <a:xfrm>
              <a:off x="914400" y="1883413"/>
              <a:ext cx="7315200" cy="232408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1962150"/>
            <a:ext cx="6883894" cy="169164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统筹发展和安全，建设更高水平的平安中国。坚持总体国家安全观，实施国家安全战略，维护和塑造国家安全，统筹传统安全和非传统安全，把安全发展贯穿国家发展各领域和全过程，防范和化解影响我国现代化进程的各种风险，筑牢国家安全屏障。要加强国家安全体系和能力建设，确保国家经济安全，保障人民生命安全，维护社会稳定和安全。</a:t>
            </a:r>
          </a:p>
        </p:txBody>
      </p:sp>
    </p:spTree>
    <p:extLst>
      <p:ext uri="{BB962C8B-B14F-4D97-AF65-F5344CB8AC3E}">
        <p14:creationId val="3351895665"/>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00611"/>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建军百年奋斗目标</a:t>
              </a:r>
            </a:p>
          </p:txBody>
        </p:sp>
      </p:grpSp>
      <p:grpSp>
        <p:nvGrpSpPr>
          <p:cNvPr id="22" name="组合 21"/>
          <p:cNvGrpSpPr/>
          <p:nvPr/>
        </p:nvGrpSpPr>
        <p:grpSpPr>
          <a:xfrm flipH="1">
            <a:off x="914400" y="1791211"/>
            <a:ext cx="7327392" cy="2761739"/>
            <a:chOff x="902208" y="1578613"/>
            <a:chExt cx="7327392" cy="2761739"/>
          </a:xfrm>
        </p:grpSpPr>
        <p:sp>
          <p:nvSpPr>
            <p:cNvPr id="23" name="圆角矩形 22"/>
            <p:cNvSpPr/>
            <p:nvPr/>
          </p:nvSpPr>
          <p:spPr>
            <a:xfrm>
              <a:off x="914400" y="1578613"/>
              <a:ext cx="7315200" cy="262888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30053" y="1837008"/>
            <a:ext cx="6883894" cy="2331720"/>
          </a:xfrm>
          <a:prstGeom prst="rect">
            <a:avLst/>
          </a:prstGeom>
        </p:spPr>
        <p:txBody>
          <a:bodyPr wrap="square">
            <a:spAutoFit/>
          </a:bodyPr>
          <a:lstStyle/>
          <a:p>
            <a:pPr>
              <a:lnSpc>
                <a:spcPct val="150000"/>
              </a:lnSpc>
            </a:pPr>
            <a:r>
              <a:rPr altLang="en-US" lang="zh-CN" sz="1400">
                <a:solidFill>
                  <a:schemeClr val="tx1">
                    <a:lumMod val="85000"/>
                    <a:lumOff val="15000"/>
                  </a:schemeClr>
                </a:solidFill>
                <a:latin typeface="+mn-ea"/>
                <a:cs charset="-122" panose="020b0a00000000000000" typeface="思源黑体 CN Heavy"/>
              </a:rPr>
              <a:t> 加快国防和军队现代化，实现富国和强军相统一。贯彻习近平强军思想，贯彻新时代军事战略方针，坚持党对人民军队的绝对领导，坚持政治建军、改革强军、科技强军、人才强军、依法治军，加快机械化信息化智能化融合发展，全面加强练兵备战，提高捍卫国家主权、安全、发展利益的战略能力，确保二〇二七年实现建军百年奋斗目标。要提高国防和军队现代化质量效益，促进国防实力和经济实力同步提升，构建一体化国家战略体系和能力，推动重点区域、重点领域、新兴领域协调发展，优化国防科技工业布局，巩固军政军民团结。</a:t>
            </a:r>
          </a:p>
        </p:txBody>
      </p:sp>
    </p:spTree>
    <p:extLst>
      <p:ext uri="{BB962C8B-B14F-4D97-AF65-F5344CB8AC3E}">
        <p14:creationId val="1934920046"/>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914400" y="800611"/>
            <a:ext cx="7315200" cy="847725"/>
            <a:chOff x="914400" y="895350"/>
            <a:chExt cx="7315200" cy="847725"/>
          </a:xfrm>
        </p:grpSpPr>
        <p:grpSp>
          <p:nvGrpSpPr>
            <p:cNvPr id="17" name="组合 16"/>
            <p:cNvGrpSpPr/>
            <p:nvPr/>
          </p:nvGrpSpPr>
          <p:grpSpPr>
            <a:xfrm>
              <a:off x="914400" y="895350"/>
              <a:ext cx="7315200" cy="847725"/>
              <a:chOff x="914400" y="1434462"/>
              <a:chExt cx="7315200" cy="847725"/>
            </a:xfrm>
          </p:grpSpPr>
          <p:pic>
            <p:nvPicPr>
              <p:cNvPr id="20" name="图片 1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781800" y="1434462"/>
                <a:ext cx="1417157" cy="833098"/>
              </a:xfrm>
              <a:prstGeom prst="rect">
                <a:avLst/>
              </a:prstGeom>
            </p:spPr>
          </p:pic>
          <p:sp>
            <p:nvSpPr>
              <p:cNvPr id="21" name="圆角矩形 20"/>
              <p:cNvSpPr/>
              <p:nvPr/>
            </p:nvSpPr>
            <p:spPr>
              <a:xfrm>
                <a:off x="914400" y="1851786"/>
                <a:ext cx="7315200" cy="430401"/>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grpSp>
        <p:sp>
          <p:nvSpPr>
            <p:cNvPr id="18" name="矩形 17"/>
            <p:cNvSpPr/>
            <p:nvPr/>
          </p:nvSpPr>
          <p:spPr>
            <a:xfrm>
              <a:off x="968217" y="1315359"/>
              <a:ext cx="6880383" cy="457200"/>
            </a:xfrm>
            <a:prstGeom prst="rect">
              <a:avLst/>
            </a:prstGeom>
          </p:spPr>
          <p:txBody>
            <a:bodyPr wrap="square">
              <a:spAutoFit/>
            </a:bodyPr>
            <a:lstStyle/>
            <a:p>
              <a:pPr algn="ctr">
                <a:lnSpc>
                  <a:spcPct val="150000"/>
                </a:lnSpc>
              </a:pPr>
              <a:r>
                <a:rPr altLang="en-US" lang="zh-CN" sz="1600">
                  <a:solidFill>
                    <a:schemeClr val="accent1"/>
                  </a:solidFill>
                  <a:latin typeface="+mn-ea"/>
                  <a:cs charset="-122" panose="020b0a00000000000000" typeface="思源黑体 CN Heavy"/>
                </a:rPr>
                <a:t>坚持党的全面领导</a:t>
              </a:r>
            </a:p>
          </p:txBody>
        </p:sp>
      </p:grpSp>
      <p:grpSp>
        <p:nvGrpSpPr>
          <p:cNvPr id="22" name="组合 21"/>
          <p:cNvGrpSpPr/>
          <p:nvPr/>
        </p:nvGrpSpPr>
        <p:grpSpPr>
          <a:xfrm flipH="1">
            <a:off x="914400" y="1809750"/>
            <a:ext cx="7327392" cy="2487291"/>
            <a:chOff x="902208" y="1853061"/>
            <a:chExt cx="7327392" cy="2487291"/>
          </a:xfrm>
        </p:grpSpPr>
        <p:sp>
          <p:nvSpPr>
            <p:cNvPr id="23" name="圆角矩形 22"/>
            <p:cNvSpPr/>
            <p:nvPr/>
          </p:nvSpPr>
          <p:spPr>
            <a:xfrm>
              <a:off x="914400" y="1853061"/>
              <a:ext cx="7315200" cy="2354437"/>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4" name="图片 23"/>
            <p:cNvPicPr>
              <a:picLocks noChangeAspect="1"/>
            </p:cNvPicPr>
            <p:nvPr/>
          </p:nvPicPr>
          <p:blipFill>
            <a:blip r:embed="rId3">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5633615" y="3931158"/>
              <a:ext cx="2590800" cy="396586"/>
            </a:xfrm>
            <a:prstGeom prst="rect">
              <a:avLst/>
            </a:prstGeom>
          </p:spPr>
        </p:pic>
        <p:sp>
          <p:nvSpPr>
            <p:cNvPr id="25" name="矩形 24"/>
            <p:cNvSpPr/>
            <p:nvPr/>
          </p:nvSpPr>
          <p:spPr>
            <a:xfrm>
              <a:off x="902208" y="4219691"/>
              <a:ext cx="4731407" cy="120661"/>
            </a:xfrm>
            <a:prstGeom prst="rect">
              <a:avLst/>
            </a:prstGeom>
            <a:solidFill>
              <a:srgbClr val="F3121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1117106" y="1962150"/>
            <a:ext cx="6883894" cy="169164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实现“十四五”规划和二〇三五年远景目标，必须坚持党的全面领导，充分调动一切积极因素，广泛团结一切可以团结的力量，形成推动发展的强大合力。要加强党中央集中统一领导，推进社会主义政治建设，健全规划制定和落实机制。要保持香港、澳门长期繁荣稳定，推进两岸关系和平发展和祖国统一。要高举和平、发展、合作、共赢旗帜，积极营造良好外部环境，推动构建新型国际关系和人类命运共同体。</a:t>
            </a:r>
          </a:p>
        </p:txBody>
      </p:sp>
    </p:spTree>
    <p:extLst>
      <p:ext uri="{BB962C8B-B14F-4D97-AF65-F5344CB8AC3E}">
        <p14:creationId val="75004502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p:cTn dur="500" fill="hold" id="7"/>
                                        <p:tgtEl>
                                          <p:spTgt spid="14"/>
                                        </p:tgtEl>
                                        <p:attrNameLst>
                                          <p:attrName>ppt_w</p:attrName>
                                        </p:attrNameLst>
                                      </p:cBhvr>
                                      <p:tavLst>
                                        <p:tav tm="0">
                                          <p:val>
                                            <p:fltVal val="0"/>
                                          </p:val>
                                        </p:tav>
                                        <p:tav tm="100000">
                                          <p:val>
                                            <p:strVal val="#ppt_w"/>
                                          </p:val>
                                        </p:tav>
                                      </p:tavLst>
                                    </p:anim>
                                    <p:anim calcmode="lin" valueType="num">
                                      <p:cBhvr>
                                        <p:cTn dur="500" fill="hold" id="8"/>
                                        <p:tgtEl>
                                          <p:spTgt spid="14"/>
                                        </p:tgtEl>
                                        <p:attrNameLst>
                                          <p:attrName>ppt_h</p:attrName>
                                        </p:attrNameLst>
                                      </p:cBhvr>
                                      <p:tavLst>
                                        <p:tav tm="0">
                                          <p:val>
                                            <p:fltVal val="0"/>
                                          </p:val>
                                        </p:tav>
                                        <p:tav tm="100000">
                                          <p:val>
                                            <p:strVal val="#ppt_h"/>
                                          </p:val>
                                        </p:tav>
                                      </p:tavLst>
                                    </p:anim>
                                    <p:animEffect filter="fade" transition="in">
                                      <p:cBhvr>
                                        <p:cTn dur="500" id="9"/>
                                        <p:tgtEl>
                                          <p:spTgt spid="14"/>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2"/>
                                        </p:tgtEl>
                                        <p:attrNameLst>
                                          <p:attrName>style.visibility</p:attrName>
                                        </p:attrNameLst>
                                      </p:cBhvr>
                                      <p:to>
                                        <p:strVal val="visible"/>
                                      </p:to>
                                    </p:set>
                                    <p:animEffect filter="barn(inVertical)" transition="in">
                                      <p:cBhvr>
                                        <p:cTn dur="500" id="14"/>
                                        <p:tgtEl>
                                          <p:spTgt spid="22"/>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6"/>
                                        </p:tgtEl>
                                        <p:attrNameLst>
                                          <p:attrName>style.visibility</p:attrName>
                                        </p:attrNameLst>
                                      </p:cBhvr>
                                      <p:to>
                                        <p:strVal val="visible"/>
                                      </p:to>
                                    </p:set>
                                    <p:animEffect filter="wipe(up)" transition="in">
                                      <p:cBhvr>
                                        <p:cTn dur="500" id="19"/>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6"/>
    </p:bldLst>
  </p:timing>
</p:sld>
</file>

<file path=ppt/slides/slide3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70" name="图片 69"/>
          <p:cNvPicPr>
            <a:picLocks noChangeAspect="1"/>
          </p:cNvPicPr>
          <p:nvPr/>
        </p:nvPicPr>
        <p:blipFill>
          <a:blip r:embed="rId2">
            <a:extLst>
              <a:ext uri="{BEBA8EAE-BF5A-486C-A8C5-ECC9F3942E4B}">
                <a14:imgProps>
                  <a14:imgLayer r:embed="rId3">
                    <a14:imgEffect>
                      <a14:brightnessContrast contrast="20000"/>
                    </a14:imgEffect>
                  </a14:imgLayer>
                </a14:imgProps>
              </a:ext>
              <a:ext uri="{28A0092B-C50C-407E-A947-70E740481C1C}">
                <a14:useLocalDpi val="0"/>
              </a:ext>
            </a:extLst>
          </a:blip>
          <a:stretch>
            <a:fillRect/>
          </a:stretch>
        </p:blipFill>
        <p:spPr>
          <a:xfrm rot="20454418">
            <a:off x="7093477" y="3314467"/>
            <a:ext cx="1664644" cy="978588"/>
          </a:xfrm>
          <a:prstGeom prst="rect">
            <a:avLst/>
          </a:prstGeom>
        </p:spPr>
      </p:pic>
      <p:pic>
        <p:nvPicPr>
          <p:cNvPr id="58" name="图片 57"/>
          <p:cNvPicPr>
            <a:picLocks noChangeAspect="1"/>
          </p:cNvPicPr>
          <p:nvPr/>
        </p:nvPicPr>
        <p:blipFill>
          <a:blip r:embed="rId4">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149541" y="2252674"/>
            <a:ext cx="1396995" cy="1939537"/>
          </a:xfrm>
          <a:prstGeom prst="rect">
            <a:avLst/>
          </a:prstGeom>
        </p:spPr>
      </p:pic>
      <p:grpSp>
        <p:nvGrpSpPr>
          <p:cNvPr id="71" name="组合 70"/>
          <p:cNvGrpSpPr/>
          <p:nvPr/>
        </p:nvGrpSpPr>
        <p:grpSpPr>
          <a:xfrm>
            <a:off x="1163096" y="1047750"/>
            <a:ext cx="7295104" cy="1015663"/>
            <a:chOff x="1163096" y="1123950"/>
            <a:chExt cx="7295104" cy="1015663"/>
          </a:xfrm>
        </p:grpSpPr>
        <p:sp>
          <p:nvSpPr>
            <p:cNvPr id="16" name="矩形 15"/>
            <p:cNvSpPr/>
            <p:nvPr/>
          </p:nvSpPr>
          <p:spPr>
            <a:xfrm>
              <a:off x="1163096" y="1252776"/>
              <a:ext cx="3538539" cy="1371600"/>
            </a:xfrm>
            <a:prstGeom prst="rect">
              <a:avLst/>
            </a:prstGeom>
            <a:noFill/>
          </p:spPr>
          <p:txBody>
            <a:bodyPr rtlCol="0" wrap="square">
              <a:spAutoFit/>
            </a:bodyPr>
            <a:lstStyle/>
            <a:p>
              <a:pPr algn="r"/>
              <a:r>
                <a:rPr altLang="zh-CN" b="1" lang="zh-CN" sz="2800">
                  <a:solidFill>
                    <a:schemeClr val="accent1"/>
                  </a:solidFill>
                  <a:latin typeface="+mn-ea"/>
                  <a:cs typeface="+mn-ea"/>
                </a:rPr>
                <a:t>中国共产党第十九届</a:t>
              </a:r>
            </a:p>
            <a:p>
              <a:pPr algn="r"/>
              <a:r>
                <a:rPr altLang="zh-CN" b="1" lang="zh-CN" sz="2800">
                  <a:solidFill>
                    <a:schemeClr val="accent1"/>
                  </a:solidFill>
                  <a:latin typeface="+mn-ea"/>
                  <a:cs typeface="+mn-ea"/>
                </a:rPr>
                <a:t>中央委员会第五次全体会议</a:t>
              </a:r>
            </a:p>
          </p:txBody>
        </p:sp>
        <p:sp>
          <p:nvSpPr>
            <p:cNvPr id="19" name="矩形 18"/>
            <p:cNvSpPr/>
            <p:nvPr/>
          </p:nvSpPr>
          <p:spPr>
            <a:xfrm>
              <a:off x="4605338" y="1123950"/>
              <a:ext cx="3852862" cy="1005840"/>
            </a:xfrm>
            <a:prstGeom prst="rect">
              <a:avLst/>
            </a:prstGeom>
            <a:noFill/>
            <a:effectLst/>
          </p:spPr>
          <p:txBody>
            <a:bodyPr rtlCol="0" wrap="square">
              <a:spAutoFit/>
            </a:bodyPr>
            <a:lstStyle/>
            <a:p>
              <a:r>
                <a:rPr altLang="zh-CN" b="1" lang="zh-CN" spc="300" sz="6000">
                  <a:solidFill>
                    <a:schemeClr val="accent1"/>
                  </a:solidFill>
                  <a:latin typeface="+mn-ea"/>
                  <a:cs typeface="+mn-ea"/>
                </a:rPr>
                <a:t>完整解读</a:t>
              </a:r>
            </a:p>
          </p:txBody>
        </p:sp>
      </p:grpSp>
      <p:pic>
        <p:nvPicPr>
          <p:cNvPr id="55" name="图片 54"/>
          <p:cNvPicPr>
            <a:picLocks noChangeAspect="1"/>
          </p:cNvPicPr>
          <p:nvPr/>
        </p:nvPicPr>
        <p:blipFill>
          <a:blip r:embed="rId5">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rot="2125997">
            <a:off x="7627175" y="560556"/>
            <a:ext cx="993212" cy="704194"/>
          </a:xfrm>
          <a:prstGeom prst="rect">
            <a:avLst/>
          </a:prstGeom>
        </p:spPr>
      </p:pic>
      <p:sp>
        <p:nvSpPr>
          <p:cNvPr id="39" name="矩形 38">
            <a:extLst>
              <a:ext uri="{FF2B5EF4-FFF2-40B4-BE49-F238E27FC236}">
                <a16:creationId xmlns:a16="http://schemas.microsoft.com/office/drawing/2014/main" id="{5DB1E186-9437-4BA6-A822-305BA626E17C}"/>
              </a:ext>
            </a:extLst>
          </p:cNvPr>
          <p:cNvSpPr/>
          <p:nvPr/>
        </p:nvSpPr>
        <p:spPr>
          <a:xfrm>
            <a:off x="1371600" y="2190750"/>
            <a:ext cx="6477000" cy="365760"/>
          </a:xfrm>
          <a:prstGeom prst="rect">
            <a:avLst/>
          </a:prstGeom>
          <a:solidFill>
            <a:schemeClr val="accent1"/>
          </a:solidFill>
          <a:ln>
            <a:noFill/>
          </a:ln>
        </p:spPr>
        <p:txBody>
          <a:bodyPr wrap="square">
            <a:spAutoFit/>
          </a:bodyPr>
          <a:lstStyle/>
          <a:p>
            <a:pPr algn="ctr"/>
            <a:r>
              <a:rPr altLang="en-US" lang="zh-CN" spc="900">
                <a:solidFill>
                  <a:schemeClr val="bg1"/>
                </a:solidFill>
                <a:latin typeface="+mn-ea"/>
              </a:rPr>
              <a:t>夺取全面建设社会主义现代化国家新胜利</a:t>
            </a:r>
          </a:p>
        </p:txBody>
      </p:sp>
      <p:sp>
        <p:nvSpPr>
          <p:cNvPr id="59" name="矩形 58"/>
          <p:cNvSpPr/>
          <p:nvPr/>
        </p:nvSpPr>
        <p:spPr>
          <a:xfrm>
            <a:off x="1507915" y="2659146"/>
            <a:ext cx="6235892"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grpSp>
        <p:nvGrpSpPr>
          <p:cNvPr id="69" name="组合 68"/>
          <p:cNvGrpSpPr/>
          <p:nvPr/>
        </p:nvGrpSpPr>
        <p:grpSpPr>
          <a:xfrm>
            <a:off x="2291344" y="3178373"/>
            <a:ext cx="4414256" cy="338554"/>
            <a:chOff x="2209800" y="3257550"/>
            <a:chExt cx="4414256" cy="338554"/>
          </a:xfrm>
        </p:grpSpPr>
        <p:sp>
          <p:nvSpPr>
            <p:cNvPr id="40" name="文本框 39">
              <a:extLst>
                <a:ext uri="{FF2B5EF4-FFF2-40B4-BE49-F238E27FC236}">
                  <a16:creationId xmlns:a16="http://schemas.microsoft.com/office/drawing/2014/main" id="{57F845B5-2C97-4B21-BF8A-5236F664E6B5}"/>
                </a:ext>
              </a:extLst>
            </p:cNvPr>
            <p:cNvSpPr txBox="1"/>
            <p:nvPr/>
          </p:nvSpPr>
          <p:spPr>
            <a:xfrm>
              <a:off x="2946840" y="3257550"/>
              <a:ext cx="2976880" cy="335280"/>
            </a:xfrm>
            <a:prstGeom prst="rect">
              <a:avLst/>
            </a:prstGeom>
            <a:noFill/>
          </p:spPr>
          <p:txBody>
            <a:bodyPr rtlCol="0" wrap="none">
              <a:spAutoFit/>
            </a:bodyPr>
            <a:lstStyle/>
            <a:p>
              <a:pPr algn="ctr"/>
              <a:r>
                <a:rPr altLang="en-US" lang="zh-CN" smtClean="0" spc="600" sz="1600">
                  <a:solidFill>
                    <a:schemeClr val="accent1"/>
                  </a:solidFill>
                  <a:latin typeface="+mn-ea"/>
                </a:rPr>
                <a:t>演示完毕感谢您的观看</a:t>
              </a:r>
            </a:p>
          </p:txBody>
        </p:sp>
        <p:grpSp>
          <p:nvGrpSpPr>
            <p:cNvPr id="50" name="组合 49"/>
            <p:cNvGrpSpPr/>
            <p:nvPr/>
          </p:nvGrpSpPr>
          <p:grpSpPr>
            <a:xfrm>
              <a:off x="5829080" y="3363834"/>
              <a:ext cx="794976" cy="115695"/>
              <a:chOff x="1621651" y="1233704"/>
              <a:chExt cx="2493149" cy="362835"/>
            </a:xfrm>
            <a:solidFill>
              <a:schemeClr val="accent1"/>
            </a:solidFill>
          </p:grpSpPr>
          <p:cxnSp>
            <p:nvCxnSpPr>
              <p:cNvPr id="51" name="直接连接符 50"/>
              <p:cNvCxnSpPr/>
              <p:nvPr/>
            </p:nvCxnSpPr>
            <p:spPr>
              <a:xfrm>
                <a:off x="1747634" y="1428750"/>
                <a:ext cx="2290966" cy="0"/>
              </a:xfrm>
              <a:prstGeom prst="line">
                <a:avLst/>
              </a:prstGeom>
              <a:grp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2" name="五角星 51"/>
              <p:cNvSpPr/>
              <p:nvPr/>
            </p:nvSpPr>
            <p:spPr>
              <a:xfrm>
                <a:off x="3763507"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五角星 52"/>
              <p:cNvSpPr/>
              <p:nvPr/>
            </p:nvSpPr>
            <p:spPr>
              <a:xfrm>
                <a:off x="2637078"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五角星 53"/>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60" name="组合 59"/>
            <p:cNvGrpSpPr/>
            <p:nvPr/>
          </p:nvGrpSpPr>
          <p:grpSpPr>
            <a:xfrm>
              <a:off x="2209800" y="3353590"/>
              <a:ext cx="794976" cy="115695"/>
              <a:chOff x="1621651" y="1233704"/>
              <a:chExt cx="2493149" cy="362835"/>
            </a:xfrm>
            <a:solidFill>
              <a:schemeClr val="accent1"/>
            </a:solidFill>
          </p:grpSpPr>
          <p:cxnSp>
            <p:nvCxnSpPr>
              <p:cNvPr id="61" name="直接连接符 60"/>
              <p:cNvCxnSpPr/>
              <p:nvPr/>
            </p:nvCxnSpPr>
            <p:spPr>
              <a:xfrm>
                <a:off x="1747634" y="1428750"/>
                <a:ext cx="2290966" cy="0"/>
              </a:xfrm>
              <a:prstGeom prst="line">
                <a:avLst/>
              </a:prstGeom>
              <a:grpFill/>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2" name="五角星 61"/>
              <p:cNvSpPr/>
              <p:nvPr/>
            </p:nvSpPr>
            <p:spPr>
              <a:xfrm>
                <a:off x="3763507"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五角星 62"/>
              <p:cNvSpPr/>
              <p:nvPr/>
            </p:nvSpPr>
            <p:spPr>
              <a:xfrm>
                <a:off x="2637078"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五角星 63"/>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68" name="组合 67"/>
          <p:cNvGrpSpPr/>
          <p:nvPr/>
        </p:nvGrpSpPr>
        <p:grpSpPr>
          <a:xfrm>
            <a:off x="-3" y="-2372"/>
            <a:ext cx="2968363" cy="1489820"/>
            <a:chOff x="-3" y="-2372"/>
            <a:chExt cx="2968363" cy="1489820"/>
          </a:xfrm>
        </p:grpSpPr>
        <p:pic>
          <p:nvPicPr>
            <p:cNvPr id="66" name="图片 65"/>
            <p:cNvPicPr>
              <a:picLocks noChangeAspect="1"/>
            </p:cNvPicPr>
            <p:nvPr/>
          </p:nvPicPr>
          <p:blipFill>
            <a:blip r:embed="rId6">
              <a:extLst>
                <a:ext uri="{28A0092B-C50C-407E-A947-70E740481C1C}">
                  <a14:useLocalDpi val="0"/>
                </a:ext>
              </a:extLst>
            </a:blip>
            <a:stretch>
              <a:fillRect/>
            </a:stretch>
          </p:blipFill>
          <p:spPr>
            <a:xfrm flipH="1">
              <a:off x="-3" y="-2372"/>
              <a:ext cx="2968363" cy="1489820"/>
            </a:xfrm>
            <a:prstGeom prst="rect">
              <a:avLst/>
            </a:prstGeom>
          </p:spPr>
        </p:pic>
        <p:pic>
          <p:nvPicPr>
            <p:cNvPr id="67" name="图片 66"/>
            <p:cNvPicPr>
              <a:picLocks noChangeAspect="1"/>
            </p:cNvPicPr>
            <p:nvPr/>
          </p:nvPicPr>
          <p:blipFill>
            <a:blip r:embed="rId7">
              <a:extLst>
                <a:ext uri="{BEBA8EAE-BF5A-486C-A8C5-ECC9F3942E4B}">
                  <a14:imgProps>
                    <a14:imgLayer xmlns:d3p1="http://schemas.openxmlformats.org/officeDocument/2006/relationships" d3p1:embed="">
                      <a14:imgEffect>
                        <a14:brightnessContrast bright="20000" contrast="40000"/>
                      </a14:imgEffect>
                    </a14:imgLayer>
                  </a14:imgProps>
                </a:ext>
                <a:ext uri="{28A0092B-C50C-407E-A947-70E740481C1C}">
                  <a14:useLocalDpi val="0"/>
                </a:ext>
              </a:extLst>
            </a:blip>
            <a:stretch>
              <a:fillRect/>
            </a:stretch>
          </p:blipFill>
          <p:spPr>
            <a:xfrm>
              <a:off x="374408" y="224388"/>
              <a:ext cx="640247" cy="544665"/>
            </a:xfrm>
            <a:prstGeom prst="rect">
              <a:avLst/>
            </a:prstGeom>
          </p:spPr>
        </p:pic>
      </p:grpSp>
      <p:pic>
        <p:nvPicPr>
          <p:cNvPr id="72" name="图片 71"/>
          <p:cNvPicPr>
            <a:picLocks noChangeAspect="1"/>
          </p:cNvPicPr>
          <p:nvPr/>
        </p:nvPicPr>
        <p:blipFill>
          <a:blip r:embed="rId8"/>
          <a:stretch>
            <a:fillRect/>
          </a:stretch>
        </p:blipFill>
        <p:spPr>
          <a:xfrm>
            <a:off x="0" y="3631273"/>
            <a:ext cx="9156986" cy="1518036"/>
          </a:xfrm>
          <a:prstGeom prst="rect">
            <a:avLst/>
          </a:prstGeom>
        </p:spPr>
      </p:pic>
    </p:spTree>
    <p:extLst>
      <p:ext uri="{BB962C8B-B14F-4D97-AF65-F5344CB8AC3E}">
        <p14:creationId val="4211954981"/>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8">
                                  <p:stCondLst>
                                    <p:cond delay="0"/>
                                  </p:stCondLst>
                                  <p:childTnLst>
                                    <p:set>
                                      <p:cBhvr>
                                        <p:cTn dur="1" fill="hold" id="10">
                                          <p:stCondLst>
                                            <p:cond delay="0"/>
                                          </p:stCondLst>
                                        </p:cTn>
                                        <p:tgtEl>
                                          <p:spTgt spid="68"/>
                                        </p:tgtEl>
                                        <p:attrNameLst>
                                          <p:attrName>style.visibility</p:attrName>
                                        </p:attrNameLst>
                                      </p:cBhvr>
                                      <p:to>
                                        <p:strVal val="visible"/>
                                      </p:to>
                                    </p:set>
                                    <p:anim calcmode="lin" valueType="num">
                                      <p:cBhvr additive="base">
                                        <p:cTn dur="1000" fill="hold" id="11"/>
                                        <p:tgtEl>
                                          <p:spTgt spid="68"/>
                                        </p:tgtEl>
                                        <p:attrNameLst>
                                          <p:attrName>ppt_x</p:attrName>
                                        </p:attrNameLst>
                                      </p:cBhvr>
                                      <p:tavLst>
                                        <p:tav tm="0">
                                          <p:val>
                                            <p:strVal val="0-#ppt_w/2"/>
                                          </p:val>
                                        </p:tav>
                                        <p:tav tm="100000">
                                          <p:val>
                                            <p:strVal val="#ppt_x"/>
                                          </p:val>
                                        </p:tav>
                                      </p:tavLst>
                                    </p:anim>
                                    <p:anim calcmode="lin" valueType="num">
                                      <p:cBhvr additive="base">
                                        <p:cTn dur="1000" fill="hold" id="12"/>
                                        <p:tgtEl>
                                          <p:spTgt spid="68"/>
                                        </p:tgtEl>
                                        <p:attrNameLst>
                                          <p:attrName>ppt_y</p:attrName>
                                        </p:attrNameLst>
                                      </p:cBhvr>
                                      <p:tavLst>
                                        <p:tav tm="0">
                                          <p:val>
                                            <p:strVal val="#ppt_y"/>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55"/>
                                        </p:tgtEl>
                                        <p:attrNameLst>
                                          <p:attrName>style.visibility</p:attrName>
                                        </p:attrNameLst>
                                      </p:cBhvr>
                                      <p:to>
                                        <p:strVal val="visible"/>
                                      </p:to>
                                    </p:set>
                                    <p:anim calcmode="lin" valueType="num">
                                      <p:cBhvr additive="base">
                                        <p:cTn dur="1000" fill="hold" id="15"/>
                                        <p:tgtEl>
                                          <p:spTgt spid="55"/>
                                        </p:tgtEl>
                                        <p:attrNameLst>
                                          <p:attrName>ppt_x</p:attrName>
                                        </p:attrNameLst>
                                      </p:cBhvr>
                                      <p:tavLst>
                                        <p:tav tm="0">
                                          <p:val>
                                            <p:strVal val="1+#ppt_w/2"/>
                                          </p:val>
                                        </p:tav>
                                        <p:tav tm="100000">
                                          <p:val>
                                            <p:strVal val="#ppt_x"/>
                                          </p:val>
                                        </p:tav>
                                      </p:tavLst>
                                    </p:anim>
                                    <p:anim calcmode="lin" valueType="num">
                                      <p:cBhvr additive="base">
                                        <p:cTn dur="1000" fill="hold" id="16"/>
                                        <p:tgtEl>
                                          <p:spTgt spid="55"/>
                                        </p:tgtEl>
                                        <p:attrNameLst>
                                          <p:attrName>ppt_y</p:attrName>
                                        </p:attrNameLst>
                                      </p:cBhvr>
                                      <p:tavLst>
                                        <p:tav tm="0">
                                          <p:val>
                                            <p:strVal val="0-#ppt_h/2"/>
                                          </p:val>
                                        </p:tav>
                                        <p:tav tm="100000">
                                          <p:val>
                                            <p:strVal val="#ppt_y"/>
                                          </p:val>
                                        </p:tav>
                                      </p:tavLst>
                                    </p:anim>
                                  </p:childTnLst>
                                </p:cTn>
                              </p:par>
                            </p:childTnLst>
                          </p:cTn>
                        </p:par>
                      </p:childTnLst>
                    </p:cTn>
                  </p:par>
                  <p:par>
                    <p:cTn fill="hold" id="17" nodeType="clickPar">
                      <p:stCondLst>
                        <p:cond delay="indefinite"/>
                      </p:stCondLst>
                      <p:childTnLst>
                        <p:par>
                          <p:cTn fill="hold" id="18" nodeType="afterGroup">
                            <p:stCondLst>
                              <p:cond delay="0"/>
                            </p:stCondLst>
                            <p:childTnLst>
                              <p:par>
                                <p:cTn fill="hold" id="19" nodeType="clickEffect" presetClass="entr" presetID="2" presetSubtype="8">
                                  <p:stCondLst>
                                    <p:cond delay="0"/>
                                  </p:stCondLst>
                                  <p:childTnLst>
                                    <p:set>
                                      <p:cBhvr>
                                        <p:cTn dur="1" fill="hold" id="20">
                                          <p:stCondLst>
                                            <p:cond delay="0"/>
                                          </p:stCondLst>
                                        </p:cTn>
                                        <p:tgtEl>
                                          <p:spTgt spid="58"/>
                                        </p:tgtEl>
                                        <p:attrNameLst>
                                          <p:attrName>style.visibility</p:attrName>
                                        </p:attrNameLst>
                                      </p:cBhvr>
                                      <p:to>
                                        <p:strVal val="visible"/>
                                      </p:to>
                                    </p:set>
                                    <p:anim calcmode="lin" valueType="num">
                                      <p:cBhvr additive="base">
                                        <p:cTn dur="500" fill="hold" id="21"/>
                                        <p:tgtEl>
                                          <p:spTgt spid="58"/>
                                        </p:tgtEl>
                                        <p:attrNameLst>
                                          <p:attrName>ppt_x</p:attrName>
                                        </p:attrNameLst>
                                      </p:cBhvr>
                                      <p:tavLst>
                                        <p:tav tm="0">
                                          <p:val>
                                            <p:strVal val="0-#ppt_w/2"/>
                                          </p:val>
                                        </p:tav>
                                        <p:tav tm="100000">
                                          <p:val>
                                            <p:strVal val="#ppt_x"/>
                                          </p:val>
                                        </p:tav>
                                      </p:tavLst>
                                    </p:anim>
                                    <p:anim calcmode="lin" valueType="num">
                                      <p:cBhvr additive="base">
                                        <p:cTn dur="500" fill="hold" id="22"/>
                                        <p:tgtEl>
                                          <p:spTgt spid="58"/>
                                        </p:tgtEl>
                                        <p:attrNameLst>
                                          <p:attrName>ppt_y</p:attrName>
                                        </p:attrNameLst>
                                      </p:cBhvr>
                                      <p:tavLst>
                                        <p:tav tm="0">
                                          <p:val>
                                            <p:strVal val="#ppt_y"/>
                                          </p:val>
                                        </p:tav>
                                        <p:tav tm="100000">
                                          <p:val>
                                            <p:strVal val="#ppt_y"/>
                                          </p:val>
                                        </p:tav>
                                      </p:tavLst>
                                    </p:anim>
                                  </p:childTnLst>
                                </p:cTn>
                              </p:par>
                              <p:par>
                                <p:cTn fill="hold" id="23" nodeType="withEffect" presetClass="entr" presetID="2" presetSubtype="2">
                                  <p:stCondLst>
                                    <p:cond delay="0"/>
                                  </p:stCondLst>
                                  <p:childTnLst>
                                    <p:set>
                                      <p:cBhvr>
                                        <p:cTn dur="1" fill="hold" id="24">
                                          <p:stCondLst>
                                            <p:cond delay="0"/>
                                          </p:stCondLst>
                                        </p:cTn>
                                        <p:tgtEl>
                                          <p:spTgt spid="70"/>
                                        </p:tgtEl>
                                        <p:attrNameLst>
                                          <p:attrName>style.visibility</p:attrName>
                                        </p:attrNameLst>
                                      </p:cBhvr>
                                      <p:to>
                                        <p:strVal val="visible"/>
                                      </p:to>
                                    </p:set>
                                    <p:anim calcmode="lin" valueType="num">
                                      <p:cBhvr additive="base">
                                        <p:cTn dur="500" fill="hold" id="25"/>
                                        <p:tgtEl>
                                          <p:spTgt spid="70"/>
                                        </p:tgtEl>
                                        <p:attrNameLst>
                                          <p:attrName>ppt_x</p:attrName>
                                        </p:attrNameLst>
                                      </p:cBhvr>
                                      <p:tavLst>
                                        <p:tav tm="0">
                                          <p:val>
                                            <p:strVal val="1+#ppt_w/2"/>
                                          </p:val>
                                        </p:tav>
                                        <p:tav tm="100000">
                                          <p:val>
                                            <p:strVal val="#ppt_x"/>
                                          </p:val>
                                        </p:tav>
                                      </p:tavLst>
                                    </p:anim>
                                    <p:anim calcmode="lin" valueType="num">
                                      <p:cBhvr additive="base">
                                        <p:cTn dur="500" fill="hold" id="26"/>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27" nodeType="clickPar">
                      <p:stCondLst>
                        <p:cond delay="indefinite"/>
                      </p:stCondLst>
                      <p:childTnLst>
                        <p:par>
                          <p:cTn fill="hold" id="28" nodeType="afterGroup">
                            <p:stCondLst>
                              <p:cond delay="0"/>
                            </p:stCondLst>
                            <p:childTnLst>
                              <p:par>
                                <p:cTn fill="hold" id="29" nodeType="clickEffect" presetClass="entr" presetID="42" presetSubtype="0">
                                  <p:stCondLst>
                                    <p:cond delay="0"/>
                                  </p:stCondLst>
                                  <p:childTnLst>
                                    <p:set>
                                      <p:cBhvr>
                                        <p:cTn dur="1" fill="hold" id="30">
                                          <p:stCondLst>
                                            <p:cond delay="0"/>
                                          </p:stCondLst>
                                        </p:cTn>
                                        <p:tgtEl>
                                          <p:spTgt spid="71"/>
                                        </p:tgtEl>
                                        <p:attrNameLst>
                                          <p:attrName>style.visibility</p:attrName>
                                        </p:attrNameLst>
                                      </p:cBhvr>
                                      <p:to>
                                        <p:strVal val="visible"/>
                                      </p:to>
                                    </p:set>
                                    <p:animEffect filter="fade" transition="in">
                                      <p:cBhvr>
                                        <p:cTn dur="1000" id="31"/>
                                        <p:tgtEl>
                                          <p:spTgt spid="71"/>
                                        </p:tgtEl>
                                      </p:cBhvr>
                                    </p:animEffect>
                                    <p:anim calcmode="lin" valueType="num">
                                      <p:cBhvr>
                                        <p:cTn dur="1000" fill="hold" id="32"/>
                                        <p:tgtEl>
                                          <p:spTgt spid="71"/>
                                        </p:tgtEl>
                                        <p:attrNameLst>
                                          <p:attrName>ppt_x</p:attrName>
                                        </p:attrNameLst>
                                      </p:cBhvr>
                                      <p:tavLst>
                                        <p:tav tm="0">
                                          <p:val>
                                            <p:strVal val="#ppt_x"/>
                                          </p:val>
                                        </p:tav>
                                        <p:tav tm="100000">
                                          <p:val>
                                            <p:strVal val="#ppt_x"/>
                                          </p:val>
                                        </p:tav>
                                      </p:tavLst>
                                    </p:anim>
                                    <p:anim calcmode="lin" valueType="num">
                                      <p:cBhvr>
                                        <p:cTn dur="1000" fill="hold" id="33"/>
                                        <p:tgtEl>
                                          <p:spTgt spid="71"/>
                                        </p:tgtEl>
                                        <p:attrNameLst>
                                          <p:attrName>ppt_y</p:attrName>
                                        </p:attrNameLst>
                                      </p:cBhvr>
                                      <p:tavLst>
                                        <p:tav tm="0">
                                          <p:val>
                                            <p:strVal val="#ppt_y+.1"/>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16" presetSubtype="21">
                                  <p:stCondLst>
                                    <p:cond delay="0"/>
                                  </p:stCondLst>
                                  <p:childTnLst>
                                    <p:set>
                                      <p:cBhvr>
                                        <p:cTn dur="1" fill="hold" id="37">
                                          <p:stCondLst>
                                            <p:cond delay="0"/>
                                          </p:stCondLst>
                                        </p:cTn>
                                        <p:tgtEl>
                                          <p:spTgt spid="39"/>
                                        </p:tgtEl>
                                        <p:attrNameLst>
                                          <p:attrName>style.visibility</p:attrName>
                                        </p:attrNameLst>
                                      </p:cBhvr>
                                      <p:to>
                                        <p:strVal val="visible"/>
                                      </p:to>
                                    </p:set>
                                    <p:animEffect filter="barn(inVertical)" transition="in">
                                      <p:cBhvr>
                                        <p:cTn dur="500" id="38"/>
                                        <p:tgtEl>
                                          <p:spTgt spid="39"/>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53" presetSubtype="0">
                                  <p:stCondLst>
                                    <p:cond delay="0"/>
                                  </p:stCondLst>
                                  <p:childTnLst>
                                    <p:set>
                                      <p:cBhvr>
                                        <p:cTn dur="1" fill="hold" id="42">
                                          <p:stCondLst>
                                            <p:cond delay="0"/>
                                          </p:stCondLst>
                                        </p:cTn>
                                        <p:tgtEl>
                                          <p:spTgt spid="59"/>
                                        </p:tgtEl>
                                        <p:attrNameLst>
                                          <p:attrName>style.visibility</p:attrName>
                                        </p:attrNameLst>
                                      </p:cBhvr>
                                      <p:to>
                                        <p:strVal val="visible"/>
                                      </p:to>
                                    </p:set>
                                    <p:anim calcmode="lin" valueType="num">
                                      <p:cBhvr>
                                        <p:cTn dur="500" fill="hold" id="43"/>
                                        <p:tgtEl>
                                          <p:spTgt spid="59"/>
                                        </p:tgtEl>
                                        <p:attrNameLst>
                                          <p:attrName>ppt_w</p:attrName>
                                        </p:attrNameLst>
                                      </p:cBhvr>
                                      <p:tavLst>
                                        <p:tav tm="0">
                                          <p:val>
                                            <p:fltVal val="0"/>
                                          </p:val>
                                        </p:tav>
                                        <p:tav tm="100000">
                                          <p:val>
                                            <p:strVal val="#ppt_w"/>
                                          </p:val>
                                        </p:tav>
                                      </p:tavLst>
                                    </p:anim>
                                    <p:anim calcmode="lin" valueType="num">
                                      <p:cBhvr>
                                        <p:cTn dur="500" fill="hold" id="44"/>
                                        <p:tgtEl>
                                          <p:spTgt spid="59"/>
                                        </p:tgtEl>
                                        <p:attrNameLst>
                                          <p:attrName>ppt_h</p:attrName>
                                        </p:attrNameLst>
                                      </p:cBhvr>
                                      <p:tavLst>
                                        <p:tav tm="0">
                                          <p:val>
                                            <p:fltVal val="0"/>
                                          </p:val>
                                        </p:tav>
                                        <p:tav tm="100000">
                                          <p:val>
                                            <p:strVal val="#ppt_h"/>
                                          </p:val>
                                        </p:tav>
                                      </p:tavLst>
                                    </p:anim>
                                    <p:animEffect filter="fade" transition="in">
                                      <p:cBhvr>
                                        <p:cTn dur="500" id="45"/>
                                        <p:tgtEl>
                                          <p:spTgt spid="59"/>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id="48" nodeType="clickEffect" presetClass="entr" presetID="2" presetSubtype="4">
                                  <p:stCondLst>
                                    <p:cond delay="0"/>
                                  </p:stCondLst>
                                  <p:childTnLst>
                                    <p:set>
                                      <p:cBhvr>
                                        <p:cTn dur="1" fill="hold" id="49">
                                          <p:stCondLst>
                                            <p:cond delay="0"/>
                                          </p:stCondLst>
                                        </p:cTn>
                                        <p:tgtEl>
                                          <p:spTgt spid="69"/>
                                        </p:tgtEl>
                                        <p:attrNameLst>
                                          <p:attrName>style.visibility</p:attrName>
                                        </p:attrNameLst>
                                      </p:cBhvr>
                                      <p:to>
                                        <p:strVal val="visible"/>
                                      </p:to>
                                    </p:set>
                                    <p:anim calcmode="lin" valueType="num">
                                      <p:cBhvr additive="base">
                                        <p:cTn dur="500" fill="hold" id="50"/>
                                        <p:tgtEl>
                                          <p:spTgt spid="69"/>
                                        </p:tgtEl>
                                        <p:attrNameLst>
                                          <p:attrName>ppt_x</p:attrName>
                                        </p:attrNameLst>
                                      </p:cBhvr>
                                      <p:tavLst>
                                        <p:tav tm="0">
                                          <p:val>
                                            <p:strVal val="#ppt_x"/>
                                          </p:val>
                                        </p:tav>
                                        <p:tav tm="100000">
                                          <p:val>
                                            <p:strVal val="#ppt_x"/>
                                          </p:val>
                                        </p:tav>
                                      </p:tavLst>
                                    </p:anim>
                                    <p:anim calcmode="lin" valueType="num">
                                      <p:cBhvr additive="base">
                                        <p:cTn dur="500" fill="hold" id="51"/>
                                        <p:tgtEl>
                                          <p:spTgt spid="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9"/>
      <p:bldP grpId="0" spid="59"/>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r="21071"/>
          <a:stretch>
            <a:fillRect/>
          </a:stretch>
        </p:blipFill>
        <p:spPr>
          <a:xfrm>
            <a:off x="4444089" y="4047585"/>
            <a:ext cx="2794911" cy="833919"/>
          </a:xfrm>
          <a:prstGeom prst="rect">
            <a:avLst/>
          </a:prstGeom>
        </p:spPr>
      </p:pic>
      <p:pic>
        <p:nvPicPr>
          <p:cNvPr id="2" name="图片 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2279507" y="4047585"/>
            <a:ext cx="3541056" cy="833919"/>
          </a:xfrm>
          <a:prstGeom prst="rect">
            <a:avLst/>
          </a:prstGeom>
        </p:spPr>
      </p:pic>
      <p:pic>
        <p:nvPicPr>
          <p:cNvPr id="70" name="图片 69"/>
          <p:cNvPicPr>
            <a:picLocks noChangeAspect="1"/>
          </p:cNvPicPr>
          <p:nvPr/>
        </p:nvPicPr>
        <p:blipFill>
          <a:blip r:embed="rId4">
            <a:extLst>
              <a:ext uri="{28A0092B-C50C-407E-A947-70E740481C1C}">
                <a14:useLocalDpi val="0"/>
              </a:ext>
            </a:extLst>
          </a:blip>
          <a:stretch>
            <a:fillRect/>
          </a:stretch>
        </p:blipFill>
        <p:spPr>
          <a:xfrm rot="19628312">
            <a:off x="6758913" y="2904985"/>
            <a:ext cx="2569829" cy="2358669"/>
          </a:xfrm>
          <a:prstGeom prst="rect">
            <a:avLst/>
          </a:prstGeom>
        </p:spPr>
      </p:pic>
      <p:pic>
        <p:nvPicPr>
          <p:cNvPr id="58" name="图片 57"/>
          <p:cNvPicPr>
            <a:picLocks noChangeAspect="1"/>
          </p:cNvPicPr>
          <p:nvPr/>
        </p:nvPicPr>
        <p:blipFill>
          <a:blip r:embed="rId5">
            <a:extLst>
              <a:ext uri="{28A0092B-C50C-407E-A947-70E740481C1C}">
                <a14:useLocalDpi val="0"/>
              </a:ext>
            </a:extLst>
          </a:blip>
          <a:stretch>
            <a:fillRect/>
          </a:stretch>
        </p:blipFill>
        <p:spPr>
          <a:xfrm flipH="1">
            <a:off x="84038" y="2724150"/>
            <a:ext cx="1710388" cy="1824026"/>
          </a:xfrm>
          <a:prstGeom prst="rect">
            <a:avLst/>
          </a:prstGeom>
        </p:spPr>
      </p:pic>
      <p:pic>
        <p:nvPicPr>
          <p:cNvPr id="72" name="图片 71"/>
          <p:cNvPicPr>
            <a:picLocks noChangeAspect="1"/>
          </p:cNvPicPr>
          <p:nvPr/>
        </p:nvPicPr>
        <p:blipFill>
          <a:blip r:embed="rId6">
            <a:extLst>
              <a:ext uri="{28A0092B-C50C-407E-A947-70E740481C1C}">
                <a14:useLocalDpi val="0"/>
              </a:ext>
            </a:extLst>
          </a:blip>
          <a:stretch>
            <a:fillRect/>
          </a:stretch>
        </p:blipFill>
        <p:spPr>
          <a:xfrm>
            <a:off x="-12986" y="4045685"/>
            <a:ext cx="9156986" cy="1097815"/>
          </a:xfrm>
          <a:prstGeom prst="rect">
            <a:avLst/>
          </a:prstGeom>
        </p:spPr>
      </p:pic>
      <p:pic>
        <p:nvPicPr>
          <p:cNvPr id="4" name="图片 3"/>
          <p:cNvPicPr>
            <a:picLocks noChangeAspect="1"/>
          </p:cNvPicPr>
          <p:nvPr/>
        </p:nvPicPr>
        <p:blipFill>
          <a:blip r:embed="rId7">
            <a:extLst>
              <a:ext uri="{28A0092B-C50C-407E-A947-70E740481C1C}">
                <a14:useLocalDpi val="0"/>
              </a:ext>
            </a:extLst>
          </a:blip>
          <a:srcRect l="38507" t="45585"/>
          <a:stretch>
            <a:fillRect/>
          </a:stretch>
        </p:blipFill>
        <p:spPr>
          <a:xfrm flipH="1">
            <a:off x="6851422" y="-19050"/>
            <a:ext cx="2292578" cy="1074646"/>
          </a:xfrm>
          <a:prstGeom prst="rect">
            <a:avLst/>
          </a:prstGeom>
        </p:spPr>
      </p:pic>
      <p:sp>
        <p:nvSpPr>
          <p:cNvPr id="24" name="文本"/>
          <p:cNvSpPr/>
          <p:nvPr>
            <p:custDataLst>
              <p:tags r:id="rId8"/>
            </p:custDataLst>
          </p:nvPr>
        </p:nvSpPr>
        <p:spPr>
          <a:xfrm>
            <a:off x="1371600" y="2038350"/>
            <a:ext cx="6612731" cy="762000"/>
          </a:xfrm>
          <a:prstGeom prst="rect">
            <a:avLst/>
          </a:prstGeom>
          <a:noFill/>
          <a:effectLst/>
        </p:spPr>
        <p:txBody>
          <a:bodyPr wrap="square">
            <a:spAutoFit/>
          </a:bodyPr>
          <a:lstStyle/>
          <a:p>
            <a:pPr algn="ctr" defTabSz="685800">
              <a:tabLst>
                <a:tab pos="1947386"/>
              </a:tabLst>
            </a:pPr>
            <a:r>
              <a:rPr altLang="en-US" b="1" lang="zh-CN" sz="4400">
                <a:solidFill>
                  <a:schemeClr val="accent1"/>
                </a:solidFill>
                <a:latin typeface="+mn-ea"/>
                <a:sym typeface="+mn-ea"/>
              </a:rPr>
              <a:t>十九届五中全会基本情况</a:t>
            </a:r>
          </a:p>
        </p:txBody>
      </p:sp>
      <p:grpSp>
        <p:nvGrpSpPr>
          <p:cNvPr id="3" name="组合 2"/>
          <p:cNvGrpSpPr/>
          <p:nvPr/>
        </p:nvGrpSpPr>
        <p:grpSpPr>
          <a:xfrm>
            <a:off x="2133600" y="1430494"/>
            <a:ext cx="5041314" cy="707886"/>
            <a:chOff x="2045286" y="1352550"/>
            <a:chExt cx="5041314" cy="707886"/>
          </a:xfrm>
        </p:grpSpPr>
        <p:sp>
          <p:nvSpPr>
            <p:cNvPr id="23" name="文本"/>
            <p:cNvSpPr/>
            <p:nvPr>
              <p:custDataLst>
                <p:tags r:id="rId9"/>
              </p:custDataLst>
            </p:nvPr>
          </p:nvSpPr>
          <p:spPr>
            <a:xfrm>
              <a:off x="3204248" y="1352550"/>
              <a:ext cx="2764024" cy="701040"/>
            </a:xfrm>
            <a:prstGeom prst="rect">
              <a:avLst/>
            </a:prstGeom>
            <a:effectLst/>
          </p:spPr>
          <p:txBody>
            <a:bodyPr wrap="square">
              <a:spAutoFit/>
            </a:bodyPr>
            <a:lstStyle/>
            <a:p>
              <a:pPr algn="ctr"/>
              <a:r>
                <a:rPr altLang="en-US" kern="100" lang="zh-CN" smtClean="0" sz="4000">
                  <a:solidFill>
                    <a:schemeClr val="accent1"/>
                  </a:solidFill>
                  <a:latin typeface="+mn-ea"/>
                  <a:cs charset="-122" panose="02010600000101010101" typeface="汉仪长美黑简"/>
                </a:rPr>
                <a:t>第一部分</a:t>
              </a:r>
            </a:p>
          </p:txBody>
        </p:sp>
        <p:grpSp>
          <p:nvGrpSpPr>
            <p:cNvPr id="39" name="组合 38"/>
            <p:cNvGrpSpPr/>
            <p:nvPr/>
          </p:nvGrpSpPr>
          <p:grpSpPr>
            <a:xfrm>
              <a:off x="5754414" y="1602563"/>
              <a:ext cx="1332186" cy="277665"/>
              <a:chOff x="1621651" y="1233704"/>
              <a:chExt cx="1740810" cy="362835"/>
            </a:xfrm>
            <a:solidFill>
              <a:schemeClr val="accent1"/>
            </a:solidFill>
          </p:grpSpPr>
          <p:sp>
            <p:nvSpPr>
              <p:cNvPr id="43" name="五角星 4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五角星 4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五角星 4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6" name="组合 45"/>
            <p:cNvGrpSpPr/>
            <p:nvPr/>
          </p:nvGrpSpPr>
          <p:grpSpPr>
            <a:xfrm>
              <a:off x="2045286" y="1581150"/>
              <a:ext cx="1332186" cy="277665"/>
              <a:chOff x="1621651" y="1233704"/>
              <a:chExt cx="1740810" cy="362835"/>
            </a:xfrm>
            <a:solidFill>
              <a:schemeClr val="accent1"/>
            </a:solidFill>
          </p:grpSpPr>
          <p:sp>
            <p:nvSpPr>
              <p:cNvPr id="47" name="五角星 46"/>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五角星 59"/>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五角星 60"/>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2" name="矩形 61"/>
          <p:cNvSpPr/>
          <p:nvPr/>
        </p:nvSpPr>
        <p:spPr>
          <a:xfrm>
            <a:off x="1828800" y="2800350"/>
            <a:ext cx="5685823"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pic>
        <p:nvPicPr>
          <p:cNvPr id="63" name="图片 62"/>
          <p:cNvPicPr>
            <a:picLocks noChangeAspect="1"/>
          </p:cNvPicPr>
          <p:nvPr/>
        </p:nvPicPr>
        <p:blipFill>
          <a:blip r:embed="rId10">
            <a:extLst>
              <a:ext uri="{28A0092B-C50C-407E-A947-70E740481C1C}">
                <a14:useLocalDpi val="0"/>
              </a:ext>
            </a:extLst>
          </a:blip>
          <a:stretch>
            <a:fillRect/>
          </a:stretch>
        </p:blipFill>
        <p:spPr>
          <a:xfrm>
            <a:off x="581951" y="652709"/>
            <a:ext cx="1212476" cy="848544"/>
          </a:xfrm>
          <a:prstGeom prst="rect">
            <a:avLst/>
          </a:prstGeom>
        </p:spPr>
      </p:pic>
    </p:spTree>
    <p:extLst>
      <p:ext uri="{BB962C8B-B14F-4D97-AF65-F5344CB8AC3E}">
        <p14:creationId val="1268156472"/>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ppt_x"/>
                                          </p:val>
                                        </p:tav>
                                        <p:tav tm="100000">
                                          <p:val>
                                            <p:strVal val="#ppt_x"/>
                                          </p:val>
                                        </p:tav>
                                      </p:tavLst>
                                    </p:anim>
                                    <p:anim calcmode="lin" valueType="num">
                                      <p:cBhvr additive="base">
                                        <p:cTn dur="1000" fill="hold" id="20"/>
                                        <p:tgtEl>
                                          <p:spTgt spid="17"/>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9">
                                  <p:stCondLst>
                                    <p:cond delay="0"/>
                                  </p:stCondLst>
                                  <p:childTnLst>
                                    <p:set>
                                      <p:cBhvr>
                                        <p:cTn dur="1" fill="hold" id="22">
                                          <p:stCondLst>
                                            <p:cond delay="0"/>
                                          </p:stCondLst>
                                        </p:cTn>
                                        <p:tgtEl>
                                          <p:spTgt spid="63"/>
                                        </p:tgtEl>
                                        <p:attrNameLst>
                                          <p:attrName>style.visibility</p:attrName>
                                        </p:attrNameLst>
                                      </p:cBhvr>
                                      <p:to>
                                        <p:strVal val="visible"/>
                                      </p:to>
                                    </p:set>
                                    <p:anim calcmode="lin" valueType="num">
                                      <p:cBhvr additive="base">
                                        <p:cTn dur="1000" fill="hold" id="23"/>
                                        <p:tgtEl>
                                          <p:spTgt spid="63"/>
                                        </p:tgtEl>
                                        <p:attrNameLst>
                                          <p:attrName>ppt_x</p:attrName>
                                        </p:attrNameLst>
                                      </p:cBhvr>
                                      <p:tavLst>
                                        <p:tav tm="0">
                                          <p:val>
                                            <p:strVal val="0-#ppt_w/2"/>
                                          </p:val>
                                        </p:tav>
                                        <p:tav tm="100000">
                                          <p:val>
                                            <p:strVal val="#ppt_x"/>
                                          </p:val>
                                        </p:tav>
                                      </p:tavLst>
                                    </p:anim>
                                    <p:anim calcmode="lin" valueType="num">
                                      <p:cBhvr additive="base">
                                        <p:cTn dur="1000" fill="hold" id="24"/>
                                        <p:tgtEl>
                                          <p:spTgt spid="63"/>
                                        </p:tgtEl>
                                        <p:attrNameLst>
                                          <p:attrName>ppt_y</p:attrName>
                                        </p:attrNameLst>
                                      </p:cBhvr>
                                      <p:tavLst>
                                        <p:tav tm="0">
                                          <p:val>
                                            <p:strVal val="0-#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8">
                                  <p:stCondLst>
                                    <p:cond delay="0"/>
                                  </p:stCondLst>
                                  <p:childTnLst>
                                    <p:set>
                                      <p:cBhvr>
                                        <p:cTn dur="1" fill="hold" id="28">
                                          <p:stCondLst>
                                            <p:cond delay="0"/>
                                          </p:stCondLst>
                                        </p:cTn>
                                        <p:tgtEl>
                                          <p:spTgt spid="58"/>
                                        </p:tgtEl>
                                        <p:attrNameLst>
                                          <p:attrName>style.visibility</p:attrName>
                                        </p:attrNameLst>
                                      </p:cBhvr>
                                      <p:to>
                                        <p:strVal val="visible"/>
                                      </p:to>
                                    </p:set>
                                    <p:anim calcmode="lin" valueType="num">
                                      <p:cBhvr additive="base">
                                        <p:cTn dur="500" fill="hold" id="29"/>
                                        <p:tgtEl>
                                          <p:spTgt spid="58"/>
                                        </p:tgtEl>
                                        <p:attrNameLst>
                                          <p:attrName>ppt_x</p:attrName>
                                        </p:attrNameLst>
                                      </p:cBhvr>
                                      <p:tavLst>
                                        <p:tav tm="0">
                                          <p:val>
                                            <p:strVal val="0-#ppt_w/2"/>
                                          </p:val>
                                        </p:tav>
                                        <p:tav tm="100000">
                                          <p:val>
                                            <p:strVal val="#ppt_x"/>
                                          </p:val>
                                        </p:tav>
                                      </p:tavLst>
                                    </p:anim>
                                    <p:anim calcmode="lin" valueType="num">
                                      <p:cBhvr additive="base">
                                        <p:cTn dur="500" fill="hold" id="30"/>
                                        <p:tgtEl>
                                          <p:spTgt spid="58"/>
                                        </p:tgtEl>
                                        <p:attrNameLst>
                                          <p:attrName>ppt_y</p:attrName>
                                        </p:attrNameLst>
                                      </p:cBhvr>
                                      <p:tavLst>
                                        <p:tav tm="0">
                                          <p:val>
                                            <p:strVal val="#ppt_y"/>
                                          </p:val>
                                        </p:tav>
                                        <p:tav tm="100000">
                                          <p:val>
                                            <p:strVal val="#ppt_y"/>
                                          </p:val>
                                        </p:tav>
                                      </p:tavLst>
                                    </p:anim>
                                  </p:childTnLst>
                                </p:cTn>
                              </p:par>
                              <p:par>
                                <p:cTn fill="hold" id="31" nodeType="withEffect" presetClass="entr" presetID="2" presetSubtype="2">
                                  <p:stCondLst>
                                    <p:cond delay="0"/>
                                  </p:stCondLst>
                                  <p:childTnLst>
                                    <p:set>
                                      <p:cBhvr>
                                        <p:cTn dur="1" fill="hold" id="32">
                                          <p:stCondLst>
                                            <p:cond delay="0"/>
                                          </p:stCondLst>
                                        </p:cTn>
                                        <p:tgtEl>
                                          <p:spTgt spid="70"/>
                                        </p:tgtEl>
                                        <p:attrNameLst>
                                          <p:attrName>style.visibility</p:attrName>
                                        </p:attrNameLst>
                                      </p:cBhvr>
                                      <p:to>
                                        <p:strVal val="visible"/>
                                      </p:to>
                                    </p:set>
                                    <p:anim calcmode="lin" valueType="num">
                                      <p:cBhvr additive="base">
                                        <p:cTn dur="500" fill="hold" id="33"/>
                                        <p:tgtEl>
                                          <p:spTgt spid="70"/>
                                        </p:tgtEl>
                                        <p:attrNameLst>
                                          <p:attrName>ppt_x</p:attrName>
                                        </p:attrNameLst>
                                      </p:cBhvr>
                                      <p:tavLst>
                                        <p:tav tm="0">
                                          <p:val>
                                            <p:strVal val="1+#ppt_w/2"/>
                                          </p:val>
                                        </p:tav>
                                        <p:tav tm="100000">
                                          <p:val>
                                            <p:strVal val="#ppt_x"/>
                                          </p:val>
                                        </p:tav>
                                      </p:tavLst>
                                    </p:anim>
                                    <p:anim calcmode="lin" valueType="num">
                                      <p:cBhvr additive="base">
                                        <p:cTn dur="500" fill="hold" id="34"/>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3"/>
                                        </p:tgtEl>
                                        <p:attrNameLst>
                                          <p:attrName>style.visibility</p:attrName>
                                        </p:attrNameLst>
                                      </p:cBhvr>
                                      <p:to>
                                        <p:strVal val="visible"/>
                                      </p:to>
                                    </p:set>
                                    <p:anim calcmode="lin" valueType="num">
                                      <p:cBhvr additive="base">
                                        <p:cTn dur="500" fill="hold" id="39"/>
                                        <p:tgtEl>
                                          <p:spTgt spid="3"/>
                                        </p:tgtEl>
                                        <p:attrNameLst>
                                          <p:attrName>ppt_x</p:attrName>
                                        </p:attrNameLst>
                                      </p:cBhvr>
                                      <p:tavLst>
                                        <p:tav tm="0">
                                          <p:val>
                                            <p:strVal val="#ppt_x"/>
                                          </p:val>
                                        </p:tav>
                                        <p:tav tm="100000">
                                          <p:val>
                                            <p:strVal val="#ppt_x"/>
                                          </p:val>
                                        </p:tav>
                                      </p:tavLst>
                                    </p:anim>
                                    <p:anim calcmode="lin" valueType="num">
                                      <p:cBhvr additive="base">
                                        <p:cTn dur="500" fill="hold" id="40"/>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24"/>
                                        </p:tgtEl>
                                        <p:attrNameLst>
                                          <p:attrName>style.visibility</p:attrName>
                                        </p:attrNameLst>
                                      </p:cBhvr>
                                      <p:to>
                                        <p:strVal val="visible"/>
                                      </p:to>
                                    </p:set>
                                    <p:animEffect filter="barn(inVertical)" transition="in">
                                      <p:cBhvr>
                                        <p:cTn dur="500" id="45"/>
                                        <p:tgtEl>
                                          <p:spTgt spid="24"/>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53" presetSubtype="0">
                                  <p:stCondLst>
                                    <p:cond delay="0"/>
                                  </p:stCondLst>
                                  <p:childTnLst>
                                    <p:set>
                                      <p:cBhvr>
                                        <p:cTn dur="1" fill="hold" id="49">
                                          <p:stCondLst>
                                            <p:cond delay="0"/>
                                          </p:stCondLst>
                                        </p:cTn>
                                        <p:tgtEl>
                                          <p:spTgt spid="62"/>
                                        </p:tgtEl>
                                        <p:attrNameLst>
                                          <p:attrName>style.visibility</p:attrName>
                                        </p:attrNameLst>
                                      </p:cBhvr>
                                      <p:to>
                                        <p:strVal val="visible"/>
                                      </p:to>
                                    </p:set>
                                    <p:anim calcmode="lin" valueType="num">
                                      <p:cBhvr>
                                        <p:cTn dur="500" fill="hold" id="50"/>
                                        <p:tgtEl>
                                          <p:spTgt spid="62"/>
                                        </p:tgtEl>
                                        <p:attrNameLst>
                                          <p:attrName>ppt_w</p:attrName>
                                        </p:attrNameLst>
                                      </p:cBhvr>
                                      <p:tavLst>
                                        <p:tav tm="0">
                                          <p:val>
                                            <p:fltVal val="0"/>
                                          </p:val>
                                        </p:tav>
                                        <p:tav tm="100000">
                                          <p:val>
                                            <p:strVal val="#ppt_w"/>
                                          </p:val>
                                        </p:tav>
                                      </p:tavLst>
                                    </p:anim>
                                    <p:anim calcmode="lin" valueType="num">
                                      <p:cBhvr>
                                        <p:cTn dur="500" fill="hold" id="51"/>
                                        <p:tgtEl>
                                          <p:spTgt spid="62"/>
                                        </p:tgtEl>
                                        <p:attrNameLst>
                                          <p:attrName>ppt_h</p:attrName>
                                        </p:attrNameLst>
                                      </p:cBhvr>
                                      <p:tavLst>
                                        <p:tav tm="0">
                                          <p:val>
                                            <p:fltVal val="0"/>
                                          </p:val>
                                        </p:tav>
                                        <p:tav tm="100000">
                                          <p:val>
                                            <p:strVal val="#ppt_h"/>
                                          </p:val>
                                        </p:tav>
                                      </p:tavLst>
                                    </p:anim>
                                    <p:animEffect filter="fade" transition="in">
                                      <p:cBhvr>
                                        <p:cTn dur="500" id="52"/>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6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788897" y="1384706"/>
            <a:ext cx="3982950" cy="507831"/>
            <a:chOff x="1065175" y="-1197441"/>
            <a:chExt cx="3982950" cy="507831"/>
          </a:xfrm>
        </p:grpSpPr>
        <p:sp>
          <p:nvSpPr>
            <p:cNvPr id="6" name="文本框"/>
            <p:cNvSpPr/>
            <p:nvPr>
              <p:custDataLst>
                <p:tags r:id="rId2"/>
              </p:custDataLst>
            </p:nvPr>
          </p:nvSpPr>
          <p:spPr>
            <a:xfrm>
              <a:off x="2172372" y="-1197441"/>
              <a:ext cx="2875753" cy="507831"/>
            </a:xfrm>
            <a:prstGeom prst="roundRect">
              <a:avLst>
                <a:gd fmla="val 0" name="adj"/>
              </a:avLst>
            </a:prstGeom>
            <a:noFill/>
            <a:ln w="127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mtClean="0">
                  <a:solidFill>
                    <a:schemeClr val="accent1"/>
                  </a:solidFill>
                  <a:latin typeface="+mn-ea"/>
                </a:rPr>
                <a:t>2020年10月26日—29日</a:t>
              </a:r>
            </a:p>
          </p:txBody>
        </p:sp>
        <p:sp>
          <p:nvSpPr>
            <p:cNvPr id="2" name="文本框 1"/>
            <p:cNvSpPr txBox="1"/>
            <p:nvPr/>
          </p:nvSpPr>
          <p:spPr>
            <a:xfrm>
              <a:off x="1065175" y="-1197441"/>
              <a:ext cx="980991" cy="502920"/>
            </a:xfrm>
            <a:prstGeom prst="rect">
              <a:avLst/>
            </a:prstGeom>
            <a:solidFill>
              <a:schemeClr val="accent1"/>
            </a:solidFill>
          </p:spPr>
          <p:txBody>
            <a:bodyPr rtlCol="0" wrap="square">
              <a:spAutoFit/>
            </a:bodyPr>
            <a:lstStyle/>
            <a:p>
              <a:pPr algn="ctr"/>
              <a:r>
                <a:rPr altLang="en-US" lang="zh-CN" sz="2700">
                  <a:solidFill>
                    <a:schemeClr val="bg1"/>
                  </a:solidFill>
                  <a:latin typeface="+mn-ea"/>
                </a:rPr>
                <a:t>会期</a:t>
              </a:r>
            </a:p>
          </p:txBody>
        </p:sp>
      </p:grpSp>
      <p:grpSp>
        <p:nvGrpSpPr>
          <p:cNvPr id="42" name="组合 41"/>
          <p:cNvGrpSpPr/>
          <p:nvPr/>
        </p:nvGrpSpPr>
        <p:grpSpPr>
          <a:xfrm>
            <a:off x="776483" y="2404936"/>
            <a:ext cx="3982950" cy="507831"/>
            <a:chOff x="1065175" y="-1197441"/>
            <a:chExt cx="3982950" cy="507831"/>
          </a:xfrm>
        </p:grpSpPr>
        <p:sp>
          <p:nvSpPr>
            <p:cNvPr id="43" name="文本框"/>
            <p:cNvSpPr/>
            <p:nvPr>
              <p:custDataLst>
                <p:tags r:id="rId3"/>
              </p:custDataLst>
            </p:nvPr>
          </p:nvSpPr>
          <p:spPr>
            <a:xfrm>
              <a:off x="2172372" y="-1197441"/>
              <a:ext cx="2875753" cy="507831"/>
            </a:xfrm>
            <a:prstGeom prst="roundRect">
              <a:avLst>
                <a:gd fmla="val 0" name="adj"/>
              </a:avLst>
            </a:prstGeom>
            <a:noFill/>
            <a:ln w="127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accent1"/>
                  </a:solidFill>
                  <a:latin typeface="+mn-ea"/>
                </a:rPr>
                <a:t>北   京</a:t>
              </a:r>
            </a:p>
          </p:txBody>
        </p:sp>
        <p:sp>
          <p:nvSpPr>
            <p:cNvPr id="44" name="文本框 43"/>
            <p:cNvSpPr txBox="1"/>
            <p:nvPr/>
          </p:nvSpPr>
          <p:spPr>
            <a:xfrm>
              <a:off x="1065175" y="-1197441"/>
              <a:ext cx="980991" cy="502920"/>
            </a:xfrm>
            <a:prstGeom prst="rect">
              <a:avLst/>
            </a:prstGeom>
            <a:solidFill>
              <a:schemeClr val="accent1"/>
            </a:solidFill>
          </p:spPr>
          <p:txBody>
            <a:bodyPr rtlCol="0" wrap="square">
              <a:spAutoFit/>
            </a:bodyPr>
            <a:lstStyle/>
            <a:p>
              <a:pPr algn="ctr"/>
              <a:r>
                <a:rPr altLang="en-US" lang="zh-CN" sz="2700">
                  <a:solidFill>
                    <a:schemeClr val="bg1"/>
                  </a:solidFill>
                  <a:latin typeface="+mn-ea"/>
                </a:rPr>
                <a:t>地点</a:t>
              </a:r>
            </a:p>
          </p:txBody>
        </p:sp>
      </p:grpSp>
      <p:sp>
        <p:nvSpPr>
          <p:cNvPr id="5" name="矩形 4"/>
          <p:cNvSpPr/>
          <p:nvPr/>
        </p:nvSpPr>
        <p:spPr>
          <a:xfrm>
            <a:off x="685800" y="3105150"/>
            <a:ext cx="7858501" cy="105156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中国共产党第十九届中央委员会第五次全体会议，于2020年10月26日至29日在北京举行。出席这次全会的有，中央委员198人，候补中央委员166人。中央纪律检查委员会常务委员会委员和有关方面负责同志列席会议。党的十九大代表中的部分基层同志和专家学者也列席会议。</a:t>
            </a:r>
          </a:p>
        </p:txBody>
      </p:sp>
      <p:grpSp>
        <p:nvGrpSpPr>
          <p:cNvPr id="10" name="组合 9"/>
          <p:cNvGrpSpPr/>
          <p:nvPr/>
        </p:nvGrpSpPr>
        <p:grpSpPr>
          <a:xfrm>
            <a:off x="5197551" y="1276350"/>
            <a:ext cx="3202308" cy="572142"/>
            <a:chOff x="5273751" y="1621133"/>
            <a:chExt cx="3202308" cy="572142"/>
          </a:xfrm>
        </p:grpSpPr>
        <p:sp>
          <p:nvSpPr>
            <p:cNvPr id="29" name="文本框 28"/>
            <p:cNvSpPr txBox="1"/>
            <p:nvPr/>
          </p:nvSpPr>
          <p:spPr>
            <a:xfrm>
              <a:off x="5943599" y="1778448"/>
              <a:ext cx="2532459" cy="396240"/>
            </a:xfrm>
            <a:prstGeom prst="rect">
              <a:avLst/>
            </a:prstGeom>
            <a:solidFill>
              <a:schemeClr val="accent1"/>
            </a:solidFill>
          </p:spPr>
          <p:txBody>
            <a:bodyPr rtlCol="0" wrap="square">
              <a:spAutoFit/>
            </a:bodyPr>
            <a:lstStyle/>
            <a:p>
              <a:pPr algn="ctr"/>
              <a:r>
                <a:rPr altLang="en-US" lang="zh-CN" sz="2000">
                  <a:solidFill>
                    <a:schemeClr val="bg1"/>
                  </a:solidFill>
                  <a:latin typeface="+mn-ea"/>
                </a:rPr>
                <a:t>中央委员198人</a:t>
              </a:r>
            </a:p>
          </p:txBody>
        </p:sp>
        <p:pic>
          <p:nvPicPr>
            <p:cNvPr id="7" name="图片 6"/>
            <p:cNvPicPr>
              <a:picLocks noChangeAspect="1"/>
            </p:cNvPicPr>
            <p:nvPr/>
          </p:nvPicPr>
          <p:blipFill>
            <a:blip r:embed="rId4">
              <a:extLst>
                <a:ext uri="{28A0092B-C50C-407E-A947-70E740481C1C}">
                  <a14:useLocalDpi val="0"/>
                </a:ext>
              </a:extLst>
            </a:blip>
            <a:stretch>
              <a:fillRect/>
            </a:stretch>
          </p:blipFill>
          <p:spPr>
            <a:xfrm>
              <a:off x="5273751" y="1621133"/>
              <a:ext cx="572932" cy="572142"/>
            </a:xfrm>
            <a:prstGeom prst="rect">
              <a:avLst/>
            </a:prstGeom>
          </p:spPr>
        </p:pic>
      </p:grpSp>
      <p:grpSp>
        <p:nvGrpSpPr>
          <p:cNvPr id="45" name="组合 44"/>
          <p:cNvGrpSpPr/>
          <p:nvPr/>
        </p:nvGrpSpPr>
        <p:grpSpPr>
          <a:xfrm>
            <a:off x="5197551" y="2304408"/>
            <a:ext cx="3202308" cy="572142"/>
            <a:chOff x="5273751" y="1621133"/>
            <a:chExt cx="3202308" cy="572142"/>
          </a:xfrm>
        </p:grpSpPr>
        <p:sp>
          <p:nvSpPr>
            <p:cNvPr id="46" name="文本框 45"/>
            <p:cNvSpPr txBox="1"/>
            <p:nvPr/>
          </p:nvSpPr>
          <p:spPr>
            <a:xfrm>
              <a:off x="5943599" y="1747303"/>
              <a:ext cx="2532459" cy="396240"/>
            </a:xfrm>
            <a:prstGeom prst="rect">
              <a:avLst/>
            </a:prstGeom>
            <a:solidFill>
              <a:schemeClr val="accent1"/>
            </a:solidFill>
          </p:spPr>
          <p:txBody>
            <a:bodyPr rtlCol="0" wrap="square">
              <a:spAutoFit/>
            </a:bodyPr>
            <a:lstStyle/>
            <a:p>
              <a:pPr algn="ctr"/>
              <a:r>
                <a:rPr altLang="en-US" lang="zh-CN" sz="2000">
                  <a:solidFill>
                    <a:schemeClr val="bg1"/>
                  </a:solidFill>
                  <a:latin typeface="+mn-ea"/>
                </a:rPr>
                <a:t>中央候补委员166</a:t>
              </a:r>
            </a:p>
          </p:txBody>
        </p:sp>
        <p:pic>
          <p:nvPicPr>
            <p:cNvPr id="47" name="图片 46"/>
            <p:cNvPicPr>
              <a:picLocks noChangeAspect="1"/>
            </p:cNvPicPr>
            <p:nvPr/>
          </p:nvPicPr>
          <p:blipFill>
            <a:blip r:embed="rId4">
              <a:extLst>
                <a:ext uri="{BEBA8EAE-BF5A-486C-A8C5-ECC9F3942E4B}">
                  <a14:imgProps>
                    <a14:imgLayer r:embed="rId5">
                      <a14:imgEffect>
                        <a14:brightnessContrast contrast="40000"/>
                      </a14:imgEffect>
                    </a14:imgLayer>
                  </a14:imgProps>
                </a:ext>
                <a:ext uri="{28A0092B-C50C-407E-A947-70E740481C1C}">
                  <a14:useLocalDpi val="0"/>
                </a:ext>
              </a:extLst>
            </a:blip>
            <a:stretch>
              <a:fillRect/>
            </a:stretch>
          </p:blipFill>
          <p:spPr>
            <a:xfrm>
              <a:off x="5273751" y="1621133"/>
              <a:ext cx="572932" cy="572142"/>
            </a:xfrm>
            <a:prstGeom prst="rect">
              <a:avLst/>
            </a:prstGeom>
          </p:spPr>
        </p:pic>
      </p:grpSp>
    </p:spTree>
    <p:extLst>
      <p:ext uri="{BB962C8B-B14F-4D97-AF65-F5344CB8AC3E}">
        <p14:creationId val="425655579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500" fill="hold" id="7"/>
                                        <p:tgtEl>
                                          <p:spTgt spid="4"/>
                                        </p:tgtEl>
                                        <p:attrNameLst>
                                          <p:attrName>ppt_w</p:attrName>
                                        </p:attrNameLst>
                                      </p:cBhvr>
                                      <p:tavLst>
                                        <p:tav tm="0">
                                          <p:val>
                                            <p:fltVal val="0"/>
                                          </p:val>
                                        </p:tav>
                                        <p:tav tm="100000">
                                          <p:val>
                                            <p:strVal val="#ppt_w"/>
                                          </p:val>
                                        </p:tav>
                                      </p:tavLst>
                                    </p:anim>
                                    <p:anim calcmode="lin" valueType="num">
                                      <p:cBhvr>
                                        <p:cTn dur="500" fill="hold" id="8"/>
                                        <p:tgtEl>
                                          <p:spTgt spid="4"/>
                                        </p:tgtEl>
                                        <p:attrNameLst>
                                          <p:attrName>ppt_h</p:attrName>
                                        </p:attrNameLst>
                                      </p:cBhvr>
                                      <p:tavLst>
                                        <p:tav tm="0">
                                          <p:val>
                                            <p:fltVal val="0"/>
                                          </p:val>
                                        </p:tav>
                                        <p:tav tm="100000">
                                          <p:val>
                                            <p:strVal val="#ppt_h"/>
                                          </p:val>
                                        </p:tav>
                                      </p:tavLst>
                                    </p:anim>
                                    <p:animEffect filter="fade" transition="in">
                                      <p:cBhvr>
                                        <p:cTn dur="500" id="9"/>
                                        <p:tgtEl>
                                          <p:spTgt spid="4"/>
                                        </p:tgtEl>
                                      </p:cBhvr>
                                    </p:animEffect>
                                  </p:childTnLst>
                                </p:cTn>
                              </p:par>
                              <p:par>
                                <p:cTn fill="hold" id="10" nodeType="withEffect" presetClass="entr" presetID="53" presetSubtype="0">
                                  <p:stCondLst>
                                    <p:cond delay="0"/>
                                  </p:stCondLst>
                                  <p:childTnLst>
                                    <p:set>
                                      <p:cBhvr>
                                        <p:cTn dur="1" fill="hold" id="11">
                                          <p:stCondLst>
                                            <p:cond delay="0"/>
                                          </p:stCondLst>
                                        </p:cTn>
                                        <p:tgtEl>
                                          <p:spTgt spid="42"/>
                                        </p:tgtEl>
                                        <p:attrNameLst>
                                          <p:attrName>style.visibility</p:attrName>
                                        </p:attrNameLst>
                                      </p:cBhvr>
                                      <p:to>
                                        <p:strVal val="visible"/>
                                      </p:to>
                                    </p:set>
                                    <p:anim calcmode="lin" valueType="num">
                                      <p:cBhvr>
                                        <p:cTn dur="500" fill="hold" id="12"/>
                                        <p:tgtEl>
                                          <p:spTgt spid="42"/>
                                        </p:tgtEl>
                                        <p:attrNameLst>
                                          <p:attrName>ppt_w</p:attrName>
                                        </p:attrNameLst>
                                      </p:cBhvr>
                                      <p:tavLst>
                                        <p:tav tm="0">
                                          <p:val>
                                            <p:fltVal val="0"/>
                                          </p:val>
                                        </p:tav>
                                        <p:tav tm="100000">
                                          <p:val>
                                            <p:strVal val="#ppt_w"/>
                                          </p:val>
                                        </p:tav>
                                      </p:tavLst>
                                    </p:anim>
                                    <p:anim calcmode="lin" valueType="num">
                                      <p:cBhvr>
                                        <p:cTn dur="500" fill="hold" id="13"/>
                                        <p:tgtEl>
                                          <p:spTgt spid="42"/>
                                        </p:tgtEl>
                                        <p:attrNameLst>
                                          <p:attrName>ppt_h</p:attrName>
                                        </p:attrNameLst>
                                      </p:cBhvr>
                                      <p:tavLst>
                                        <p:tav tm="0">
                                          <p:val>
                                            <p:fltVal val="0"/>
                                          </p:val>
                                        </p:tav>
                                        <p:tav tm="100000">
                                          <p:val>
                                            <p:strVal val="#ppt_h"/>
                                          </p:val>
                                        </p:tav>
                                      </p:tavLst>
                                    </p:anim>
                                    <p:animEffect filter="fade" transition="in">
                                      <p:cBhvr>
                                        <p:cTn dur="500" id="14"/>
                                        <p:tgtEl>
                                          <p:spTgt spid="42"/>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id="17" nodeType="clickEffect" presetClass="entr" presetID="2" presetSubtype="2">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500" fill="hold" id="19"/>
                                        <p:tgtEl>
                                          <p:spTgt spid="10"/>
                                        </p:tgtEl>
                                        <p:attrNameLst>
                                          <p:attrName>ppt_x</p:attrName>
                                        </p:attrNameLst>
                                      </p:cBhvr>
                                      <p:tavLst>
                                        <p:tav tm="0">
                                          <p:val>
                                            <p:strVal val="1+#ppt_w/2"/>
                                          </p:val>
                                        </p:tav>
                                        <p:tav tm="100000">
                                          <p:val>
                                            <p:strVal val="#ppt_x"/>
                                          </p:val>
                                        </p:tav>
                                      </p:tavLst>
                                    </p:anim>
                                    <p:anim calcmode="lin" valueType="num">
                                      <p:cBhvr additive="base">
                                        <p:cTn dur="500" fill="hold" id="20"/>
                                        <p:tgtEl>
                                          <p:spTgt spid="10"/>
                                        </p:tgtEl>
                                        <p:attrNameLst>
                                          <p:attrName>ppt_y</p:attrName>
                                        </p:attrNameLst>
                                      </p:cBhvr>
                                      <p:tavLst>
                                        <p:tav tm="0">
                                          <p:val>
                                            <p:strVal val="#ppt_y"/>
                                          </p:val>
                                        </p:tav>
                                        <p:tav tm="100000">
                                          <p:val>
                                            <p:strVal val="#ppt_y"/>
                                          </p:val>
                                        </p:tav>
                                      </p:tavLst>
                                    </p:anim>
                                  </p:childTnLst>
                                </p:cTn>
                              </p:par>
                              <p:par>
                                <p:cTn fill="hold" id="21" nodeType="withEffect" presetClass="entr" presetID="2" presetSubtype="2">
                                  <p:stCondLst>
                                    <p:cond delay="0"/>
                                  </p:stCondLst>
                                  <p:childTnLst>
                                    <p:set>
                                      <p:cBhvr>
                                        <p:cTn dur="1" fill="hold" id="22">
                                          <p:stCondLst>
                                            <p:cond delay="0"/>
                                          </p:stCondLst>
                                        </p:cTn>
                                        <p:tgtEl>
                                          <p:spTgt spid="45"/>
                                        </p:tgtEl>
                                        <p:attrNameLst>
                                          <p:attrName>style.visibility</p:attrName>
                                        </p:attrNameLst>
                                      </p:cBhvr>
                                      <p:to>
                                        <p:strVal val="visible"/>
                                      </p:to>
                                    </p:set>
                                    <p:anim calcmode="lin" valueType="num">
                                      <p:cBhvr additive="base">
                                        <p:cTn dur="500" fill="hold" id="23"/>
                                        <p:tgtEl>
                                          <p:spTgt spid="45"/>
                                        </p:tgtEl>
                                        <p:attrNameLst>
                                          <p:attrName>ppt_x</p:attrName>
                                        </p:attrNameLst>
                                      </p:cBhvr>
                                      <p:tavLst>
                                        <p:tav tm="0">
                                          <p:val>
                                            <p:strVal val="1+#ppt_w/2"/>
                                          </p:val>
                                        </p:tav>
                                        <p:tav tm="100000">
                                          <p:val>
                                            <p:strVal val="#ppt_x"/>
                                          </p:val>
                                        </p:tav>
                                      </p:tavLst>
                                    </p:anim>
                                    <p:anim calcmode="lin" valueType="num">
                                      <p:cBhvr additive="base">
                                        <p:cTn dur="500" fill="hold" id="24"/>
                                        <p:tgtEl>
                                          <p:spTgt spid="45"/>
                                        </p:tgtEl>
                                        <p:attrNameLst>
                                          <p:attrName>ppt_y</p:attrName>
                                        </p:attrNameLst>
                                      </p:cBhvr>
                                      <p:tavLst>
                                        <p:tav tm="0">
                                          <p:val>
                                            <p:strVal val="#ppt_y"/>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1">
                                  <p:stCondLst>
                                    <p:cond delay="0"/>
                                  </p:stCondLst>
                                  <p:childTnLst>
                                    <p:set>
                                      <p:cBhvr>
                                        <p:cTn dur="1" fill="hold" id="28">
                                          <p:stCondLst>
                                            <p:cond delay="0"/>
                                          </p:stCondLst>
                                        </p:cTn>
                                        <p:tgtEl>
                                          <p:spTgt spid="5"/>
                                        </p:tgtEl>
                                        <p:attrNameLst>
                                          <p:attrName>style.visibility</p:attrName>
                                        </p:attrNameLst>
                                      </p:cBhvr>
                                      <p:to>
                                        <p:strVal val="visible"/>
                                      </p:to>
                                    </p:set>
                                    <p:animEffect filter="wipe(up)" transition="in">
                                      <p:cBhvr>
                                        <p:cTn dur="500" id="29"/>
                                        <p:tgtEl>
                                          <p:spTgt spid="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r="21071"/>
          <a:stretch>
            <a:fillRect/>
          </a:stretch>
        </p:blipFill>
        <p:spPr>
          <a:xfrm>
            <a:off x="4444089" y="4047585"/>
            <a:ext cx="2794911" cy="833919"/>
          </a:xfrm>
          <a:prstGeom prst="rect">
            <a:avLst/>
          </a:prstGeom>
        </p:spPr>
      </p:pic>
      <p:pic>
        <p:nvPicPr>
          <p:cNvPr id="2" name="图片 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2279507" y="4047585"/>
            <a:ext cx="3541056" cy="833919"/>
          </a:xfrm>
          <a:prstGeom prst="rect">
            <a:avLst/>
          </a:prstGeom>
        </p:spPr>
      </p:pic>
      <p:pic>
        <p:nvPicPr>
          <p:cNvPr id="70" name="图片 69"/>
          <p:cNvPicPr>
            <a:picLocks noChangeAspect="1"/>
          </p:cNvPicPr>
          <p:nvPr/>
        </p:nvPicPr>
        <p:blipFill>
          <a:blip r:embed="rId4">
            <a:extLst>
              <a:ext uri="{28A0092B-C50C-407E-A947-70E740481C1C}">
                <a14:useLocalDpi val="0"/>
              </a:ext>
            </a:extLst>
          </a:blip>
          <a:stretch>
            <a:fillRect/>
          </a:stretch>
        </p:blipFill>
        <p:spPr>
          <a:xfrm rot="19628312">
            <a:off x="6758913" y="2904985"/>
            <a:ext cx="2569829" cy="2358669"/>
          </a:xfrm>
          <a:prstGeom prst="rect">
            <a:avLst/>
          </a:prstGeom>
        </p:spPr>
      </p:pic>
      <p:pic>
        <p:nvPicPr>
          <p:cNvPr id="58" name="图片 57"/>
          <p:cNvPicPr>
            <a:picLocks noChangeAspect="1"/>
          </p:cNvPicPr>
          <p:nvPr/>
        </p:nvPicPr>
        <p:blipFill>
          <a:blip r:embed="rId5">
            <a:extLst>
              <a:ext uri="{28A0092B-C50C-407E-A947-70E740481C1C}">
                <a14:useLocalDpi val="0"/>
              </a:ext>
            </a:extLst>
          </a:blip>
          <a:stretch>
            <a:fillRect/>
          </a:stretch>
        </p:blipFill>
        <p:spPr>
          <a:xfrm flipH="1">
            <a:off x="84038" y="2724150"/>
            <a:ext cx="1710388" cy="1824026"/>
          </a:xfrm>
          <a:prstGeom prst="rect">
            <a:avLst/>
          </a:prstGeom>
        </p:spPr>
      </p:pic>
      <p:pic>
        <p:nvPicPr>
          <p:cNvPr id="72" name="图片 71"/>
          <p:cNvPicPr>
            <a:picLocks noChangeAspect="1"/>
          </p:cNvPicPr>
          <p:nvPr/>
        </p:nvPicPr>
        <p:blipFill>
          <a:blip r:embed="rId6">
            <a:extLst>
              <a:ext uri="{28A0092B-C50C-407E-A947-70E740481C1C}">
                <a14:useLocalDpi val="0"/>
              </a:ext>
            </a:extLst>
          </a:blip>
          <a:stretch>
            <a:fillRect/>
          </a:stretch>
        </p:blipFill>
        <p:spPr>
          <a:xfrm>
            <a:off x="-12986" y="4045685"/>
            <a:ext cx="9156986" cy="1097815"/>
          </a:xfrm>
          <a:prstGeom prst="rect">
            <a:avLst/>
          </a:prstGeom>
        </p:spPr>
      </p:pic>
      <p:pic>
        <p:nvPicPr>
          <p:cNvPr id="4" name="图片 3"/>
          <p:cNvPicPr>
            <a:picLocks noChangeAspect="1"/>
          </p:cNvPicPr>
          <p:nvPr/>
        </p:nvPicPr>
        <p:blipFill>
          <a:blip r:embed="rId7">
            <a:extLst>
              <a:ext uri="{28A0092B-C50C-407E-A947-70E740481C1C}">
                <a14:useLocalDpi val="0"/>
              </a:ext>
            </a:extLst>
          </a:blip>
          <a:srcRect l="38507" t="45585"/>
          <a:stretch>
            <a:fillRect/>
          </a:stretch>
        </p:blipFill>
        <p:spPr>
          <a:xfrm flipH="1">
            <a:off x="6851422" y="-19050"/>
            <a:ext cx="2292578" cy="1074646"/>
          </a:xfrm>
          <a:prstGeom prst="rect">
            <a:avLst/>
          </a:prstGeom>
        </p:spPr>
      </p:pic>
      <p:sp>
        <p:nvSpPr>
          <p:cNvPr id="24" name="文本"/>
          <p:cNvSpPr/>
          <p:nvPr>
            <p:custDataLst>
              <p:tags r:id="rId8"/>
            </p:custDataLst>
          </p:nvPr>
        </p:nvSpPr>
        <p:spPr>
          <a:xfrm>
            <a:off x="1371600" y="2038350"/>
            <a:ext cx="6612731" cy="762000"/>
          </a:xfrm>
          <a:prstGeom prst="rect">
            <a:avLst/>
          </a:prstGeom>
          <a:noFill/>
          <a:effectLst/>
        </p:spPr>
        <p:txBody>
          <a:bodyPr wrap="square">
            <a:spAutoFit/>
          </a:bodyPr>
          <a:lstStyle/>
          <a:p>
            <a:pPr algn="ctr" defTabSz="685800">
              <a:tabLst>
                <a:tab pos="1947386"/>
              </a:tabLst>
            </a:pPr>
            <a:r>
              <a:rPr altLang="en-US" b="1" lang="zh-CN" sz="4400">
                <a:solidFill>
                  <a:schemeClr val="accent1"/>
                </a:solidFill>
                <a:latin typeface="+mn-ea"/>
                <a:sym typeface="+mn-ea"/>
              </a:rPr>
              <a:t>十九届五中全会主要议程</a:t>
            </a:r>
          </a:p>
        </p:txBody>
      </p:sp>
      <p:grpSp>
        <p:nvGrpSpPr>
          <p:cNvPr id="3" name="组合 2"/>
          <p:cNvGrpSpPr/>
          <p:nvPr/>
        </p:nvGrpSpPr>
        <p:grpSpPr>
          <a:xfrm>
            <a:off x="2133600" y="1430494"/>
            <a:ext cx="5041314" cy="707886"/>
            <a:chOff x="2045286" y="1352550"/>
            <a:chExt cx="5041314" cy="707886"/>
          </a:xfrm>
        </p:grpSpPr>
        <p:sp>
          <p:nvSpPr>
            <p:cNvPr id="23" name="文本"/>
            <p:cNvSpPr/>
            <p:nvPr>
              <p:custDataLst>
                <p:tags r:id="rId9"/>
              </p:custDataLst>
            </p:nvPr>
          </p:nvSpPr>
          <p:spPr>
            <a:xfrm>
              <a:off x="3204248" y="1352550"/>
              <a:ext cx="2764024" cy="701040"/>
            </a:xfrm>
            <a:prstGeom prst="rect">
              <a:avLst/>
            </a:prstGeom>
            <a:effectLst/>
          </p:spPr>
          <p:txBody>
            <a:bodyPr wrap="square">
              <a:spAutoFit/>
            </a:bodyPr>
            <a:lstStyle/>
            <a:p>
              <a:pPr algn="ctr"/>
              <a:r>
                <a:rPr altLang="en-US" kern="100" lang="zh-CN" smtClean="0" sz="4000">
                  <a:solidFill>
                    <a:schemeClr val="accent1"/>
                  </a:solidFill>
                  <a:latin typeface="+mn-ea"/>
                  <a:cs charset="-122" panose="02010600000101010101" typeface="汉仪长美黑简"/>
                </a:rPr>
                <a:t>第二部分</a:t>
              </a:r>
            </a:p>
          </p:txBody>
        </p:sp>
        <p:grpSp>
          <p:nvGrpSpPr>
            <p:cNvPr id="39" name="组合 38"/>
            <p:cNvGrpSpPr/>
            <p:nvPr/>
          </p:nvGrpSpPr>
          <p:grpSpPr>
            <a:xfrm>
              <a:off x="5754414" y="1602563"/>
              <a:ext cx="1332186" cy="277665"/>
              <a:chOff x="1621651" y="1233704"/>
              <a:chExt cx="1740810" cy="362835"/>
            </a:xfrm>
            <a:solidFill>
              <a:schemeClr val="accent1"/>
            </a:solidFill>
          </p:grpSpPr>
          <p:sp>
            <p:nvSpPr>
              <p:cNvPr id="43" name="五角星 4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五角星 4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五角星 4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6" name="组合 45"/>
            <p:cNvGrpSpPr/>
            <p:nvPr/>
          </p:nvGrpSpPr>
          <p:grpSpPr>
            <a:xfrm>
              <a:off x="2045286" y="1581150"/>
              <a:ext cx="1332186" cy="277665"/>
              <a:chOff x="1621651" y="1233704"/>
              <a:chExt cx="1740810" cy="362835"/>
            </a:xfrm>
            <a:solidFill>
              <a:schemeClr val="accent1"/>
            </a:solidFill>
          </p:grpSpPr>
          <p:sp>
            <p:nvSpPr>
              <p:cNvPr id="47" name="五角星 46"/>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五角星 59"/>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五角星 60"/>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2" name="矩形 61"/>
          <p:cNvSpPr/>
          <p:nvPr/>
        </p:nvSpPr>
        <p:spPr>
          <a:xfrm>
            <a:off x="1828800" y="2800350"/>
            <a:ext cx="5685823"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pic>
        <p:nvPicPr>
          <p:cNvPr id="63" name="图片 62"/>
          <p:cNvPicPr>
            <a:picLocks noChangeAspect="1"/>
          </p:cNvPicPr>
          <p:nvPr/>
        </p:nvPicPr>
        <p:blipFill>
          <a:blip r:embed="rId10">
            <a:extLst>
              <a:ext uri="{28A0092B-C50C-407E-A947-70E740481C1C}">
                <a14:useLocalDpi val="0"/>
              </a:ext>
            </a:extLst>
          </a:blip>
          <a:stretch>
            <a:fillRect/>
          </a:stretch>
        </p:blipFill>
        <p:spPr>
          <a:xfrm>
            <a:off x="581951" y="652709"/>
            <a:ext cx="1212476" cy="848544"/>
          </a:xfrm>
          <a:prstGeom prst="rect">
            <a:avLst/>
          </a:prstGeom>
        </p:spPr>
      </p:pic>
    </p:spTree>
    <p:extLst>
      <p:ext uri="{BB962C8B-B14F-4D97-AF65-F5344CB8AC3E}">
        <p14:creationId val="246665762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ppt_x"/>
                                          </p:val>
                                        </p:tav>
                                        <p:tav tm="100000">
                                          <p:val>
                                            <p:strVal val="#ppt_x"/>
                                          </p:val>
                                        </p:tav>
                                      </p:tavLst>
                                    </p:anim>
                                    <p:anim calcmode="lin" valueType="num">
                                      <p:cBhvr additive="base">
                                        <p:cTn dur="1000" fill="hold" id="20"/>
                                        <p:tgtEl>
                                          <p:spTgt spid="17"/>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9">
                                  <p:stCondLst>
                                    <p:cond delay="0"/>
                                  </p:stCondLst>
                                  <p:childTnLst>
                                    <p:set>
                                      <p:cBhvr>
                                        <p:cTn dur="1" fill="hold" id="22">
                                          <p:stCondLst>
                                            <p:cond delay="0"/>
                                          </p:stCondLst>
                                        </p:cTn>
                                        <p:tgtEl>
                                          <p:spTgt spid="63"/>
                                        </p:tgtEl>
                                        <p:attrNameLst>
                                          <p:attrName>style.visibility</p:attrName>
                                        </p:attrNameLst>
                                      </p:cBhvr>
                                      <p:to>
                                        <p:strVal val="visible"/>
                                      </p:to>
                                    </p:set>
                                    <p:anim calcmode="lin" valueType="num">
                                      <p:cBhvr additive="base">
                                        <p:cTn dur="1000" fill="hold" id="23"/>
                                        <p:tgtEl>
                                          <p:spTgt spid="63"/>
                                        </p:tgtEl>
                                        <p:attrNameLst>
                                          <p:attrName>ppt_x</p:attrName>
                                        </p:attrNameLst>
                                      </p:cBhvr>
                                      <p:tavLst>
                                        <p:tav tm="0">
                                          <p:val>
                                            <p:strVal val="0-#ppt_w/2"/>
                                          </p:val>
                                        </p:tav>
                                        <p:tav tm="100000">
                                          <p:val>
                                            <p:strVal val="#ppt_x"/>
                                          </p:val>
                                        </p:tav>
                                      </p:tavLst>
                                    </p:anim>
                                    <p:anim calcmode="lin" valueType="num">
                                      <p:cBhvr additive="base">
                                        <p:cTn dur="1000" fill="hold" id="24"/>
                                        <p:tgtEl>
                                          <p:spTgt spid="63"/>
                                        </p:tgtEl>
                                        <p:attrNameLst>
                                          <p:attrName>ppt_y</p:attrName>
                                        </p:attrNameLst>
                                      </p:cBhvr>
                                      <p:tavLst>
                                        <p:tav tm="0">
                                          <p:val>
                                            <p:strVal val="0-#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8">
                                  <p:stCondLst>
                                    <p:cond delay="0"/>
                                  </p:stCondLst>
                                  <p:childTnLst>
                                    <p:set>
                                      <p:cBhvr>
                                        <p:cTn dur="1" fill="hold" id="28">
                                          <p:stCondLst>
                                            <p:cond delay="0"/>
                                          </p:stCondLst>
                                        </p:cTn>
                                        <p:tgtEl>
                                          <p:spTgt spid="58"/>
                                        </p:tgtEl>
                                        <p:attrNameLst>
                                          <p:attrName>style.visibility</p:attrName>
                                        </p:attrNameLst>
                                      </p:cBhvr>
                                      <p:to>
                                        <p:strVal val="visible"/>
                                      </p:to>
                                    </p:set>
                                    <p:anim calcmode="lin" valueType="num">
                                      <p:cBhvr additive="base">
                                        <p:cTn dur="500" fill="hold" id="29"/>
                                        <p:tgtEl>
                                          <p:spTgt spid="58"/>
                                        </p:tgtEl>
                                        <p:attrNameLst>
                                          <p:attrName>ppt_x</p:attrName>
                                        </p:attrNameLst>
                                      </p:cBhvr>
                                      <p:tavLst>
                                        <p:tav tm="0">
                                          <p:val>
                                            <p:strVal val="0-#ppt_w/2"/>
                                          </p:val>
                                        </p:tav>
                                        <p:tav tm="100000">
                                          <p:val>
                                            <p:strVal val="#ppt_x"/>
                                          </p:val>
                                        </p:tav>
                                      </p:tavLst>
                                    </p:anim>
                                    <p:anim calcmode="lin" valueType="num">
                                      <p:cBhvr additive="base">
                                        <p:cTn dur="500" fill="hold" id="30"/>
                                        <p:tgtEl>
                                          <p:spTgt spid="58"/>
                                        </p:tgtEl>
                                        <p:attrNameLst>
                                          <p:attrName>ppt_y</p:attrName>
                                        </p:attrNameLst>
                                      </p:cBhvr>
                                      <p:tavLst>
                                        <p:tav tm="0">
                                          <p:val>
                                            <p:strVal val="#ppt_y"/>
                                          </p:val>
                                        </p:tav>
                                        <p:tav tm="100000">
                                          <p:val>
                                            <p:strVal val="#ppt_y"/>
                                          </p:val>
                                        </p:tav>
                                      </p:tavLst>
                                    </p:anim>
                                  </p:childTnLst>
                                </p:cTn>
                              </p:par>
                              <p:par>
                                <p:cTn fill="hold" id="31" nodeType="withEffect" presetClass="entr" presetID="2" presetSubtype="2">
                                  <p:stCondLst>
                                    <p:cond delay="0"/>
                                  </p:stCondLst>
                                  <p:childTnLst>
                                    <p:set>
                                      <p:cBhvr>
                                        <p:cTn dur="1" fill="hold" id="32">
                                          <p:stCondLst>
                                            <p:cond delay="0"/>
                                          </p:stCondLst>
                                        </p:cTn>
                                        <p:tgtEl>
                                          <p:spTgt spid="70"/>
                                        </p:tgtEl>
                                        <p:attrNameLst>
                                          <p:attrName>style.visibility</p:attrName>
                                        </p:attrNameLst>
                                      </p:cBhvr>
                                      <p:to>
                                        <p:strVal val="visible"/>
                                      </p:to>
                                    </p:set>
                                    <p:anim calcmode="lin" valueType="num">
                                      <p:cBhvr additive="base">
                                        <p:cTn dur="500" fill="hold" id="33"/>
                                        <p:tgtEl>
                                          <p:spTgt spid="70"/>
                                        </p:tgtEl>
                                        <p:attrNameLst>
                                          <p:attrName>ppt_x</p:attrName>
                                        </p:attrNameLst>
                                      </p:cBhvr>
                                      <p:tavLst>
                                        <p:tav tm="0">
                                          <p:val>
                                            <p:strVal val="1+#ppt_w/2"/>
                                          </p:val>
                                        </p:tav>
                                        <p:tav tm="100000">
                                          <p:val>
                                            <p:strVal val="#ppt_x"/>
                                          </p:val>
                                        </p:tav>
                                      </p:tavLst>
                                    </p:anim>
                                    <p:anim calcmode="lin" valueType="num">
                                      <p:cBhvr additive="base">
                                        <p:cTn dur="500" fill="hold" id="34"/>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3"/>
                                        </p:tgtEl>
                                        <p:attrNameLst>
                                          <p:attrName>style.visibility</p:attrName>
                                        </p:attrNameLst>
                                      </p:cBhvr>
                                      <p:to>
                                        <p:strVal val="visible"/>
                                      </p:to>
                                    </p:set>
                                    <p:anim calcmode="lin" valueType="num">
                                      <p:cBhvr additive="base">
                                        <p:cTn dur="500" fill="hold" id="39"/>
                                        <p:tgtEl>
                                          <p:spTgt spid="3"/>
                                        </p:tgtEl>
                                        <p:attrNameLst>
                                          <p:attrName>ppt_x</p:attrName>
                                        </p:attrNameLst>
                                      </p:cBhvr>
                                      <p:tavLst>
                                        <p:tav tm="0">
                                          <p:val>
                                            <p:strVal val="#ppt_x"/>
                                          </p:val>
                                        </p:tav>
                                        <p:tav tm="100000">
                                          <p:val>
                                            <p:strVal val="#ppt_x"/>
                                          </p:val>
                                        </p:tav>
                                      </p:tavLst>
                                    </p:anim>
                                    <p:anim calcmode="lin" valueType="num">
                                      <p:cBhvr additive="base">
                                        <p:cTn dur="500" fill="hold" id="40"/>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24"/>
                                        </p:tgtEl>
                                        <p:attrNameLst>
                                          <p:attrName>style.visibility</p:attrName>
                                        </p:attrNameLst>
                                      </p:cBhvr>
                                      <p:to>
                                        <p:strVal val="visible"/>
                                      </p:to>
                                    </p:set>
                                    <p:animEffect filter="barn(inVertical)" transition="in">
                                      <p:cBhvr>
                                        <p:cTn dur="500" id="45"/>
                                        <p:tgtEl>
                                          <p:spTgt spid="24"/>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53" presetSubtype="0">
                                  <p:stCondLst>
                                    <p:cond delay="0"/>
                                  </p:stCondLst>
                                  <p:childTnLst>
                                    <p:set>
                                      <p:cBhvr>
                                        <p:cTn dur="1" fill="hold" id="49">
                                          <p:stCondLst>
                                            <p:cond delay="0"/>
                                          </p:stCondLst>
                                        </p:cTn>
                                        <p:tgtEl>
                                          <p:spTgt spid="62"/>
                                        </p:tgtEl>
                                        <p:attrNameLst>
                                          <p:attrName>style.visibility</p:attrName>
                                        </p:attrNameLst>
                                      </p:cBhvr>
                                      <p:to>
                                        <p:strVal val="visible"/>
                                      </p:to>
                                    </p:set>
                                    <p:anim calcmode="lin" valueType="num">
                                      <p:cBhvr>
                                        <p:cTn dur="500" fill="hold" id="50"/>
                                        <p:tgtEl>
                                          <p:spTgt spid="62"/>
                                        </p:tgtEl>
                                        <p:attrNameLst>
                                          <p:attrName>ppt_w</p:attrName>
                                        </p:attrNameLst>
                                      </p:cBhvr>
                                      <p:tavLst>
                                        <p:tav tm="0">
                                          <p:val>
                                            <p:fltVal val="0"/>
                                          </p:val>
                                        </p:tav>
                                        <p:tav tm="100000">
                                          <p:val>
                                            <p:strVal val="#ppt_w"/>
                                          </p:val>
                                        </p:tav>
                                      </p:tavLst>
                                    </p:anim>
                                    <p:anim calcmode="lin" valueType="num">
                                      <p:cBhvr>
                                        <p:cTn dur="500" fill="hold" id="51"/>
                                        <p:tgtEl>
                                          <p:spTgt spid="62"/>
                                        </p:tgtEl>
                                        <p:attrNameLst>
                                          <p:attrName>ppt_h</p:attrName>
                                        </p:attrNameLst>
                                      </p:cBhvr>
                                      <p:tavLst>
                                        <p:tav tm="0">
                                          <p:val>
                                            <p:fltVal val="0"/>
                                          </p:val>
                                        </p:tav>
                                        <p:tav tm="100000">
                                          <p:val>
                                            <p:strVal val="#ppt_h"/>
                                          </p:val>
                                        </p:tav>
                                      </p:tavLst>
                                    </p:anim>
                                    <p:animEffect filter="fade" transition="in">
                                      <p:cBhvr>
                                        <p:cTn dur="500" id="52"/>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6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文本框 17"/>
          <p:cNvSpPr txBox="1"/>
          <p:nvPr/>
        </p:nvSpPr>
        <p:spPr>
          <a:xfrm>
            <a:off x="4486191" y="1200150"/>
            <a:ext cx="4249912" cy="822960"/>
          </a:xfrm>
          <a:prstGeom prst="rect">
            <a:avLst/>
          </a:prstGeom>
          <a:noFill/>
        </p:spPr>
        <p:txBody>
          <a:bodyPr anchor="t" rtlCol="0" wrap="square">
            <a:spAutoFit/>
          </a:bodyPr>
          <a:lstStyle/>
          <a:p>
            <a:pPr>
              <a:lnSpc>
                <a:spcPct val="150000"/>
              </a:lnSpc>
            </a:pPr>
            <a:r>
              <a:rPr altLang="en-US" lang="zh-CN" sz="1600">
                <a:solidFill>
                  <a:schemeClr val="tx1">
                    <a:lumMod val="85000"/>
                    <a:lumOff val="15000"/>
                  </a:schemeClr>
                </a:solidFill>
                <a:latin typeface="+mn-ea"/>
              </a:rPr>
              <a:t>会后发布中国共产党第十九届中央委员会第五次全体会议公报</a:t>
            </a:r>
          </a:p>
        </p:txBody>
      </p:sp>
      <p:grpSp>
        <p:nvGrpSpPr>
          <p:cNvPr id="24" name="组合 23"/>
          <p:cNvGrpSpPr/>
          <p:nvPr/>
        </p:nvGrpSpPr>
        <p:grpSpPr>
          <a:xfrm>
            <a:off x="914400" y="1308506"/>
            <a:ext cx="3402103" cy="707886"/>
            <a:chOff x="1065175" y="-1197441"/>
            <a:chExt cx="3402103" cy="707886"/>
          </a:xfrm>
        </p:grpSpPr>
        <p:sp>
          <p:nvSpPr>
            <p:cNvPr id="25" name="文本框"/>
            <p:cNvSpPr/>
            <p:nvPr>
              <p:custDataLst>
                <p:tags r:id="rId2"/>
              </p:custDataLst>
            </p:nvPr>
          </p:nvSpPr>
          <p:spPr>
            <a:xfrm>
              <a:off x="2172373" y="-1197441"/>
              <a:ext cx="2294905" cy="707886"/>
            </a:xfrm>
            <a:prstGeom prst="roundRect">
              <a:avLst>
                <a:gd fmla="val 0" name="adj"/>
              </a:avLst>
            </a:prstGeom>
            <a:noFill/>
            <a:ln w="127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3200">
                  <a:solidFill>
                    <a:schemeClr val="accent1"/>
                  </a:solidFill>
                  <a:latin typeface="+mn-ea"/>
                </a:rPr>
                <a:t>中央政治局</a:t>
              </a:r>
            </a:p>
          </p:txBody>
        </p:sp>
        <p:sp>
          <p:nvSpPr>
            <p:cNvPr id="26" name="文本框 25"/>
            <p:cNvSpPr txBox="1"/>
            <p:nvPr/>
          </p:nvSpPr>
          <p:spPr>
            <a:xfrm>
              <a:off x="1065175" y="-1197441"/>
              <a:ext cx="980991" cy="701040"/>
            </a:xfrm>
            <a:prstGeom prst="rect">
              <a:avLst/>
            </a:prstGeom>
            <a:solidFill>
              <a:schemeClr val="accent1"/>
            </a:solidFill>
          </p:spPr>
          <p:txBody>
            <a:bodyPr rtlCol="0" wrap="square">
              <a:spAutoFit/>
            </a:bodyPr>
            <a:lstStyle/>
            <a:p>
              <a:pPr algn="ctr"/>
              <a:r>
                <a:rPr altLang="en-US" b="1" lang="zh-CN" smtClean="0" sz="2000">
                  <a:solidFill>
                    <a:schemeClr val="bg1"/>
                  </a:solidFill>
                  <a:latin typeface="+mn-ea"/>
                </a:rPr>
                <a:t>主持</a:t>
              </a:r>
            </a:p>
            <a:p>
              <a:pPr algn="ctr"/>
              <a:r>
                <a:rPr altLang="en-US" b="1" lang="zh-CN" smtClean="0" sz="2000">
                  <a:solidFill>
                    <a:schemeClr val="bg1"/>
                  </a:solidFill>
                  <a:latin typeface="+mn-ea"/>
                </a:rPr>
                <a:t>会议</a:t>
              </a:r>
            </a:p>
          </p:txBody>
        </p:sp>
      </p:grpSp>
      <p:sp>
        <p:nvSpPr>
          <p:cNvPr id="28" name="矩形 27"/>
          <p:cNvSpPr/>
          <p:nvPr/>
        </p:nvSpPr>
        <p:spPr>
          <a:xfrm>
            <a:off x="788897" y="2190750"/>
            <a:ext cx="7974103" cy="1371600"/>
          </a:xfrm>
          <a:prstGeom prst="rect">
            <a:avLst/>
          </a:prstGeom>
        </p:spPr>
        <p:txBody>
          <a:bodyPr wrap="square">
            <a:spAutoFit/>
          </a:bodyPr>
          <a:lstStyle/>
          <a:p>
            <a:pPr>
              <a:lnSpc>
                <a:spcPct val="200000"/>
              </a:lnSpc>
            </a:pPr>
            <a:r>
              <a:rPr altLang="en-US" lang="zh-CN" smtClean="0" sz="1400">
                <a:solidFill>
                  <a:schemeClr val="tx1">
                    <a:lumMod val="85000"/>
                    <a:lumOff val="15000"/>
                  </a:schemeClr>
                </a:solidFill>
                <a:latin typeface="+mn-ea"/>
                <a:cs charset="-122" panose="020b0a00000000000000" typeface="思源黑体 CN Heavy"/>
              </a:rPr>
              <a:t>中央委员会总书记习近平作了重要讲话，全会听取和讨论了习近平受中央政治局委托作的工作报告审议通过了《中共中央关于制定国民经济和社会发展第十四个五年规划和二〇三五年远景目标的建议》。习近平就《建议（讨论稿）》向全会作了说明。</a:t>
            </a:r>
          </a:p>
        </p:txBody>
      </p:sp>
      <p:pic>
        <p:nvPicPr>
          <p:cNvPr id="2" name="图片 1"/>
          <p:cNvPicPr>
            <a:picLocks noChangeAspect="1"/>
          </p:cNvPicPr>
          <p:nvPr/>
        </p:nvPicPr>
        <p:blipFill>
          <a:blip r:embed="rId3">
            <a:extLst>
              <a:ext uri="{28A0092B-C50C-407E-A947-70E740481C1C}">
                <a14:useLocalDpi val="0"/>
              </a:ext>
            </a:extLst>
          </a:blip>
          <a:stretch>
            <a:fillRect/>
          </a:stretch>
        </p:blipFill>
        <p:spPr>
          <a:xfrm flipH="1">
            <a:off x="5181600" y="3136785"/>
            <a:ext cx="2667000" cy="1914847"/>
          </a:xfrm>
          <a:prstGeom prst="rect">
            <a:avLst/>
          </a:prstGeom>
        </p:spPr>
      </p:pic>
    </p:spTree>
    <p:extLst>
      <p:ext uri="{BB962C8B-B14F-4D97-AF65-F5344CB8AC3E}">
        <p14:creationId val="859404399"/>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24"/>
                                        </p:tgtEl>
                                        <p:attrNameLst>
                                          <p:attrName>style.visibility</p:attrName>
                                        </p:attrNameLst>
                                      </p:cBhvr>
                                      <p:to>
                                        <p:strVal val="visible"/>
                                      </p:to>
                                    </p:set>
                                    <p:anim calcmode="lin" valueType="num">
                                      <p:cBhvr>
                                        <p:cTn dur="500" fill="hold" id="7"/>
                                        <p:tgtEl>
                                          <p:spTgt spid="24"/>
                                        </p:tgtEl>
                                        <p:attrNameLst>
                                          <p:attrName>ppt_w</p:attrName>
                                        </p:attrNameLst>
                                      </p:cBhvr>
                                      <p:tavLst>
                                        <p:tav tm="0">
                                          <p:val>
                                            <p:fltVal val="0"/>
                                          </p:val>
                                        </p:tav>
                                        <p:tav tm="100000">
                                          <p:val>
                                            <p:strVal val="#ppt_w"/>
                                          </p:val>
                                        </p:tav>
                                      </p:tavLst>
                                    </p:anim>
                                    <p:anim calcmode="lin" valueType="num">
                                      <p:cBhvr>
                                        <p:cTn dur="500" fill="hold" id="8"/>
                                        <p:tgtEl>
                                          <p:spTgt spid="24"/>
                                        </p:tgtEl>
                                        <p:attrNameLst>
                                          <p:attrName>ppt_h</p:attrName>
                                        </p:attrNameLst>
                                      </p:cBhvr>
                                      <p:tavLst>
                                        <p:tav tm="0">
                                          <p:val>
                                            <p:fltVal val="0"/>
                                          </p:val>
                                        </p:tav>
                                        <p:tav tm="100000">
                                          <p:val>
                                            <p:strVal val="#ppt_h"/>
                                          </p:val>
                                        </p:tav>
                                      </p:tavLst>
                                    </p:anim>
                                    <p:animEffect filter="fade" transition="in">
                                      <p:cBhvr>
                                        <p:cTn dur="500" id="9"/>
                                        <p:tgtEl>
                                          <p:spTgt spid="24"/>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grpId="2" id="12" nodeType="clickEffect" presetClass="entr" presetID="22" presetSubtype="8">
                                  <p:stCondLst>
                                    <p:cond delay="0"/>
                                  </p:stCondLst>
                                  <p:childTnLst>
                                    <p:set>
                                      <p:cBhvr>
                                        <p:cTn dur="1" fill="hold" id="13">
                                          <p:stCondLst>
                                            <p:cond delay="0"/>
                                          </p:stCondLst>
                                        </p:cTn>
                                        <p:tgtEl>
                                          <p:spTgt spid="18"/>
                                        </p:tgtEl>
                                        <p:attrNameLst>
                                          <p:attrName>style.visibility</p:attrName>
                                        </p:attrNameLst>
                                      </p:cBhvr>
                                      <p:to>
                                        <p:strVal val="visible"/>
                                      </p:to>
                                    </p:set>
                                    <p:animEffect filter="wipe(left)" transition="in">
                                      <p:cBhvr>
                                        <p:cTn dur="500" id="14"/>
                                        <p:tgtEl>
                                          <p:spTgt spid="18"/>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28"/>
                                        </p:tgtEl>
                                        <p:attrNameLst>
                                          <p:attrName>style.visibility</p:attrName>
                                        </p:attrNameLst>
                                      </p:cBhvr>
                                      <p:to>
                                        <p:strVal val="visible"/>
                                      </p:to>
                                    </p:set>
                                    <p:animEffect filter="wipe(up)" transition="in">
                                      <p:cBhvr>
                                        <p:cTn dur="500" id="19"/>
                                        <p:tgtEl>
                                          <p:spTgt spid="28"/>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2"/>
                                        </p:tgtEl>
                                        <p:attrNameLst>
                                          <p:attrName>style.visibility</p:attrName>
                                        </p:attrNameLst>
                                      </p:cBhvr>
                                      <p:to>
                                        <p:strVal val="visible"/>
                                      </p:to>
                                    </p:set>
                                    <p:anim calcmode="lin" valueType="num">
                                      <p:cBhvr additive="base">
                                        <p:cTn dur="500" fill="hold" id="24"/>
                                        <p:tgtEl>
                                          <p:spTgt spid="2"/>
                                        </p:tgtEl>
                                        <p:attrNameLst>
                                          <p:attrName>ppt_x</p:attrName>
                                        </p:attrNameLst>
                                      </p:cBhvr>
                                      <p:tavLst>
                                        <p:tav tm="0">
                                          <p:val>
                                            <p:strVal val="#ppt_x"/>
                                          </p:val>
                                        </p:tav>
                                        <p:tav tm="100000">
                                          <p:val>
                                            <p:strVal val="#ppt_x"/>
                                          </p:val>
                                        </p:tav>
                                      </p:tavLst>
                                    </p:anim>
                                    <p:anim calcmode="lin" valueType="num">
                                      <p:cBhvr additive="base">
                                        <p:cTn dur="500" fill="hold" id="25"/>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18"/>
      <p:bldP grpId="0" spid="28"/>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17" name="图片 16"/>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rcRect r="21071"/>
          <a:stretch>
            <a:fillRect/>
          </a:stretch>
        </p:blipFill>
        <p:spPr>
          <a:xfrm>
            <a:off x="4444089" y="4047585"/>
            <a:ext cx="2794911" cy="833919"/>
          </a:xfrm>
          <a:prstGeom prst="rect">
            <a:avLst/>
          </a:prstGeom>
        </p:spPr>
      </p:pic>
      <p:pic>
        <p:nvPicPr>
          <p:cNvPr id="2" name="图片 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2279507" y="4047585"/>
            <a:ext cx="3541056" cy="833919"/>
          </a:xfrm>
          <a:prstGeom prst="rect">
            <a:avLst/>
          </a:prstGeom>
        </p:spPr>
      </p:pic>
      <p:pic>
        <p:nvPicPr>
          <p:cNvPr id="70" name="图片 69"/>
          <p:cNvPicPr>
            <a:picLocks noChangeAspect="1"/>
          </p:cNvPicPr>
          <p:nvPr/>
        </p:nvPicPr>
        <p:blipFill>
          <a:blip r:embed="rId4">
            <a:extLst>
              <a:ext uri="{28A0092B-C50C-407E-A947-70E740481C1C}">
                <a14:useLocalDpi val="0"/>
              </a:ext>
            </a:extLst>
          </a:blip>
          <a:stretch>
            <a:fillRect/>
          </a:stretch>
        </p:blipFill>
        <p:spPr>
          <a:xfrm rot="19628312">
            <a:off x="6758913" y="2904985"/>
            <a:ext cx="2569829" cy="2358669"/>
          </a:xfrm>
          <a:prstGeom prst="rect">
            <a:avLst/>
          </a:prstGeom>
        </p:spPr>
      </p:pic>
      <p:pic>
        <p:nvPicPr>
          <p:cNvPr id="58" name="图片 57"/>
          <p:cNvPicPr>
            <a:picLocks noChangeAspect="1"/>
          </p:cNvPicPr>
          <p:nvPr/>
        </p:nvPicPr>
        <p:blipFill>
          <a:blip r:embed="rId5">
            <a:extLst>
              <a:ext uri="{28A0092B-C50C-407E-A947-70E740481C1C}">
                <a14:useLocalDpi val="0"/>
              </a:ext>
            </a:extLst>
          </a:blip>
          <a:stretch>
            <a:fillRect/>
          </a:stretch>
        </p:blipFill>
        <p:spPr>
          <a:xfrm flipH="1">
            <a:off x="84038" y="2724150"/>
            <a:ext cx="1710388" cy="1824026"/>
          </a:xfrm>
          <a:prstGeom prst="rect">
            <a:avLst/>
          </a:prstGeom>
        </p:spPr>
      </p:pic>
      <p:pic>
        <p:nvPicPr>
          <p:cNvPr id="72" name="图片 71"/>
          <p:cNvPicPr>
            <a:picLocks noChangeAspect="1"/>
          </p:cNvPicPr>
          <p:nvPr/>
        </p:nvPicPr>
        <p:blipFill>
          <a:blip r:embed="rId6">
            <a:extLst>
              <a:ext uri="{28A0092B-C50C-407E-A947-70E740481C1C}">
                <a14:useLocalDpi val="0"/>
              </a:ext>
            </a:extLst>
          </a:blip>
          <a:stretch>
            <a:fillRect/>
          </a:stretch>
        </p:blipFill>
        <p:spPr>
          <a:xfrm>
            <a:off x="-12986" y="4045685"/>
            <a:ext cx="9156986" cy="1097815"/>
          </a:xfrm>
          <a:prstGeom prst="rect">
            <a:avLst/>
          </a:prstGeom>
        </p:spPr>
      </p:pic>
      <p:pic>
        <p:nvPicPr>
          <p:cNvPr id="4" name="图片 3"/>
          <p:cNvPicPr>
            <a:picLocks noChangeAspect="1"/>
          </p:cNvPicPr>
          <p:nvPr/>
        </p:nvPicPr>
        <p:blipFill>
          <a:blip r:embed="rId7">
            <a:extLst>
              <a:ext uri="{28A0092B-C50C-407E-A947-70E740481C1C}">
                <a14:useLocalDpi val="0"/>
              </a:ext>
            </a:extLst>
          </a:blip>
          <a:srcRect l="38507" t="45585"/>
          <a:stretch>
            <a:fillRect/>
          </a:stretch>
        </p:blipFill>
        <p:spPr>
          <a:xfrm flipH="1">
            <a:off x="6851422" y="-19050"/>
            <a:ext cx="2292578" cy="1074646"/>
          </a:xfrm>
          <a:prstGeom prst="rect">
            <a:avLst/>
          </a:prstGeom>
        </p:spPr>
      </p:pic>
      <p:sp>
        <p:nvSpPr>
          <p:cNvPr id="24" name="文本"/>
          <p:cNvSpPr/>
          <p:nvPr>
            <p:custDataLst>
              <p:tags r:id="rId8"/>
            </p:custDataLst>
          </p:nvPr>
        </p:nvSpPr>
        <p:spPr>
          <a:xfrm>
            <a:off x="1371600" y="2038350"/>
            <a:ext cx="6612731" cy="762000"/>
          </a:xfrm>
          <a:prstGeom prst="rect">
            <a:avLst/>
          </a:prstGeom>
          <a:noFill/>
          <a:effectLst/>
        </p:spPr>
        <p:txBody>
          <a:bodyPr wrap="square">
            <a:spAutoFit/>
          </a:bodyPr>
          <a:lstStyle/>
          <a:p>
            <a:pPr algn="ctr" defTabSz="685800">
              <a:tabLst>
                <a:tab pos="1947386"/>
              </a:tabLst>
            </a:pPr>
            <a:r>
              <a:rPr altLang="en-US" b="1" lang="zh-CN" sz="4400">
                <a:solidFill>
                  <a:schemeClr val="accent1"/>
                </a:solidFill>
                <a:latin typeface="+mn-ea"/>
                <a:sym typeface="+mn-ea"/>
              </a:rPr>
              <a:t>十九届五中全会公报解读</a:t>
            </a:r>
          </a:p>
        </p:txBody>
      </p:sp>
      <p:grpSp>
        <p:nvGrpSpPr>
          <p:cNvPr id="3" name="组合 2"/>
          <p:cNvGrpSpPr/>
          <p:nvPr/>
        </p:nvGrpSpPr>
        <p:grpSpPr>
          <a:xfrm>
            <a:off x="2133600" y="1430494"/>
            <a:ext cx="5041314" cy="707886"/>
            <a:chOff x="2045286" y="1352550"/>
            <a:chExt cx="5041314" cy="707886"/>
          </a:xfrm>
        </p:grpSpPr>
        <p:sp>
          <p:nvSpPr>
            <p:cNvPr id="23" name="文本"/>
            <p:cNvSpPr/>
            <p:nvPr>
              <p:custDataLst>
                <p:tags r:id="rId9"/>
              </p:custDataLst>
            </p:nvPr>
          </p:nvSpPr>
          <p:spPr>
            <a:xfrm>
              <a:off x="3204248" y="1352550"/>
              <a:ext cx="2764024" cy="701040"/>
            </a:xfrm>
            <a:prstGeom prst="rect">
              <a:avLst/>
            </a:prstGeom>
            <a:effectLst/>
          </p:spPr>
          <p:txBody>
            <a:bodyPr wrap="square">
              <a:spAutoFit/>
            </a:bodyPr>
            <a:lstStyle/>
            <a:p>
              <a:pPr algn="ctr"/>
              <a:r>
                <a:rPr altLang="en-US" kern="100" lang="zh-CN" smtClean="0" sz="4000">
                  <a:solidFill>
                    <a:schemeClr val="accent1"/>
                  </a:solidFill>
                  <a:latin typeface="+mn-ea"/>
                  <a:cs charset="-122" panose="02010600000101010101" typeface="汉仪长美黑简"/>
                </a:rPr>
                <a:t>第三部分</a:t>
              </a:r>
            </a:p>
          </p:txBody>
        </p:sp>
        <p:grpSp>
          <p:nvGrpSpPr>
            <p:cNvPr id="39" name="组合 38"/>
            <p:cNvGrpSpPr/>
            <p:nvPr/>
          </p:nvGrpSpPr>
          <p:grpSpPr>
            <a:xfrm>
              <a:off x="5754414" y="1602563"/>
              <a:ext cx="1332186" cy="277665"/>
              <a:chOff x="1621651" y="1233704"/>
              <a:chExt cx="1740810" cy="362835"/>
            </a:xfrm>
            <a:solidFill>
              <a:schemeClr val="accent1"/>
            </a:solidFill>
          </p:grpSpPr>
          <p:sp>
            <p:nvSpPr>
              <p:cNvPr id="43" name="五角星 42"/>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五角星 43"/>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五角星 44"/>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6" name="组合 45"/>
            <p:cNvGrpSpPr/>
            <p:nvPr/>
          </p:nvGrpSpPr>
          <p:grpSpPr>
            <a:xfrm>
              <a:off x="2045286" y="1581150"/>
              <a:ext cx="1332186" cy="277665"/>
              <a:chOff x="1621651" y="1233704"/>
              <a:chExt cx="1740810" cy="362835"/>
            </a:xfrm>
            <a:solidFill>
              <a:schemeClr val="accent1"/>
            </a:solidFill>
          </p:grpSpPr>
          <p:sp>
            <p:nvSpPr>
              <p:cNvPr id="47" name="五角星 46"/>
              <p:cNvSpPr/>
              <p:nvPr/>
            </p:nvSpPr>
            <p:spPr>
              <a:xfrm>
                <a:off x="3011168" y="1233704"/>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五角星 59"/>
              <p:cNvSpPr/>
              <p:nvPr/>
            </p:nvSpPr>
            <p:spPr>
              <a:xfrm>
                <a:off x="2274455" y="1245246"/>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五角星 60"/>
              <p:cNvSpPr/>
              <p:nvPr/>
            </p:nvSpPr>
            <p:spPr>
              <a:xfrm>
                <a:off x="1621651" y="1237551"/>
                <a:ext cx="351293" cy="351293"/>
              </a:xfrm>
              <a:prstGeom prst="star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2" name="矩形 61"/>
          <p:cNvSpPr/>
          <p:nvPr/>
        </p:nvSpPr>
        <p:spPr>
          <a:xfrm>
            <a:off x="1828800" y="2800350"/>
            <a:ext cx="5685823" cy="457200"/>
          </a:xfrm>
          <a:prstGeom prst="rect">
            <a:avLst/>
          </a:prstGeom>
        </p:spPr>
        <p:txBody>
          <a:bodyPr wrap="square">
            <a:spAutoFit/>
          </a:bodyPr>
          <a:lstStyle/>
          <a:p>
            <a:pPr algn="ctr"/>
            <a:r>
              <a:rPr altLang="en-US" lang="zh-CN" smtClean="0" sz="1200">
                <a:solidFill>
                  <a:schemeClr val="accent1"/>
                </a:solidFill>
              </a:rPr>
              <a:t>strive for a new victory in building a modern socialist country in an all-round way strive for building a modern socialist country</a:t>
            </a:r>
          </a:p>
        </p:txBody>
      </p:sp>
      <p:pic>
        <p:nvPicPr>
          <p:cNvPr id="63" name="图片 62"/>
          <p:cNvPicPr>
            <a:picLocks noChangeAspect="1"/>
          </p:cNvPicPr>
          <p:nvPr/>
        </p:nvPicPr>
        <p:blipFill>
          <a:blip r:embed="rId10">
            <a:extLst>
              <a:ext uri="{28A0092B-C50C-407E-A947-70E740481C1C}">
                <a14:useLocalDpi val="0"/>
              </a:ext>
            </a:extLst>
          </a:blip>
          <a:stretch>
            <a:fillRect/>
          </a:stretch>
        </p:blipFill>
        <p:spPr>
          <a:xfrm>
            <a:off x="581951" y="652709"/>
            <a:ext cx="1212476" cy="848544"/>
          </a:xfrm>
          <a:prstGeom prst="rect">
            <a:avLst/>
          </a:prstGeom>
        </p:spPr>
      </p:pic>
    </p:spTree>
    <p:extLst>
      <p:ext uri="{BB962C8B-B14F-4D97-AF65-F5344CB8AC3E}">
        <p14:creationId val="355488465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72"/>
                                        </p:tgtEl>
                                        <p:attrNameLst>
                                          <p:attrName>style.visibility</p:attrName>
                                        </p:attrNameLst>
                                      </p:cBhvr>
                                      <p:to>
                                        <p:strVal val="visible"/>
                                      </p:to>
                                    </p:set>
                                    <p:anim calcmode="lin" valueType="num">
                                      <p:cBhvr additive="base">
                                        <p:cTn dur="1000" fill="hold" id="7"/>
                                        <p:tgtEl>
                                          <p:spTgt spid="72"/>
                                        </p:tgtEl>
                                        <p:attrNameLst>
                                          <p:attrName>ppt_x</p:attrName>
                                        </p:attrNameLst>
                                      </p:cBhvr>
                                      <p:tavLst>
                                        <p:tav tm="0">
                                          <p:val>
                                            <p:strVal val="#ppt_x"/>
                                          </p:val>
                                        </p:tav>
                                        <p:tav tm="100000">
                                          <p:val>
                                            <p:strVal val="#ppt_x"/>
                                          </p:val>
                                        </p:tav>
                                      </p:tavLst>
                                    </p:anim>
                                    <p:anim calcmode="lin" valueType="num">
                                      <p:cBhvr additive="base">
                                        <p:cTn dur="1000" fill="hold" id="8"/>
                                        <p:tgtEl>
                                          <p:spTgt spid="72"/>
                                        </p:tgtEl>
                                        <p:attrNameLst>
                                          <p:attrName>ppt_y</p:attrName>
                                        </p:attrNameLst>
                                      </p:cBhvr>
                                      <p:tavLst>
                                        <p:tav tm="0">
                                          <p:val>
                                            <p:strVal val="1+#ppt_h/2"/>
                                          </p:val>
                                        </p:tav>
                                        <p:tav tm="100000">
                                          <p:val>
                                            <p:strVal val="#ppt_y"/>
                                          </p:val>
                                        </p:tav>
                                      </p:tavLst>
                                    </p:anim>
                                  </p:childTnLst>
                                </p:cTn>
                              </p:par>
                              <p:par>
                                <p:cTn fill="hold" id="9" nodeType="withEffect" presetClass="entr" presetID="2" presetSubtype="4">
                                  <p:stCondLst>
                                    <p:cond delay="0"/>
                                  </p:stCondLst>
                                  <p:childTnLst>
                                    <p:set>
                                      <p:cBhvr>
                                        <p:cTn dur="1" fill="hold" id="10">
                                          <p:stCondLst>
                                            <p:cond delay="0"/>
                                          </p:stCondLst>
                                        </p:cTn>
                                        <p:tgtEl>
                                          <p:spTgt spid="2"/>
                                        </p:tgtEl>
                                        <p:attrNameLst>
                                          <p:attrName>style.visibility</p:attrName>
                                        </p:attrNameLst>
                                      </p:cBhvr>
                                      <p:to>
                                        <p:strVal val="visible"/>
                                      </p:to>
                                    </p:set>
                                    <p:anim calcmode="lin" valueType="num">
                                      <p:cBhvr additive="base">
                                        <p:cTn dur="1000" fill="hold" id="11"/>
                                        <p:tgtEl>
                                          <p:spTgt spid="2"/>
                                        </p:tgtEl>
                                        <p:attrNameLst>
                                          <p:attrName>ppt_x</p:attrName>
                                        </p:attrNameLst>
                                      </p:cBhvr>
                                      <p:tavLst>
                                        <p:tav tm="0">
                                          <p:val>
                                            <p:strVal val="#ppt_x"/>
                                          </p:val>
                                        </p:tav>
                                        <p:tav tm="100000">
                                          <p:val>
                                            <p:strVal val="#ppt_x"/>
                                          </p:val>
                                        </p:tav>
                                      </p:tavLst>
                                    </p:anim>
                                    <p:anim calcmode="lin" valueType="num">
                                      <p:cBhvr additive="base">
                                        <p:cTn dur="1000" fill="hold" id="12"/>
                                        <p:tgtEl>
                                          <p:spTgt spid="2"/>
                                        </p:tgtEl>
                                        <p:attrNameLst>
                                          <p:attrName>ppt_y</p:attrName>
                                        </p:attrNameLst>
                                      </p:cBhvr>
                                      <p:tavLst>
                                        <p:tav tm="0">
                                          <p:val>
                                            <p:strVal val="1+#ppt_h/2"/>
                                          </p:val>
                                        </p:tav>
                                        <p:tav tm="100000">
                                          <p:val>
                                            <p:strVal val="#ppt_y"/>
                                          </p:val>
                                        </p:tav>
                                      </p:tavLst>
                                    </p:anim>
                                  </p:childTnLst>
                                </p:cTn>
                              </p:par>
                              <p:par>
                                <p:cTn fill="hold" id="13" nodeType="withEffect" presetClass="entr" presetID="2" presetSubtype="3">
                                  <p:stCondLst>
                                    <p:cond delay="0"/>
                                  </p:stCondLst>
                                  <p:childTnLst>
                                    <p:set>
                                      <p:cBhvr>
                                        <p:cTn dur="1" fill="hold" id="14">
                                          <p:stCondLst>
                                            <p:cond delay="0"/>
                                          </p:stCondLst>
                                        </p:cTn>
                                        <p:tgtEl>
                                          <p:spTgt spid="4"/>
                                        </p:tgtEl>
                                        <p:attrNameLst>
                                          <p:attrName>style.visibility</p:attrName>
                                        </p:attrNameLst>
                                      </p:cBhvr>
                                      <p:to>
                                        <p:strVal val="visible"/>
                                      </p:to>
                                    </p:set>
                                    <p:anim calcmode="lin" valueType="num">
                                      <p:cBhvr additive="base">
                                        <p:cTn dur="1000" fill="hold" id="15"/>
                                        <p:tgtEl>
                                          <p:spTgt spid="4"/>
                                        </p:tgtEl>
                                        <p:attrNameLst>
                                          <p:attrName>ppt_x</p:attrName>
                                        </p:attrNameLst>
                                      </p:cBhvr>
                                      <p:tavLst>
                                        <p:tav tm="0">
                                          <p:val>
                                            <p:strVal val="1+#ppt_w/2"/>
                                          </p:val>
                                        </p:tav>
                                        <p:tav tm="100000">
                                          <p:val>
                                            <p:strVal val="#ppt_x"/>
                                          </p:val>
                                        </p:tav>
                                      </p:tavLst>
                                    </p:anim>
                                    <p:anim calcmode="lin" valueType="num">
                                      <p:cBhvr additive="base">
                                        <p:cTn dur="1000" fill="hold" id="16"/>
                                        <p:tgtEl>
                                          <p:spTgt spid="4"/>
                                        </p:tgtEl>
                                        <p:attrNameLst>
                                          <p:attrName>ppt_y</p:attrName>
                                        </p:attrNameLst>
                                      </p:cBhvr>
                                      <p:tavLst>
                                        <p:tav tm="0">
                                          <p:val>
                                            <p:strVal val="0-#ppt_h/2"/>
                                          </p:val>
                                        </p:tav>
                                        <p:tav tm="100000">
                                          <p:val>
                                            <p:strVal val="#ppt_y"/>
                                          </p:val>
                                        </p:tav>
                                      </p:tavLst>
                                    </p:anim>
                                  </p:childTnLst>
                                </p:cTn>
                              </p:par>
                              <p:par>
                                <p:cTn fill="hold" id="17" nodeType="withEffect" presetClass="entr" presetID="2" presetSubtype="4">
                                  <p:stCondLst>
                                    <p:cond delay="0"/>
                                  </p:stCondLst>
                                  <p:childTnLst>
                                    <p:set>
                                      <p:cBhvr>
                                        <p:cTn dur="1" fill="hold" id="18">
                                          <p:stCondLst>
                                            <p:cond delay="0"/>
                                          </p:stCondLst>
                                        </p:cTn>
                                        <p:tgtEl>
                                          <p:spTgt spid="17"/>
                                        </p:tgtEl>
                                        <p:attrNameLst>
                                          <p:attrName>style.visibility</p:attrName>
                                        </p:attrNameLst>
                                      </p:cBhvr>
                                      <p:to>
                                        <p:strVal val="visible"/>
                                      </p:to>
                                    </p:set>
                                    <p:anim calcmode="lin" valueType="num">
                                      <p:cBhvr additive="base">
                                        <p:cTn dur="1000" fill="hold" id="19"/>
                                        <p:tgtEl>
                                          <p:spTgt spid="17"/>
                                        </p:tgtEl>
                                        <p:attrNameLst>
                                          <p:attrName>ppt_x</p:attrName>
                                        </p:attrNameLst>
                                      </p:cBhvr>
                                      <p:tavLst>
                                        <p:tav tm="0">
                                          <p:val>
                                            <p:strVal val="#ppt_x"/>
                                          </p:val>
                                        </p:tav>
                                        <p:tav tm="100000">
                                          <p:val>
                                            <p:strVal val="#ppt_x"/>
                                          </p:val>
                                        </p:tav>
                                      </p:tavLst>
                                    </p:anim>
                                    <p:anim calcmode="lin" valueType="num">
                                      <p:cBhvr additive="base">
                                        <p:cTn dur="1000" fill="hold" id="20"/>
                                        <p:tgtEl>
                                          <p:spTgt spid="17"/>
                                        </p:tgtEl>
                                        <p:attrNameLst>
                                          <p:attrName>ppt_y</p:attrName>
                                        </p:attrNameLst>
                                      </p:cBhvr>
                                      <p:tavLst>
                                        <p:tav tm="0">
                                          <p:val>
                                            <p:strVal val="1+#ppt_h/2"/>
                                          </p:val>
                                        </p:tav>
                                        <p:tav tm="100000">
                                          <p:val>
                                            <p:strVal val="#ppt_y"/>
                                          </p:val>
                                        </p:tav>
                                      </p:tavLst>
                                    </p:anim>
                                  </p:childTnLst>
                                </p:cTn>
                              </p:par>
                              <p:par>
                                <p:cTn fill="hold" id="21" nodeType="withEffect" presetClass="entr" presetID="2" presetSubtype="9">
                                  <p:stCondLst>
                                    <p:cond delay="0"/>
                                  </p:stCondLst>
                                  <p:childTnLst>
                                    <p:set>
                                      <p:cBhvr>
                                        <p:cTn dur="1" fill="hold" id="22">
                                          <p:stCondLst>
                                            <p:cond delay="0"/>
                                          </p:stCondLst>
                                        </p:cTn>
                                        <p:tgtEl>
                                          <p:spTgt spid="63"/>
                                        </p:tgtEl>
                                        <p:attrNameLst>
                                          <p:attrName>style.visibility</p:attrName>
                                        </p:attrNameLst>
                                      </p:cBhvr>
                                      <p:to>
                                        <p:strVal val="visible"/>
                                      </p:to>
                                    </p:set>
                                    <p:anim calcmode="lin" valueType="num">
                                      <p:cBhvr additive="base">
                                        <p:cTn dur="1000" fill="hold" id="23"/>
                                        <p:tgtEl>
                                          <p:spTgt spid="63"/>
                                        </p:tgtEl>
                                        <p:attrNameLst>
                                          <p:attrName>ppt_x</p:attrName>
                                        </p:attrNameLst>
                                      </p:cBhvr>
                                      <p:tavLst>
                                        <p:tav tm="0">
                                          <p:val>
                                            <p:strVal val="0-#ppt_w/2"/>
                                          </p:val>
                                        </p:tav>
                                        <p:tav tm="100000">
                                          <p:val>
                                            <p:strVal val="#ppt_x"/>
                                          </p:val>
                                        </p:tav>
                                      </p:tavLst>
                                    </p:anim>
                                    <p:anim calcmode="lin" valueType="num">
                                      <p:cBhvr additive="base">
                                        <p:cTn dur="1000" fill="hold" id="24"/>
                                        <p:tgtEl>
                                          <p:spTgt spid="63"/>
                                        </p:tgtEl>
                                        <p:attrNameLst>
                                          <p:attrName>ppt_y</p:attrName>
                                        </p:attrNameLst>
                                      </p:cBhvr>
                                      <p:tavLst>
                                        <p:tav tm="0">
                                          <p:val>
                                            <p:strVal val="0-#ppt_h/2"/>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8">
                                  <p:stCondLst>
                                    <p:cond delay="0"/>
                                  </p:stCondLst>
                                  <p:childTnLst>
                                    <p:set>
                                      <p:cBhvr>
                                        <p:cTn dur="1" fill="hold" id="28">
                                          <p:stCondLst>
                                            <p:cond delay="0"/>
                                          </p:stCondLst>
                                        </p:cTn>
                                        <p:tgtEl>
                                          <p:spTgt spid="58"/>
                                        </p:tgtEl>
                                        <p:attrNameLst>
                                          <p:attrName>style.visibility</p:attrName>
                                        </p:attrNameLst>
                                      </p:cBhvr>
                                      <p:to>
                                        <p:strVal val="visible"/>
                                      </p:to>
                                    </p:set>
                                    <p:anim calcmode="lin" valueType="num">
                                      <p:cBhvr additive="base">
                                        <p:cTn dur="500" fill="hold" id="29"/>
                                        <p:tgtEl>
                                          <p:spTgt spid="58"/>
                                        </p:tgtEl>
                                        <p:attrNameLst>
                                          <p:attrName>ppt_x</p:attrName>
                                        </p:attrNameLst>
                                      </p:cBhvr>
                                      <p:tavLst>
                                        <p:tav tm="0">
                                          <p:val>
                                            <p:strVal val="0-#ppt_w/2"/>
                                          </p:val>
                                        </p:tav>
                                        <p:tav tm="100000">
                                          <p:val>
                                            <p:strVal val="#ppt_x"/>
                                          </p:val>
                                        </p:tav>
                                      </p:tavLst>
                                    </p:anim>
                                    <p:anim calcmode="lin" valueType="num">
                                      <p:cBhvr additive="base">
                                        <p:cTn dur="500" fill="hold" id="30"/>
                                        <p:tgtEl>
                                          <p:spTgt spid="58"/>
                                        </p:tgtEl>
                                        <p:attrNameLst>
                                          <p:attrName>ppt_y</p:attrName>
                                        </p:attrNameLst>
                                      </p:cBhvr>
                                      <p:tavLst>
                                        <p:tav tm="0">
                                          <p:val>
                                            <p:strVal val="#ppt_y"/>
                                          </p:val>
                                        </p:tav>
                                        <p:tav tm="100000">
                                          <p:val>
                                            <p:strVal val="#ppt_y"/>
                                          </p:val>
                                        </p:tav>
                                      </p:tavLst>
                                    </p:anim>
                                  </p:childTnLst>
                                </p:cTn>
                              </p:par>
                              <p:par>
                                <p:cTn fill="hold" id="31" nodeType="withEffect" presetClass="entr" presetID="2" presetSubtype="2">
                                  <p:stCondLst>
                                    <p:cond delay="0"/>
                                  </p:stCondLst>
                                  <p:childTnLst>
                                    <p:set>
                                      <p:cBhvr>
                                        <p:cTn dur="1" fill="hold" id="32">
                                          <p:stCondLst>
                                            <p:cond delay="0"/>
                                          </p:stCondLst>
                                        </p:cTn>
                                        <p:tgtEl>
                                          <p:spTgt spid="70"/>
                                        </p:tgtEl>
                                        <p:attrNameLst>
                                          <p:attrName>style.visibility</p:attrName>
                                        </p:attrNameLst>
                                      </p:cBhvr>
                                      <p:to>
                                        <p:strVal val="visible"/>
                                      </p:to>
                                    </p:set>
                                    <p:anim calcmode="lin" valueType="num">
                                      <p:cBhvr additive="base">
                                        <p:cTn dur="500" fill="hold" id="33"/>
                                        <p:tgtEl>
                                          <p:spTgt spid="70"/>
                                        </p:tgtEl>
                                        <p:attrNameLst>
                                          <p:attrName>ppt_x</p:attrName>
                                        </p:attrNameLst>
                                      </p:cBhvr>
                                      <p:tavLst>
                                        <p:tav tm="0">
                                          <p:val>
                                            <p:strVal val="1+#ppt_w/2"/>
                                          </p:val>
                                        </p:tav>
                                        <p:tav tm="100000">
                                          <p:val>
                                            <p:strVal val="#ppt_x"/>
                                          </p:val>
                                        </p:tav>
                                      </p:tavLst>
                                    </p:anim>
                                    <p:anim calcmode="lin" valueType="num">
                                      <p:cBhvr additive="base">
                                        <p:cTn dur="500" fill="hold" id="34"/>
                                        <p:tgtEl>
                                          <p:spTgt spid="70"/>
                                        </p:tgtEl>
                                        <p:attrNameLst>
                                          <p:attrName>ppt_y</p:attrName>
                                        </p:attrNameLst>
                                      </p:cBhvr>
                                      <p:tavLst>
                                        <p:tav tm="0">
                                          <p:val>
                                            <p:strVal val="#ppt_y"/>
                                          </p:val>
                                        </p:tav>
                                        <p:tav tm="100000">
                                          <p:val>
                                            <p:strVal val="#ppt_y"/>
                                          </p:val>
                                        </p:tav>
                                      </p:tavLst>
                                    </p:anim>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 presetSubtype="4">
                                  <p:stCondLst>
                                    <p:cond delay="0"/>
                                  </p:stCondLst>
                                  <p:childTnLst>
                                    <p:set>
                                      <p:cBhvr>
                                        <p:cTn dur="1" fill="hold" id="38">
                                          <p:stCondLst>
                                            <p:cond delay="0"/>
                                          </p:stCondLst>
                                        </p:cTn>
                                        <p:tgtEl>
                                          <p:spTgt spid="3"/>
                                        </p:tgtEl>
                                        <p:attrNameLst>
                                          <p:attrName>style.visibility</p:attrName>
                                        </p:attrNameLst>
                                      </p:cBhvr>
                                      <p:to>
                                        <p:strVal val="visible"/>
                                      </p:to>
                                    </p:set>
                                    <p:anim calcmode="lin" valueType="num">
                                      <p:cBhvr additive="base">
                                        <p:cTn dur="500" fill="hold" id="39"/>
                                        <p:tgtEl>
                                          <p:spTgt spid="3"/>
                                        </p:tgtEl>
                                        <p:attrNameLst>
                                          <p:attrName>ppt_x</p:attrName>
                                        </p:attrNameLst>
                                      </p:cBhvr>
                                      <p:tavLst>
                                        <p:tav tm="0">
                                          <p:val>
                                            <p:strVal val="#ppt_x"/>
                                          </p:val>
                                        </p:tav>
                                        <p:tav tm="100000">
                                          <p:val>
                                            <p:strVal val="#ppt_x"/>
                                          </p:val>
                                        </p:tav>
                                      </p:tavLst>
                                    </p:anim>
                                    <p:anim calcmode="lin" valueType="num">
                                      <p:cBhvr additive="base">
                                        <p:cTn dur="500" fill="hold" id="40"/>
                                        <p:tgtEl>
                                          <p:spTgt spid="3"/>
                                        </p:tgtEl>
                                        <p:attrNameLst>
                                          <p:attrName>ppt_y</p:attrName>
                                        </p:attrNameLst>
                                      </p:cBhvr>
                                      <p:tavLst>
                                        <p:tav tm="0">
                                          <p:val>
                                            <p:strVal val="1+#ppt_h/2"/>
                                          </p:val>
                                        </p:tav>
                                        <p:tav tm="100000">
                                          <p:val>
                                            <p:strVal val="#ppt_y"/>
                                          </p:val>
                                        </p:tav>
                                      </p:tavLst>
                                    </p:anim>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16" presetSubtype="21">
                                  <p:stCondLst>
                                    <p:cond delay="0"/>
                                  </p:stCondLst>
                                  <p:childTnLst>
                                    <p:set>
                                      <p:cBhvr>
                                        <p:cTn dur="1" fill="hold" id="44">
                                          <p:stCondLst>
                                            <p:cond delay="0"/>
                                          </p:stCondLst>
                                        </p:cTn>
                                        <p:tgtEl>
                                          <p:spTgt spid="24"/>
                                        </p:tgtEl>
                                        <p:attrNameLst>
                                          <p:attrName>style.visibility</p:attrName>
                                        </p:attrNameLst>
                                      </p:cBhvr>
                                      <p:to>
                                        <p:strVal val="visible"/>
                                      </p:to>
                                    </p:set>
                                    <p:animEffect filter="barn(inVertical)" transition="in">
                                      <p:cBhvr>
                                        <p:cTn dur="500" id="45"/>
                                        <p:tgtEl>
                                          <p:spTgt spid="24"/>
                                        </p:tgtEl>
                                      </p:cBhvr>
                                    </p:animEffect>
                                  </p:childTnLst>
                                </p:cTn>
                              </p:par>
                            </p:childTnLst>
                          </p:cTn>
                        </p:par>
                      </p:childTnLst>
                    </p:cTn>
                  </p:par>
                  <p:par>
                    <p:cTn fill="hold" id="46" nodeType="clickPar">
                      <p:stCondLst>
                        <p:cond delay="indefinite"/>
                      </p:stCondLst>
                      <p:childTnLst>
                        <p:par>
                          <p:cTn fill="hold" id="47" nodeType="afterGroup">
                            <p:stCondLst>
                              <p:cond delay="0"/>
                            </p:stCondLst>
                            <p:childTnLst>
                              <p:par>
                                <p:cTn fill="hold" grpId="0" id="48" nodeType="clickEffect" presetClass="entr" presetID="53" presetSubtype="0">
                                  <p:stCondLst>
                                    <p:cond delay="0"/>
                                  </p:stCondLst>
                                  <p:childTnLst>
                                    <p:set>
                                      <p:cBhvr>
                                        <p:cTn dur="1" fill="hold" id="49">
                                          <p:stCondLst>
                                            <p:cond delay="0"/>
                                          </p:stCondLst>
                                        </p:cTn>
                                        <p:tgtEl>
                                          <p:spTgt spid="62"/>
                                        </p:tgtEl>
                                        <p:attrNameLst>
                                          <p:attrName>style.visibility</p:attrName>
                                        </p:attrNameLst>
                                      </p:cBhvr>
                                      <p:to>
                                        <p:strVal val="visible"/>
                                      </p:to>
                                    </p:set>
                                    <p:anim calcmode="lin" valueType="num">
                                      <p:cBhvr>
                                        <p:cTn dur="500" fill="hold" id="50"/>
                                        <p:tgtEl>
                                          <p:spTgt spid="62"/>
                                        </p:tgtEl>
                                        <p:attrNameLst>
                                          <p:attrName>ppt_w</p:attrName>
                                        </p:attrNameLst>
                                      </p:cBhvr>
                                      <p:tavLst>
                                        <p:tav tm="0">
                                          <p:val>
                                            <p:fltVal val="0"/>
                                          </p:val>
                                        </p:tav>
                                        <p:tav tm="100000">
                                          <p:val>
                                            <p:strVal val="#ppt_w"/>
                                          </p:val>
                                        </p:tav>
                                      </p:tavLst>
                                    </p:anim>
                                    <p:anim calcmode="lin" valueType="num">
                                      <p:cBhvr>
                                        <p:cTn dur="500" fill="hold" id="51"/>
                                        <p:tgtEl>
                                          <p:spTgt spid="62"/>
                                        </p:tgtEl>
                                        <p:attrNameLst>
                                          <p:attrName>ppt_h</p:attrName>
                                        </p:attrNameLst>
                                      </p:cBhvr>
                                      <p:tavLst>
                                        <p:tav tm="0">
                                          <p:val>
                                            <p:fltVal val="0"/>
                                          </p:val>
                                        </p:tav>
                                        <p:tav tm="100000">
                                          <p:val>
                                            <p:strVal val="#ppt_h"/>
                                          </p:val>
                                        </p:tav>
                                      </p:tavLst>
                                    </p:anim>
                                    <p:animEffect filter="fade" transition="in">
                                      <p:cBhvr>
                                        <p:cTn dur="500" id="52"/>
                                        <p:tgtEl>
                                          <p:spTgt spid="6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0" spid="6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组合 20"/>
          <p:cNvGrpSpPr/>
          <p:nvPr/>
        </p:nvGrpSpPr>
        <p:grpSpPr>
          <a:xfrm>
            <a:off x="804672" y="1200150"/>
            <a:ext cx="7424928" cy="3084323"/>
            <a:chOff x="804672" y="1282062"/>
            <a:chExt cx="7424928" cy="3084323"/>
          </a:xfrm>
        </p:grpSpPr>
        <p:pic>
          <p:nvPicPr>
            <p:cNvPr id="10" name="图片 9"/>
            <p:cNvPicPr>
              <a:picLocks noChangeAspect="1"/>
            </p:cNvPicPr>
            <p:nvPr/>
          </p:nvPicPr>
          <p:blipFill>
            <a:blip r:embed="rId2">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a:off x="6553200" y="1282062"/>
              <a:ext cx="1676400" cy="985498"/>
            </a:xfrm>
            <a:prstGeom prst="rect">
              <a:avLst/>
            </a:prstGeom>
          </p:spPr>
        </p:pic>
        <p:sp>
          <p:nvSpPr>
            <p:cNvPr id="12" name="圆角矩形 11"/>
            <p:cNvSpPr/>
            <p:nvPr/>
          </p:nvSpPr>
          <p:spPr>
            <a:xfrm>
              <a:off x="914400" y="1851785"/>
              <a:ext cx="7315200" cy="2437626"/>
            </a:xfrm>
            <a:prstGeom prst="roundRect">
              <a:avLst>
                <a:gd fmla="val 0" name="adj"/>
              </a:avLst>
            </a:prstGeom>
            <a:solidFill>
              <a:srgbClr val="FFFDF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五角星 19"/>
            <p:cNvSpPr/>
            <p:nvPr/>
          </p:nvSpPr>
          <p:spPr>
            <a:xfrm>
              <a:off x="804672" y="4146929"/>
              <a:ext cx="219456" cy="219456"/>
            </a:xfrm>
            <a:prstGeom prst="star5">
              <a:avLst>
                <a:gd fmla="val 23797" name="adj"/>
                <a:gd fmla="val 105146" name="hf"/>
                <a:gd fmla="val 110557" name="vf"/>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文本框 4"/>
          <p:cNvSpPr txBox="1"/>
          <p:nvPr/>
        </p:nvSpPr>
        <p:spPr>
          <a:xfrm>
            <a:off x="914400" y="1292789"/>
            <a:ext cx="2667000" cy="396240"/>
          </a:xfrm>
          <a:prstGeom prst="rect">
            <a:avLst/>
          </a:prstGeom>
          <a:solidFill>
            <a:schemeClr val="accent1"/>
          </a:solidFill>
        </p:spPr>
        <p:txBody>
          <a:bodyPr rtlCol="0" wrap="square">
            <a:spAutoFit/>
          </a:bodyPr>
          <a:lstStyle/>
          <a:p>
            <a:pPr algn="ctr"/>
            <a:r>
              <a:rPr altLang="zh-CN" lang="en-US" sz="2000">
                <a:solidFill>
                  <a:schemeClr val="bg1"/>
                </a:solidFill>
                <a:latin charset="-122" panose="020b0503020204020204" pitchFamily="34" typeface="微软雅黑"/>
                <a:ea charset="-122" panose="020b0503020204020204" pitchFamily="34" typeface="微软雅黑"/>
                <a:cs charset="-122" panose="00020600040101010101" typeface="汉仪雅酷黑简"/>
              </a:rPr>
              <a:t>1个重要判断</a:t>
            </a:r>
          </a:p>
        </p:txBody>
      </p:sp>
      <p:sp>
        <p:nvSpPr>
          <p:cNvPr id="15" name="矩形 14"/>
          <p:cNvSpPr/>
          <p:nvPr/>
        </p:nvSpPr>
        <p:spPr>
          <a:xfrm>
            <a:off x="1219200" y="2032638"/>
            <a:ext cx="6172200" cy="2011680"/>
          </a:xfrm>
          <a:prstGeom prst="rect">
            <a:avLst/>
          </a:prstGeom>
        </p:spPr>
        <p:txBody>
          <a:bodyPr wrap="square">
            <a:spAutoFit/>
          </a:bodyPr>
          <a:lstStyle/>
          <a:p>
            <a:pPr>
              <a:lnSpc>
                <a:spcPct val="150000"/>
              </a:lnSpc>
            </a:pPr>
            <a:r>
              <a:rPr altLang="en-US" lang="zh-CN" smtClean="0" sz="1400">
                <a:solidFill>
                  <a:schemeClr val="tx1">
                    <a:lumMod val="85000"/>
                    <a:lumOff val="15000"/>
                  </a:schemeClr>
                </a:solidFill>
                <a:latin typeface="+mn-ea"/>
                <a:cs charset="-122" panose="020b0a00000000000000" typeface="思源黑体 CN Heavy"/>
              </a:rPr>
              <a:t>以习近平同志为核心的党中央不忘初心、牢记使命，团结带领全党全国各族人民砥砺前行、开拓创新，奋发有为推进党和国家各项事业，战胜各种风险挑战，中国特色社会主义的航船继续乘风破浪、坚毅前行。 实践再次证明</a:t>
            </a:r>
          </a:p>
          <a:p>
            <a:pPr>
              <a:lnSpc>
                <a:spcPct val="150000"/>
              </a:lnSpc>
            </a:pPr>
            <a:r>
              <a:rPr altLang="en-US" lang="zh-CN" smtClean="0" sz="1400">
                <a:solidFill>
                  <a:schemeClr val="tx1">
                    <a:lumMod val="85000"/>
                    <a:lumOff val="15000"/>
                  </a:schemeClr>
                </a:solidFill>
                <a:latin typeface="+mn-ea"/>
                <a:cs charset="-122" panose="020b0a00000000000000" typeface="思源黑体 CN Heavy"/>
              </a:rPr>
              <a:t>有习近平同志作为党中央的核心、全党的核心领航掌舵，有全党全国各族人民团结一心、顽强奋斗，我们就一定能够战胜前进道路上出现的各种艰难险阻，一定能够在新时代把中国特色社会主义更加有力地推向前进。</a:t>
            </a:r>
          </a:p>
        </p:txBody>
      </p:sp>
      <p:pic>
        <p:nvPicPr>
          <p:cNvPr id="22" name="图片 21"/>
          <p:cNvPicPr>
            <a:picLocks noChangeAspect="1"/>
          </p:cNvPicPr>
          <p:nvPr/>
        </p:nvPicPr>
        <p:blipFill>
          <a:blip r:embed="rId3">
            <a:extLst>
              <a:ext uri="{BEBA8EAE-BF5A-486C-A8C5-ECC9F3942E4B}">
                <a14:imgProps>
                  <a14:imgLayer xmlns:d3p1="http://schemas.openxmlformats.org/officeDocument/2006/relationships" d3p1:embed="">
                    <a14:imgEffect>
                      <a14:brightnessContrast contrast="40000"/>
                    </a14:imgEffect>
                  </a14:imgLayer>
                </a14:imgProps>
              </a:ext>
              <a:ext uri="{28A0092B-C50C-407E-A947-70E740481C1C}">
                <a14:useLocalDpi val="0"/>
              </a:ext>
            </a:extLst>
          </a:blip>
          <a:stretch>
            <a:fillRect/>
          </a:stretch>
        </p:blipFill>
        <p:spPr>
          <a:xfrm flipH="1">
            <a:off x="7086600" y="2266950"/>
            <a:ext cx="1850276" cy="2589416"/>
          </a:xfrm>
          <a:prstGeom prst="rect">
            <a:avLst/>
          </a:prstGeom>
        </p:spPr>
      </p:pic>
    </p:spTree>
    <p:extLst>
      <p:ext uri="{BB962C8B-B14F-4D97-AF65-F5344CB8AC3E}">
        <p14:creationId val="2423420258"/>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2" id="5" nodeType="clickEffect" presetClass="entr" presetID="53" presetSubtype="0">
                                  <p:stCondLst>
                                    <p:cond delay="0"/>
                                  </p:stCondLst>
                                  <p:childTnLst>
                                    <p:set>
                                      <p:cBhvr>
                                        <p:cTn dur="1" fill="hold" id="6">
                                          <p:stCondLst>
                                            <p:cond delay="0"/>
                                          </p:stCondLst>
                                        </p:cTn>
                                        <p:tgtEl>
                                          <p:spTgt spid="5"/>
                                        </p:tgtEl>
                                        <p:attrNameLst>
                                          <p:attrName>style.visibility</p:attrName>
                                        </p:attrNameLst>
                                      </p:cBhvr>
                                      <p:to>
                                        <p:strVal val="visible"/>
                                      </p:to>
                                    </p:set>
                                    <p:anim calcmode="lin" valueType="num">
                                      <p:cBhvr>
                                        <p:cTn dur="500" fill="hold" id="7"/>
                                        <p:tgtEl>
                                          <p:spTgt spid="5"/>
                                        </p:tgtEl>
                                        <p:attrNameLst>
                                          <p:attrName>ppt_w</p:attrName>
                                        </p:attrNameLst>
                                      </p:cBhvr>
                                      <p:tavLst>
                                        <p:tav tm="0">
                                          <p:val>
                                            <p:fltVal val="0"/>
                                          </p:val>
                                        </p:tav>
                                        <p:tav tm="100000">
                                          <p:val>
                                            <p:strVal val="#ppt_w"/>
                                          </p:val>
                                        </p:tav>
                                      </p:tavLst>
                                    </p:anim>
                                    <p:anim calcmode="lin" valueType="num">
                                      <p:cBhvr>
                                        <p:cTn dur="500" fill="hold" id="8"/>
                                        <p:tgtEl>
                                          <p:spTgt spid="5"/>
                                        </p:tgtEl>
                                        <p:attrNameLst>
                                          <p:attrName>ppt_h</p:attrName>
                                        </p:attrNameLst>
                                      </p:cBhvr>
                                      <p:tavLst>
                                        <p:tav tm="0">
                                          <p:val>
                                            <p:fltVal val="0"/>
                                          </p:val>
                                        </p:tav>
                                        <p:tav tm="100000">
                                          <p:val>
                                            <p:strVal val="#ppt_h"/>
                                          </p:val>
                                        </p:tav>
                                      </p:tavLst>
                                    </p:anim>
                                    <p:animEffect filter="fade" transition="in">
                                      <p:cBhvr>
                                        <p:cTn dur="500" id="9"/>
                                        <p:tgtEl>
                                          <p:spTgt spid="5"/>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16" presetSubtype="21">
                                  <p:stCondLst>
                                    <p:cond delay="0"/>
                                  </p:stCondLst>
                                  <p:childTnLst>
                                    <p:set>
                                      <p:cBhvr>
                                        <p:cTn dur="1" fill="hold" id="13">
                                          <p:stCondLst>
                                            <p:cond delay="0"/>
                                          </p:stCondLst>
                                        </p:cTn>
                                        <p:tgtEl>
                                          <p:spTgt spid="21"/>
                                        </p:tgtEl>
                                        <p:attrNameLst>
                                          <p:attrName>style.visibility</p:attrName>
                                        </p:attrNameLst>
                                      </p:cBhvr>
                                      <p:to>
                                        <p:strVal val="visible"/>
                                      </p:to>
                                    </p:set>
                                    <p:animEffect filter="barn(inVertical)" transition="in">
                                      <p:cBhvr>
                                        <p:cTn dur="500" id="14"/>
                                        <p:tgtEl>
                                          <p:spTgt spid="21"/>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1">
                                  <p:stCondLst>
                                    <p:cond delay="0"/>
                                  </p:stCondLst>
                                  <p:childTnLst>
                                    <p:set>
                                      <p:cBhvr>
                                        <p:cTn dur="1" fill="hold" id="18">
                                          <p:stCondLst>
                                            <p:cond delay="0"/>
                                          </p:stCondLst>
                                        </p:cTn>
                                        <p:tgtEl>
                                          <p:spTgt spid="15"/>
                                        </p:tgtEl>
                                        <p:attrNameLst>
                                          <p:attrName>style.visibility</p:attrName>
                                        </p:attrNameLst>
                                      </p:cBhvr>
                                      <p:to>
                                        <p:strVal val="visible"/>
                                      </p:to>
                                    </p:set>
                                    <p:animEffect filter="wipe(up)" transition="in">
                                      <p:cBhvr>
                                        <p:cTn dur="500" id="19"/>
                                        <p:tgtEl>
                                          <p:spTgt spid="15"/>
                                        </p:tgtEl>
                                      </p:cBhvr>
                                    </p:animEffect>
                                  </p:childTnLst>
                                </p:cTn>
                              </p:par>
                            </p:childTnLst>
                          </p:cTn>
                        </p:par>
                      </p:childTnLst>
                    </p:cTn>
                  </p:par>
                  <p:par>
                    <p:cTn fill="hold" id="20" nodeType="clickPar">
                      <p:stCondLst>
                        <p:cond delay="indefinite"/>
                      </p:stCondLst>
                      <p:childTnLst>
                        <p:par>
                          <p:cTn fill="hold" id="21" nodeType="afterGroup">
                            <p:stCondLst>
                              <p:cond delay="0"/>
                            </p:stCondLst>
                            <p:childTnLst>
                              <p:par>
                                <p:cTn fill="hold" id="22" nodeType="clickEffect" presetClass="entr" presetID="2" presetSubtype="4">
                                  <p:stCondLst>
                                    <p:cond delay="0"/>
                                  </p:stCondLst>
                                  <p:childTnLst>
                                    <p:set>
                                      <p:cBhvr>
                                        <p:cTn dur="1" fill="hold" id="23">
                                          <p:stCondLst>
                                            <p:cond delay="0"/>
                                          </p:stCondLst>
                                        </p:cTn>
                                        <p:tgtEl>
                                          <p:spTgt spid="22"/>
                                        </p:tgtEl>
                                        <p:attrNameLst>
                                          <p:attrName>style.visibility</p:attrName>
                                        </p:attrNameLst>
                                      </p:cBhvr>
                                      <p:to>
                                        <p:strVal val="visible"/>
                                      </p:to>
                                    </p:set>
                                    <p:anim calcmode="lin" valueType="num">
                                      <p:cBhvr additive="base">
                                        <p:cTn dur="500" fill="hold" id="24"/>
                                        <p:tgtEl>
                                          <p:spTgt spid="22"/>
                                        </p:tgtEl>
                                        <p:attrNameLst>
                                          <p:attrName>ppt_x</p:attrName>
                                        </p:attrNameLst>
                                      </p:cBhvr>
                                      <p:tavLst>
                                        <p:tav tm="0">
                                          <p:val>
                                            <p:strVal val="#ppt_x"/>
                                          </p:val>
                                        </p:tav>
                                        <p:tav tm="100000">
                                          <p:val>
                                            <p:strVal val="#ppt_x"/>
                                          </p:val>
                                        </p:tav>
                                      </p:tavLst>
                                    </p:anim>
                                    <p:anim calcmode="lin" valueType="num">
                                      <p:cBhvr additive="base">
                                        <p:cTn dur="500" fill="hold" id="25"/>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2" spid="5"/>
      <p:bldP grpId="0" spid="15"/>
    </p:bldLst>
  </p:timing>
</p:sld>
</file>

<file path=ppt/tags/tag1.xml><?xml version="1.0" encoding="utf-8"?>
<p:tagLst xmlns:p="http://schemas.openxmlformats.org/presentationml/2006/main">
  <p:tag name="PA" val="v5.2.5"/>
</p:tagLst>
</file>

<file path=ppt/tags/tag10.xml><?xml version="1.0" encoding="utf-8"?>
<p:tagLst xmlns:p="http://schemas.openxmlformats.org/presentationml/2006/main">
  <p:tag name="PA" val="v5.2.5"/>
</p:tagLst>
</file>

<file path=ppt/tags/tag11.xml><?xml version="1.0" encoding="utf-8"?>
<p:tagLst xmlns:p="http://schemas.openxmlformats.org/presentationml/2006/main">
  <p:tag name="PA" val="v5.2.9"/>
</p:tagLst>
</file>

<file path=ppt/tags/tag12.xml><?xml version="1.0" encoding="utf-8"?>
<p:tagLst xmlns:p="http://schemas.openxmlformats.org/presentationml/2006/main">
  <p:tag name="PA" val="v5.2.9"/>
</p:tagLst>
</file>

<file path=ppt/tags/tag13.xml><?xml version="1.0" encoding="utf-8"?>
<p:tagLst xmlns:p="http://schemas.openxmlformats.org/presentationml/2006/main">
  <p:tag name="PA" val="v5.2.5"/>
</p:tagLst>
</file>

<file path=ppt/tags/tag14.xml><?xml version="1.0" encoding="utf-8"?>
<p:tagLst xmlns:p="http://schemas.openxmlformats.org/presentationml/2006/main">
  <p:tag name="PA" val="v5.2.5"/>
</p:tagLst>
</file>

<file path=ppt/tags/tag15.xml><?xml version="1.0" encoding="utf-8"?>
<p:tagLst xmlns:p="http://schemas.openxmlformats.org/presentationml/2006/main">
  <p:tag name="PA" val="v5.2.9"/>
</p:tagLst>
</file>

<file path=ppt/tags/tag16.xml><?xml version="1.0" encoding="utf-8"?>
<p:tagLst xmlns:p="http://schemas.openxmlformats.org/presentationml/2006/main">
  <p:tag name="PA" val="v5.2.5"/>
</p:tagLst>
</file>

<file path=ppt/tags/tag17.xml><?xml version="1.0" encoding="utf-8"?>
<p:tagLst xmlns:p="http://schemas.openxmlformats.org/presentationml/2006/main">
  <p:tag name="PA" val="v5.2.5"/>
</p:tagLst>
</file>

<file path=ppt/tags/tag18.xml><?xml version="1.0" encoding="utf-8"?>
<p:tagLst xmlns:p="http://schemas.openxmlformats.org/presentationml/2006/main">
  <p:tag name="PA" val="v5.2.5"/>
</p:tagLst>
</file>

<file path=ppt/tags/tag19.xml><?xml version="1.0" encoding="utf-8"?>
<p:tagLst xmlns:p="http://schemas.openxmlformats.org/presentationml/2006/main">
  <p:tag name="PA" val="v5.2.5"/>
</p:tagLst>
</file>

<file path=ppt/tags/tag2.xml><?xml version="1.0" encoding="utf-8"?>
<p:tagLst xmlns:p="http://schemas.openxmlformats.org/presentationml/2006/main">
  <p:tag name="PA" val="v5.2.5"/>
</p:tagLst>
</file>

<file path=ppt/tags/tag20.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3.xml><?xml version="1.0" encoding="utf-8"?>
<p:tagLst xmlns:p="http://schemas.openxmlformats.org/presentationml/2006/main">
  <p:tag name="PA" val="v5.2.5"/>
</p:tagLst>
</file>

<file path=ppt/tags/tag4.xml><?xml version="1.0" encoding="utf-8"?>
<p:tagLst xmlns:p="http://schemas.openxmlformats.org/presentationml/2006/main">
  <p:tag name="PA" val="v5.2.5"/>
</p:tagLst>
</file>

<file path=ppt/tags/tag5.xml><?xml version="1.0" encoding="utf-8"?>
<p:tagLst xmlns:p="http://schemas.openxmlformats.org/presentationml/2006/main">
  <p:tag name="PA" val="v5.2.5"/>
</p:tagLst>
</file>

<file path=ppt/tags/tag6.xml><?xml version="1.0" encoding="utf-8"?>
<p:tagLst xmlns:p="http://schemas.openxmlformats.org/presentationml/2006/main">
  <p:tag name="PA" val="v5.2.5"/>
</p:tagLst>
</file>

<file path=ppt/tags/tag7.xml><?xml version="1.0" encoding="utf-8"?>
<p:tagLst xmlns:p="http://schemas.openxmlformats.org/presentationml/2006/main">
  <p:tag name="PA" val="v5.2.5"/>
</p:tagLst>
</file>

<file path=ppt/tags/tag8.xml><?xml version="1.0" encoding="utf-8"?>
<p:tagLst xmlns:p="http://schemas.openxmlformats.org/presentationml/2006/main">
  <p:tag name="PA" val="v5.2.5"/>
</p:tagLst>
</file>

<file path=ppt/tags/tag9.xml><?xml version="1.0" encoding="utf-8"?>
<p:tagLst xmlns:p="http://schemas.openxmlformats.org/presentationml/2006/main">
  <p:tag name="PA" val="v5.2.5"/>
</p:tagLst>
</file>

<file path=ppt/theme/theme1.xml><?xml version="1.0" encoding="utf-8"?>
<a:theme xmlns:r="http://schemas.openxmlformats.org/officeDocument/2006/relationships" xmlns:a="http://schemas.openxmlformats.org/drawingml/2006/main" name="">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133</Paragraphs>
  <Slides>37</Slides>
  <Notes>0</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37</vt:i4>
      </vt:variant>
    </vt:vector>
  </HeadingPairs>
  <TitlesOfParts>
    <vt:vector baseType="lpstr" size="47">
      <vt:lpstr>Arial</vt:lpstr>
      <vt:lpstr>Arial Black</vt:lpstr>
      <vt:lpstr>微软雅黑</vt:lpstr>
      <vt:lpstr>Calibri Light</vt:lpstr>
      <vt:lpstr>Calibri</vt:lpstr>
      <vt:lpstr>汉仪雅酷黑简</vt:lpstr>
      <vt:lpstr>汉仪许静行楷W</vt:lpstr>
      <vt:lpstr>汉仪长美黑简</vt:lpstr>
      <vt:lpstr>思源黑体 CN Heavy</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2021-08-22T12:02:47Z</dcterms:created>
  <cp:lastPrinted>2021-08-22T12:02:47Z</cp:lastPrinted>
  <dcterms:modified xsi:type="dcterms:W3CDTF">2021-08-22T05:51:11Z</dcterms:modified>
  <cp:revision>1</cp:revision>
</cp:coreProperties>
</file>