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260" r:id="rId7"/>
    <p:sldId id="261" r:id="rId8"/>
    <p:sldId id="262" r:id="rId9"/>
    <p:sldId id="263" r:id="rId10"/>
    <p:sldId id="264" r:id="rId11"/>
    <p:sldId id="265" r:id="rId12"/>
    <p:sldId id="266" r:id="rId13"/>
    <p:sldId id="267"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60"/>
  </p:normalViewPr>
  <p:slideViewPr>
    <p:cSldViewPr snapToGrid="0" showGuides="1">
      <p:cViewPr varScale="1">
        <p:scale>
          <a:sx n="106" d="100"/>
          <a:sy n="106" d="100"/>
        </p:scale>
        <p:origin x="942" y="78"/>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E26DE-FD7F-42CE-9F3C-E0044C3497A7}" type="datetimeFigureOut">
              <a:rPr lang="zh-CN" altLang="en-US" smtClean="0"/>
              <a:t>2016/9/3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F5FBA-7761-48ED-A75F-96F0895145BD}" type="slidenum">
              <a:rPr lang="zh-CN" altLang="en-US" smtClean="0"/>
              <a:t>‹#›</a:t>
            </a:fld>
            <a:endParaRPr lang="zh-CN" altLang="en-US"/>
          </a:p>
        </p:txBody>
      </p:sp>
    </p:spTree>
    <p:extLst>
      <p:ext uri="{BB962C8B-B14F-4D97-AF65-F5344CB8AC3E}">
        <p14:creationId val="212601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252777751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4262552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8993106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22458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84649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53145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387113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14216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34420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061574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64645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108053593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94361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71471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731341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30270983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40780371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236426569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13434731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212071113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424772134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834B9F0-280E-4772-B224-664626CB0565}" type="datetimeFigureOut">
              <a:rPr lang="zh-CN" altLang="en-US" smtClean="0"/>
              <a:t>2016/9/3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t>‹#›</a:t>
            </a:fld>
            <a:endParaRPr lang="zh-CN" altLang="en-US"/>
          </a:p>
        </p:txBody>
      </p:sp>
    </p:spTree>
    <p:extLst>
      <p:ext uri="{BB962C8B-B14F-4D97-AF65-F5344CB8AC3E}">
        <p14:creationId val="54563465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B9F0-280E-4772-B224-664626CB0565}" type="datetimeFigureOut">
              <a:rPr lang="zh-CN" altLang="en-US" smtClean="0"/>
              <a:t>2016/9/3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36722-3C21-42F8-B55C-11AE764FCB29}" type="slidenum">
              <a:rPr lang="zh-CN" altLang="en-US" smtClean="0"/>
              <a:t>‹#›</a:t>
            </a:fld>
            <a:endParaRPr lang="zh-CN" altLang="en-US"/>
          </a:p>
        </p:txBody>
      </p:sp>
    </p:spTree>
    <p:extLst>
      <p:ext uri="{BB962C8B-B14F-4D97-AF65-F5344CB8AC3E}">
        <p14:creationId val="379183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2016/9/3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446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 name="直接连接符 6"/>
          <p:cNvCxnSpPr/>
          <p:nvPr/>
        </p:nvCxnSpPr>
        <p:spPr>
          <a:xfrm flipV="1">
            <a:off x="1257300" y="666750"/>
            <a:ext cx="10934700" cy="6194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096250" y="0"/>
            <a:ext cx="4095750" cy="6496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77100" y="3467100"/>
            <a:ext cx="4914900" cy="1200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529143" y="1578235"/>
            <a:ext cx="1400175" cy="5279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rot="1800000">
            <a:off x="10172551" y="37466"/>
            <a:ext cx="4154463" cy="4154463"/>
          </a:xfrm>
          <a:prstGeom prst="rect">
            <a:avLst/>
          </a:pr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10787118" y="1911111"/>
            <a:ext cx="882680" cy="999792"/>
            <a:chOff x="4356098" y="1458253"/>
            <a:chExt cx="3479801" cy="3941494"/>
          </a:xfrm>
          <a:effectLst>
            <a:outerShdw algn="tl" blurRad="50800" dir="2700000" dist="38100" rotWithShape="0">
              <a:prstClr val="black">
                <a:alpha val="40000"/>
              </a:prstClr>
            </a:outerShdw>
          </a:effectLst>
        </p:grpSpPr>
        <p:sp>
          <p:nvSpPr>
            <p:cNvPr id="20" name="Freeform 6"/>
            <p:cNvSpPr/>
            <p:nvPr/>
          </p:nvSpPr>
          <p:spPr bwMode="auto">
            <a:xfrm rot="16200000">
              <a:off x="4706109" y="2201917"/>
              <a:ext cx="2779780" cy="2454166"/>
            </a:xfrm>
            <a:custGeom>
              <a:gdLst>
                <a:gd fmla="*/ 878 w 1755" name="T0"/>
                <a:gd fmla="*/ 1 h 1549" name="T1"/>
                <a:gd fmla="*/ 1228 w 1755" name="T2"/>
                <a:gd fmla="*/ 1 h 1549" name="T3"/>
                <a:gd fmla="*/ 1318 w 1755" name="T4"/>
                <a:gd fmla="*/ 31 h 1549" name="T5"/>
                <a:gd fmla="*/ 1387 w 1755" name="T6"/>
                <a:gd fmla="*/ 110 h 1549" name="T7"/>
                <a:gd fmla="*/ 1716 w 1755" name="T8"/>
                <a:gd fmla="*/ 679 h 1549" name="T9"/>
                <a:gd fmla="*/ 1716 w 1755" name="T10"/>
                <a:gd fmla="*/ 871 h 1549" name="T11"/>
                <a:gd fmla="*/ 1381 w 1755" name="T12"/>
                <a:gd fmla="*/ 1450 h 1549" name="T13"/>
                <a:gd fmla="*/ 1262 w 1755" name="T14"/>
                <a:gd fmla="*/ 1547 h 1549" name="T15"/>
                <a:gd fmla="*/ 1242 w 1755" name="T16"/>
                <a:gd fmla="*/ 1549 h 1549" name="T17"/>
                <a:gd fmla="*/ 513 w 1755" name="T18"/>
                <a:gd fmla="*/ 1549 h 1549" name="T19"/>
                <a:gd fmla="*/ 403 w 1755" name="T20"/>
                <a:gd fmla="*/ 1488 h 1549" name="T21"/>
                <a:gd fmla="*/ 346 w 1755" name="T22"/>
                <a:gd fmla="*/ 1402 h 1549" name="T23"/>
                <a:gd fmla="*/ 35 w 1755" name="T24"/>
                <a:gd fmla="*/ 864 h 1549" name="T25"/>
                <a:gd fmla="*/ 34 w 1755" name="T26"/>
                <a:gd fmla="*/ 687 h 1549" name="T27"/>
                <a:gd fmla="*/ 378 w 1755" name="T28"/>
                <a:gd fmla="*/ 94 h 1549" name="T29"/>
                <a:gd fmla="*/ 493 w 1755" name="T30"/>
                <a:gd fmla="*/ 4 h 1549" name="T31"/>
                <a:gd fmla="*/ 514 w 1755" name="T32"/>
                <a:gd fmla="*/ 1 h 1549" name="T33"/>
                <a:gd fmla="*/ 878 w 1755" name="T34"/>
                <a:gd fmla="*/ 1 h 15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49" w="1754">
                  <a:moveTo>
                    <a:pt x="878" y="1"/>
                  </a:moveTo>
                  <a:cubicBezTo>
                    <a:pt x="995" y="1"/>
                    <a:pt x="1111" y="2"/>
                    <a:pt x="1228" y="1"/>
                  </a:cubicBezTo>
                  <a:cubicBezTo>
                    <a:pt x="1262" y="0"/>
                    <a:pt x="1291" y="11"/>
                    <a:pt x="1318" y="31"/>
                  </a:cubicBezTo>
                  <a:cubicBezTo>
                    <a:pt x="1347" y="52"/>
                    <a:pt x="1369" y="79"/>
                    <a:pt x="1387" y="110"/>
                  </a:cubicBezTo>
                  <a:cubicBezTo>
                    <a:pt x="1496" y="300"/>
                    <a:pt x="1605" y="490"/>
                    <a:pt x="1716" y="679"/>
                  </a:cubicBezTo>
                  <a:cubicBezTo>
                    <a:pt x="1755" y="744"/>
                    <a:pt x="1755" y="805"/>
                    <a:pt x="1716" y="871"/>
                  </a:cubicBezTo>
                  <a:cubicBezTo>
                    <a:pt x="1603" y="1063"/>
                    <a:pt x="1493" y="1257"/>
                    <a:pt x="1381" y="1450"/>
                  </a:cubicBezTo>
                  <a:cubicBezTo>
                    <a:pt x="1354" y="1497"/>
                    <a:pt x="1315" y="1531"/>
                    <a:pt x="1262" y="1547"/>
                  </a:cubicBezTo>
                  <a:cubicBezTo>
                    <a:pt x="1256" y="1548"/>
                    <a:pt x="1249" y="1549"/>
                    <a:pt x="1242" y="1549"/>
                  </a:cubicBezTo>
                  <a:cubicBezTo>
                    <a:pt x="999" y="1549"/>
                    <a:pt x="756" y="1549"/>
                    <a:pt x="513" y="1549"/>
                  </a:cubicBezTo>
                  <a:cubicBezTo>
                    <a:pt x="466" y="1549"/>
                    <a:pt x="431" y="1521"/>
                    <a:pt x="403" y="1488"/>
                  </a:cubicBezTo>
                  <a:cubicBezTo>
                    <a:pt x="380" y="1462"/>
                    <a:pt x="363" y="1432"/>
                    <a:pt x="346" y="1402"/>
                  </a:cubicBezTo>
                  <a:cubicBezTo>
                    <a:pt x="242" y="1223"/>
                    <a:pt x="139" y="1043"/>
                    <a:pt x="35" y="864"/>
                  </a:cubicBezTo>
                  <a:cubicBezTo>
                    <a:pt x="0" y="804"/>
                    <a:pt x="0" y="746"/>
                    <a:pt x="34" y="687"/>
                  </a:cubicBezTo>
                  <a:cubicBezTo>
                    <a:pt x="149" y="489"/>
                    <a:pt x="263" y="291"/>
                    <a:pt x="378" y="94"/>
                  </a:cubicBezTo>
                  <a:cubicBezTo>
                    <a:pt x="404" y="49"/>
                    <a:pt x="442" y="18"/>
                    <a:pt x="493" y="4"/>
                  </a:cubicBezTo>
                  <a:cubicBezTo>
                    <a:pt x="500" y="2"/>
                    <a:pt x="507" y="1"/>
                    <a:pt x="514" y="1"/>
                  </a:cubicBezTo>
                  <a:cubicBezTo>
                    <a:pt x="635" y="1"/>
                    <a:pt x="757" y="1"/>
                    <a:pt x="878"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6"/>
            <p:cNvSpPr/>
            <p:nvPr/>
          </p:nvSpPr>
          <p:spPr bwMode="auto">
            <a:xfrm rot="16200000">
              <a:off x="4125252" y="1689099"/>
              <a:ext cx="3941494" cy="3479801"/>
            </a:xfrm>
            <a:custGeom>
              <a:gdLst>
                <a:gd fmla="*/ 878 w 1755" name="T0"/>
                <a:gd fmla="*/ 1 h 1549" name="T1"/>
                <a:gd fmla="*/ 1228 w 1755" name="T2"/>
                <a:gd fmla="*/ 1 h 1549" name="T3"/>
                <a:gd fmla="*/ 1318 w 1755" name="T4"/>
                <a:gd fmla="*/ 31 h 1549" name="T5"/>
                <a:gd fmla="*/ 1387 w 1755" name="T6"/>
                <a:gd fmla="*/ 110 h 1549" name="T7"/>
                <a:gd fmla="*/ 1716 w 1755" name="T8"/>
                <a:gd fmla="*/ 679 h 1549" name="T9"/>
                <a:gd fmla="*/ 1716 w 1755" name="T10"/>
                <a:gd fmla="*/ 871 h 1549" name="T11"/>
                <a:gd fmla="*/ 1381 w 1755" name="T12"/>
                <a:gd fmla="*/ 1450 h 1549" name="T13"/>
                <a:gd fmla="*/ 1262 w 1755" name="T14"/>
                <a:gd fmla="*/ 1547 h 1549" name="T15"/>
                <a:gd fmla="*/ 1242 w 1755" name="T16"/>
                <a:gd fmla="*/ 1549 h 1549" name="T17"/>
                <a:gd fmla="*/ 513 w 1755" name="T18"/>
                <a:gd fmla="*/ 1549 h 1549" name="T19"/>
                <a:gd fmla="*/ 403 w 1755" name="T20"/>
                <a:gd fmla="*/ 1488 h 1549" name="T21"/>
                <a:gd fmla="*/ 346 w 1755" name="T22"/>
                <a:gd fmla="*/ 1402 h 1549" name="T23"/>
                <a:gd fmla="*/ 35 w 1755" name="T24"/>
                <a:gd fmla="*/ 864 h 1549" name="T25"/>
                <a:gd fmla="*/ 34 w 1755" name="T26"/>
                <a:gd fmla="*/ 687 h 1549" name="T27"/>
                <a:gd fmla="*/ 378 w 1755" name="T28"/>
                <a:gd fmla="*/ 94 h 1549" name="T29"/>
                <a:gd fmla="*/ 493 w 1755" name="T30"/>
                <a:gd fmla="*/ 4 h 1549" name="T31"/>
                <a:gd fmla="*/ 514 w 1755" name="T32"/>
                <a:gd fmla="*/ 1 h 1549" name="T33"/>
                <a:gd fmla="*/ 878 w 1755" name="T34"/>
                <a:gd fmla="*/ 1 h 15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49" w="1754">
                  <a:moveTo>
                    <a:pt x="878" y="1"/>
                  </a:moveTo>
                  <a:cubicBezTo>
                    <a:pt x="995" y="1"/>
                    <a:pt x="1111" y="2"/>
                    <a:pt x="1228" y="1"/>
                  </a:cubicBezTo>
                  <a:cubicBezTo>
                    <a:pt x="1262" y="0"/>
                    <a:pt x="1291" y="11"/>
                    <a:pt x="1318" y="31"/>
                  </a:cubicBezTo>
                  <a:cubicBezTo>
                    <a:pt x="1347" y="52"/>
                    <a:pt x="1369" y="79"/>
                    <a:pt x="1387" y="110"/>
                  </a:cubicBezTo>
                  <a:cubicBezTo>
                    <a:pt x="1496" y="300"/>
                    <a:pt x="1605" y="490"/>
                    <a:pt x="1716" y="679"/>
                  </a:cubicBezTo>
                  <a:cubicBezTo>
                    <a:pt x="1755" y="744"/>
                    <a:pt x="1755" y="805"/>
                    <a:pt x="1716" y="871"/>
                  </a:cubicBezTo>
                  <a:cubicBezTo>
                    <a:pt x="1603" y="1063"/>
                    <a:pt x="1493" y="1257"/>
                    <a:pt x="1381" y="1450"/>
                  </a:cubicBezTo>
                  <a:cubicBezTo>
                    <a:pt x="1354" y="1497"/>
                    <a:pt x="1315" y="1531"/>
                    <a:pt x="1262" y="1547"/>
                  </a:cubicBezTo>
                  <a:cubicBezTo>
                    <a:pt x="1256" y="1548"/>
                    <a:pt x="1249" y="1549"/>
                    <a:pt x="1242" y="1549"/>
                  </a:cubicBezTo>
                  <a:cubicBezTo>
                    <a:pt x="999" y="1549"/>
                    <a:pt x="756" y="1549"/>
                    <a:pt x="513" y="1549"/>
                  </a:cubicBezTo>
                  <a:cubicBezTo>
                    <a:pt x="466" y="1549"/>
                    <a:pt x="431" y="1521"/>
                    <a:pt x="403" y="1488"/>
                  </a:cubicBezTo>
                  <a:cubicBezTo>
                    <a:pt x="380" y="1462"/>
                    <a:pt x="363" y="1432"/>
                    <a:pt x="346" y="1402"/>
                  </a:cubicBezTo>
                  <a:cubicBezTo>
                    <a:pt x="242" y="1223"/>
                    <a:pt x="139" y="1043"/>
                    <a:pt x="35" y="864"/>
                  </a:cubicBezTo>
                  <a:cubicBezTo>
                    <a:pt x="0" y="804"/>
                    <a:pt x="0" y="746"/>
                    <a:pt x="34" y="687"/>
                  </a:cubicBezTo>
                  <a:cubicBezTo>
                    <a:pt x="149" y="489"/>
                    <a:pt x="263" y="291"/>
                    <a:pt x="378" y="94"/>
                  </a:cubicBezTo>
                  <a:cubicBezTo>
                    <a:pt x="404" y="49"/>
                    <a:pt x="442" y="18"/>
                    <a:pt x="493" y="4"/>
                  </a:cubicBezTo>
                  <a:cubicBezTo>
                    <a:pt x="500" y="2"/>
                    <a:pt x="507" y="1"/>
                    <a:pt x="514" y="1"/>
                  </a:cubicBezTo>
                  <a:cubicBezTo>
                    <a:pt x="635" y="1"/>
                    <a:pt x="757" y="1"/>
                    <a:pt x="878" y="1"/>
                  </a:cubicBezTo>
                  <a:close/>
                </a:path>
              </a:pathLst>
            </a:custGeom>
            <a:noFill/>
            <a:ln>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grpSp>
          <p:nvGrpSpPr>
            <p:cNvPr id="22" name="组合 21"/>
            <p:cNvGrpSpPr/>
            <p:nvPr/>
          </p:nvGrpSpPr>
          <p:grpSpPr>
            <a:xfrm>
              <a:off x="5397499" y="2907800"/>
              <a:ext cx="1313189" cy="1345975"/>
              <a:chOff x="5241925" y="2803025"/>
              <a:chExt cx="1673225" cy="1715000"/>
            </a:xfrm>
            <a:solidFill>
              <a:schemeClr val="bg1"/>
            </a:solidFill>
          </p:grpSpPr>
          <p:sp>
            <p:nvSpPr>
              <p:cNvPr id="24" name="直角三角形 23"/>
              <p:cNvSpPr/>
              <p:nvPr/>
            </p:nvSpPr>
            <p:spPr>
              <a:xfrm flipH="1" flipV="1">
                <a:off x="5241925" y="2803025"/>
                <a:ext cx="864300" cy="1080000"/>
              </a:xfrm>
              <a:prstGeom prst="rtTriangl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直角三角形 24"/>
              <p:cNvSpPr/>
              <p:nvPr/>
            </p:nvSpPr>
            <p:spPr>
              <a:xfrm flipV="1">
                <a:off x="6153150" y="2803025"/>
                <a:ext cx="762000" cy="1715000"/>
              </a:xfrm>
              <a:prstGeom prst="rtTriangl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平行四边形 22"/>
            <p:cNvSpPr/>
            <p:nvPr/>
          </p:nvSpPr>
          <p:spPr>
            <a:xfrm rot="2227037">
              <a:off x="6885752" y="4153367"/>
              <a:ext cx="478268" cy="483379"/>
            </a:xfrm>
            <a:prstGeom prst="parallelogram">
              <a:avLst>
                <a:gd fmla="val 42198" name="adj"/>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矩形 25"/>
          <p:cNvSpPr/>
          <p:nvPr/>
        </p:nvSpPr>
        <p:spPr>
          <a:xfrm rot="1760311">
            <a:off x="-1183404" y="6046878"/>
            <a:ext cx="1622244" cy="1622244"/>
          </a:xfrm>
          <a:prstGeom prst="rect">
            <a:avLst/>
          </a:prstGeom>
          <a:solidFill>
            <a:srgbClr val="E5007F"/>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2777808" y="2516325"/>
            <a:ext cx="6572524" cy="1814632"/>
            <a:chOff x="3648061" y="1933246"/>
            <a:chExt cx="6572524" cy="1814632"/>
          </a:xfrm>
        </p:grpSpPr>
        <p:sp>
          <p:nvSpPr>
            <p:cNvPr id="16" name="文本框 15"/>
            <p:cNvSpPr txBox="1"/>
            <p:nvPr/>
          </p:nvSpPr>
          <p:spPr>
            <a:xfrm>
              <a:off x="3648061" y="1933246"/>
              <a:ext cx="6178109" cy="944880"/>
            </a:xfrm>
            <a:prstGeom prst="rect">
              <a:avLst/>
            </a:prstGeom>
            <a:noFill/>
          </p:spPr>
          <p:txBody>
            <a:bodyPr rtlCol="0" wrap="square">
              <a:spAutoFit/>
            </a:bodyPr>
            <a:lstStyle/>
            <a:p>
              <a:r>
                <a:rPr altLang="zh-CN" lang="en-US" spc="600" sz="2800">
                  <a:latin typeface="+mn-ea"/>
                </a:rPr>
                <a:t>CORPORATION NAME HERE</a:t>
              </a:r>
            </a:p>
          </p:txBody>
        </p:sp>
        <p:sp>
          <p:nvSpPr>
            <p:cNvPr id="17" name="文本框 16"/>
            <p:cNvSpPr txBox="1"/>
            <p:nvPr/>
          </p:nvSpPr>
          <p:spPr>
            <a:xfrm>
              <a:off x="3648062" y="2650598"/>
              <a:ext cx="4501487" cy="1097280"/>
            </a:xfrm>
            <a:prstGeom prst="rect">
              <a:avLst/>
            </a:prstGeom>
            <a:noFill/>
          </p:spPr>
          <p:txBody>
            <a:bodyPr rtlCol="0" wrap="square">
              <a:spAutoFit/>
            </a:bodyPr>
            <a:lstStyle/>
            <a:p>
              <a:r>
                <a:rPr altLang="zh-CN" b="1" lang="en-US" smtClean="0" spc="600" sz="6600">
                  <a:solidFill>
                    <a:srgbClr val="E5007F"/>
                  </a:solidFill>
                  <a:latin charset="-122" panose="020b0503020204020204" pitchFamily="34" typeface="微软雅黑"/>
                  <a:ea charset="-122" panose="020b0503020204020204" pitchFamily="34" typeface="微软雅黑"/>
                </a:rPr>
                <a:t>DESIGN</a:t>
              </a:r>
            </a:p>
          </p:txBody>
        </p:sp>
        <p:sp>
          <p:nvSpPr>
            <p:cNvPr id="18" name="矩形 17"/>
            <p:cNvSpPr/>
            <p:nvPr/>
          </p:nvSpPr>
          <p:spPr>
            <a:xfrm>
              <a:off x="3681356" y="2435333"/>
              <a:ext cx="6539230" cy="274320"/>
            </a:xfrm>
            <a:prstGeom prst="rect">
              <a:avLst/>
            </a:prstGeom>
          </p:spPr>
          <p:txBody>
            <a:bodyPr wrap="none">
              <a:spAutoFit/>
            </a:bodyPr>
            <a:lstStyle/>
            <a:p>
              <a:r>
                <a:rPr altLang="en-US" lang="zh-CN" spc="600" sz="1200">
                  <a:latin typeface="+mn-ea"/>
                </a:rPr>
                <a:t>COPY OR WRITE YOUR TEXT AND PASTE IT HERE</a:t>
              </a:r>
            </a:p>
          </p:txBody>
        </p:sp>
      </p:grpSp>
    </p:spTree>
    <p:extLst>
      <p:ext uri="{BB962C8B-B14F-4D97-AF65-F5344CB8AC3E}">
        <p14:creationId val="194300759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3" name="任意多边形 2"/>
          <p:cNvSpPr/>
          <p:nvPr/>
        </p:nvSpPr>
        <p:spPr>
          <a:xfrm>
            <a:off x="6096000" y="-38100"/>
            <a:ext cx="6096000" cy="6934200"/>
          </a:xfrm>
          <a:custGeom>
            <a:gdLst>
              <a:gd fmla="*/ 1181100 w 6096000" name="connsiteX0"/>
              <a:gd fmla="*/ 0 h 6934200" name="connsiteY0"/>
              <a:gd fmla="*/ 0 w 6096000" name="connsiteX1"/>
              <a:gd fmla="*/ 6858000 h 6934200" name="connsiteY1"/>
              <a:gd fmla="*/ 6096000 w 6096000" name="connsiteX2"/>
              <a:gd fmla="*/ 6934200 h 6934200" name="connsiteY2"/>
              <a:gd fmla="*/ 6096000 w 6096000" name="connsiteX3"/>
              <a:gd fmla="*/ 0 h 6934200" name="connsiteY3"/>
              <a:gd fmla="*/ 1181100 w 6096000" name="connsiteX4"/>
              <a:gd fmla="*/ 0 h 6934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34200" w="6096000">
                <a:moveTo>
                  <a:pt x="1181100" y="0"/>
                </a:moveTo>
                <a:lnTo>
                  <a:pt x="0" y="6858000"/>
                </a:lnTo>
                <a:lnTo>
                  <a:pt x="6096000" y="6934200"/>
                </a:lnTo>
                <a:lnTo>
                  <a:pt x="6096000" y="0"/>
                </a:lnTo>
                <a:lnTo>
                  <a:pt x="118110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6057900" y="-52614"/>
            <a:ext cx="1239157" cy="6929664"/>
          </a:xfrm>
          <a:custGeom>
            <a:gdLst>
              <a:gd fmla="*/ 0 w 1239157" name="connsiteX0"/>
              <a:gd fmla="*/ 1005114 h 6929664" name="connsiteY0"/>
              <a:gd fmla="*/ 38100 w 1239157" name="connsiteX1"/>
              <a:gd fmla="*/ 6929664 h 6929664" name="connsiteY1"/>
              <a:gd fmla="*/ 1239157 w 1239157" name="connsiteX2"/>
              <a:gd fmla="*/ 0 h 6929664" name="connsiteY2"/>
              <a:gd fmla="*/ 0 w 1239157" name="connsiteX3"/>
              <a:gd fmla="*/ 1005114 h 6929664" name="connsiteY3"/>
            </a:gdLst>
            <a:cxnLst>
              <a:cxn ang="0">
                <a:pos x="connsiteX0" y="connsiteY0"/>
              </a:cxn>
              <a:cxn ang="0">
                <a:pos x="connsiteX1" y="connsiteY1"/>
              </a:cxn>
              <a:cxn ang="0">
                <a:pos x="connsiteX2" y="connsiteY2"/>
              </a:cxn>
              <a:cxn ang="0">
                <a:pos x="connsiteX3" y="connsiteY3"/>
              </a:cxn>
            </a:cxnLst>
            <a:rect b="b" l="l" r="r" t="t"/>
            <a:pathLst>
              <a:path h="6929664" w="1239157">
                <a:moveTo>
                  <a:pt x="0" y="1005114"/>
                </a:moveTo>
                <a:lnTo>
                  <a:pt x="38100" y="6929664"/>
                </a:lnTo>
                <a:lnTo>
                  <a:pt x="1239157" y="0"/>
                </a:lnTo>
                <a:lnTo>
                  <a:pt x="0" y="10051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3486150" y="-76200"/>
            <a:ext cx="3867150" cy="1143000"/>
          </a:xfrm>
          <a:custGeom>
            <a:gdLst>
              <a:gd fmla="*/ 0 w 3752850" name="connsiteX0"/>
              <a:gd fmla="*/ 0 h 1061357" name="connsiteY0"/>
              <a:gd fmla="*/ 2494307 w 3752850" name="connsiteX1"/>
              <a:gd fmla="*/ 1061357 h 1061357" name="connsiteY1"/>
              <a:gd fmla="*/ 3752850 w 3752850" name="connsiteX2"/>
              <a:gd fmla="*/ 0 h 1061357" name="connsiteY2"/>
              <a:gd fmla="*/ 0 w 3752850" name="connsiteX3"/>
              <a:gd fmla="*/ 0 h 1061357" name="connsiteY3"/>
            </a:gdLst>
            <a:cxnLst>
              <a:cxn ang="0">
                <a:pos x="connsiteX0" y="connsiteY0"/>
              </a:cxn>
              <a:cxn ang="0">
                <a:pos x="connsiteX1" y="connsiteY1"/>
              </a:cxn>
              <a:cxn ang="0">
                <a:pos x="connsiteX2" y="connsiteY2"/>
              </a:cxn>
              <a:cxn ang="0">
                <a:pos x="connsiteX3" y="connsiteY3"/>
              </a:cxn>
            </a:cxnLst>
            <a:rect b="b" l="l" r="r" t="t"/>
            <a:pathLst>
              <a:path h="1061357" w="3752850">
                <a:moveTo>
                  <a:pt x="0" y="0"/>
                </a:moveTo>
                <a:lnTo>
                  <a:pt x="2494307" y="1061357"/>
                </a:lnTo>
                <a:lnTo>
                  <a:pt x="3752850" y="0"/>
                </a:lnTo>
                <a:lnTo>
                  <a:pt x="0" y="0"/>
                </a:lnTo>
                <a:close/>
              </a:path>
            </a:pathLst>
          </a:custGeom>
          <a:solidFill>
            <a:srgbClr val="E500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137996" y="3120142"/>
            <a:ext cx="2750780" cy="572985"/>
            <a:chOff x="1014736" y="5128318"/>
            <a:chExt cx="2750780" cy="572985"/>
          </a:xfrm>
        </p:grpSpPr>
        <p:grpSp>
          <p:nvGrpSpPr>
            <p:cNvPr id="7" name="Group 22"/>
            <p:cNvGrpSpPr/>
            <p:nvPr/>
          </p:nvGrpSpPr>
          <p:grpSpPr>
            <a:xfrm>
              <a:off x="1014736" y="5128318"/>
              <a:ext cx="666746" cy="572985"/>
              <a:chOff x="4627563" y="793750"/>
              <a:chExt cx="406400" cy="349250"/>
            </a:xfrm>
            <a:solidFill>
              <a:schemeClr val="bg1"/>
            </a:solidFill>
          </p:grpSpPr>
          <p:sp>
            <p:nvSpPr>
              <p:cNvPr id="16" name="Freeform 94"/>
              <p:cNvSpPr/>
              <p:nvPr/>
            </p:nvSpPr>
            <p:spPr bwMode="auto">
              <a:xfrm>
                <a:off x="4741863" y="793750"/>
                <a:ext cx="292100" cy="320675"/>
              </a:xfrm>
              <a:custGeom>
                <a:gdLst>
                  <a:gd fmla="*/ 109 w 111" name="T0"/>
                  <a:gd fmla="*/ 42 h 122" name="T1"/>
                  <a:gd fmla="*/ 22 w 111" name="T2"/>
                  <a:gd fmla="*/ 0 h 122" name="T3"/>
                  <a:gd fmla="*/ 19 w 111" name="T4"/>
                  <a:gd fmla="*/ 1 h 122" name="T5"/>
                  <a:gd fmla="*/ 0 w 111" name="T6"/>
                  <a:gd fmla="*/ 41 h 122" name="T7"/>
                  <a:gd fmla="*/ 11 w 111" name="T8"/>
                  <a:gd fmla="*/ 41 h 122" name="T9"/>
                  <a:gd fmla="*/ 25 w 111" name="T10"/>
                  <a:gd fmla="*/ 12 h 122" name="T11"/>
                  <a:gd fmla="*/ 100 w 111" name="T12"/>
                  <a:gd fmla="*/ 48 h 122" name="T13"/>
                  <a:gd fmla="*/ 77 w 111" name="T14"/>
                  <a:gd fmla="*/ 97 h 122" name="T15"/>
                  <a:gd fmla="*/ 63 w 111" name="T16"/>
                  <a:gd fmla="*/ 91 h 122" name="T17"/>
                  <a:gd fmla="*/ 63 w 111" name="T18"/>
                  <a:gd fmla="*/ 117 h 122" name="T19"/>
                  <a:gd fmla="*/ 71 w 111" name="T20"/>
                  <a:gd fmla="*/ 121 h 122" name="T21"/>
                  <a:gd fmla="*/ 74 w 111" name="T22"/>
                  <a:gd fmla="*/ 120 h 122" name="T23"/>
                  <a:gd fmla="*/ 110 w 111" name="T24"/>
                  <a:gd fmla="*/ 45 h 122" name="T25"/>
                  <a:gd fmla="*/ 109 w 111" name="T26"/>
                  <a:gd fmla="*/ 42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10">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7" name="Freeform 95"/>
              <p:cNvSpPr>
                <a:spLocks noEditPoints="1"/>
              </p:cNvSpPr>
              <p:nvPr/>
            </p:nvSpPr>
            <p:spPr bwMode="auto">
              <a:xfrm>
                <a:off x="4627563" y="914400"/>
                <a:ext cx="263525" cy="228600"/>
              </a:xfrm>
              <a:custGeom>
                <a:gdLst>
                  <a:gd fmla="*/ 99 w 101" name="T0"/>
                  <a:gd fmla="*/ 0 h 87" name="T1"/>
                  <a:gd fmla="*/ 2 w 101" name="T2"/>
                  <a:gd fmla="*/ 0 h 87" name="T3"/>
                  <a:gd fmla="*/ 0 w 101" name="T4"/>
                  <a:gd fmla="*/ 2 h 87" name="T5"/>
                  <a:gd fmla="*/ 0 w 101" name="T6"/>
                  <a:gd fmla="*/ 85 h 87" name="T7"/>
                  <a:gd fmla="*/ 2 w 101" name="T8"/>
                  <a:gd fmla="*/ 87 h 87" name="T9"/>
                  <a:gd fmla="*/ 99 w 101" name="T10"/>
                  <a:gd fmla="*/ 87 h 87" name="T11"/>
                  <a:gd fmla="*/ 101 w 101" name="T12"/>
                  <a:gd fmla="*/ 85 h 87" name="T13"/>
                  <a:gd fmla="*/ 101 w 101" name="T14"/>
                  <a:gd fmla="*/ 2 h 87" name="T15"/>
                  <a:gd fmla="*/ 99 w 101" name="T16"/>
                  <a:gd fmla="*/ 0 h 87" name="T17"/>
                  <a:gd fmla="*/ 94 w 101" name="T18"/>
                  <a:gd fmla="*/ 64 h 87" name="T19"/>
                  <a:gd fmla="*/ 10 w 101" name="T20"/>
                  <a:gd fmla="*/ 64 h 87" name="T21"/>
                  <a:gd fmla="*/ 10 w 101" name="T22"/>
                  <a:gd fmla="*/ 9 h 87" name="T23"/>
                  <a:gd fmla="*/ 94 w 101" name="T24"/>
                  <a:gd fmla="*/ 9 h 87" name="T25"/>
                  <a:gd fmla="*/ 94 w 101" name="T26"/>
                  <a:gd fmla="*/ 64 h 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7" w="100">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nvGrpSpPr>
            <p:cNvPr id="8" name="Group 4"/>
            <p:cNvGrpSpPr/>
            <p:nvPr/>
          </p:nvGrpSpPr>
          <p:grpSpPr>
            <a:xfrm>
              <a:off x="2154327" y="5185999"/>
              <a:ext cx="565623" cy="457622"/>
              <a:chOff x="5838825" y="2538413"/>
              <a:chExt cx="490538" cy="396874"/>
            </a:xfrm>
            <a:solidFill>
              <a:schemeClr val="bg1"/>
            </a:solidFill>
          </p:grpSpPr>
          <p:sp>
            <p:nvSpPr>
              <p:cNvPr id="13" name="Freeform 35"/>
              <p:cNvSpPr>
                <a:spLocks noEditPoints="1"/>
              </p:cNvSpPr>
              <p:nvPr/>
            </p:nvSpPr>
            <p:spPr bwMode="auto">
              <a:xfrm>
                <a:off x="5838825" y="2587625"/>
                <a:ext cx="490538" cy="347662"/>
              </a:xfrm>
              <a:custGeom>
                <a:gdLst>
                  <a:gd fmla="*/ 121 w 130" name="T0"/>
                  <a:gd fmla="*/ 0 h 92" name="T1"/>
                  <a:gd fmla="*/ 9 w 130" name="T2"/>
                  <a:gd fmla="*/ 0 h 92" name="T3"/>
                  <a:gd fmla="*/ 0 w 130" name="T4"/>
                  <a:gd fmla="*/ 9 h 92" name="T5"/>
                  <a:gd fmla="*/ 0 w 130" name="T6"/>
                  <a:gd fmla="*/ 83 h 92" name="T7"/>
                  <a:gd fmla="*/ 9 w 130" name="T8"/>
                  <a:gd fmla="*/ 92 h 92" name="T9"/>
                  <a:gd fmla="*/ 121 w 130" name="T10"/>
                  <a:gd fmla="*/ 92 h 92" name="T11"/>
                  <a:gd fmla="*/ 130 w 130" name="T12"/>
                  <a:gd fmla="*/ 83 h 92" name="T13"/>
                  <a:gd fmla="*/ 130 w 130" name="T14"/>
                  <a:gd fmla="*/ 9 h 92" name="T15"/>
                  <a:gd fmla="*/ 121 w 130" name="T16"/>
                  <a:gd fmla="*/ 0 h 92" name="T17"/>
                  <a:gd fmla="*/ 47 w 130" name="T18"/>
                  <a:gd fmla="*/ 81 h 92" name="T19"/>
                  <a:gd fmla="*/ 12 w 130" name="T20"/>
                  <a:gd fmla="*/ 46 h 92" name="T21"/>
                  <a:gd fmla="*/ 47 w 130" name="T22"/>
                  <a:gd fmla="*/ 11 h 92" name="T23"/>
                  <a:gd fmla="*/ 82 w 130" name="T24"/>
                  <a:gd fmla="*/ 46 h 92" name="T25"/>
                  <a:gd fmla="*/ 47 w 130" name="T26"/>
                  <a:gd fmla="*/ 81 h 92" name="T27"/>
                  <a:gd fmla="*/ 116 w 130" name="T28"/>
                  <a:gd fmla="*/ 19 h 92" name="T29"/>
                  <a:gd fmla="*/ 105 w 130" name="T30"/>
                  <a:gd fmla="*/ 19 h 92" name="T31"/>
                  <a:gd fmla="*/ 99 w 130" name="T32"/>
                  <a:gd fmla="*/ 13 h 92" name="T33"/>
                  <a:gd fmla="*/ 105 w 130" name="T34"/>
                  <a:gd fmla="*/ 7 h 92" name="T35"/>
                  <a:gd fmla="*/ 116 w 130" name="T36"/>
                  <a:gd fmla="*/ 7 h 92" name="T37"/>
                  <a:gd fmla="*/ 122 w 130" name="T38"/>
                  <a:gd fmla="*/ 13 h 92" name="T39"/>
                  <a:gd fmla="*/ 116 w 130" name="T40"/>
                  <a:gd fmla="*/ 19 h 9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2" w="130">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4" name="Rectangle 36"/>
              <p:cNvSpPr>
                <a:spLocks noChangeArrowheads="1"/>
              </p:cNvSpPr>
              <p:nvPr/>
            </p:nvSpPr>
            <p:spPr bwMode="auto">
              <a:xfrm>
                <a:off x="5888038" y="2538413"/>
                <a:ext cx="101600" cy="38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5" name="Oval 37"/>
              <p:cNvSpPr>
                <a:spLocks noChangeArrowheads="1"/>
              </p:cNvSpPr>
              <p:nvPr/>
            </p:nvSpPr>
            <p:spPr bwMode="auto">
              <a:xfrm>
                <a:off x="5951538" y="2697163"/>
                <a:ext cx="128588" cy="12858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nvGrpSpPr>
            <p:cNvPr id="9" name="Group 42"/>
            <p:cNvGrpSpPr/>
            <p:nvPr/>
          </p:nvGrpSpPr>
          <p:grpSpPr>
            <a:xfrm>
              <a:off x="3058527" y="5194018"/>
              <a:ext cx="706989" cy="441584"/>
              <a:chExt cx="1485900" cy="927101"/>
            </a:xfrm>
            <a:solidFill>
              <a:schemeClr val="bg1"/>
            </a:solidFill>
          </p:grpSpPr>
          <p:sp>
            <p:nvSpPr>
              <p:cNvPr id="10" name="AutoShape 43"/>
              <p:cNvSpPr/>
              <p:nvPr/>
            </p:nvSpPr>
            <p:spPr bwMode="auto">
              <a:xfrm>
                <a:off x="0" y="0"/>
                <a:ext cx="1485900" cy="9271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sp>
            <p:nvSpPr>
              <p:cNvPr id="11" name="AutoShape 44"/>
              <p:cNvSpPr/>
              <p:nvPr/>
            </p:nvSpPr>
            <p:spPr bwMode="auto">
              <a:xfrm>
                <a:off x="558012" y="278340"/>
                <a:ext cx="209075" cy="20862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sp>
            <p:nvSpPr>
              <p:cNvPr id="12" name="AutoShape 45"/>
              <p:cNvSpPr/>
              <p:nvPr/>
            </p:nvSpPr>
            <p:spPr bwMode="auto">
              <a:xfrm>
                <a:off x="418509" y="139170"/>
                <a:ext cx="651016" cy="6494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grpSp>
      </p:grpSp>
      <p:sp>
        <p:nvSpPr>
          <p:cNvPr id="18" name="矩形 17"/>
          <p:cNvSpPr/>
          <p:nvPr/>
        </p:nvSpPr>
        <p:spPr>
          <a:xfrm>
            <a:off x="1030408" y="4006167"/>
            <a:ext cx="3218700" cy="243840"/>
          </a:xfrm>
          <a:prstGeom prst="rect">
            <a:avLst/>
          </a:prstGeom>
        </p:spPr>
        <p:txBody>
          <a:bodyPr wrap="square">
            <a:spAutoFit/>
          </a:bodyPr>
          <a:lstStyle/>
          <a:p>
            <a:pPr algn="just"/>
            <a:r>
              <a:rPr altLang="zh-CN" lang="en-US" smtClean="0" sz="1000">
                <a:solidFill>
                  <a:srgbClr val="BFBFBF"/>
                </a:solidFill>
                <a:latin charset="-122" pitchFamily="50" typeface="造字工房悦黑体验版纤细体"/>
                <a:ea charset="-122" pitchFamily="50" typeface="造字工房悦黑体验版纤细体"/>
              </a:rPr>
              <a:t>COPY OR WRITE YOUR TEXT AND PASTE IT HERE</a:t>
            </a:r>
          </a:p>
        </p:txBody>
      </p:sp>
      <p:sp>
        <p:nvSpPr>
          <p:cNvPr id="19" name="矩形 18"/>
          <p:cNvSpPr/>
          <p:nvPr/>
        </p:nvSpPr>
        <p:spPr>
          <a:xfrm>
            <a:off x="1011358" y="4277460"/>
            <a:ext cx="4348914" cy="1188720"/>
          </a:xfrm>
          <a:prstGeom prst="rect">
            <a:avLst/>
          </a:prstGeom>
        </p:spPr>
        <p:txBody>
          <a:bodyPr wrap="square">
            <a:spAutoFit/>
          </a:bodyPr>
          <a:lstStyle/>
          <a:p>
            <a:pPr>
              <a:lnSpc>
                <a:spcPct val="150000"/>
              </a:lnSpc>
            </a:pPr>
            <a:r>
              <a:rPr altLang="zh-CN" lang="en-US" smtClean="0" spc="300" sz="800">
                <a:solidFill>
                  <a:schemeClr val="bg1"/>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20" name="矩形 19"/>
          <p:cNvSpPr/>
          <p:nvPr/>
        </p:nvSpPr>
        <p:spPr>
          <a:xfrm>
            <a:off x="587812" y="1086670"/>
            <a:ext cx="4726305" cy="822960"/>
          </a:xfrm>
          <a:prstGeom prst="rect">
            <a:avLst/>
          </a:prstGeom>
        </p:spPr>
        <p:txBody>
          <a:bodyPr wrap="none">
            <a:spAutoFit/>
          </a:bodyPr>
          <a:lstStyle/>
          <a:p>
            <a:r>
              <a:rPr altLang="zh-CN" b="1" lang="en-US" sz="4800">
                <a:solidFill>
                  <a:schemeClr val="bg1"/>
                </a:solidFill>
              </a:rPr>
              <a:t>ADD TITLE HERE</a:t>
            </a:r>
          </a:p>
        </p:txBody>
      </p:sp>
      <p:sp>
        <p:nvSpPr>
          <p:cNvPr id="21" name="矩形 20"/>
          <p:cNvSpPr/>
          <p:nvPr/>
        </p:nvSpPr>
        <p:spPr>
          <a:xfrm>
            <a:off x="613212" y="1882033"/>
            <a:ext cx="4696260" cy="259080"/>
          </a:xfrm>
          <a:prstGeom prst="rect">
            <a:avLst/>
          </a:prstGeom>
        </p:spPr>
        <p:txBody>
          <a:bodyPr wrap="square">
            <a:spAutoFit/>
          </a:bodyPr>
          <a:lstStyle/>
          <a:p>
            <a:pPr algn="just"/>
            <a:r>
              <a:rPr altLang="zh-CN" lang="en-US" smtClean="0" spc="300" sz="1100">
                <a:solidFill>
                  <a:schemeClr val="bg1"/>
                </a:solidFill>
                <a:latin charset="-122" pitchFamily="50" typeface="造字工房悦黑体验版纤细体"/>
                <a:ea charset="-122" pitchFamily="50" typeface="造字工房悦黑体验版纤细体"/>
              </a:rPr>
              <a:t>COPY OR WRITE YOUR TEXT AND PASTE IT HERE</a:t>
            </a:r>
          </a:p>
        </p:txBody>
      </p:sp>
    </p:spTree>
    <p:extLst>
      <p:ext uri="{BB962C8B-B14F-4D97-AF65-F5344CB8AC3E}">
        <p14:creationId val="3665534850"/>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76200" y="-76200"/>
            <a:ext cx="7200900" cy="7010400"/>
          </a:xfrm>
          <a:custGeom>
            <a:gdLst>
              <a:gd fmla="*/ 0 w 7200900" name="connsiteX0"/>
              <a:gd fmla="*/ 0 h 7010400" name="connsiteY0"/>
              <a:gd fmla="*/ 38100 w 7200900" name="connsiteX1"/>
              <a:gd fmla="*/ 7010400 h 7010400" name="connsiteY1"/>
              <a:gd fmla="*/ 7200900 w 7200900" name="connsiteX2"/>
              <a:gd fmla="*/ 6972300 h 7010400" name="connsiteY2"/>
              <a:gd fmla="*/ 6438900 w 7200900" name="connsiteX3"/>
              <a:gd fmla="*/ 0 h 7010400" name="connsiteY3"/>
              <a:gd fmla="*/ 0 w 7200900" name="connsiteX4"/>
              <a:gd fmla="*/ 0 h 7010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10400" w="7200900">
                <a:moveTo>
                  <a:pt x="0" y="0"/>
                </a:moveTo>
                <a:lnTo>
                  <a:pt x="38100" y="7010400"/>
                </a:lnTo>
                <a:lnTo>
                  <a:pt x="7200900" y="6972300"/>
                </a:lnTo>
                <a:lnTo>
                  <a:pt x="6438900" y="0"/>
                </a:lnTo>
                <a:lnTo>
                  <a:pt x="0" y="0"/>
                </a:lnTo>
                <a:close/>
              </a:path>
            </a:pathLst>
          </a:custGeom>
          <a:blipFill>
            <a:blip r:embed="rId2">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4800600" y="3924300"/>
            <a:ext cx="7429500" cy="2933700"/>
          </a:xfrm>
          <a:custGeom>
            <a:gdLst>
              <a:gd fmla="*/ 0 w 7429500" name="connsiteX0"/>
              <a:gd fmla="*/ 2933700 h 2933700" name="connsiteY0"/>
              <a:gd fmla="*/ 7429500 w 7429500" name="connsiteX1"/>
              <a:gd fmla="*/ 2933700 h 2933700" name="connsiteY1"/>
              <a:gd fmla="*/ 7391400 w 7429500" name="connsiteX2"/>
              <a:gd fmla="*/ 723900 h 2933700" name="connsiteY2"/>
              <a:gd fmla="*/ 3086100 w 7429500" name="connsiteX3"/>
              <a:gd fmla="*/ 0 h 2933700" name="connsiteY3"/>
              <a:gd fmla="*/ 0 w 7429500" name="connsiteX4"/>
              <a:gd fmla="*/ 2933700 h 2933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3700" w="7429500">
                <a:moveTo>
                  <a:pt x="0" y="2933700"/>
                </a:moveTo>
                <a:lnTo>
                  <a:pt x="7429500" y="2933700"/>
                </a:lnTo>
                <a:lnTo>
                  <a:pt x="7391400" y="723900"/>
                </a:lnTo>
                <a:lnTo>
                  <a:pt x="3086100" y="0"/>
                </a:lnTo>
                <a:lnTo>
                  <a:pt x="0" y="2933700"/>
                </a:lnTo>
                <a:close/>
              </a:path>
            </a:pathLst>
          </a:custGeom>
          <a:solidFill>
            <a:srgbClr val="E5007F"/>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rot="13214799">
            <a:off x="-882691" y="1506288"/>
            <a:ext cx="2861187" cy="243184"/>
          </a:xfrm>
          <a:prstGeom prst="triangle">
            <a:avLst>
              <a:gd fmla="val 75135" name="adj"/>
            </a:avLst>
          </a:pr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7126784">
            <a:off x="2982089" y="-384746"/>
            <a:ext cx="2861187" cy="436865"/>
          </a:xfrm>
          <a:prstGeom prst="triangle">
            <a:avLst>
              <a:gd fmla="val 75135" name="adj"/>
            </a:avLst>
          </a:pr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flipV="1" rot="20526996">
            <a:off x="4826483" y="3224764"/>
            <a:ext cx="1903804" cy="236162"/>
          </a:xfrm>
          <a:prstGeom prst="triangle">
            <a:avLst>
              <a:gd fmla="val 75135" name="adj"/>
            </a:avLst>
          </a:pr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flipV="1" rot="20526996">
            <a:off x="4469786" y="2586597"/>
            <a:ext cx="956186" cy="159792"/>
          </a:xfrm>
          <a:prstGeom prst="triangle">
            <a:avLst>
              <a:gd fmla="val 75135" name="adj"/>
            </a:avLst>
          </a:prstGeom>
          <a:solidFill>
            <a:schemeClr val="tx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flipV="1" rot="7241300">
            <a:off x="1065089" y="5039972"/>
            <a:ext cx="956186" cy="159792"/>
          </a:xfrm>
          <a:prstGeom prst="triangle">
            <a:avLst>
              <a:gd fmla="val 75135" name="adj"/>
            </a:avLst>
          </a:prstGeom>
          <a:solidFill>
            <a:srgbClr val="E5007F"/>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3654597">
            <a:off x="3250125" y="4831763"/>
            <a:ext cx="3335915" cy="709466"/>
          </a:xfrm>
          <a:prstGeom prst="triangle">
            <a:avLst>
              <a:gd fmla="val 75062" name="adj"/>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17449110">
            <a:off x="2269094" y="6296492"/>
            <a:ext cx="1740132" cy="709466"/>
          </a:xfrm>
          <a:prstGeom prst="triangle">
            <a:avLst>
              <a:gd fmla="val 75062" name="adj"/>
            </a:avLst>
          </a:prstGeom>
          <a:solidFill>
            <a:srgbClr val="E5007F"/>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flipV="1" rot="19576502">
            <a:off x="-2632031" y="5176601"/>
            <a:ext cx="4160641" cy="249582"/>
          </a:xfrm>
          <a:prstGeom prst="triangle">
            <a:avLst>
              <a:gd fmla="val 75062" name="adj"/>
            </a:avLst>
          </a:prstGeom>
          <a:solidFill>
            <a:srgbClr val="E5007F"/>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rot="7241300">
            <a:off x="1484543" y="6491099"/>
            <a:ext cx="956186" cy="159792"/>
          </a:xfrm>
          <a:prstGeom prst="triangle">
            <a:avLst>
              <a:gd fmla="val 75135" name="adj"/>
            </a:avLst>
          </a:prstGeom>
          <a:solidFill>
            <a:schemeClr val="tx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2321262" y="2461754"/>
            <a:ext cx="1299886" cy="1472352"/>
            <a:chOff x="4356097" y="1458254"/>
            <a:chExt cx="3479801" cy="3941494"/>
          </a:xfrm>
          <a:effectLst>
            <a:outerShdw algn="t" blurRad="50800" dir="5400000" dist="38100" rotWithShape="0">
              <a:prstClr val="black">
                <a:alpha val="40000"/>
              </a:prstClr>
            </a:outerShdw>
          </a:effectLst>
        </p:grpSpPr>
        <p:sp>
          <p:nvSpPr>
            <p:cNvPr id="18" name="Freeform 6"/>
            <p:cNvSpPr/>
            <p:nvPr/>
          </p:nvSpPr>
          <p:spPr bwMode="auto">
            <a:xfrm rot="16200000">
              <a:off x="4706109" y="2201917"/>
              <a:ext cx="2779780" cy="2454166"/>
            </a:xfrm>
            <a:custGeom>
              <a:gdLst>
                <a:gd fmla="*/ 878 w 1755" name="T0"/>
                <a:gd fmla="*/ 1 h 1549" name="T1"/>
                <a:gd fmla="*/ 1228 w 1755" name="T2"/>
                <a:gd fmla="*/ 1 h 1549" name="T3"/>
                <a:gd fmla="*/ 1318 w 1755" name="T4"/>
                <a:gd fmla="*/ 31 h 1549" name="T5"/>
                <a:gd fmla="*/ 1387 w 1755" name="T6"/>
                <a:gd fmla="*/ 110 h 1549" name="T7"/>
                <a:gd fmla="*/ 1716 w 1755" name="T8"/>
                <a:gd fmla="*/ 679 h 1549" name="T9"/>
                <a:gd fmla="*/ 1716 w 1755" name="T10"/>
                <a:gd fmla="*/ 871 h 1549" name="T11"/>
                <a:gd fmla="*/ 1381 w 1755" name="T12"/>
                <a:gd fmla="*/ 1450 h 1549" name="T13"/>
                <a:gd fmla="*/ 1262 w 1755" name="T14"/>
                <a:gd fmla="*/ 1547 h 1549" name="T15"/>
                <a:gd fmla="*/ 1242 w 1755" name="T16"/>
                <a:gd fmla="*/ 1549 h 1549" name="T17"/>
                <a:gd fmla="*/ 513 w 1755" name="T18"/>
                <a:gd fmla="*/ 1549 h 1549" name="T19"/>
                <a:gd fmla="*/ 403 w 1755" name="T20"/>
                <a:gd fmla="*/ 1488 h 1549" name="T21"/>
                <a:gd fmla="*/ 346 w 1755" name="T22"/>
                <a:gd fmla="*/ 1402 h 1549" name="T23"/>
                <a:gd fmla="*/ 35 w 1755" name="T24"/>
                <a:gd fmla="*/ 864 h 1549" name="T25"/>
                <a:gd fmla="*/ 34 w 1755" name="T26"/>
                <a:gd fmla="*/ 687 h 1549" name="T27"/>
                <a:gd fmla="*/ 378 w 1755" name="T28"/>
                <a:gd fmla="*/ 94 h 1549" name="T29"/>
                <a:gd fmla="*/ 493 w 1755" name="T30"/>
                <a:gd fmla="*/ 4 h 1549" name="T31"/>
                <a:gd fmla="*/ 514 w 1755" name="T32"/>
                <a:gd fmla="*/ 1 h 1549" name="T33"/>
                <a:gd fmla="*/ 878 w 1755" name="T34"/>
                <a:gd fmla="*/ 1 h 15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49" w="1754">
                  <a:moveTo>
                    <a:pt x="878" y="1"/>
                  </a:moveTo>
                  <a:cubicBezTo>
                    <a:pt x="995" y="1"/>
                    <a:pt x="1111" y="2"/>
                    <a:pt x="1228" y="1"/>
                  </a:cubicBezTo>
                  <a:cubicBezTo>
                    <a:pt x="1262" y="0"/>
                    <a:pt x="1291" y="11"/>
                    <a:pt x="1318" y="31"/>
                  </a:cubicBezTo>
                  <a:cubicBezTo>
                    <a:pt x="1347" y="52"/>
                    <a:pt x="1369" y="79"/>
                    <a:pt x="1387" y="110"/>
                  </a:cubicBezTo>
                  <a:cubicBezTo>
                    <a:pt x="1496" y="300"/>
                    <a:pt x="1605" y="490"/>
                    <a:pt x="1716" y="679"/>
                  </a:cubicBezTo>
                  <a:cubicBezTo>
                    <a:pt x="1755" y="744"/>
                    <a:pt x="1755" y="805"/>
                    <a:pt x="1716" y="871"/>
                  </a:cubicBezTo>
                  <a:cubicBezTo>
                    <a:pt x="1603" y="1063"/>
                    <a:pt x="1493" y="1257"/>
                    <a:pt x="1381" y="1450"/>
                  </a:cubicBezTo>
                  <a:cubicBezTo>
                    <a:pt x="1354" y="1497"/>
                    <a:pt x="1315" y="1531"/>
                    <a:pt x="1262" y="1547"/>
                  </a:cubicBezTo>
                  <a:cubicBezTo>
                    <a:pt x="1256" y="1548"/>
                    <a:pt x="1249" y="1549"/>
                    <a:pt x="1242" y="1549"/>
                  </a:cubicBezTo>
                  <a:cubicBezTo>
                    <a:pt x="999" y="1549"/>
                    <a:pt x="756" y="1549"/>
                    <a:pt x="513" y="1549"/>
                  </a:cubicBezTo>
                  <a:cubicBezTo>
                    <a:pt x="466" y="1549"/>
                    <a:pt x="431" y="1521"/>
                    <a:pt x="403" y="1488"/>
                  </a:cubicBezTo>
                  <a:cubicBezTo>
                    <a:pt x="380" y="1462"/>
                    <a:pt x="363" y="1432"/>
                    <a:pt x="346" y="1402"/>
                  </a:cubicBezTo>
                  <a:cubicBezTo>
                    <a:pt x="242" y="1223"/>
                    <a:pt x="139" y="1043"/>
                    <a:pt x="35" y="864"/>
                  </a:cubicBezTo>
                  <a:cubicBezTo>
                    <a:pt x="0" y="804"/>
                    <a:pt x="0" y="746"/>
                    <a:pt x="34" y="687"/>
                  </a:cubicBezTo>
                  <a:cubicBezTo>
                    <a:pt x="149" y="489"/>
                    <a:pt x="263" y="291"/>
                    <a:pt x="378" y="94"/>
                  </a:cubicBezTo>
                  <a:cubicBezTo>
                    <a:pt x="404" y="49"/>
                    <a:pt x="442" y="18"/>
                    <a:pt x="493" y="4"/>
                  </a:cubicBezTo>
                  <a:cubicBezTo>
                    <a:pt x="500" y="2"/>
                    <a:pt x="507" y="1"/>
                    <a:pt x="514" y="1"/>
                  </a:cubicBezTo>
                  <a:cubicBezTo>
                    <a:pt x="635" y="1"/>
                    <a:pt x="757" y="1"/>
                    <a:pt x="878"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6"/>
            <p:cNvSpPr/>
            <p:nvPr/>
          </p:nvSpPr>
          <p:spPr bwMode="auto">
            <a:xfrm rot="16200000">
              <a:off x="4125251" y="1689100"/>
              <a:ext cx="3941494" cy="3479801"/>
            </a:xfrm>
            <a:custGeom>
              <a:gdLst>
                <a:gd fmla="*/ 878 w 1755" name="T0"/>
                <a:gd fmla="*/ 1 h 1549" name="T1"/>
                <a:gd fmla="*/ 1228 w 1755" name="T2"/>
                <a:gd fmla="*/ 1 h 1549" name="T3"/>
                <a:gd fmla="*/ 1318 w 1755" name="T4"/>
                <a:gd fmla="*/ 31 h 1549" name="T5"/>
                <a:gd fmla="*/ 1387 w 1755" name="T6"/>
                <a:gd fmla="*/ 110 h 1549" name="T7"/>
                <a:gd fmla="*/ 1716 w 1755" name="T8"/>
                <a:gd fmla="*/ 679 h 1549" name="T9"/>
                <a:gd fmla="*/ 1716 w 1755" name="T10"/>
                <a:gd fmla="*/ 871 h 1549" name="T11"/>
                <a:gd fmla="*/ 1381 w 1755" name="T12"/>
                <a:gd fmla="*/ 1450 h 1549" name="T13"/>
                <a:gd fmla="*/ 1262 w 1755" name="T14"/>
                <a:gd fmla="*/ 1547 h 1549" name="T15"/>
                <a:gd fmla="*/ 1242 w 1755" name="T16"/>
                <a:gd fmla="*/ 1549 h 1549" name="T17"/>
                <a:gd fmla="*/ 513 w 1755" name="T18"/>
                <a:gd fmla="*/ 1549 h 1549" name="T19"/>
                <a:gd fmla="*/ 403 w 1755" name="T20"/>
                <a:gd fmla="*/ 1488 h 1549" name="T21"/>
                <a:gd fmla="*/ 346 w 1755" name="T22"/>
                <a:gd fmla="*/ 1402 h 1549" name="T23"/>
                <a:gd fmla="*/ 35 w 1755" name="T24"/>
                <a:gd fmla="*/ 864 h 1549" name="T25"/>
                <a:gd fmla="*/ 34 w 1755" name="T26"/>
                <a:gd fmla="*/ 687 h 1549" name="T27"/>
                <a:gd fmla="*/ 378 w 1755" name="T28"/>
                <a:gd fmla="*/ 94 h 1549" name="T29"/>
                <a:gd fmla="*/ 493 w 1755" name="T30"/>
                <a:gd fmla="*/ 4 h 1549" name="T31"/>
                <a:gd fmla="*/ 514 w 1755" name="T32"/>
                <a:gd fmla="*/ 1 h 1549" name="T33"/>
                <a:gd fmla="*/ 878 w 1755" name="T34"/>
                <a:gd fmla="*/ 1 h 15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49" w="1754">
                  <a:moveTo>
                    <a:pt x="878" y="1"/>
                  </a:moveTo>
                  <a:cubicBezTo>
                    <a:pt x="995" y="1"/>
                    <a:pt x="1111" y="2"/>
                    <a:pt x="1228" y="1"/>
                  </a:cubicBezTo>
                  <a:cubicBezTo>
                    <a:pt x="1262" y="0"/>
                    <a:pt x="1291" y="11"/>
                    <a:pt x="1318" y="31"/>
                  </a:cubicBezTo>
                  <a:cubicBezTo>
                    <a:pt x="1347" y="52"/>
                    <a:pt x="1369" y="79"/>
                    <a:pt x="1387" y="110"/>
                  </a:cubicBezTo>
                  <a:cubicBezTo>
                    <a:pt x="1496" y="300"/>
                    <a:pt x="1605" y="490"/>
                    <a:pt x="1716" y="679"/>
                  </a:cubicBezTo>
                  <a:cubicBezTo>
                    <a:pt x="1755" y="744"/>
                    <a:pt x="1755" y="805"/>
                    <a:pt x="1716" y="871"/>
                  </a:cubicBezTo>
                  <a:cubicBezTo>
                    <a:pt x="1603" y="1063"/>
                    <a:pt x="1493" y="1257"/>
                    <a:pt x="1381" y="1450"/>
                  </a:cubicBezTo>
                  <a:cubicBezTo>
                    <a:pt x="1354" y="1497"/>
                    <a:pt x="1315" y="1531"/>
                    <a:pt x="1262" y="1547"/>
                  </a:cubicBezTo>
                  <a:cubicBezTo>
                    <a:pt x="1256" y="1548"/>
                    <a:pt x="1249" y="1549"/>
                    <a:pt x="1242" y="1549"/>
                  </a:cubicBezTo>
                  <a:cubicBezTo>
                    <a:pt x="999" y="1549"/>
                    <a:pt x="756" y="1549"/>
                    <a:pt x="513" y="1549"/>
                  </a:cubicBezTo>
                  <a:cubicBezTo>
                    <a:pt x="466" y="1549"/>
                    <a:pt x="431" y="1521"/>
                    <a:pt x="403" y="1488"/>
                  </a:cubicBezTo>
                  <a:cubicBezTo>
                    <a:pt x="380" y="1462"/>
                    <a:pt x="363" y="1432"/>
                    <a:pt x="346" y="1402"/>
                  </a:cubicBezTo>
                  <a:cubicBezTo>
                    <a:pt x="242" y="1223"/>
                    <a:pt x="139" y="1043"/>
                    <a:pt x="35" y="864"/>
                  </a:cubicBezTo>
                  <a:cubicBezTo>
                    <a:pt x="0" y="804"/>
                    <a:pt x="0" y="746"/>
                    <a:pt x="34" y="687"/>
                  </a:cubicBezTo>
                  <a:cubicBezTo>
                    <a:pt x="149" y="489"/>
                    <a:pt x="263" y="291"/>
                    <a:pt x="378" y="94"/>
                  </a:cubicBezTo>
                  <a:cubicBezTo>
                    <a:pt x="404" y="49"/>
                    <a:pt x="442" y="18"/>
                    <a:pt x="493" y="4"/>
                  </a:cubicBezTo>
                  <a:cubicBezTo>
                    <a:pt x="500" y="2"/>
                    <a:pt x="507" y="1"/>
                    <a:pt x="514" y="1"/>
                  </a:cubicBezTo>
                  <a:cubicBezTo>
                    <a:pt x="635" y="1"/>
                    <a:pt x="757" y="1"/>
                    <a:pt x="878" y="1"/>
                  </a:cubicBezTo>
                  <a:close/>
                </a:path>
              </a:pathLst>
            </a:custGeom>
            <a:noFill/>
            <a:ln w="28575">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grpSp>
          <p:nvGrpSpPr>
            <p:cNvPr id="20" name="组合 19"/>
            <p:cNvGrpSpPr/>
            <p:nvPr/>
          </p:nvGrpSpPr>
          <p:grpSpPr>
            <a:xfrm>
              <a:off x="5397499" y="2907800"/>
              <a:ext cx="1313189" cy="1345975"/>
              <a:chOff x="5241925" y="2803025"/>
              <a:chExt cx="1673225" cy="1715000"/>
            </a:xfrm>
            <a:solidFill>
              <a:schemeClr val="bg1"/>
            </a:solidFill>
          </p:grpSpPr>
          <p:sp>
            <p:nvSpPr>
              <p:cNvPr id="22" name="直角三角形 21"/>
              <p:cNvSpPr/>
              <p:nvPr/>
            </p:nvSpPr>
            <p:spPr>
              <a:xfrm flipH="1" flipV="1">
                <a:off x="5241925" y="2803025"/>
                <a:ext cx="864300" cy="1080000"/>
              </a:xfrm>
              <a:prstGeom prst="rtTriangl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直角三角形 22"/>
              <p:cNvSpPr/>
              <p:nvPr/>
            </p:nvSpPr>
            <p:spPr>
              <a:xfrm flipV="1">
                <a:off x="6153150" y="2803025"/>
                <a:ext cx="762000" cy="1715000"/>
              </a:xfrm>
              <a:prstGeom prst="rtTriangl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平行四边形 20"/>
            <p:cNvSpPr/>
            <p:nvPr/>
          </p:nvSpPr>
          <p:spPr>
            <a:xfrm rot="2227037">
              <a:off x="6885752" y="4153367"/>
              <a:ext cx="478268" cy="483379"/>
            </a:xfrm>
            <a:prstGeom prst="parallelogram">
              <a:avLst>
                <a:gd fmla="val 42198" name="adj"/>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文本框 23"/>
          <p:cNvSpPr txBox="1"/>
          <p:nvPr/>
        </p:nvSpPr>
        <p:spPr>
          <a:xfrm>
            <a:off x="7110881" y="2192112"/>
            <a:ext cx="4501487" cy="1097280"/>
          </a:xfrm>
          <a:prstGeom prst="rect">
            <a:avLst/>
          </a:prstGeom>
          <a:noFill/>
        </p:spPr>
        <p:txBody>
          <a:bodyPr rtlCol="0" wrap="square">
            <a:spAutoFit/>
          </a:bodyPr>
          <a:lstStyle/>
          <a:p>
            <a:r>
              <a:rPr altLang="zh-CN" b="1" lang="en-US" smtClean="0" spc="600" sz="6600">
                <a:solidFill>
                  <a:sysClr lastClr="000000" val="windowText"/>
                </a:solidFill>
                <a:effectLst>
                  <a:outerShdw algn="t" blurRad="50800" dir="5400000" dist="38100" rotWithShape="0">
                    <a:prstClr val="black">
                      <a:alpha val="40000"/>
                    </a:prstClr>
                  </a:outerShdw>
                </a:effectLst>
                <a:latin charset="-122" panose="020b0503020204020204" pitchFamily="34" typeface="微软雅黑"/>
                <a:ea charset="-122" panose="020b0503020204020204" pitchFamily="34" typeface="微软雅黑"/>
              </a:rPr>
              <a:t>THANKS</a:t>
            </a:r>
          </a:p>
        </p:txBody>
      </p:sp>
      <p:sp>
        <p:nvSpPr>
          <p:cNvPr id="25" name="矩形 24"/>
          <p:cNvSpPr/>
          <p:nvPr/>
        </p:nvSpPr>
        <p:spPr>
          <a:xfrm>
            <a:off x="7384889" y="3124546"/>
            <a:ext cx="3967431" cy="365760"/>
          </a:xfrm>
          <a:prstGeom prst="rect">
            <a:avLst/>
          </a:prstGeom>
        </p:spPr>
        <p:txBody>
          <a:bodyPr wrap="none">
            <a:spAutoFit/>
          </a:bodyPr>
          <a:lstStyle/>
          <a:p>
            <a:r>
              <a:rPr altLang="zh-CN" lang="en-US" spc="600">
                <a:solidFill>
                  <a:sysClr lastClr="000000" val="windowText"/>
                </a:solidFill>
                <a:latin typeface="+mn-ea"/>
              </a:rPr>
              <a:t>FOR YOUR WATCHING</a:t>
            </a:r>
          </a:p>
        </p:txBody>
      </p:sp>
    </p:spTree>
    <p:extLst>
      <p:ext uri="{BB962C8B-B14F-4D97-AF65-F5344CB8AC3E}">
        <p14:creationId val="317586117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6172200" cy="6858000"/>
          </a:xfrm>
          <a:prstGeom prst="rect">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287361" y="2074283"/>
            <a:ext cx="3975100" cy="2621280"/>
          </a:xfrm>
          <a:prstGeom prst="rect">
            <a:avLst/>
          </a:prstGeom>
          <a:noFill/>
        </p:spPr>
        <p:txBody>
          <a:bodyPr rtlCol="0" wrap="square">
            <a:spAutoFit/>
          </a:bodyPr>
          <a:lstStyle/>
          <a:p>
            <a:r>
              <a:rPr altLang="zh-CN" b="1" lang="en-US" smtClean="0" sz="16600">
                <a:solidFill>
                  <a:schemeClr val="bg1"/>
                </a:solidFill>
                <a:effectLst>
                  <a:outerShdw algn="t" blurRad="50800" dir="5400000" dist="38100" rotWithShape="0">
                    <a:prstClr val="black">
                      <a:alpha val="40000"/>
                    </a:prstClr>
                  </a:outerShdw>
                </a:effectLst>
              </a:rPr>
              <a:t>QIA</a:t>
            </a:r>
          </a:p>
        </p:txBody>
      </p:sp>
      <p:sp>
        <p:nvSpPr>
          <p:cNvPr id="6" name="文本框 5"/>
          <p:cNvSpPr txBox="1"/>
          <p:nvPr/>
        </p:nvSpPr>
        <p:spPr>
          <a:xfrm>
            <a:off x="6056085" y="2074283"/>
            <a:ext cx="4742543" cy="2621280"/>
          </a:xfrm>
          <a:prstGeom prst="rect">
            <a:avLst/>
          </a:prstGeom>
          <a:noFill/>
        </p:spPr>
        <p:txBody>
          <a:bodyPr rtlCol="0" wrap="square">
            <a:spAutoFit/>
          </a:bodyPr>
          <a:lstStyle/>
          <a:p>
            <a:r>
              <a:rPr altLang="zh-CN" b="1" lang="en-US" smtClean="0" sz="16600">
                <a:effectLst>
                  <a:outerShdw algn="t" blurRad="50800" dir="5400000" dist="38100" rotWithShape="0">
                    <a:prstClr val="black">
                      <a:alpha val="40000"/>
                    </a:prstClr>
                  </a:outerShdw>
                </a:effectLst>
              </a:rPr>
              <a:t>NYU</a:t>
            </a:r>
          </a:p>
        </p:txBody>
      </p:sp>
      <p:sp>
        <p:nvSpPr>
          <p:cNvPr id="7" name="矩形 6"/>
          <p:cNvSpPr/>
          <p:nvPr/>
        </p:nvSpPr>
        <p:spPr>
          <a:xfrm>
            <a:off x="2813886" y="4648171"/>
            <a:ext cx="6840000" cy="579120"/>
          </a:xfrm>
          <a:prstGeom prst="rect">
            <a:avLst/>
          </a:prstGeom>
        </p:spPr>
        <p:txBody>
          <a:bodyPr wrap="square">
            <a:spAutoFit/>
          </a:bodyPr>
          <a:lstStyle/>
          <a:p>
            <a:pPr algn="ctr"/>
            <a:r>
              <a:rPr altLang="zh-CN" lang="en-US" smtClean="0" spc="300" sz="800">
                <a:solidFill>
                  <a:schemeClr val="tx1">
                    <a:lumMod val="85000"/>
                    <a:lumOff val="15000"/>
                  </a:schemeClr>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val="370430782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任意多边形 8"/>
          <p:cNvSpPr/>
          <p:nvPr/>
        </p:nvSpPr>
        <p:spPr>
          <a:xfrm>
            <a:off x="5581650" y="2251075"/>
            <a:ext cx="1028700" cy="4606925"/>
          </a:xfrm>
          <a:custGeom>
            <a:gdLst>
              <a:gd fmla="*/ 317500 w 1028700" name="connsiteX0"/>
              <a:gd fmla="*/ 0 h 4606925" name="connsiteY0"/>
              <a:gd fmla="*/ 1028700 w 1028700" name="connsiteX1"/>
              <a:gd fmla="*/ 4606925 h 4606925" name="connsiteY1"/>
              <a:gd fmla="*/ 0 w 1028700" name="connsiteX2"/>
              <a:gd fmla="*/ 4597400 h 4606925" name="connsiteY2"/>
              <a:gd fmla="*/ 317500 w 1028700" name="connsiteX3"/>
              <a:gd fmla="*/ 0 h 4606925" name="connsiteY3"/>
            </a:gdLst>
            <a:cxnLst>
              <a:cxn ang="0">
                <a:pos x="connsiteX0" y="connsiteY0"/>
              </a:cxn>
              <a:cxn ang="0">
                <a:pos x="connsiteX1" y="connsiteY1"/>
              </a:cxn>
              <a:cxn ang="0">
                <a:pos x="connsiteX2" y="connsiteY2"/>
              </a:cxn>
              <a:cxn ang="0">
                <a:pos x="connsiteX3" y="connsiteY3"/>
              </a:cxn>
            </a:cxnLst>
            <a:rect b="b" l="l" r="r" t="t"/>
            <a:pathLst>
              <a:path h="4606925" w="1028700">
                <a:moveTo>
                  <a:pt x="317500" y="0"/>
                </a:moveTo>
                <a:lnTo>
                  <a:pt x="1028700" y="4606925"/>
                </a:lnTo>
                <a:lnTo>
                  <a:pt x="0" y="4597400"/>
                </a:lnTo>
                <a:lnTo>
                  <a:pt x="317500" y="0"/>
                </a:lnTo>
                <a:close/>
              </a:path>
            </a:pathLst>
          </a:cu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7626" y="-19050"/>
            <a:ext cx="5962651" cy="6877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2933700" y="-38100"/>
            <a:ext cx="3771900" cy="2362200"/>
          </a:xfrm>
          <a:custGeom>
            <a:gdLst>
              <a:gd fmla="*/ 0 w 3771900" name="connsiteX0"/>
              <a:gd fmla="*/ 0 h 2362200" name="connsiteY0"/>
              <a:gd fmla="*/ 3771900 w 3771900" name="connsiteX1"/>
              <a:gd fmla="*/ 0 h 2362200" name="connsiteY1"/>
              <a:gd fmla="*/ 2971800 w 3771900" name="connsiteX2"/>
              <a:gd fmla="*/ 2362200 h 2362200" name="connsiteY2"/>
              <a:gd fmla="*/ 0 w 3771900" name="connsiteX3"/>
              <a:gd fmla="*/ 0 h 2362200" name="connsiteY3"/>
            </a:gdLst>
            <a:cxnLst>
              <a:cxn ang="0">
                <a:pos x="connsiteX0" y="connsiteY0"/>
              </a:cxn>
              <a:cxn ang="0">
                <a:pos x="connsiteX1" y="connsiteY1"/>
              </a:cxn>
              <a:cxn ang="0">
                <a:pos x="connsiteX2" y="connsiteY2"/>
              </a:cxn>
              <a:cxn ang="0">
                <a:pos x="connsiteX3" y="connsiteY3"/>
              </a:cxn>
            </a:cxnLst>
            <a:rect b="b" l="l" r="r" t="t"/>
            <a:pathLst>
              <a:path h="2362200" w="3771900">
                <a:moveTo>
                  <a:pt x="0" y="0"/>
                </a:moveTo>
                <a:lnTo>
                  <a:pt x="3771900" y="0"/>
                </a:lnTo>
                <a:lnTo>
                  <a:pt x="2971800" y="2362200"/>
                </a:lnTo>
                <a:lnTo>
                  <a:pt x="0" y="0"/>
                </a:lnTo>
                <a:close/>
              </a:path>
            </a:pathLst>
          </a:custGeom>
          <a:solidFill>
            <a:srgbClr val="E500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a:off x="6313714" y="0"/>
            <a:ext cx="3018972" cy="1436914"/>
          </a:xfrm>
          <a:prstGeom prst="parallelogram">
            <a:avLst>
              <a:gd fmla="val 32071" name="adj"/>
            </a:avLst>
          </a:prstGeom>
          <a:blipFill>
            <a:blip r:embed="rId2">
              <a:grayscl/>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平行四边形 6"/>
          <p:cNvSpPr/>
          <p:nvPr/>
        </p:nvSpPr>
        <p:spPr>
          <a:xfrm>
            <a:off x="8977084" y="0"/>
            <a:ext cx="3672115" cy="1436914"/>
          </a:xfrm>
          <a:prstGeom prst="parallelogram">
            <a:avLst>
              <a:gd fmla="val 32071" name="adj"/>
            </a:avLst>
          </a:prstGeom>
          <a:blipFill>
            <a:blip r:embed="rId3">
              <a:grayscl/>
            </a:blip>
            <a:stretch>
              <a:fillRect/>
            </a:stretch>
          </a:blip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24685" y="479703"/>
            <a:ext cx="4726305" cy="822960"/>
          </a:xfrm>
          <a:prstGeom prst="rect">
            <a:avLst/>
          </a:prstGeom>
        </p:spPr>
        <p:txBody>
          <a:bodyPr wrap="none">
            <a:spAutoFit/>
          </a:bodyPr>
          <a:lstStyle/>
          <a:p>
            <a:r>
              <a:rPr altLang="zh-CN" b="1" lang="en-US" sz="4800">
                <a:solidFill>
                  <a:schemeClr val="bg1"/>
                </a:solidFill>
              </a:rPr>
              <a:t>ADD TITLE HERE</a:t>
            </a:r>
          </a:p>
        </p:txBody>
      </p:sp>
      <p:sp>
        <p:nvSpPr>
          <p:cNvPr id="10" name="矩形 9"/>
          <p:cNvSpPr/>
          <p:nvPr/>
        </p:nvSpPr>
        <p:spPr>
          <a:xfrm>
            <a:off x="450085" y="1275066"/>
            <a:ext cx="4696260" cy="259080"/>
          </a:xfrm>
          <a:prstGeom prst="rect">
            <a:avLst/>
          </a:prstGeom>
        </p:spPr>
        <p:txBody>
          <a:bodyPr wrap="square">
            <a:spAutoFit/>
          </a:bodyPr>
          <a:lstStyle/>
          <a:p>
            <a:pPr algn="just"/>
            <a:r>
              <a:rPr altLang="zh-CN" lang="en-US" smtClean="0" spc="300" sz="1100">
                <a:solidFill>
                  <a:schemeClr val="bg1"/>
                </a:solidFill>
                <a:latin charset="-122" pitchFamily="50" typeface="造字工房悦黑体验版纤细体"/>
                <a:ea charset="-122" pitchFamily="50" typeface="造字工房悦黑体验版纤细体"/>
              </a:rPr>
              <a:t>COPY OR WRITE YOUR TEXT AND PASTE IT HERE</a:t>
            </a:r>
          </a:p>
        </p:txBody>
      </p:sp>
      <p:sp>
        <p:nvSpPr>
          <p:cNvPr id="11" name="矩形 10"/>
          <p:cNvSpPr/>
          <p:nvPr/>
        </p:nvSpPr>
        <p:spPr>
          <a:xfrm>
            <a:off x="503618" y="2338413"/>
            <a:ext cx="4528757" cy="3931919"/>
          </a:xfrm>
          <a:prstGeom prst="rect">
            <a:avLst/>
          </a:prstGeom>
        </p:spPr>
        <p:txBody>
          <a:bodyPr wrap="square">
            <a:spAutoFit/>
          </a:bodyPr>
          <a:lstStyle/>
          <a:p>
            <a:pPr algn="just">
              <a:lnSpc>
                <a:spcPct val="150000"/>
              </a:lnSpc>
            </a:pPr>
            <a:r>
              <a:rPr altLang="zh-CN" lang="en-US" smtClean="0" spc="300" sz="800">
                <a:solidFill>
                  <a:schemeClr val="bg1"/>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 Qianyu ppt attention in the demonstration of the template design and production, beautify, insisted on because of the love, so attention of the design concept, the pursuit of beauty and practical combination of, love life, love the design. Qianyu ppt attention in the demonstration of the template design and production, beautify, insisted on because of the love, so attention of the design concept, the pursuit of beauty and practical combination of, love life, love the design. Qianyu ppt attention in the demonstration of the template design and production, beautify, insisted on because of the love, so attention of the design concept, the pursuit of beauty and practical combination of, love life, love the design</a:t>
            </a:r>
          </a:p>
        </p:txBody>
      </p:sp>
      <p:grpSp>
        <p:nvGrpSpPr>
          <p:cNvPr id="18" name="组合 17"/>
          <p:cNvGrpSpPr/>
          <p:nvPr/>
        </p:nvGrpSpPr>
        <p:grpSpPr>
          <a:xfrm>
            <a:off x="6949440" y="2580800"/>
            <a:ext cx="1230630" cy="485775"/>
            <a:chOff x="6892290" y="2847500"/>
            <a:chExt cx="1230630" cy="485775"/>
          </a:xfrm>
          <a:effectLst>
            <a:outerShdw algn="tl" blurRad="50800" dir="2700000" dist="38100" rotWithShape="0">
              <a:prstClr val="black">
                <a:alpha val="40000"/>
              </a:prstClr>
            </a:outerShdw>
          </a:effectLst>
        </p:grpSpPr>
        <p:sp>
          <p:nvSpPr>
            <p:cNvPr id="17" name="平行四边形 16"/>
            <p:cNvSpPr/>
            <p:nvPr/>
          </p:nvSpPr>
          <p:spPr>
            <a:xfrm>
              <a:off x="6892290" y="2847500"/>
              <a:ext cx="1230630" cy="485775"/>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949601" y="2921110"/>
              <a:ext cx="1105217" cy="335280"/>
            </a:xfrm>
            <a:prstGeom prst="rect">
              <a:avLst/>
            </a:prstGeom>
          </p:spPr>
          <p:txBody>
            <a:bodyPr wrap="none">
              <a:spAutoFit/>
            </a:bodyPr>
            <a:lstStyle/>
            <a:p>
              <a:r>
                <a:rPr altLang="zh-CN" lang="en-US" sz="1600">
                  <a:solidFill>
                    <a:schemeClr val="bg1"/>
                  </a:solidFill>
                </a:rPr>
                <a:t>PART ONE</a:t>
              </a:r>
            </a:p>
          </p:txBody>
        </p:sp>
      </p:grpSp>
      <p:grpSp>
        <p:nvGrpSpPr>
          <p:cNvPr id="19" name="组合 18"/>
          <p:cNvGrpSpPr/>
          <p:nvPr/>
        </p:nvGrpSpPr>
        <p:grpSpPr>
          <a:xfrm>
            <a:off x="6751480" y="4141352"/>
            <a:ext cx="1230630" cy="485775"/>
            <a:chOff x="6892290" y="2847500"/>
            <a:chExt cx="1230630" cy="485775"/>
          </a:xfrm>
          <a:effectLst>
            <a:outerShdw algn="tl" blurRad="50800" dir="2700000" dist="38100" rotWithShape="0">
              <a:prstClr val="black">
                <a:alpha val="40000"/>
              </a:prstClr>
            </a:outerShdw>
          </a:effectLst>
        </p:grpSpPr>
        <p:sp>
          <p:nvSpPr>
            <p:cNvPr id="20" name="平行四边形 19"/>
            <p:cNvSpPr/>
            <p:nvPr/>
          </p:nvSpPr>
          <p:spPr>
            <a:xfrm>
              <a:off x="6892290" y="2847500"/>
              <a:ext cx="1230630" cy="485775"/>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949601" y="2921110"/>
              <a:ext cx="1146492" cy="335280"/>
            </a:xfrm>
            <a:prstGeom prst="rect">
              <a:avLst/>
            </a:prstGeom>
          </p:spPr>
          <p:txBody>
            <a:bodyPr wrap="none">
              <a:spAutoFit/>
            </a:bodyPr>
            <a:lstStyle/>
            <a:p>
              <a:r>
                <a:rPr altLang="zh-CN" lang="en-US" sz="1600">
                  <a:solidFill>
                    <a:schemeClr val="bg1"/>
                  </a:solidFill>
                </a:rPr>
                <a:t>PART TWO</a:t>
              </a:r>
            </a:p>
          </p:txBody>
        </p:sp>
      </p:grpSp>
      <p:sp>
        <p:nvSpPr>
          <p:cNvPr id="22" name="矩形 21"/>
          <p:cNvSpPr/>
          <p:nvPr/>
        </p:nvSpPr>
        <p:spPr>
          <a:xfrm>
            <a:off x="6853619" y="3182572"/>
            <a:ext cx="4199761" cy="822960"/>
          </a:xfrm>
          <a:prstGeom prst="rect">
            <a:avLst/>
          </a:prstGeom>
        </p:spPr>
        <p:txBody>
          <a:bodyPr wrap="square">
            <a:spAutoFit/>
          </a:bodyPr>
          <a:lstStyle/>
          <a:p>
            <a:pPr algn="just"/>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23" name="矩形 22"/>
          <p:cNvSpPr/>
          <p:nvPr/>
        </p:nvSpPr>
        <p:spPr>
          <a:xfrm>
            <a:off x="6762750" y="4742504"/>
            <a:ext cx="4199761" cy="822960"/>
          </a:xfrm>
          <a:prstGeom prst="rect">
            <a:avLst/>
          </a:prstGeom>
        </p:spPr>
        <p:txBody>
          <a:bodyPr wrap="square">
            <a:spAutoFit/>
          </a:bodyPr>
          <a:lstStyle/>
          <a:p>
            <a:pPr algn="just"/>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val="3851697109"/>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flipV="1">
            <a:off x="-29498" y="0"/>
            <a:ext cx="18215897" cy="6839047"/>
          </a:xfrm>
          <a:prstGeom prst="rtTriangle">
            <a:avLst/>
          </a:prstGeom>
          <a:solidFill>
            <a:srgbClr val="E500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58994" y="-29497"/>
            <a:ext cx="5751180" cy="4866968"/>
          </a:xfrm>
          <a:custGeom>
            <a:gdLst>
              <a:gd fmla="*/ 0 w 5751180" name="connsiteX0"/>
              <a:gd fmla="*/ 0 h 4866968" name="connsiteY0"/>
              <a:gd fmla="*/ 0 w 5751180" name="connsiteX1"/>
              <a:gd fmla="*/ 4866968 h 4866968" name="connsiteY1"/>
              <a:gd fmla="*/ 5751180 w 5751180" name="connsiteX2"/>
              <a:gd fmla="*/ 3720946 h 4866968" name="connsiteY2"/>
              <a:gd fmla="*/ 4808958 w 5751180" name="connsiteX3"/>
              <a:gd fmla="*/ 11307 h 4866968" name="connsiteY3"/>
              <a:gd fmla="*/ 0 w 5751180" name="connsiteX4"/>
              <a:gd fmla="*/ 0 h 48669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66968" w="5751180">
                <a:moveTo>
                  <a:pt x="0" y="0"/>
                </a:moveTo>
                <a:lnTo>
                  <a:pt x="0" y="4866968"/>
                </a:lnTo>
                <a:lnTo>
                  <a:pt x="5751180" y="3720946"/>
                </a:lnTo>
                <a:lnTo>
                  <a:pt x="4808958" y="11307"/>
                </a:lnTo>
                <a:lnTo>
                  <a:pt x="0" y="0"/>
                </a:lnTo>
                <a:close/>
              </a:path>
            </a:pathLst>
          </a:custGeom>
          <a:blipFill>
            <a:blip r:embed="rId2">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29497" y="3687097"/>
            <a:ext cx="9615949" cy="3196098"/>
          </a:xfrm>
          <a:custGeom>
            <a:gdLst>
              <a:gd fmla="*/ 0 w 9615949" name="connsiteX0"/>
              <a:gd fmla="*/ 1002890 h 3196098" name="connsiteY0"/>
              <a:gd fmla="*/ 1844 w 9615949" name="connsiteX1"/>
              <a:gd fmla="*/ 3196098 h 3196098" name="connsiteY1"/>
              <a:gd fmla="*/ 9615949 w 9615949" name="connsiteX2"/>
              <a:gd fmla="*/ 3156155 h 3196098" name="connsiteY2"/>
              <a:gd fmla="*/ 5722374 w 9615949" name="connsiteX3"/>
              <a:gd fmla="*/ 0 h 3196098" name="connsiteY3"/>
              <a:gd fmla="*/ 0 w 9615949" name="connsiteX4"/>
              <a:gd fmla="*/ 1002890 h 31960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96098" w="9615949">
                <a:moveTo>
                  <a:pt x="0" y="1002890"/>
                </a:moveTo>
                <a:cubicBezTo>
                  <a:pt x="615" y="1733959"/>
                  <a:pt x="1229" y="2465029"/>
                  <a:pt x="1844" y="3196098"/>
                </a:cubicBezTo>
                <a:lnTo>
                  <a:pt x="9615949" y="3156155"/>
                </a:lnTo>
                <a:lnTo>
                  <a:pt x="5722374" y="0"/>
                </a:lnTo>
                <a:lnTo>
                  <a:pt x="0" y="1002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89786" y="5221961"/>
            <a:ext cx="4348914" cy="1188720"/>
          </a:xfrm>
          <a:prstGeom prst="rect">
            <a:avLst/>
          </a:prstGeom>
        </p:spPr>
        <p:txBody>
          <a:bodyPr wrap="square">
            <a:spAutoFit/>
          </a:bodyPr>
          <a:lstStyle/>
          <a:p>
            <a:pPr>
              <a:lnSpc>
                <a:spcPct val="150000"/>
              </a:lnSpc>
            </a:pPr>
            <a:r>
              <a:rPr altLang="zh-CN" lang="en-US" smtClean="0" spc="300" sz="800">
                <a:solidFill>
                  <a:schemeClr val="bg1"/>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3" name="文本框 2"/>
          <p:cNvSpPr txBox="1"/>
          <p:nvPr/>
        </p:nvSpPr>
        <p:spPr>
          <a:xfrm>
            <a:off x="9459451" y="3483897"/>
            <a:ext cx="2300748" cy="1554480"/>
          </a:xfrm>
          <a:prstGeom prst="rect">
            <a:avLst/>
          </a:prstGeom>
          <a:noFill/>
        </p:spPr>
        <p:txBody>
          <a:bodyPr rtlCol="0" wrap="square">
            <a:spAutoFit/>
          </a:bodyPr>
          <a:lstStyle/>
          <a:p>
            <a:r>
              <a:rPr altLang="zh-CN" b="1" lang="en-US" smtClean="0" spc="600" sz="4800"/>
              <a:t>1.54KM</a:t>
            </a:r>
          </a:p>
        </p:txBody>
      </p:sp>
      <p:sp>
        <p:nvSpPr>
          <p:cNvPr id="9" name="矩形 8"/>
          <p:cNvSpPr/>
          <p:nvPr/>
        </p:nvSpPr>
        <p:spPr>
          <a:xfrm>
            <a:off x="8975472" y="4256289"/>
            <a:ext cx="3218700" cy="243840"/>
          </a:xfrm>
          <a:prstGeom prst="rect">
            <a:avLst/>
          </a:prstGeom>
        </p:spPr>
        <p:txBody>
          <a:bodyPr wrap="square">
            <a:spAutoFit/>
          </a:bodyPr>
          <a:lstStyle/>
          <a:p>
            <a:pPr algn="just"/>
            <a:r>
              <a:rPr altLang="zh-CN" lang="en-US" smtClean="0" sz="1000">
                <a:solidFill>
                  <a:srgbClr val="BFBFBF"/>
                </a:solidFill>
                <a:latin charset="-122" pitchFamily="50" typeface="造字工房悦黑体验版纤细体"/>
                <a:ea charset="-122" pitchFamily="50" typeface="造字工房悦黑体验版纤细体"/>
              </a:rPr>
              <a:t>COPY OR WRITE YOUR TEXT AND PASTE IT HERE</a:t>
            </a:r>
          </a:p>
        </p:txBody>
      </p:sp>
      <p:sp>
        <p:nvSpPr>
          <p:cNvPr id="10" name="矩形 9"/>
          <p:cNvSpPr/>
          <p:nvPr/>
        </p:nvSpPr>
        <p:spPr>
          <a:xfrm>
            <a:off x="7965572" y="4705710"/>
            <a:ext cx="3794627" cy="457200"/>
          </a:xfrm>
          <a:prstGeom prst="rect">
            <a:avLst/>
          </a:prstGeom>
        </p:spPr>
        <p:txBody>
          <a:bodyPr wrap="square">
            <a:spAutoFit/>
          </a:bodyPr>
          <a:lstStyle/>
          <a:p>
            <a:pPr algn="ctr"/>
            <a:r>
              <a:rPr altLang="zh-CN" lang="en-US" smtClean="0" spc="300" sz="800">
                <a:solidFill>
                  <a:schemeClr val="tx1">
                    <a:lumMod val="85000"/>
                    <a:lumOff val="15000"/>
                  </a:schemeClr>
                </a:solidFill>
                <a:latin charset="-122" pitchFamily="50" typeface="造字工房悦黑体验版纤细体"/>
                <a:ea charset="-122" pitchFamily="50" typeface="造字工房悦黑体验版纤细体"/>
              </a:rPr>
              <a:t>Qianyu ppt attention in the demonstration of the template design and production, beautify</a:t>
            </a:r>
          </a:p>
        </p:txBody>
      </p:sp>
      <p:sp>
        <p:nvSpPr>
          <p:cNvPr id="11" name="矩形 10"/>
          <p:cNvSpPr/>
          <p:nvPr/>
        </p:nvSpPr>
        <p:spPr>
          <a:xfrm>
            <a:off x="5682485" y="1070253"/>
            <a:ext cx="4726305" cy="822960"/>
          </a:xfrm>
          <a:prstGeom prst="rect">
            <a:avLst/>
          </a:prstGeom>
        </p:spPr>
        <p:txBody>
          <a:bodyPr wrap="none">
            <a:spAutoFit/>
          </a:bodyPr>
          <a:lstStyle/>
          <a:p>
            <a:r>
              <a:rPr altLang="zh-CN" b="1" lang="en-US" sz="4800">
                <a:solidFill>
                  <a:schemeClr val="bg1"/>
                </a:solidFill>
              </a:rPr>
              <a:t>ADD TITLE HERE</a:t>
            </a:r>
          </a:p>
        </p:txBody>
      </p:sp>
      <p:sp>
        <p:nvSpPr>
          <p:cNvPr id="12" name="矩形 11"/>
          <p:cNvSpPr/>
          <p:nvPr/>
        </p:nvSpPr>
        <p:spPr>
          <a:xfrm>
            <a:off x="5707885" y="1865616"/>
            <a:ext cx="4696260" cy="259080"/>
          </a:xfrm>
          <a:prstGeom prst="rect">
            <a:avLst/>
          </a:prstGeom>
        </p:spPr>
        <p:txBody>
          <a:bodyPr wrap="square">
            <a:spAutoFit/>
          </a:bodyPr>
          <a:lstStyle/>
          <a:p>
            <a:pPr algn="just"/>
            <a:r>
              <a:rPr altLang="zh-CN" lang="en-US" smtClean="0" spc="300" sz="1100">
                <a:solidFill>
                  <a:schemeClr val="bg1"/>
                </a:solidFill>
                <a:latin charset="-122" pitchFamily="50" typeface="造字工房悦黑体验版纤细体"/>
                <a:ea charset="-122" pitchFamily="50" typeface="造字工房悦黑体验版纤细体"/>
              </a:rPr>
              <a:t>COPY OR WRITE YOUR TEXT AND PASTE IT HERE</a:t>
            </a:r>
          </a:p>
        </p:txBody>
      </p:sp>
      <p:sp>
        <p:nvSpPr>
          <p:cNvPr id="13" name="矩形 12"/>
          <p:cNvSpPr/>
          <p:nvPr/>
        </p:nvSpPr>
        <p:spPr>
          <a:xfrm>
            <a:off x="7965573" y="4994953"/>
            <a:ext cx="3794627" cy="457200"/>
          </a:xfrm>
          <a:prstGeom prst="rect">
            <a:avLst/>
          </a:prstGeom>
        </p:spPr>
        <p:txBody>
          <a:bodyPr wrap="square">
            <a:spAutoFit/>
          </a:bodyPr>
          <a:lstStyle/>
          <a:p>
            <a:pPr algn="ctr"/>
            <a:r>
              <a:rPr altLang="zh-CN" lang="en-US" smtClean="0" spc="300" sz="800">
                <a:solidFill>
                  <a:schemeClr val="tx1">
                    <a:lumMod val="85000"/>
                    <a:lumOff val="15000"/>
                  </a:schemeClr>
                </a:solidFill>
                <a:latin charset="-122" pitchFamily="50" typeface="造字工房悦黑体验版纤细体"/>
                <a:ea charset="-122" pitchFamily="50" typeface="造字工房悦黑体验版纤细体"/>
              </a:rPr>
              <a:t>Qianyu ppt attention in the demonstration of the template design and production, beautify</a:t>
            </a:r>
          </a:p>
        </p:txBody>
      </p:sp>
    </p:spTree>
    <p:extLst>
      <p:ext uri="{BB962C8B-B14F-4D97-AF65-F5344CB8AC3E}">
        <p14:creationId val="52867624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5524500" y="-19050"/>
            <a:ext cx="6667500" cy="6991350"/>
          </a:xfrm>
          <a:custGeom>
            <a:gdLst>
              <a:gd fmla="*/ 1447800 w 6667500" name="connsiteX0"/>
              <a:gd fmla="*/ 19050 h 6991350" name="connsiteY0"/>
              <a:gd fmla="*/ 0 w 6667500" name="connsiteX1"/>
              <a:gd fmla="*/ 6991350 h 6991350" name="connsiteY1"/>
              <a:gd fmla="*/ 6667500 w 6667500" name="connsiteX2"/>
              <a:gd fmla="*/ 6972300 h 6991350" name="connsiteY2"/>
              <a:gd fmla="*/ 6648450 w 6667500" name="connsiteX3"/>
              <a:gd fmla="*/ 0 h 6991350" name="connsiteY3"/>
              <a:gd fmla="*/ 1447800 w 6667500" name="connsiteX4"/>
              <a:gd fmla="*/ 19050 h 69913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91350" w="6667500">
                <a:moveTo>
                  <a:pt x="1447800" y="19050"/>
                </a:moveTo>
                <a:lnTo>
                  <a:pt x="0" y="6991350"/>
                </a:lnTo>
                <a:lnTo>
                  <a:pt x="6667500" y="6972300"/>
                </a:lnTo>
                <a:lnTo>
                  <a:pt x="6648450" y="0"/>
                </a:lnTo>
                <a:lnTo>
                  <a:pt x="1447800" y="1905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4953000" y="-19050"/>
            <a:ext cx="6457950" cy="1314450"/>
          </a:xfrm>
          <a:custGeom>
            <a:gdLst>
              <a:gd fmla="*/ 0 w 6457950" name="connsiteX0"/>
              <a:gd fmla="*/ 0 h 1314450" name="connsiteY0"/>
              <a:gd fmla="*/ 1771650 w 6457950" name="connsiteX1"/>
              <a:gd fmla="*/ 1314450 h 1314450" name="connsiteY1"/>
              <a:gd fmla="*/ 6457950 w 6457950" name="connsiteX2"/>
              <a:gd fmla="*/ 0 h 1314450" name="connsiteY2"/>
              <a:gd fmla="*/ 0 w 6457950" name="connsiteX3"/>
              <a:gd fmla="*/ 0 h 1314450" name="connsiteY3"/>
            </a:gdLst>
            <a:cxnLst>
              <a:cxn ang="0">
                <a:pos x="connsiteX0" y="connsiteY0"/>
              </a:cxn>
              <a:cxn ang="0">
                <a:pos x="connsiteX1" y="connsiteY1"/>
              </a:cxn>
              <a:cxn ang="0">
                <a:pos x="connsiteX2" y="connsiteY2"/>
              </a:cxn>
              <a:cxn ang="0">
                <a:pos x="connsiteX3" y="connsiteY3"/>
              </a:cxn>
            </a:cxnLst>
            <a:rect b="b" l="l" r="r" t="t"/>
            <a:pathLst>
              <a:path h="1314450" w="6457950">
                <a:moveTo>
                  <a:pt x="0" y="0"/>
                </a:moveTo>
                <a:lnTo>
                  <a:pt x="1771650" y="1314450"/>
                </a:lnTo>
                <a:lnTo>
                  <a:pt x="6457950" y="0"/>
                </a:lnTo>
                <a:lnTo>
                  <a:pt x="0" y="0"/>
                </a:lnTo>
                <a:close/>
              </a:path>
            </a:pathLst>
          </a:cu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2"/>
          <p:cNvSpPr/>
          <p:nvPr/>
        </p:nvSpPr>
        <p:spPr>
          <a:xfrm>
            <a:off x="-19050" y="2076450"/>
            <a:ext cx="8820150" cy="4876800"/>
          </a:xfrm>
          <a:custGeom>
            <a:gdLst>
              <a:gd fmla="*/ 0 w 8820150" name="connsiteX0"/>
              <a:gd fmla="*/ 0 h 4876800" name="connsiteY0"/>
              <a:gd fmla="*/ 3429000 w 8820150" name="connsiteX1"/>
              <a:gd fmla="*/ 247650 h 4876800" name="connsiteY1"/>
              <a:gd fmla="*/ 8820150 w 8820150" name="connsiteX2"/>
              <a:gd fmla="*/ 4876800 h 4876800" name="connsiteY2"/>
              <a:gd fmla="*/ 0 w 8820150" name="connsiteX3"/>
              <a:gd fmla="*/ 4876800 h 4876800" name="connsiteY3"/>
              <a:gd fmla="*/ 0 w 8820150" name="connsiteX4"/>
              <a:gd fmla="*/ 0 h 487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76800" w="8820150">
                <a:moveTo>
                  <a:pt x="0" y="0"/>
                </a:moveTo>
                <a:lnTo>
                  <a:pt x="3429000" y="247650"/>
                </a:lnTo>
                <a:lnTo>
                  <a:pt x="8820150" y="4876800"/>
                </a:lnTo>
                <a:lnTo>
                  <a:pt x="0" y="4876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13175" y="597690"/>
            <a:ext cx="4726305" cy="822960"/>
          </a:xfrm>
          <a:prstGeom prst="rect">
            <a:avLst/>
          </a:prstGeom>
        </p:spPr>
        <p:txBody>
          <a:bodyPr wrap="none">
            <a:spAutoFit/>
          </a:bodyPr>
          <a:lstStyle/>
          <a:p>
            <a:r>
              <a:rPr altLang="zh-CN" b="1" lang="en-US" sz="4800"/>
              <a:t>ADD TITLE HERE</a:t>
            </a:r>
          </a:p>
        </p:txBody>
      </p:sp>
      <p:sp>
        <p:nvSpPr>
          <p:cNvPr id="7" name="矩形 6"/>
          <p:cNvSpPr/>
          <p:nvPr/>
        </p:nvSpPr>
        <p:spPr>
          <a:xfrm>
            <a:off x="538575" y="1393053"/>
            <a:ext cx="4696260" cy="259080"/>
          </a:xfrm>
          <a:prstGeom prst="rect">
            <a:avLst/>
          </a:prstGeom>
        </p:spPr>
        <p:txBody>
          <a:bodyPr wrap="square">
            <a:spAutoFit/>
          </a:bodyPr>
          <a:lstStyle/>
          <a:p>
            <a:pPr algn="just"/>
            <a:r>
              <a:rPr altLang="zh-CN" lang="en-US" smtClean="0" spc="300" sz="1100">
                <a:latin charset="-122" pitchFamily="50" typeface="造字工房悦黑体验版纤细体"/>
                <a:ea charset="-122" pitchFamily="50" typeface="造字工房悦黑体验版纤细体"/>
              </a:rPr>
              <a:t>COPY OR WRITE YOUR TEXT AND PASTE IT HERE</a:t>
            </a:r>
          </a:p>
        </p:txBody>
      </p:sp>
      <p:grpSp>
        <p:nvGrpSpPr>
          <p:cNvPr id="23" name="组合 22"/>
          <p:cNvGrpSpPr/>
          <p:nvPr/>
        </p:nvGrpSpPr>
        <p:grpSpPr>
          <a:xfrm>
            <a:off x="758210" y="3465513"/>
            <a:ext cx="2750780" cy="572985"/>
            <a:chOff x="1014736" y="5128318"/>
            <a:chExt cx="2750780" cy="572985"/>
          </a:xfrm>
        </p:grpSpPr>
        <p:grpSp>
          <p:nvGrpSpPr>
            <p:cNvPr id="12" name="Group 22"/>
            <p:cNvGrpSpPr/>
            <p:nvPr/>
          </p:nvGrpSpPr>
          <p:grpSpPr>
            <a:xfrm>
              <a:off x="1014736" y="5128318"/>
              <a:ext cx="666746" cy="572985"/>
              <a:chOff x="4627563" y="793750"/>
              <a:chExt cx="406400" cy="349250"/>
            </a:xfrm>
            <a:solidFill>
              <a:schemeClr val="bg1"/>
            </a:solidFill>
          </p:grpSpPr>
          <p:sp>
            <p:nvSpPr>
              <p:cNvPr id="13" name="Freeform 94"/>
              <p:cNvSpPr/>
              <p:nvPr/>
            </p:nvSpPr>
            <p:spPr bwMode="auto">
              <a:xfrm>
                <a:off x="4741863" y="793750"/>
                <a:ext cx="292100" cy="320675"/>
              </a:xfrm>
              <a:custGeom>
                <a:gdLst>
                  <a:gd fmla="*/ 109 w 111" name="T0"/>
                  <a:gd fmla="*/ 42 h 122" name="T1"/>
                  <a:gd fmla="*/ 22 w 111" name="T2"/>
                  <a:gd fmla="*/ 0 h 122" name="T3"/>
                  <a:gd fmla="*/ 19 w 111" name="T4"/>
                  <a:gd fmla="*/ 1 h 122" name="T5"/>
                  <a:gd fmla="*/ 0 w 111" name="T6"/>
                  <a:gd fmla="*/ 41 h 122" name="T7"/>
                  <a:gd fmla="*/ 11 w 111" name="T8"/>
                  <a:gd fmla="*/ 41 h 122" name="T9"/>
                  <a:gd fmla="*/ 25 w 111" name="T10"/>
                  <a:gd fmla="*/ 12 h 122" name="T11"/>
                  <a:gd fmla="*/ 100 w 111" name="T12"/>
                  <a:gd fmla="*/ 48 h 122" name="T13"/>
                  <a:gd fmla="*/ 77 w 111" name="T14"/>
                  <a:gd fmla="*/ 97 h 122" name="T15"/>
                  <a:gd fmla="*/ 63 w 111" name="T16"/>
                  <a:gd fmla="*/ 91 h 122" name="T17"/>
                  <a:gd fmla="*/ 63 w 111" name="T18"/>
                  <a:gd fmla="*/ 117 h 122" name="T19"/>
                  <a:gd fmla="*/ 71 w 111" name="T20"/>
                  <a:gd fmla="*/ 121 h 122" name="T21"/>
                  <a:gd fmla="*/ 74 w 111" name="T22"/>
                  <a:gd fmla="*/ 120 h 122" name="T23"/>
                  <a:gd fmla="*/ 110 w 111" name="T24"/>
                  <a:gd fmla="*/ 45 h 122" name="T25"/>
                  <a:gd fmla="*/ 109 w 111" name="T26"/>
                  <a:gd fmla="*/ 42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10">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4" name="Freeform 95"/>
              <p:cNvSpPr>
                <a:spLocks noEditPoints="1"/>
              </p:cNvSpPr>
              <p:nvPr/>
            </p:nvSpPr>
            <p:spPr bwMode="auto">
              <a:xfrm>
                <a:off x="4627563" y="914400"/>
                <a:ext cx="263525" cy="228600"/>
              </a:xfrm>
              <a:custGeom>
                <a:gdLst>
                  <a:gd fmla="*/ 99 w 101" name="T0"/>
                  <a:gd fmla="*/ 0 h 87" name="T1"/>
                  <a:gd fmla="*/ 2 w 101" name="T2"/>
                  <a:gd fmla="*/ 0 h 87" name="T3"/>
                  <a:gd fmla="*/ 0 w 101" name="T4"/>
                  <a:gd fmla="*/ 2 h 87" name="T5"/>
                  <a:gd fmla="*/ 0 w 101" name="T6"/>
                  <a:gd fmla="*/ 85 h 87" name="T7"/>
                  <a:gd fmla="*/ 2 w 101" name="T8"/>
                  <a:gd fmla="*/ 87 h 87" name="T9"/>
                  <a:gd fmla="*/ 99 w 101" name="T10"/>
                  <a:gd fmla="*/ 87 h 87" name="T11"/>
                  <a:gd fmla="*/ 101 w 101" name="T12"/>
                  <a:gd fmla="*/ 85 h 87" name="T13"/>
                  <a:gd fmla="*/ 101 w 101" name="T14"/>
                  <a:gd fmla="*/ 2 h 87" name="T15"/>
                  <a:gd fmla="*/ 99 w 101" name="T16"/>
                  <a:gd fmla="*/ 0 h 87" name="T17"/>
                  <a:gd fmla="*/ 94 w 101" name="T18"/>
                  <a:gd fmla="*/ 64 h 87" name="T19"/>
                  <a:gd fmla="*/ 10 w 101" name="T20"/>
                  <a:gd fmla="*/ 64 h 87" name="T21"/>
                  <a:gd fmla="*/ 10 w 101" name="T22"/>
                  <a:gd fmla="*/ 9 h 87" name="T23"/>
                  <a:gd fmla="*/ 94 w 101" name="T24"/>
                  <a:gd fmla="*/ 9 h 87" name="T25"/>
                  <a:gd fmla="*/ 94 w 101" name="T26"/>
                  <a:gd fmla="*/ 64 h 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7" w="100">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nvGrpSpPr>
            <p:cNvPr id="15" name="Group 4"/>
            <p:cNvGrpSpPr/>
            <p:nvPr/>
          </p:nvGrpSpPr>
          <p:grpSpPr>
            <a:xfrm>
              <a:off x="2154327" y="5185999"/>
              <a:ext cx="565623" cy="457622"/>
              <a:chOff x="5838825" y="2538413"/>
              <a:chExt cx="490538" cy="396874"/>
            </a:xfrm>
            <a:solidFill>
              <a:schemeClr val="bg1"/>
            </a:solidFill>
          </p:grpSpPr>
          <p:sp>
            <p:nvSpPr>
              <p:cNvPr id="16" name="Freeform 35"/>
              <p:cNvSpPr>
                <a:spLocks noEditPoints="1"/>
              </p:cNvSpPr>
              <p:nvPr/>
            </p:nvSpPr>
            <p:spPr bwMode="auto">
              <a:xfrm>
                <a:off x="5838825" y="2587625"/>
                <a:ext cx="490538" cy="347662"/>
              </a:xfrm>
              <a:custGeom>
                <a:gdLst>
                  <a:gd fmla="*/ 121 w 130" name="T0"/>
                  <a:gd fmla="*/ 0 h 92" name="T1"/>
                  <a:gd fmla="*/ 9 w 130" name="T2"/>
                  <a:gd fmla="*/ 0 h 92" name="T3"/>
                  <a:gd fmla="*/ 0 w 130" name="T4"/>
                  <a:gd fmla="*/ 9 h 92" name="T5"/>
                  <a:gd fmla="*/ 0 w 130" name="T6"/>
                  <a:gd fmla="*/ 83 h 92" name="T7"/>
                  <a:gd fmla="*/ 9 w 130" name="T8"/>
                  <a:gd fmla="*/ 92 h 92" name="T9"/>
                  <a:gd fmla="*/ 121 w 130" name="T10"/>
                  <a:gd fmla="*/ 92 h 92" name="T11"/>
                  <a:gd fmla="*/ 130 w 130" name="T12"/>
                  <a:gd fmla="*/ 83 h 92" name="T13"/>
                  <a:gd fmla="*/ 130 w 130" name="T14"/>
                  <a:gd fmla="*/ 9 h 92" name="T15"/>
                  <a:gd fmla="*/ 121 w 130" name="T16"/>
                  <a:gd fmla="*/ 0 h 92" name="T17"/>
                  <a:gd fmla="*/ 47 w 130" name="T18"/>
                  <a:gd fmla="*/ 81 h 92" name="T19"/>
                  <a:gd fmla="*/ 12 w 130" name="T20"/>
                  <a:gd fmla="*/ 46 h 92" name="T21"/>
                  <a:gd fmla="*/ 47 w 130" name="T22"/>
                  <a:gd fmla="*/ 11 h 92" name="T23"/>
                  <a:gd fmla="*/ 82 w 130" name="T24"/>
                  <a:gd fmla="*/ 46 h 92" name="T25"/>
                  <a:gd fmla="*/ 47 w 130" name="T26"/>
                  <a:gd fmla="*/ 81 h 92" name="T27"/>
                  <a:gd fmla="*/ 116 w 130" name="T28"/>
                  <a:gd fmla="*/ 19 h 92" name="T29"/>
                  <a:gd fmla="*/ 105 w 130" name="T30"/>
                  <a:gd fmla="*/ 19 h 92" name="T31"/>
                  <a:gd fmla="*/ 99 w 130" name="T32"/>
                  <a:gd fmla="*/ 13 h 92" name="T33"/>
                  <a:gd fmla="*/ 105 w 130" name="T34"/>
                  <a:gd fmla="*/ 7 h 92" name="T35"/>
                  <a:gd fmla="*/ 116 w 130" name="T36"/>
                  <a:gd fmla="*/ 7 h 92" name="T37"/>
                  <a:gd fmla="*/ 122 w 130" name="T38"/>
                  <a:gd fmla="*/ 13 h 92" name="T39"/>
                  <a:gd fmla="*/ 116 w 130" name="T40"/>
                  <a:gd fmla="*/ 19 h 9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2" w="130">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7" name="Rectangle 36"/>
              <p:cNvSpPr>
                <a:spLocks noChangeArrowheads="1"/>
              </p:cNvSpPr>
              <p:nvPr/>
            </p:nvSpPr>
            <p:spPr bwMode="auto">
              <a:xfrm>
                <a:off x="5888038" y="2538413"/>
                <a:ext cx="101600" cy="38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18" name="Oval 37"/>
              <p:cNvSpPr>
                <a:spLocks noChangeArrowheads="1"/>
              </p:cNvSpPr>
              <p:nvPr/>
            </p:nvSpPr>
            <p:spPr bwMode="auto">
              <a:xfrm>
                <a:off x="5951538" y="2697163"/>
                <a:ext cx="128588" cy="12858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nvGrpSpPr>
            <p:cNvPr id="19" name="Group 42"/>
            <p:cNvGrpSpPr/>
            <p:nvPr/>
          </p:nvGrpSpPr>
          <p:grpSpPr>
            <a:xfrm>
              <a:off x="3058527" y="5194018"/>
              <a:ext cx="706989" cy="441584"/>
              <a:chExt cx="1485900" cy="927101"/>
            </a:xfrm>
            <a:solidFill>
              <a:schemeClr val="bg1"/>
            </a:solidFill>
          </p:grpSpPr>
          <p:sp>
            <p:nvSpPr>
              <p:cNvPr id="20" name="AutoShape 43"/>
              <p:cNvSpPr/>
              <p:nvPr/>
            </p:nvSpPr>
            <p:spPr bwMode="auto">
              <a:xfrm>
                <a:off x="0" y="0"/>
                <a:ext cx="1485900" cy="9271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sp>
            <p:nvSpPr>
              <p:cNvPr id="21" name="AutoShape 44"/>
              <p:cNvSpPr/>
              <p:nvPr/>
            </p:nvSpPr>
            <p:spPr bwMode="auto">
              <a:xfrm>
                <a:off x="558012" y="278340"/>
                <a:ext cx="209075" cy="20862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sp>
            <p:nvSpPr>
              <p:cNvPr id="22" name="AutoShape 45"/>
              <p:cNvSpPr/>
              <p:nvPr/>
            </p:nvSpPr>
            <p:spPr bwMode="auto">
              <a:xfrm>
                <a:off x="418509" y="139170"/>
                <a:ext cx="651016" cy="6494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200"/>
                <a:endParaRPr lang="en-US" sz="3000">
                  <a:solidFill>
                    <a:srgbClr val="FFFFFF"/>
                  </a:solidFill>
                  <a:effectLst>
                    <a:outerShdw algn="tl" blurRad="38100" dir="2700000" dist="38100">
                      <a:srgbClr val="000000"/>
                    </a:outerShdw>
                  </a:effectLst>
                </a:endParaRPr>
              </a:p>
            </p:txBody>
          </p:sp>
        </p:grpSp>
      </p:grpSp>
      <p:sp>
        <p:nvSpPr>
          <p:cNvPr id="24" name="矩形 23"/>
          <p:cNvSpPr/>
          <p:nvPr/>
        </p:nvSpPr>
        <p:spPr>
          <a:xfrm>
            <a:off x="650622" y="4351539"/>
            <a:ext cx="3218700" cy="243840"/>
          </a:xfrm>
          <a:prstGeom prst="rect">
            <a:avLst/>
          </a:prstGeom>
        </p:spPr>
        <p:txBody>
          <a:bodyPr wrap="square">
            <a:spAutoFit/>
          </a:bodyPr>
          <a:lstStyle/>
          <a:p>
            <a:pPr algn="just"/>
            <a:r>
              <a:rPr altLang="zh-CN" lang="en-US" smtClean="0" sz="1000">
                <a:solidFill>
                  <a:srgbClr val="BFBFBF"/>
                </a:solidFill>
                <a:latin charset="-122" pitchFamily="50" typeface="造字工房悦黑体验版纤细体"/>
                <a:ea charset="-122" pitchFamily="50" typeface="造字工房悦黑体验版纤细体"/>
              </a:rPr>
              <a:t>COPY OR WRITE YOUR TEXT AND PASTE IT HERE</a:t>
            </a:r>
          </a:p>
        </p:txBody>
      </p:sp>
      <p:sp>
        <p:nvSpPr>
          <p:cNvPr id="25" name="矩形 24"/>
          <p:cNvSpPr/>
          <p:nvPr/>
        </p:nvSpPr>
        <p:spPr>
          <a:xfrm>
            <a:off x="631572" y="4622831"/>
            <a:ext cx="4348914" cy="1188720"/>
          </a:xfrm>
          <a:prstGeom prst="rect">
            <a:avLst/>
          </a:prstGeom>
        </p:spPr>
        <p:txBody>
          <a:bodyPr wrap="square">
            <a:spAutoFit/>
          </a:bodyPr>
          <a:lstStyle/>
          <a:p>
            <a:pPr>
              <a:lnSpc>
                <a:spcPct val="150000"/>
              </a:lnSpc>
            </a:pPr>
            <a:r>
              <a:rPr altLang="zh-CN" lang="en-US" smtClean="0" spc="300" sz="800">
                <a:solidFill>
                  <a:schemeClr val="bg1"/>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val="227914838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5124450" y="-19050"/>
            <a:ext cx="7067550" cy="6896100"/>
          </a:xfrm>
          <a:custGeom>
            <a:gdLst>
              <a:gd fmla="*/ 1771650 w 7029450" name="connsiteX0"/>
              <a:gd fmla="*/ 0 h 6838950" name="connsiteY0"/>
              <a:gd fmla="*/ 0 w 7029450" name="connsiteX1"/>
              <a:gd fmla="*/ 6838950 h 6838950" name="connsiteY1"/>
              <a:gd fmla="*/ 7029450 w 7029450" name="connsiteX2"/>
              <a:gd fmla="*/ 6819900 h 6838950" name="connsiteY2"/>
              <a:gd fmla="*/ 7029450 w 7029450" name="connsiteX3"/>
              <a:gd fmla="*/ 0 h 6838950" name="connsiteY3"/>
              <a:gd fmla="*/ 1771650 w 7029450" name="connsiteX4"/>
              <a:gd fmla="*/ 0 h 68389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38950" w="7029450">
                <a:moveTo>
                  <a:pt x="1771650" y="0"/>
                </a:moveTo>
                <a:lnTo>
                  <a:pt x="0" y="6838950"/>
                </a:lnTo>
                <a:lnTo>
                  <a:pt x="7029450" y="6819900"/>
                </a:lnTo>
                <a:lnTo>
                  <a:pt x="7029450" y="0"/>
                </a:lnTo>
                <a:lnTo>
                  <a:pt x="1771650" y="0"/>
                </a:lnTo>
                <a:close/>
              </a:path>
            </a:pathLst>
          </a:custGeom>
          <a:blipFill dpi="0" rotWithShape="1">
            <a:blip r:embed="rId2">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2"/>
          <p:cNvSpPr/>
          <p:nvPr/>
        </p:nvSpPr>
        <p:spPr>
          <a:xfrm>
            <a:off x="-19050" y="-38100"/>
            <a:ext cx="9239250" cy="1371600"/>
          </a:xfrm>
          <a:custGeom>
            <a:gdLst>
              <a:gd fmla="*/ 19050 w 9239250" name="connsiteX0"/>
              <a:gd fmla="*/ 0 h 1371600" name="connsiteY0"/>
              <a:gd fmla="*/ 0 w 9239250" name="connsiteX1"/>
              <a:gd fmla="*/ 1371600 h 1371600" name="connsiteY1"/>
              <a:gd fmla="*/ 9239250 w 9239250" name="connsiteX2"/>
              <a:gd fmla="*/ 38100 h 1371600" name="connsiteY2"/>
              <a:gd fmla="*/ 19050 w 9239250"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9239250">
                <a:moveTo>
                  <a:pt x="19050" y="0"/>
                </a:moveTo>
                <a:lnTo>
                  <a:pt x="0" y="1371600"/>
                </a:lnTo>
                <a:lnTo>
                  <a:pt x="9239250" y="38100"/>
                </a:lnTo>
                <a:lnTo>
                  <a:pt x="19050" y="0"/>
                </a:lnTo>
                <a:close/>
              </a:path>
            </a:pathLst>
          </a:custGeom>
          <a:solidFill>
            <a:srgbClr val="E500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5124450" y="3159124"/>
            <a:ext cx="1733550" cy="3717925"/>
          </a:xfrm>
          <a:custGeom>
            <a:gdLst>
              <a:gd fmla="*/ 958850 w 1733550" name="connsiteX0"/>
              <a:gd fmla="*/ 0 h 3717925" name="connsiteY0"/>
              <a:gd fmla="*/ 0 w 1733550" name="connsiteX1"/>
              <a:gd fmla="*/ 3698875 h 3717925" name="connsiteY1"/>
              <a:gd fmla="*/ 1733550 w 1733550" name="connsiteX2"/>
              <a:gd fmla="*/ 3717925 h 3717925" name="connsiteY2"/>
              <a:gd fmla="*/ 958850 w 1733550" name="connsiteX3"/>
              <a:gd fmla="*/ 0 h 3717925" name="connsiteY3"/>
            </a:gdLst>
            <a:cxnLst>
              <a:cxn ang="0">
                <a:pos x="connsiteX0" y="connsiteY0"/>
              </a:cxn>
              <a:cxn ang="0">
                <a:pos x="connsiteX1" y="connsiteY1"/>
              </a:cxn>
              <a:cxn ang="0">
                <a:pos x="connsiteX2" y="connsiteY2"/>
              </a:cxn>
              <a:cxn ang="0">
                <a:pos x="connsiteX3" y="connsiteY3"/>
              </a:cxn>
            </a:cxnLst>
            <a:rect b="b" l="l" r="r" t="t"/>
            <a:pathLst>
              <a:path h="3717925" w="1733550">
                <a:moveTo>
                  <a:pt x="958850" y="0"/>
                </a:moveTo>
                <a:lnTo>
                  <a:pt x="0" y="3698875"/>
                </a:lnTo>
                <a:lnTo>
                  <a:pt x="1733550" y="3717925"/>
                </a:lnTo>
                <a:lnTo>
                  <a:pt x="95885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896633" y="310899"/>
            <a:ext cx="4726305" cy="822960"/>
          </a:xfrm>
          <a:prstGeom prst="rect">
            <a:avLst/>
          </a:prstGeom>
        </p:spPr>
        <p:txBody>
          <a:bodyPr wrap="none">
            <a:spAutoFit/>
          </a:bodyPr>
          <a:lstStyle/>
          <a:p>
            <a:r>
              <a:rPr altLang="zh-CN" b="1" lang="en-US" sz="4800"/>
              <a:t>ADD TITLE HERE</a:t>
            </a:r>
          </a:p>
        </p:txBody>
      </p:sp>
      <p:sp>
        <p:nvSpPr>
          <p:cNvPr id="7" name="矩形 6"/>
          <p:cNvSpPr/>
          <p:nvPr/>
        </p:nvSpPr>
        <p:spPr>
          <a:xfrm>
            <a:off x="922033" y="1106262"/>
            <a:ext cx="4696260" cy="259080"/>
          </a:xfrm>
          <a:prstGeom prst="rect">
            <a:avLst/>
          </a:prstGeom>
        </p:spPr>
        <p:txBody>
          <a:bodyPr wrap="square">
            <a:spAutoFit/>
          </a:bodyPr>
          <a:lstStyle/>
          <a:p>
            <a:pPr algn="just"/>
            <a:r>
              <a:rPr altLang="zh-CN" lang="en-US" smtClean="0" spc="300" sz="1100">
                <a:latin charset="-122" pitchFamily="50" typeface="造字工房悦黑体验版纤细体"/>
                <a:ea charset="-122" pitchFamily="50" typeface="造字工房悦黑体验版纤细体"/>
              </a:rPr>
              <a:t>COPY OR WRITE YOUR TEXT AND PASTE IT HERE</a:t>
            </a:r>
          </a:p>
        </p:txBody>
      </p:sp>
      <p:grpSp>
        <p:nvGrpSpPr>
          <p:cNvPr id="18" name="组合 17"/>
          <p:cNvGrpSpPr/>
          <p:nvPr/>
        </p:nvGrpSpPr>
        <p:grpSpPr>
          <a:xfrm>
            <a:off x="8229600" y="1362997"/>
            <a:ext cx="1825624" cy="1825624"/>
            <a:chOff x="8229600" y="1362997"/>
            <a:chExt cx="1825624" cy="1825624"/>
          </a:xfrm>
          <a:effectLst>
            <a:outerShdw algn="t" blurRad="50800" dir="5400000" dist="38100" rotWithShape="0">
              <a:prstClr val="black">
                <a:alpha val="40000"/>
              </a:prstClr>
            </a:outerShdw>
          </a:effectLst>
        </p:grpSpPr>
        <p:sp>
          <p:nvSpPr>
            <p:cNvPr id="8" name="矩形 7"/>
            <p:cNvSpPr/>
            <p:nvPr/>
          </p:nvSpPr>
          <p:spPr>
            <a:xfrm>
              <a:off x="8229600" y="1362997"/>
              <a:ext cx="1825624" cy="1825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436077" y="1504335"/>
              <a:ext cx="1504336" cy="1554480"/>
            </a:xfrm>
            <a:prstGeom prst="rect">
              <a:avLst/>
            </a:prstGeom>
            <a:noFill/>
          </p:spPr>
          <p:txBody>
            <a:bodyPr rtlCol="0" wrap="square">
              <a:spAutoFit/>
            </a:bodyPr>
            <a:lstStyle/>
            <a:p>
              <a:r>
                <a:rPr altLang="zh-CN" lang="en-US" smtClean="0" spc="300" sz="4800">
                  <a:solidFill>
                    <a:schemeClr val="bg1"/>
                  </a:solidFill>
                </a:rPr>
                <a:t>QIA</a:t>
              </a:r>
            </a:p>
            <a:p>
              <a:r>
                <a:rPr altLang="zh-CN" lang="en-US" smtClean="0" spc="300" sz="4800">
                  <a:solidFill>
                    <a:schemeClr val="bg1"/>
                  </a:solidFill>
                </a:rPr>
                <a:t>NYU</a:t>
              </a:r>
            </a:p>
          </p:txBody>
        </p:sp>
      </p:grpSp>
      <p:grpSp>
        <p:nvGrpSpPr>
          <p:cNvPr id="10" name="组合 9"/>
          <p:cNvGrpSpPr/>
          <p:nvPr/>
        </p:nvGrpSpPr>
        <p:grpSpPr>
          <a:xfrm>
            <a:off x="905699" y="2461690"/>
            <a:ext cx="1230630" cy="485775"/>
            <a:chOff x="6892290" y="2847500"/>
            <a:chExt cx="1230630" cy="485775"/>
          </a:xfrm>
          <a:effectLst>
            <a:outerShdw algn="tl" blurRad="50800" dir="2700000" dist="38100" rotWithShape="0">
              <a:prstClr val="black">
                <a:alpha val="40000"/>
              </a:prstClr>
            </a:outerShdw>
          </a:effectLst>
        </p:grpSpPr>
        <p:sp>
          <p:nvSpPr>
            <p:cNvPr id="11" name="平行四边形 10"/>
            <p:cNvSpPr/>
            <p:nvPr/>
          </p:nvSpPr>
          <p:spPr>
            <a:xfrm>
              <a:off x="6892290" y="2847500"/>
              <a:ext cx="1230630" cy="485775"/>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949600" y="2921110"/>
              <a:ext cx="1105217" cy="335280"/>
            </a:xfrm>
            <a:prstGeom prst="rect">
              <a:avLst/>
            </a:prstGeom>
          </p:spPr>
          <p:txBody>
            <a:bodyPr wrap="none">
              <a:spAutoFit/>
            </a:bodyPr>
            <a:lstStyle/>
            <a:p>
              <a:r>
                <a:rPr altLang="zh-CN" lang="en-US" sz="1600">
                  <a:solidFill>
                    <a:schemeClr val="bg1"/>
                  </a:solidFill>
                </a:rPr>
                <a:t>PART ONE</a:t>
              </a:r>
            </a:p>
          </p:txBody>
        </p:sp>
      </p:grpSp>
      <p:grpSp>
        <p:nvGrpSpPr>
          <p:cNvPr id="13" name="组合 12"/>
          <p:cNvGrpSpPr/>
          <p:nvPr/>
        </p:nvGrpSpPr>
        <p:grpSpPr>
          <a:xfrm>
            <a:off x="707739" y="4022242"/>
            <a:ext cx="1230630" cy="485775"/>
            <a:chOff x="6892290" y="2847500"/>
            <a:chExt cx="1230630" cy="485775"/>
          </a:xfrm>
          <a:effectLst>
            <a:outerShdw algn="tl" blurRad="50800" dir="2700000" dist="38100" rotWithShape="0">
              <a:prstClr val="black">
                <a:alpha val="40000"/>
              </a:prstClr>
            </a:outerShdw>
          </a:effectLst>
        </p:grpSpPr>
        <p:sp>
          <p:nvSpPr>
            <p:cNvPr id="14" name="平行四边形 13"/>
            <p:cNvSpPr/>
            <p:nvPr/>
          </p:nvSpPr>
          <p:spPr>
            <a:xfrm>
              <a:off x="6892290" y="2847500"/>
              <a:ext cx="1230630" cy="485775"/>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949600" y="2921110"/>
              <a:ext cx="1146492" cy="335280"/>
            </a:xfrm>
            <a:prstGeom prst="rect">
              <a:avLst/>
            </a:prstGeom>
          </p:spPr>
          <p:txBody>
            <a:bodyPr wrap="none">
              <a:spAutoFit/>
            </a:bodyPr>
            <a:lstStyle/>
            <a:p>
              <a:r>
                <a:rPr altLang="zh-CN" lang="en-US" sz="1600">
                  <a:solidFill>
                    <a:schemeClr val="bg1"/>
                  </a:solidFill>
                </a:rPr>
                <a:t>PART TWO</a:t>
              </a:r>
            </a:p>
          </p:txBody>
        </p:sp>
      </p:grpSp>
      <p:sp>
        <p:nvSpPr>
          <p:cNvPr id="16" name="矩形 15"/>
          <p:cNvSpPr/>
          <p:nvPr/>
        </p:nvSpPr>
        <p:spPr>
          <a:xfrm>
            <a:off x="809878" y="3063462"/>
            <a:ext cx="4199761" cy="822960"/>
          </a:xfrm>
          <a:prstGeom prst="rect">
            <a:avLst/>
          </a:prstGeom>
        </p:spPr>
        <p:txBody>
          <a:bodyPr wrap="square">
            <a:spAutoFit/>
          </a:bodyPr>
          <a:lstStyle/>
          <a:p>
            <a:pPr algn="just"/>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17" name="矩形 16"/>
          <p:cNvSpPr/>
          <p:nvPr/>
        </p:nvSpPr>
        <p:spPr>
          <a:xfrm>
            <a:off x="719009" y="4623393"/>
            <a:ext cx="4199761" cy="822960"/>
          </a:xfrm>
          <a:prstGeom prst="rect">
            <a:avLst/>
          </a:prstGeom>
        </p:spPr>
        <p:txBody>
          <a:bodyPr wrap="square">
            <a:spAutoFit/>
          </a:bodyPr>
          <a:lstStyle/>
          <a:p>
            <a:pPr algn="just"/>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val="87204159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5581650" y="2781300"/>
            <a:ext cx="571500" cy="4095750"/>
          </a:xfrm>
          <a:custGeom>
            <a:gdLst>
              <a:gd fmla="*/ 393700 w 571500" name="connsiteX0"/>
              <a:gd fmla="*/ 0 h 4095750" name="connsiteY0"/>
              <a:gd fmla="*/ 0 w 571500" name="connsiteX1"/>
              <a:gd fmla="*/ 4095750 h 4095750" name="connsiteY1"/>
              <a:gd fmla="*/ 571500 w 571500" name="connsiteX2"/>
              <a:gd fmla="*/ 4095750 h 4095750" name="connsiteY2"/>
              <a:gd fmla="*/ 393700 w 571500" name="connsiteX3"/>
              <a:gd fmla="*/ 0 h 4095750" name="connsiteY3"/>
            </a:gdLst>
            <a:cxnLst>
              <a:cxn ang="0">
                <a:pos x="connsiteX0" y="connsiteY0"/>
              </a:cxn>
              <a:cxn ang="0">
                <a:pos x="connsiteX1" y="connsiteY1"/>
              </a:cxn>
              <a:cxn ang="0">
                <a:pos x="connsiteX2" y="connsiteY2"/>
              </a:cxn>
              <a:cxn ang="0">
                <a:pos x="connsiteX3" y="connsiteY3"/>
              </a:cxn>
            </a:cxnLst>
            <a:rect b="b" l="l" r="r" t="t"/>
            <a:pathLst>
              <a:path h="4095750" w="571500">
                <a:moveTo>
                  <a:pt x="393700" y="0"/>
                </a:moveTo>
                <a:lnTo>
                  <a:pt x="0" y="4095750"/>
                </a:lnTo>
                <a:lnTo>
                  <a:pt x="571500" y="4095750"/>
                </a:lnTo>
                <a:lnTo>
                  <a:pt x="3937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a:off x="5978525" y="2743200"/>
            <a:ext cx="688975" cy="4152900"/>
          </a:xfrm>
          <a:custGeom>
            <a:gdLst>
              <a:gd fmla="*/ 0 w 688975" name="connsiteX0"/>
              <a:gd fmla="*/ 0 h 4152900" name="connsiteY0"/>
              <a:gd fmla="*/ 688975 w 688975" name="connsiteX1"/>
              <a:gd fmla="*/ 3162300 h 4152900" name="connsiteY1"/>
              <a:gd fmla="*/ 165100 w 688975" name="connsiteX2"/>
              <a:gd fmla="*/ 4152900 h 4152900" name="connsiteY2"/>
              <a:gd fmla="*/ 0 w 688975" name="connsiteX3"/>
              <a:gd fmla="*/ 0 h 4152900" name="connsiteY3"/>
            </a:gdLst>
            <a:cxnLst>
              <a:cxn ang="0">
                <a:pos x="connsiteX0" y="connsiteY0"/>
              </a:cxn>
              <a:cxn ang="0">
                <a:pos x="connsiteX1" y="connsiteY1"/>
              </a:cxn>
              <a:cxn ang="0">
                <a:pos x="connsiteX2" y="connsiteY2"/>
              </a:cxn>
              <a:cxn ang="0">
                <a:pos x="connsiteX3" y="connsiteY3"/>
              </a:cxn>
            </a:cxnLst>
            <a:rect b="b" l="l" r="r" t="t"/>
            <a:pathLst>
              <a:path h="4152900" w="688975">
                <a:moveTo>
                  <a:pt x="0" y="0"/>
                </a:moveTo>
                <a:lnTo>
                  <a:pt x="688975" y="3162300"/>
                </a:lnTo>
                <a:lnTo>
                  <a:pt x="165100" y="4152900"/>
                </a:lnTo>
                <a:lnTo>
                  <a:pt x="0" y="0"/>
                </a:lnTo>
                <a:close/>
              </a:path>
            </a:pathLst>
          </a:custGeom>
          <a:solidFill>
            <a:srgbClr val="DEDB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38100" y="-273051"/>
            <a:ext cx="1908176" cy="2724151"/>
            <a:chOff x="-38101" y="-273051"/>
            <a:chExt cx="1920875" cy="2727325"/>
          </a:xfrm>
          <a:effectLst>
            <a:outerShdw algn="tl" blurRad="50800" dir="2700000" dist="38100" rotWithShape="0">
              <a:prstClr val="black">
                <a:alpha val="40000"/>
              </a:prstClr>
            </a:outerShdw>
          </a:effectLst>
        </p:grpSpPr>
        <p:sp>
          <p:nvSpPr>
            <p:cNvPr id="4" name="任意多边形 3"/>
            <p:cNvSpPr/>
            <p:nvPr/>
          </p:nvSpPr>
          <p:spPr>
            <a:xfrm>
              <a:off x="-19050" y="-273051"/>
              <a:ext cx="1898650" cy="2720975"/>
            </a:xfrm>
            <a:custGeom>
              <a:gdLst>
                <a:gd fmla="*/ 25400 w 1898650" name="connsiteX0"/>
                <a:gd fmla="*/ 0 h 2720975" name="connsiteY0"/>
                <a:gd fmla="*/ 0 w 1898650" name="connsiteX1"/>
                <a:gd fmla="*/ 1454150 h 2720975" name="connsiteY1"/>
                <a:gd fmla="*/ 1898650 w 1898650" name="connsiteX2"/>
                <a:gd fmla="*/ 2720975 h 2720975" name="connsiteY2"/>
                <a:gd fmla="*/ 25400 w 1898650" name="connsiteX3"/>
                <a:gd fmla="*/ 0 h 2720975" name="connsiteY3"/>
              </a:gdLst>
              <a:cxnLst>
                <a:cxn ang="0">
                  <a:pos x="connsiteX0" y="connsiteY0"/>
                </a:cxn>
                <a:cxn ang="0">
                  <a:pos x="connsiteX1" y="connsiteY1"/>
                </a:cxn>
                <a:cxn ang="0">
                  <a:pos x="connsiteX2" y="connsiteY2"/>
                </a:cxn>
                <a:cxn ang="0">
                  <a:pos x="connsiteX3" y="connsiteY3"/>
                </a:cxn>
              </a:cxnLst>
              <a:rect b="b" l="l" r="r" t="t"/>
              <a:pathLst>
                <a:path h="2720975" w="1898650">
                  <a:moveTo>
                    <a:pt x="25400" y="0"/>
                  </a:moveTo>
                  <a:lnTo>
                    <a:pt x="0" y="1454150"/>
                  </a:lnTo>
                  <a:lnTo>
                    <a:pt x="1898650" y="2720975"/>
                  </a:lnTo>
                  <a:lnTo>
                    <a:pt x="25400" y="0"/>
                  </a:lnTo>
                  <a:close/>
                </a:path>
              </a:pathLst>
            </a:custGeom>
            <a:solidFill>
              <a:srgbClr val="DEDB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38101" y="1174749"/>
              <a:ext cx="1920875" cy="1279525"/>
            </a:xfrm>
            <a:custGeom>
              <a:gdLst>
                <a:gd fmla="*/ 6350 w 1920875" name="connsiteX0"/>
                <a:gd fmla="*/ 0 h 1279525" name="connsiteY0"/>
                <a:gd fmla="*/ 0 w 1920875" name="connsiteX1"/>
                <a:gd fmla="*/ 336550 h 1279525" name="connsiteY1"/>
                <a:gd fmla="*/ 1920875 w 1920875" name="connsiteX2"/>
                <a:gd fmla="*/ 1279525 h 1279525" name="connsiteY2"/>
                <a:gd fmla="*/ 6350 w 1920875" name="connsiteX3"/>
                <a:gd fmla="*/ 0 h 1279525" name="connsiteY3"/>
              </a:gdLst>
              <a:cxnLst>
                <a:cxn ang="0">
                  <a:pos x="connsiteX0" y="connsiteY0"/>
                </a:cxn>
                <a:cxn ang="0">
                  <a:pos x="connsiteX1" y="connsiteY1"/>
                </a:cxn>
                <a:cxn ang="0">
                  <a:pos x="connsiteX2" y="connsiteY2"/>
                </a:cxn>
                <a:cxn ang="0">
                  <a:pos x="connsiteX3" y="connsiteY3"/>
                </a:cxn>
              </a:cxnLst>
              <a:rect b="b" l="l" r="r" t="t"/>
              <a:pathLst>
                <a:path h="1279525" w="1920875">
                  <a:moveTo>
                    <a:pt x="6350" y="0"/>
                  </a:moveTo>
                  <a:lnTo>
                    <a:pt x="0" y="336550"/>
                  </a:lnTo>
                  <a:lnTo>
                    <a:pt x="1920875" y="1279525"/>
                  </a:lnTo>
                  <a:lnTo>
                    <a:pt x="635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任意多边形 2"/>
          <p:cNvSpPr/>
          <p:nvPr/>
        </p:nvSpPr>
        <p:spPr>
          <a:xfrm>
            <a:off x="171449" y="-57150"/>
            <a:ext cx="12107637" cy="3409950"/>
          </a:xfrm>
          <a:custGeom>
            <a:gdLst>
              <a:gd fmla="*/ 0 w 12039600" name="connsiteX0"/>
              <a:gd fmla="*/ 19050 h 3409950" name="connsiteY0"/>
              <a:gd fmla="*/ 1695450 w 12039600" name="connsiteX1"/>
              <a:gd fmla="*/ 2514600 h 3409950" name="connsiteY1"/>
              <a:gd fmla="*/ 12001500 w 12039600" name="connsiteX2"/>
              <a:gd fmla="*/ 3409950 h 3409950" name="connsiteY2"/>
              <a:gd fmla="*/ 12039600 w 12039600" name="connsiteX3"/>
              <a:gd fmla="*/ 0 h 3409950" name="connsiteY3"/>
              <a:gd fmla="*/ 0 w 12039600" name="connsiteX4"/>
              <a:gd fmla="*/ 19050 h 34099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09950" w="12039600">
                <a:moveTo>
                  <a:pt x="0" y="19050"/>
                </a:moveTo>
                <a:lnTo>
                  <a:pt x="1695450" y="2514600"/>
                </a:lnTo>
                <a:lnTo>
                  <a:pt x="12001500" y="3409950"/>
                </a:lnTo>
                <a:lnTo>
                  <a:pt x="12039600" y="0"/>
                </a:lnTo>
                <a:lnTo>
                  <a:pt x="0" y="19050"/>
                </a:lnTo>
                <a:close/>
              </a:path>
            </a:pathLst>
          </a:cu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5995466" y="-29497"/>
            <a:ext cx="6292400" cy="6931742"/>
          </a:xfrm>
          <a:custGeom>
            <a:gdLst>
              <a:gd fmla="*/ 0 w 6292400" name="connsiteX0"/>
              <a:gd fmla="*/ 2809813 h 6931742" name="connsiteY0"/>
              <a:gd fmla="*/ 887730 w 6292400" name="connsiteX1"/>
              <a:gd fmla="*/ 6885039 h 6931742" name="connsiteY1"/>
              <a:gd fmla="*/ 6245696 w 6292400" name="connsiteX2"/>
              <a:gd fmla="*/ 6931742 h 6931742" name="connsiteY2"/>
              <a:gd fmla="*/ 6292400 w 6292400" name="connsiteX3"/>
              <a:gd fmla="*/ 0 h 6931742" name="connsiteY3"/>
              <a:gd fmla="*/ 0 w 6292400" name="connsiteX4"/>
              <a:gd fmla="*/ 2809813 h 69317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31741" w="6292400">
                <a:moveTo>
                  <a:pt x="0" y="2809813"/>
                </a:moveTo>
                <a:lnTo>
                  <a:pt x="887730" y="6885039"/>
                </a:lnTo>
                <a:lnTo>
                  <a:pt x="6245696" y="6931742"/>
                </a:lnTo>
                <a:lnTo>
                  <a:pt x="6292400" y="0"/>
                </a:lnTo>
                <a:lnTo>
                  <a:pt x="0" y="2809813"/>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6096000" y="5848350"/>
            <a:ext cx="6153150" cy="1066800"/>
          </a:xfrm>
          <a:custGeom>
            <a:gdLst>
              <a:gd fmla="*/ 0 w 6153150" name="connsiteX0"/>
              <a:gd fmla="*/ 1028700 h 1066800" name="connsiteY0"/>
              <a:gd fmla="*/ 552450 w 6153150" name="connsiteX1"/>
              <a:gd fmla="*/ 0 h 1066800" name="connsiteY1"/>
              <a:gd fmla="*/ 6153150 w 6153150" name="connsiteX2"/>
              <a:gd fmla="*/ 76200 h 1066800" name="connsiteY2"/>
              <a:gd fmla="*/ 6134100 w 6153150" name="connsiteX3"/>
              <a:gd fmla="*/ 1066800 h 1066800" name="connsiteY3"/>
              <a:gd fmla="*/ 0 w 6153150" name="connsiteX4"/>
              <a:gd fmla="*/ 1028700 h 106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66800" w="6153150">
                <a:moveTo>
                  <a:pt x="0" y="1028700"/>
                </a:moveTo>
                <a:lnTo>
                  <a:pt x="552450" y="0"/>
                </a:lnTo>
                <a:lnTo>
                  <a:pt x="6153150" y="76200"/>
                </a:lnTo>
                <a:lnTo>
                  <a:pt x="6134100" y="1066800"/>
                </a:lnTo>
                <a:lnTo>
                  <a:pt x="0" y="1028700"/>
                </a:lnTo>
                <a:close/>
              </a:path>
            </a:pathLst>
          </a:custGeom>
          <a:solidFill>
            <a:schemeClr val="tx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14916702">
            <a:off x="8564810" y="-2462163"/>
            <a:ext cx="986602" cy="7009579"/>
          </a:xfrm>
          <a:custGeom>
            <a:gdLst>
              <a:gd fmla="*/ 0 w 801074" name="connsiteX0"/>
              <a:gd fmla="*/ 0 h 4160708" name="connsiteY0"/>
              <a:gd fmla="*/ 801074 w 801074" name="connsiteX1"/>
              <a:gd fmla="*/ 3170108 h 4160708" name="connsiteY1"/>
              <a:gd fmla="*/ 277199 w 801074" name="connsiteX2"/>
              <a:gd fmla="*/ 4160708 h 4160708" name="connsiteY2"/>
              <a:gd fmla="*/ 0 w 801074" name="connsiteX3"/>
              <a:gd fmla="*/ 0 h 4160708" name="connsiteY3"/>
            </a:gdLst>
            <a:cxnLst>
              <a:cxn ang="0">
                <a:pos x="connsiteX0" y="connsiteY0"/>
              </a:cxn>
              <a:cxn ang="0">
                <a:pos x="connsiteX1" y="connsiteY1"/>
              </a:cxn>
              <a:cxn ang="0">
                <a:pos x="connsiteX2" y="connsiteY2"/>
              </a:cxn>
              <a:cxn ang="0">
                <a:pos x="connsiteX3" y="connsiteY3"/>
              </a:cxn>
            </a:cxnLst>
            <a:rect b="b" l="l" r="r" t="t"/>
            <a:pathLst>
              <a:path h="4160708" w="801074">
                <a:moveTo>
                  <a:pt x="0" y="0"/>
                </a:moveTo>
                <a:lnTo>
                  <a:pt x="801074" y="3170108"/>
                </a:lnTo>
                <a:lnTo>
                  <a:pt x="277199" y="4160708"/>
                </a:lnTo>
                <a:lnTo>
                  <a:pt x="0" y="0"/>
                </a:lnTo>
                <a:close/>
              </a:path>
            </a:pathLst>
          </a:custGeom>
          <a:solidFill>
            <a:srgbClr val="DEDBE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361895" y="589540"/>
            <a:ext cx="4726305" cy="822960"/>
          </a:xfrm>
          <a:prstGeom prst="rect">
            <a:avLst/>
          </a:prstGeom>
        </p:spPr>
        <p:txBody>
          <a:bodyPr wrap="none">
            <a:spAutoFit/>
          </a:bodyPr>
          <a:lstStyle/>
          <a:p>
            <a:r>
              <a:rPr altLang="zh-CN" b="1" lang="en-US" sz="4800">
                <a:solidFill>
                  <a:schemeClr val="bg1"/>
                </a:solidFill>
              </a:rPr>
              <a:t>ADD TITLE HERE</a:t>
            </a:r>
          </a:p>
        </p:txBody>
      </p:sp>
      <p:sp>
        <p:nvSpPr>
          <p:cNvPr id="16" name="矩形 15"/>
          <p:cNvSpPr/>
          <p:nvPr/>
        </p:nvSpPr>
        <p:spPr>
          <a:xfrm>
            <a:off x="2387295" y="1384903"/>
            <a:ext cx="4696260" cy="259080"/>
          </a:xfrm>
          <a:prstGeom prst="rect">
            <a:avLst/>
          </a:prstGeom>
        </p:spPr>
        <p:txBody>
          <a:bodyPr wrap="square">
            <a:spAutoFit/>
          </a:bodyPr>
          <a:lstStyle/>
          <a:p>
            <a:pPr algn="just"/>
            <a:r>
              <a:rPr altLang="zh-CN" lang="en-US" smtClean="0" spc="300" sz="1100">
                <a:solidFill>
                  <a:schemeClr val="bg1"/>
                </a:solidFill>
                <a:latin charset="-122" pitchFamily="50" typeface="造字工房悦黑体验版纤细体"/>
                <a:ea charset="-122" pitchFamily="50" typeface="造字工房悦黑体验版纤细体"/>
              </a:rPr>
              <a:t>COPY OR WRITE YOUR TEXT AND PASTE IT HERE</a:t>
            </a:r>
          </a:p>
        </p:txBody>
      </p:sp>
      <p:sp>
        <p:nvSpPr>
          <p:cNvPr id="17" name="矩形 16"/>
          <p:cNvSpPr/>
          <p:nvPr/>
        </p:nvSpPr>
        <p:spPr>
          <a:xfrm>
            <a:off x="690566" y="4563837"/>
            <a:ext cx="4736840" cy="1005840"/>
          </a:xfrm>
          <a:prstGeom prst="rect">
            <a:avLst/>
          </a:prstGeom>
        </p:spPr>
        <p:txBody>
          <a:bodyPr wrap="square">
            <a:spAutoFit/>
          </a:bodyPr>
          <a:lstStyle/>
          <a:p>
            <a:pPr>
              <a:lnSpc>
                <a:spcPct val="150000"/>
              </a:lnSpc>
            </a:pPr>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18" name="矩形 17"/>
          <p:cNvSpPr/>
          <p:nvPr/>
        </p:nvSpPr>
        <p:spPr>
          <a:xfrm>
            <a:off x="650623" y="4115565"/>
            <a:ext cx="3218700" cy="243840"/>
          </a:xfrm>
          <a:prstGeom prst="rect">
            <a:avLst/>
          </a:prstGeom>
        </p:spPr>
        <p:txBody>
          <a:bodyPr wrap="square">
            <a:spAutoFit/>
          </a:bodyPr>
          <a:lstStyle/>
          <a:p>
            <a:pPr algn="just"/>
            <a:r>
              <a:rPr altLang="zh-CN" lang="en-US" smtClean="0" sz="1000">
                <a:solidFill>
                  <a:srgbClr val="BFBFBF"/>
                </a:solidFill>
                <a:latin charset="-122" pitchFamily="50" typeface="造字工房悦黑体验版纤细体"/>
                <a:ea charset="-122" pitchFamily="50" typeface="造字工房悦黑体验版纤细体"/>
              </a:rPr>
              <a:t>COPY OR WRITE YOUR TEXT AND PASTE IT HERE</a:t>
            </a:r>
          </a:p>
        </p:txBody>
      </p:sp>
      <p:sp>
        <p:nvSpPr>
          <p:cNvPr id="20" name="矩形 19"/>
          <p:cNvSpPr/>
          <p:nvPr/>
        </p:nvSpPr>
        <p:spPr>
          <a:xfrm>
            <a:off x="656389" y="3513131"/>
            <a:ext cx="4332605" cy="579120"/>
          </a:xfrm>
          <a:prstGeom prst="rect">
            <a:avLst/>
          </a:prstGeom>
        </p:spPr>
        <p:txBody>
          <a:bodyPr wrap="none">
            <a:spAutoFit/>
          </a:bodyPr>
          <a:lstStyle/>
          <a:p>
            <a:r>
              <a:rPr altLang="zh-CN" b="1" lang="en-US" sz="3200"/>
              <a:t>ADD YOUR TEXT HERE</a:t>
            </a:r>
          </a:p>
        </p:txBody>
      </p:sp>
      <p:grpSp>
        <p:nvGrpSpPr>
          <p:cNvPr id="21" name="组合 20"/>
          <p:cNvGrpSpPr/>
          <p:nvPr/>
        </p:nvGrpSpPr>
        <p:grpSpPr>
          <a:xfrm>
            <a:off x="8470197" y="3046010"/>
            <a:ext cx="1825624" cy="1825624"/>
            <a:chOff x="8229600" y="1362997"/>
            <a:chExt cx="1825624" cy="1825624"/>
          </a:xfrm>
          <a:effectLst>
            <a:outerShdw algn="t" blurRad="50800" dir="5400000" dist="38100" rotWithShape="0">
              <a:prstClr val="black">
                <a:alpha val="40000"/>
              </a:prstClr>
            </a:outerShdw>
          </a:effectLst>
        </p:grpSpPr>
        <p:sp>
          <p:nvSpPr>
            <p:cNvPr id="22" name="矩形 21"/>
            <p:cNvSpPr/>
            <p:nvPr/>
          </p:nvSpPr>
          <p:spPr>
            <a:xfrm>
              <a:off x="8229600" y="1362997"/>
              <a:ext cx="1825624" cy="1825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8436078" y="1504335"/>
              <a:ext cx="1504336" cy="1554480"/>
            </a:xfrm>
            <a:prstGeom prst="rect">
              <a:avLst/>
            </a:prstGeom>
            <a:noFill/>
          </p:spPr>
          <p:txBody>
            <a:bodyPr rtlCol="0" wrap="square">
              <a:spAutoFit/>
            </a:bodyPr>
            <a:lstStyle/>
            <a:p>
              <a:r>
                <a:rPr altLang="zh-CN" lang="en-US" smtClean="0" spc="300" sz="4800">
                  <a:solidFill>
                    <a:schemeClr val="bg1"/>
                  </a:solidFill>
                </a:rPr>
                <a:t>QIA</a:t>
              </a:r>
            </a:p>
            <a:p>
              <a:r>
                <a:rPr altLang="zh-CN" lang="en-US" smtClean="0" spc="300" sz="4800">
                  <a:solidFill>
                    <a:schemeClr val="bg1"/>
                  </a:solidFill>
                </a:rPr>
                <a:t>NYU</a:t>
              </a:r>
            </a:p>
          </p:txBody>
        </p:sp>
      </p:grpSp>
    </p:spTree>
    <p:extLst>
      <p:ext uri="{BB962C8B-B14F-4D97-AF65-F5344CB8AC3E}">
        <p14:creationId val="1714411421"/>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29000" t="-29000"/>
          </a:stretch>
        </a:blipFill>
        <a:effectLst/>
      </p:bgPr>
    </p:bg>
    <p:spTree>
      <p:nvGrpSpPr>
        <p:cNvPr id="1" name=""/>
        <p:cNvGrpSpPr/>
        <p:nvPr/>
      </p:nvGrpSpPr>
      <p:grpSpPr>
        <a:xfrm>
          <a:off x="0" y="0"/>
          <a:ext cx="0" cy="0"/>
        </a:xfrm>
      </p:grpSpPr>
      <p:sp>
        <p:nvSpPr>
          <p:cNvPr id="3" name="任意多边形 2"/>
          <p:cNvSpPr/>
          <p:nvPr/>
        </p:nvSpPr>
        <p:spPr>
          <a:xfrm>
            <a:off x="-114300" y="1943100"/>
            <a:ext cx="3771900" cy="3048000"/>
          </a:xfrm>
          <a:custGeom>
            <a:gdLst>
              <a:gd fmla="*/ 0 w 3771900" name="connsiteX0"/>
              <a:gd fmla="*/ 0 h 3048000" name="connsiteY0"/>
              <a:gd fmla="*/ 0 w 3771900" name="connsiteX1"/>
              <a:gd fmla="*/ 3048000 h 3048000" name="connsiteY1"/>
              <a:gd fmla="*/ 3771900 w 3771900" name="connsiteX2"/>
              <a:gd fmla="*/ 1219200 h 3048000" name="connsiteY2"/>
              <a:gd fmla="*/ 0 w 3771900" name="connsiteX3"/>
              <a:gd fmla="*/ 0 h 3048000" name="connsiteY3"/>
            </a:gdLst>
            <a:cxnLst>
              <a:cxn ang="0">
                <a:pos x="connsiteX0" y="connsiteY0"/>
              </a:cxn>
              <a:cxn ang="0">
                <a:pos x="connsiteX1" y="connsiteY1"/>
              </a:cxn>
              <a:cxn ang="0">
                <a:pos x="connsiteX2" y="connsiteY2"/>
              </a:cxn>
              <a:cxn ang="0">
                <a:pos x="connsiteX3" y="connsiteY3"/>
              </a:cxn>
            </a:cxnLst>
            <a:rect b="b" l="l" r="r" t="t"/>
            <a:pathLst>
              <a:path h="3048000" w="3771900">
                <a:moveTo>
                  <a:pt x="0" y="0"/>
                </a:moveTo>
                <a:lnTo>
                  <a:pt x="0" y="3048000"/>
                </a:lnTo>
                <a:lnTo>
                  <a:pt x="3771900" y="12192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4419600" y="2895600"/>
            <a:ext cx="7772400" cy="4000500"/>
          </a:xfrm>
          <a:custGeom>
            <a:gdLst>
              <a:gd fmla="*/ 1752600 w 7772400" name="connsiteX0"/>
              <a:gd fmla="*/ 0 h 4000500" name="connsiteY0"/>
              <a:gd fmla="*/ 0 w 7772400" name="connsiteX1"/>
              <a:gd fmla="*/ 4000500 h 4000500" name="connsiteY1"/>
              <a:gd fmla="*/ 7772400 w 7772400" name="connsiteX2"/>
              <a:gd fmla="*/ 3962400 h 4000500" name="connsiteY2"/>
              <a:gd fmla="*/ 7772400 w 7772400" name="connsiteX3"/>
              <a:gd fmla="*/ 1943100 h 4000500" name="connsiteY3"/>
              <a:gd fmla="*/ 1752600 w 7772400" name="connsiteX4"/>
              <a:gd fmla="*/ 0 h 4000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0500" w="7772400">
                <a:moveTo>
                  <a:pt x="1752600" y="0"/>
                </a:moveTo>
                <a:lnTo>
                  <a:pt x="0" y="4000500"/>
                </a:lnTo>
                <a:lnTo>
                  <a:pt x="7772400" y="3962400"/>
                </a:lnTo>
                <a:lnTo>
                  <a:pt x="7772400" y="1943100"/>
                </a:lnTo>
                <a:lnTo>
                  <a:pt x="1752600" y="0"/>
                </a:lnTo>
                <a:close/>
              </a:path>
            </a:pathLst>
          </a:cu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5105400" y="-38100"/>
            <a:ext cx="7086600" cy="4914900"/>
          </a:xfrm>
          <a:custGeom>
            <a:gdLst>
              <a:gd fmla="*/ 2171700 w 7086600" name="connsiteX0"/>
              <a:gd fmla="*/ 38100 h 4914900" name="connsiteY0"/>
              <a:gd fmla="*/ 0 w 7086600" name="connsiteX1"/>
              <a:gd fmla="*/ 2590800 h 4914900" name="connsiteY1"/>
              <a:gd fmla="*/ 7048500 w 7086600" name="connsiteX2"/>
              <a:gd fmla="*/ 4914900 h 4914900" name="connsiteY2"/>
              <a:gd fmla="*/ 7086600 w 7086600" name="connsiteX3"/>
              <a:gd fmla="*/ 0 h 4914900" name="connsiteY3"/>
              <a:gd fmla="*/ 2171700 w 7086600" name="connsiteX4"/>
              <a:gd fmla="*/ 38100 h 4914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14900" w="7086600">
                <a:moveTo>
                  <a:pt x="2171700" y="38100"/>
                </a:moveTo>
                <a:lnTo>
                  <a:pt x="0" y="2590800"/>
                </a:lnTo>
                <a:lnTo>
                  <a:pt x="7048500" y="4914900"/>
                </a:lnTo>
                <a:lnTo>
                  <a:pt x="7086600" y="0"/>
                </a:lnTo>
                <a:lnTo>
                  <a:pt x="2171700" y="38100"/>
                </a:lnTo>
                <a:close/>
              </a:path>
            </a:pathLst>
          </a:custGeom>
          <a:solidFill>
            <a:schemeClr val="bg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725933" y="1301499"/>
            <a:ext cx="4726305" cy="822960"/>
          </a:xfrm>
          <a:prstGeom prst="rect">
            <a:avLst/>
          </a:prstGeom>
        </p:spPr>
        <p:txBody>
          <a:bodyPr wrap="none">
            <a:spAutoFit/>
          </a:bodyPr>
          <a:lstStyle/>
          <a:p>
            <a:r>
              <a:rPr altLang="zh-CN" b="1" lang="en-US" sz="4800"/>
              <a:t>ADD TITLE HERE</a:t>
            </a:r>
          </a:p>
        </p:txBody>
      </p:sp>
      <p:sp>
        <p:nvSpPr>
          <p:cNvPr id="7" name="矩形 6"/>
          <p:cNvSpPr/>
          <p:nvPr/>
        </p:nvSpPr>
        <p:spPr>
          <a:xfrm>
            <a:off x="6751334" y="2096862"/>
            <a:ext cx="4696260" cy="259080"/>
          </a:xfrm>
          <a:prstGeom prst="rect">
            <a:avLst/>
          </a:prstGeom>
        </p:spPr>
        <p:txBody>
          <a:bodyPr wrap="square">
            <a:spAutoFit/>
          </a:bodyPr>
          <a:lstStyle/>
          <a:p>
            <a:pPr algn="just"/>
            <a:r>
              <a:rPr altLang="zh-CN" lang="en-US" smtClean="0" spc="300" sz="1100">
                <a:latin charset="-122" pitchFamily="50" typeface="造字工房悦黑体验版纤细体"/>
                <a:ea charset="-122" pitchFamily="50" typeface="造字工房悦黑体验版纤细体"/>
              </a:rPr>
              <a:t>COPY OR WRITE YOUR TEXT AND PASTE IT HERE</a:t>
            </a:r>
          </a:p>
        </p:txBody>
      </p:sp>
      <p:sp>
        <p:nvSpPr>
          <p:cNvPr id="8" name="矩形 7"/>
          <p:cNvSpPr/>
          <p:nvPr/>
        </p:nvSpPr>
        <p:spPr>
          <a:xfrm>
            <a:off x="5795966" y="5413928"/>
            <a:ext cx="4929888" cy="1005840"/>
          </a:xfrm>
          <a:prstGeom prst="rect">
            <a:avLst/>
          </a:prstGeom>
        </p:spPr>
        <p:txBody>
          <a:bodyPr wrap="square">
            <a:spAutoFit/>
          </a:bodyPr>
          <a:lstStyle/>
          <a:p>
            <a:pPr>
              <a:lnSpc>
                <a:spcPct val="150000"/>
              </a:lnSpc>
            </a:pPr>
            <a:r>
              <a:rPr altLang="zh-CN" lang="en-US" smtClean="0" spc="300" sz="800">
                <a:solidFill>
                  <a:schemeClr val="bg1"/>
                </a:solidFill>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
        <p:nvSpPr>
          <p:cNvPr id="9" name="矩形 8"/>
          <p:cNvSpPr/>
          <p:nvPr/>
        </p:nvSpPr>
        <p:spPr>
          <a:xfrm>
            <a:off x="5756022" y="4965657"/>
            <a:ext cx="3349877" cy="243840"/>
          </a:xfrm>
          <a:prstGeom prst="rect">
            <a:avLst/>
          </a:prstGeom>
        </p:spPr>
        <p:txBody>
          <a:bodyPr wrap="square">
            <a:spAutoFit/>
          </a:bodyPr>
          <a:lstStyle/>
          <a:p>
            <a:pPr algn="just"/>
            <a:r>
              <a:rPr altLang="zh-CN" lang="en-US" smtClean="0" sz="1000">
                <a:solidFill>
                  <a:schemeClr val="bg1"/>
                </a:solidFill>
                <a:latin charset="-122" pitchFamily="50" typeface="造字工房悦黑体验版纤细体"/>
                <a:ea charset="-122" pitchFamily="50" typeface="造字工房悦黑体验版纤细体"/>
              </a:rPr>
              <a:t>COPY OR WRITE YOUR TEXT AND PASTE IT HERE</a:t>
            </a:r>
          </a:p>
        </p:txBody>
      </p:sp>
      <p:sp>
        <p:nvSpPr>
          <p:cNvPr id="10" name="矩形 9"/>
          <p:cNvSpPr/>
          <p:nvPr/>
        </p:nvSpPr>
        <p:spPr>
          <a:xfrm>
            <a:off x="5761789" y="4363222"/>
            <a:ext cx="4559888" cy="579120"/>
          </a:xfrm>
          <a:prstGeom prst="rect">
            <a:avLst/>
          </a:prstGeom>
        </p:spPr>
        <p:txBody>
          <a:bodyPr wrap="square">
            <a:spAutoFit/>
          </a:bodyPr>
          <a:lstStyle/>
          <a:p>
            <a:r>
              <a:rPr altLang="zh-CN" b="1" lang="en-US" sz="3200">
                <a:solidFill>
                  <a:schemeClr val="bg1"/>
                </a:solidFill>
              </a:rPr>
              <a:t>ADD YOUR TEXT HERE</a:t>
            </a:r>
          </a:p>
        </p:txBody>
      </p:sp>
      <p:sp>
        <p:nvSpPr>
          <p:cNvPr id="11" name="文本框 10"/>
          <p:cNvSpPr txBox="1"/>
          <p:nvPr/>
        </p:nvSpPr>
        <p:spPr>
          <a:xfrm>
            <a:off x="256959" y="3505372"/>
            <a:ext cx="2300748" cy="579120"/>
          </a:xfrm>
          <a:prstGeom prst="rect">
            <a:avLst/>
          </a:prstGeom>
          <a:noFill/>
        </p:spPr>
        <p:txBody>
          <a:bodyPr rtlCol="0" wrap="square">
            <a:spAutoFit/>
          </a:bodyPr>
          <a:lstStyle/>
          <a:p>
            <a:r>
              <a:rPr altLang="zh-CN" b="1" lang="en-US" smtClean="0" sz="3200">
                <a:solidFill>
                  <a:schemeClr val="bg1"/>
                </a:solidFill>
              </a:rPr>
              <a:t>1.54KM</a:t>
            </a:r>
          </a:p>
        </p:txBody>
      </p:sp>
      <p:sp>
        <p:nvSpPr>
          <p:cNvPr id="26" name="Freeform 17"/>
          <p:cNvSpPr>
            <a:spLocks noEditPoints="1"/>
          </p:cNvSpPr>
          <p:nvPr/>
        </p:nvSpPr>
        <p:spPr bwMode="auto">
          <a:xfrm>
            <a:off x="743297" y="2599962"/>
            <a:ext cx="504932" cy="815659"/>
          </a:xfrm>
          <a:custGeom>
            <a:gdLst>
              <a:gd fmla="*/ 96 w 96" name="T0"/>
              <a:gd fmla="*/ 48 h 156" name="T1"/>
              <a:gd fmla="*/ 48 w 96" name="T2"/>
              <a:gd fmla="*/ 0 h 156" name="T3"/>
              <a:gd fmla="*/ 0 w 96" name="T4"/>
              <a:gd fmla="*/ 48 h 156" name="T5"/>
              <a:gd fmla="*/ 6 w 96" name="T6"/>
              <a:gd fmla="*/ 72 h 156" name="T7"/>
              <a:gd fmla="*/ 6 w 96" name="T8"/>
              <a:gd fmla="*/ 72 h 156" name="T9"/>
              <a:gd fmla="*/ 48 w 96" name="T10"/>
              <a:gd fmla="*/ 156 h 156" name="T11"/>
              <a:gd fmla="*/ 90 w 96" name="T12"/>
              <a:gd fmla="*/ 72 h 156" name="T13"/>
              <a:gd fmla="*/ 90 w 96" name="T14"/>
              <a:gd fmla="*/ 72 h 156" name="T15"/>
              <a:gd fmla="*/ 96 w 96" name="T16"/>
              <a:gd fmla="*/ 48 h 156" name="T17"/>
              <a:gd fmla="*/ 48 w 96" name="T18"/>
              <a:gd fmla="*/ 72 h 156" name="T19"/>
              <a:gd fmla="*/ 24 w 96" name="T20"/>
              <a:gd fmla="*/ 48 h 156" name="T21"/>
              <a:gd fmla="*/ 48 w 96" name="T22"/>
              <a:gd fmla="*/ 24 h 156" name="T23"/>
              <a:gd fmla="*/ 72 w 96" name="T24"/>
              <a:gd fmla="*/ 48 h 156" name="T25"/>
              <a:gd fmla="*/ 48 w 96" name="T26"/>
              <a:gd fmla="*/ 72 h 1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6" w="9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09723843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9382125" y="3400424"/>
            <a:ext cx="2809875" cy="3495675"/>
          </a:xfrm>
          <a:custGeom>
            <a:gdLst>
              <a:gd fmla="*/ 0 w 2809875" name="connsiteX0"/>
              <a:gd fmla="*/ 0 h 3495675" name="connsiteY0"/>
              <a:gd fmla="*/ 1552575 w 2809875" name="connsiteX1"/>
              <a:gd fmla="*/ 3495675 h 3495675" name="connsiteY1"/>
              <a:gd fmla="*/ 2809875 w 2809875" name="connsiteX2"/>
              <a:gd fmla="*/ 3495675 h 3495675" name="connsiteY2"/>
              <a:gd fmla="*/ 2809875 w 2809875" name="connsiteX3"/>
              <a:gd fmla="*/ 1476375 h 3495675" name="connsiteY3"/>
              <a:gd fmla="*/ 0 w 2809875" name="connsiteX4"/>
              <a:gd fmla="*/ 0 h 34956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95675" w="2809875">
                <a:moveTo>
                  <a:pt x="0" y="0"/>
                </a:moveTo>
                <a:lnTo>
                  <a:pt x="1552575" y="3495675"/>
                </a:lnTo>
                <a:lnTo>
                  <a:pt x="2809875" y="3495675"/>
                </a:lnTo>
                <a:lnTo>
                  <a:pt x="2809875" y="147637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2"/>
          <p:cNvSpPr/>
          <p:nvPr/>
        </p:nvSpPr>
        <p:spPr>
          <a:xfrm>
            <a:off x="-19050" y="-419"/>
            <a:ext cx="6324600" cy="6858838"/>
          </a:xfrm>
          <a:custGeom>
            <a:gdLst>
              <a:gd fmla="*/ 17681 w 5870138" name="connsiteX0"/>
              <a:gd fmla="*/ 424 h 6935048" name="connsiteY0"/>
              <a:gd fmla="*/ 0 w 5870138" name="connsiteX1"/>
              <a:gd fmla="*/ 6935048 h 6935048" name="connsiteY1"/>
              <a:gd fmla="*/ 4742081 w 5870138" name="connsiteX2"/>
              <a:gd fmla="*/ 6934624 h 6935048" name="connsiteY2"/>
              <a:gd fmla="*/ 5870138 w 5870138" name="connsiteX3"/>
              <a:gd fmla="*/ 0 h 6935048" name="connsiteY3"/>
              <a:gd fmla="*/ 17681 w 5870138" name="connsiteX4"/>
              <a:gd fmla="*/ 424 h 69350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35048" w="5870138">
                <a:moveTo>
                  <a:pt x="17681" y="424"/>
                </a:moveTo>
                <a:cubicBezTo>
                  <a:pt x="11787" y="2311965"/>
                  <a:pt x="5894" y="4623507"/>
                  <a:pt x="0" y="6935048"/>
                </a:cubicBezTo>
                <a:lnTo>
                  <a:pt x="4742081" y="6934624"/>
                </a:lnTo>
                <a:lnTo>
                  <a:pt x="5870138" y="0"/>
                </a:lnTo>
                <a:lnTo>
                  <a:pt x="17681" y="424"/>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p:cNvSpPr/>
          <p:nvPr/>
        </p:nvSpPr>
        <p:spPr>
          <a:xfrm flipH="1" flipV="1">
            <a:off x="3429000" y="0"/>
            <a:ext cx="8763000" cy="5753100"/>
          </a:xfrm>
          <a:prstGeom prst="rtTriangle">
            <a:avLst/>
          </a:prstGeom>
          <a:solidFill>
            <a:srgbClr val="E5007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895795" y="818140"/>
            <a:ext cx="4726305" cy="822960"/>
          </a:xfrm>
          <a:prstGeom prst="rect">
            <a:avLst/>
          </a:prstGeom>
        </p:spPr>
        <p:txBody>
          <a:bodyPr wrap="none">
            <a:spAutoFit/>
          </a:bodyPr>
          <a:lstStyle/>
          <a:p>
            <a:r>
              <a:rPr altLang="zh-CN" b="1" lang="en-US" sz="4800">
                <a:solidFill>
                  <a:schemeClr val="bg1"/>
                </a:solidFill>
              </a:rPr>
              <a:t>ADD TITLE HERE</a:t>
            </a:r>
          </a:p>
        </p:txBody>
      </p:sp>
      <p:sp>
        <p:nvSpPr>
          <p:cNvPr id="7" name="矩形 6"/>
          <p:cNvSpPr/>
          <p:nvPr/>
        </p:nvSpPr>
        <p:spPr>
          <a:xfrm>
            <a:off x="6921196" y="1613503"/>
            <a:ext cx="4696260" cy="259080"/>
          </a:xfrm>
          <a:prstGeom prst="rect">
            <a:avLst/>
          </a:prstGeom>
        </p:spPr>
        <p:txBody>
          <a:bodyPr wrap="square">
            <a:spAutoFit/>
          </a:bodyPr>
          <a:lstStyle/>
          <a:p>
            <a:pPr algn="just"/>
            <a:r>
              <a:rPr altLang="zh-CN" lang="en-US" smtClean="0" spc="300" sz="1100">
                <a:solidFill>
                  <a:schemeClr val="bg1"/>
                </a:solidFill>
                <a:latin charset="-122" pitchFamily="50" typeface="造字工房悦黑体验版纤细体"/>
                <a:ea charset="-122" pitchFamily="50" typeface="造字工房悦黑体验版纤细体"/>
              </a:rPr>
              <a:t>COPY OR WRITE YOUR TEXT AND PASTE IT HERE</a:t>
            </a:r>
          </a:p>
        </p:txBody>
      </p:sp>
      <p:grpSp>
        <p:nvGrpSpPr>
          <p:cNvPr id="8" name="组合 7"/>
          <p:cNvGrpSpPr/>
          <p:nvPr/>
        </p:nvGrpSpPr>
        <p:grpSpPr>
          <a:xfrm>
            <a:off x="5949316" y="4255544"/>
            <a:ext cx="2527934" cy="485775"/>
            <a:chOff x="6892290" y="2847500"/>
            <a:chExt cx="1230630" cy="485775"/>
          </a:xfrm>
          <a:effectLst>
            <a:outerShdw algn="tl" blurRad="50800" dir="2700000" dist="38100" rotWithShape="0">
              <a:prstClr val="black">
                <a:alpha val="40000"/>
              </a:prstClr>
            </a:outerShdw>
          </a:effectLst>
        </p:grpSpPr>
        <p:sp>
          <p:nvSpPr>
            <p:cNvPr id="9" name="平行四边形 8"/>
            <p:cNvSpPr/>
            <p:nvPr/>
          </p:nvSpPr>
          <p:spPr>
            <a:xfrm>
              <a:off x="6892290" y="2847500"/>
              <a:ext cx="1230630" cy="485775"/>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972784" y="2921110"/>
              <a:ext cx="1054274" cy="335280"/>
            </a:xfrm>
            <a:prstGeom prst="rect">
              <a:avLst/>
            </a:prstGeom>
          </p:spPr>
          <p:txBody>
            <a:bodyPr wrap="none">
              <a:spAutoFit/>
            </a:bodyPr>
            <a:lstStyle/>
            <a:p>
              <a:r>
                <a:rPr altLang="zh-CN" lang="en-US" sz="1600">
                  <a:solidFill>
                    <a:schemeClr val="bg1"/>
                  </a:solidFill>
                </a:rPr>
                <a:t>ADD YOUR TEXT HERE</a:t>
              </a:r>
            </a:p>
          </p:txBody>
        </p:sp>
      </p:grpSp>
      <p:sp>
        <p:nvSpPr>
          <p:cNvPr id="11" name="矩形 10"/>
          <p:cNvSpPr/>
          <p:nvPr/>
        </p:nvSpPr>
        <p:spPr>
          <a:xfrm>
            <a:off x="5882993" y="4975302"/>
            <a:ext cx="3528630" cy="944880"/>
          </a:xfrm>
          <a:prstGeom prst="rect">
            <a:avLst/>
          </a:prstGeom>
        </p:spPr>
        <p:txBody>
          <a:bodyPr wrap="square">
            <a:spAutoFit/>
          </a:bodyPr>
          <a:lstStyle/>
          <a:p>
            <a:pPr algn="just"/>
            <a:r>
              <a:rPr altLang="zh-CN" lang="en-US" smtClean="0" spc="300" sz="800">
                <a:latin charset="-122" pitchFamily="50" typeface="造字工房悦黑体验版纤细体"/>
                <a:ea charset="-122" pitchFamily="50" typeface="造字工房悦黑体验版纤细体"/>
              </a:rPr>
              <a:t>Qianyu ppt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val="218338521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55</Paragraphs>
  <Slides>11</Slides>
  <Notes>0</Notes>
  <TotalTime>2841</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11</vt:i4>
      </vt:variant>
    </vt:vector>
  </HeadingPairs>
  <TitlesOfParts>
    <vt:vector baseType="lpstr" size="19">
      <vt:lpstr>Arial</vt:lpstr>
      <vt:lpstr>等线 Light</vt:lpstr>
      <vt:lpstr>等线</vt:lpstr>
      <vt:lpstr>Calibri Light</vt:lpstr>
      <vt:lpstr>Calibri</vt:lpstr>
      <vt:lpstr>微软雅黑</vt:lpstr>
      <vt:lpstr>造字工房悦黑体验版纤细体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2016-06-25T18:08:53Z</dcterms:created>
  <cp:lastModifiedBy>kan</cp:lastModifiedBy>
  <dcterms:modified xsi:type="dcterms:W3CDTF">2021-08-20T10:57:21Z</dcterms:modified>
  <cp:revision>41</cp:revision>
  <dc:title>PowerPoint 演示文稿</dc:title>
</cp:coreProperties>
</file>