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2" r:id="rId7"/>
    <p:sldId id="263"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7B31F-F116-49DC-9D51-F3020896976F}" type="datetimeFigureOut">
              <a:rPr lang="zh-CN" altLang="en-US" smtClean="0"/>
              <a:t>2016/2/13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9A136-ED85-41DB-B6DF-9EDE45954671}" type="slidenum">
              <a:rPr lang="zh-CN" altLang="en-US" smtClean="0"/>
              <a:t>‹#›</a:t>
            </a:fld>
            <a:endParaRPr lang="zh-CN" altLang="en-US"/>
          </a:p>
        </p:txBody>
      </p:sp>
    </p:spTree>
    <p:extLst>
      <p:ext uri="{BB962C8B-B14F-4D97-AF65-F5344CB8AC3E}">
        <p14:creationId val="12235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347765663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200836369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54571037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655912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20967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090524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225108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272350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522763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22191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34860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33679937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15287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354246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857863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387212608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402760519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420925285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151959296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240591317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268025802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2016/2/13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extLst>
      <p:ext uri="{BB962C8B-B14F-4D97-AF65-F5344CB8AC3E}">
        <p14:creationId val="363721766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2F2F2"/>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6E560-ADEC-41E6-854E-DAC06D5AFEC8}" type="datetimeFigureOut">
              <a:rPr lang="zh-CN" altLang="en-US" smtClean="0"/>
              <a:t>2016/2/13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4D1AA-1B48-4F17-8DC6-3D113FDD2CC1}" type="slidenum">
              <a:rPr lang="zh-CN" altLang="en-US" smtClean="0"/>
              <a:t>‹#›</a:t>
            </a:fld>
            <a:endParaRPr lang="zh-CN" altLang="en-US"/>
          </a:p>
        </p:txBody>
      </p:sp>
    </p:spTree>
    <p:extLst>
      <p:ext uri="{BB962C8B-B14F-4D97-AF65-F5344CB8AC3E}">
        <p14:creationId val="1438098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2016/2/13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7556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gif"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17.gif" Type="http://schemas.openxmlformats.org/officeDocument/2006/relationships/image"/><Relationship Id="rId5" Target="../media/image2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gif"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gif"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 Id="rId5" Target="../media/image2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17.gif"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4"/>
          <p:cNvSpPr/>
          <p:nvPr/>
        </p:nvSpPr>
        <p:spPr>
          <a:xfrm>
            <a:off x="0" y="4087002"/>
            <a:ext cx="12192000" cy="1552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Oval 5"/>
          <p:cNvSpPr/>
          <p:nvPr/>
        </p:nvSpPr>
        <p:spPr>
          <a:xfrm>
            <a:off x="318502" y="4665266"/>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Oval 6"/>
          <p:cNvSpPr/>
          <p:nvPr/>
        </p:nvSpPr>
        <p:spPr>
          <a:xfrm>
            <a:off x="2047054" y="4338962"/>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Oval 7"/>
          <p:cNvSpPr/>
          <p:nvPr/>
        </p:nvSpPr>
        <p:spPr>
          <a:xfrm>
            <a:off x="1300182" y="3978403"/>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Oval 8"/>
          <p:cNvSpPr/>
          <p:nvPr/>
        </p:nvSpPr>
        <p:spPr>
          <a:xfrm>
            <a:off x="1588568" y="5114428"/>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TextBox 12"/>
          <p:cNvSpPr txBox="1"/>
          <p:nvPr/>
        </p:nvSpPr>
        <p:spPr>
          <a:xfrm>
            <a:off x="838199" y="4146941"/>
            <a:ext cx="7408956" cy="762000"/>
          </a:xfrm>
          <a:prstGeom prst="rect">
            <a:avLst/>
          </a:prstGeom>
          <a:noFill/>
        </p:spPr>
        <p:txBody>
          <a:bodyPr rtlCol="0" wrap="none">
            <a:spAutoFit/>
          </a:bodyPr>
          <a:lstStyle/>
          <a:p>
            <a:r>
              <a:rPr b="1" lang="en-US" smtClean="0" sz="4400">
                <a:solidFill>
                  <a:schemeClr val="bg1"/>
                </a:solidFill>
                <a:latin typeface="+mj-lt"/>
              </a:rPr>
              <a:t>MOMODA POWERPOINT</a:t>
            </a:r>
          </a:p>
        </p:txBody>
      </p:sp>
      <p:sp>
        <p:nvSpPr>
          <p:cNvPr id="18" name="TextBox 13"/>
          <p:cNvSpPr txBox="1"/>
          <p:nvPr/>
        </p:nvSpPr>
        <p:spPr>
          <a:xfrm>
            <a:off x="838200" y="4879480"/>
            <a:ext cx="6600811" cy="457200"/>
          </a:xfrm>
          <a:prstGeom prst="rect">
            <a:avLst/>
          </a:prstGeom>
          <a:noFill/>
        </p:spPr>
        <p:txBody>
          <a:bodyPr rtlCol="0" wrap="square">
            <a:spAutoFit/>
          </a:bodyPr>
          <a:lstStyle/>
          <a:p>
            <a:r>
              <a:rPr lang="en-US" sz="1200">
                <a:solidFill>
                  <a:schemeClr val="bg1"/>
                </a:solidFill>
                <a:cs charset="0" panose="020b0604020202020204" pitchFamily="34" typeface="Arial"/>
              </a:rPr>
              <a:t>Lorem ipsum dolor sit amet, consectetur adipiscing elit. Fusce id urna blandit, eleifend nulla ac, fringilla purus. Nulla iaculis tempor felis ut cursus. </a:t>
            </a:r>
          </a:p>
        </p:txBody>
      </p:sp>
      <p:sp>
        <p:nvSpPr>
          <p:cNvPr id="19" name="Diamond 34"/>
          <p:cNvSpPr/>
          <p:nvPr/>
        </p:nvSpPr>
        <p:spPr>
          <a:xfrm>
            <a:off x="8059473" y="3901074"/>
            <a:ext cx="1247219" cy="124721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Diamond 35"/>
          <p:cNvSpPr/>
          <p:nvPr/>
        </p:nvSpPr>
        <p:spPr>
          <a:xfrm>
            <a:off x="9472885" y="4764438"/>
            <a:ext cx="782639" cy="78263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Diamond 36"/>
          <p:cNvSpPr/>
          <p:nvPr/>
        </p:nvSpPr>
        <p:spPr>
          <a:xfrm>
            <a:off x="10375419" y="4159544"/>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Diamond 37"/>
          <p:cNvSpPr/>
          <p:nvPr/>
        </p:nvSpPr>
        <p:spPr>
          <a:xfrm>
            <a:off x="11618933" y="5103369"/>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Diamond 38"/>
          <p:cNvSpPr/>
          <p:nvPr/>
        </p:nvSpPr>
        <p:spPr>
          <a:xfrm>
            <a:off x="11411330" y="4942829"/>
            <a:ext cx="434626" cy="43462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Oval 9"/>
          <p:cNvSpPr/>
          <p:nvPr/>
        </p:nvSpPr>
        <p:spPr>
          <a:xfrm>
            <a:off x="3753208" y="1256715"/>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Oval 10"/>
          <p:cNvSpPr/>
          <p:nvPr/>
        </p:nvSpPr>
        <p:spPr>
          <a:xfrm>
            <a:off x="2568989" y="1105678"/>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8" name="组合 79"/>
          <p:cNvGrpSpPr/>
          <p:nvPr/>
        </p:nvGrpSpPr>
        <p:grpSpPr>
          <a:xfrm>
            <a:off x="1589596" y="810715"/>
            <a:ext cx="2340698" cy="2345431"/>
            <a:chOff x="6379729" y="2488774"/>
            <a:chExt cx="2513016" cy="2513016"/>
          </a:xfrm>
        </p:grpSpPr>
        <p:sp>
          <p:nvSpPr>
            <p:cNvPr id="10"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11"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9" name="椭圆 80"/>
          <p:cNvSpPr/>
          <p:nvPr/>
        </p:nvSpPr>
        <p:spPr bwMode="auto">
          <a:xfrm>
            <a:off x="1932719" y="1141999"/>
            <a:ext cx="1691508" cy="1694936"/>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1500" u="none">
                <a:ln>
                  <a:noFill/>
                </a:ln>
                <a:solidFill>
                  <a:srgbClr val="FFFFFF"/>
                </a:solidFill>
                <a:effectLst/>
                <a:uLnTx/>
                <a:uFillTx/>
                <a:latin charset="0" panose="020b0604020202020204" pitchFamily="34" typeface="Arial"/>
                <a:ea charset="-122" panose="02010600030101010101" pitchFamily="2" typeface="宋体"/>
              </a:rPr>
              <a:t>2</a:t>
            </a:r>
          </a:p>
        </p:txBody>
      </p:sp>
      <p:grpSp>
        <p:nvGrpSpPr>
          <p:cNvPr id="29" name="组合 79"/>
          <p:cNvGrpSpPr/>
          <p:nvPr/>
        </p:nvGrpSpPr>
        <p:grpSpPr>
          <a:xfrm>
            <a:off x="3630929" y="600941"/>
            <a:ext cx="2180135" cy="2184543"/>
            <a:chOff x="6379729" y="2488774"/>
            <a:chExt cx="2513016" cy="2513016"/>
          </a:xfrm>
        </p:grpSpPr>
        <p:sp>
          <p:nvSpPr>
            <p:cNvPr id="31"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2"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typeface="Gill Sans"/>
                <a:ea charset="-122" panose="02010600030101010101" pitchFamily="2" typeface="宋体"/>
              </a:endParaRPr>
            </a:p>
          </p:txBody>
        </p:sp>
      </p:grpSp>
      <p:sp>
        <p:nvSpPr>
          <p:cNvPr id="30" name="椭圆 80"/>
          <p:cNvSpPr/>
          <p:nvPr/>
        </p:nvSpPr>
        <p:spPr bwMode="auto">
          <a:xfrm>
            <a:off x="3950515" y="909500"/>
            <a:ext cx="1575477" cy="1578669"/>
          </a:xfrm>
          <a:prstGeom prst="ellipse">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1500" u="none">
                <a:ln>
                  <a:noFill/>
                </a:ln>
                <a:solidFill>
                  <a:srgbClr val="FFFFFF"/>
                </a:solidFill>
                <a:effectLst/>
                <a:uLnTx/>
                <a:uFillTx/>
                <a:latin charset="0" panose="020b0604020202020204" pitchFamily="34" typeface="Arial"/>
                <a:ea charset="-122" panose="02010600030101010101" pitchFamily="2" typeface="宋体"/>
              </a:rPr>
              <a:t>0</a:t>
            </a:r>
          </a:p>
        </p:txBody>
      </p:sp>
      <p:grpSp>
        <p:nvGrpSpPr>
          <p:cNvPr id="38" name="组合 79"/>
          <p:cNvGrpSpPr/>
          <p:nvPr/>
        </p:nvGrpSpPr>
        <p:grpSpPr>
          <a:xfrm>
            <a:off x="6509312" y="796591"/>
            <a:ext cx="2354638" cy="2359399"/>
            <a:chOff x="6379729" y="2488774"/>
            <a:chExt cx="2513016" cy="2513016"/>
          </a:xfrm>
        </p:grpSpPr>
        <p:sp>
          <p:nvSpPr>
            <p:cNvPr id="40"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41"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39" name="椭圆 80"/>
          <p:cNvSpPr/>
          <p:nvPr/>
        </p:nvSpPr>
        <p:spPr bwMode="auto">
          <a:xfrm>
            <a:off x="6854479" y="1129847"/>
            <a:ext cx="1701582" cy="1705030"/>
          </a:xfrm>
          <a:prstGeom prst="ellipse">
            <a:avLst/>
          </a:prstGeom>
          <a:solidFill>
            <a:schemeClr val="accent4"/>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1500" u="none">
                <a:ln>
                  <a:noFill/>
                </a:ln>
                <a:solidFill>
                  <a:srgbClr val="FFFFFF"/>
                </a:solidFill>
                <a:effectLst/>
                <a:uLnTx/>
                <a:uFillTx/>
                <a:latin charset="0" panose="020b0604020202020204" pitchFamily="34" typeface="Arial"/>
                <a:ea charset="-122" panose="02010600030101010101" pitchFamily="2" typeface="宋体"/>
              </a:rPr>
              <a:t>6</a:t>
            </a:r>
          </a:p>
        </p:txBody>
      </p:sp>
      <p:grpSp>
        <p:nvGrpSpPr>
          <p:cNvPr id="47" name="组合 79"/>
          <p:cNvGrpSpPr/>
          <p:nvPr/>
        </p:nvGrpSpPr>
        <p:grpSpPr>
          <a:xfrm>
            <a:off x="5019906" y="1945561"/>
            <a:ext cx="1920483" cy="1924366"/>
            <a:chOff x="6379729" y="2488774"/>
            <a:chExt cx="2513016" cy="2513016"/>
          </a:xfrm>
        </p:grpSpPr>
        <p:sp>
          <p:nvSpPr>
            <p:cNvPr id="49"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50"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48" name="椭圆 80"/>
          <p:cNvSpPr/>
          <p:nvPr/>
        </p:nvSpPr>
        <p:spPr bwMode="auto">
          <a:xfrm>
            <a:off x="5301430" y="2217371"/>
            <a:ext cx="1387840" cy="1390651"/>
          </a:xfrm>
          <a:prstGeom prst="ellipse">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1500" u="none">
                <a:ln>
                  <a:noFill/>
                </a:ln>
                <a:solidFill>
                  <a:srgbClr val="FFFFFF"/>
                </a:solidFill>
                <a:effectLst/>
                <a:uLnTx/>
                <a:uFillTx/>
                <a:latin charset="0" panose="020b0604020202020204" pitchFamily="34" typeface="Arial"/>
                <a:ea charset="-122" panose="02010600030101010101" pitchFamily="2" typeface="宋体"/>
              </a:rPr>
              <a:t>1</a:t>
            </a:r>
          </a:p>
        </p:txBody>
      </p:sp>
    </p:spTree>
    <p:extLst>
      <p:ext uri="{BB962C8B-B14F-4D97-AF65-F5344CB8AC3E}">
        <p14:creationId val="2775553369"/>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sp>
        <p:nvSpPr>
          <p:cNvPr id="42" name="Rectangle 50"/>
          <p:cNvSpPr/>
          <p:nvPr/>
        </p:nvSpPr>
        <p:spPr>
          <a:xfrm>
            <a:off x="1" y="5662197"/>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grpSp>
        <p:nvGrpSpPr>
          <p:cNvPr id="43" name="Group 4"/>
          <p:cNvGrpSpPr/>
          <p:nvPr/>
        </p:nvGrpSpPr>
        <p:grpSpPr>
          <a:xfrm>
            <a:off x="736989" y="2908170"/>
            <a:ext cx="10718021" cy="2354538"/>
            <a:chOff x="736989" y="2298598"/>
            <a:chExt cx="10718021" cy="2354538"/>
          </a:xfrm>
        </p:grpSpPr>
        <p:sp>
          <p:nvSpPr>
            <p:cNvPr id="44" name="Block Arc 11"/>
            <p:cNvSpPr/>
            <p:nvPr/>
          </p:nvSpPr>
          <p:spPr>
            <a:xfrm rot="10800000">
              <a:off x="6993307" y="2298599"/>
              <a:ext cx="2376264" cy="2354537"/>
            </a:xfrm>
            <a:prstGeom prst="blockArc">
              <a:avLst>
                <a:gd fmla="val 10800000" name="adj1"/>
                <a:gd fmla="val 21562961" name="adj2"/>
                <a:gd fmla="val 12434" name="adj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solidFill>
                  <a:schemeClr val="tx1"/>
                </a:solidFill>
              </a:endParaRPr>
            </a:p>
          </p:txBody>
        </p:sp>
        <p:sp>
          <p:nvSpPr>
            <p:cNvPr id="45" name="Block Arc 13"/>
            <p:cNvSpPr/>
            <p:nvPr/>
          </p:nvSpPr>
          <p:spPr>
            <a:xfrm>
              <a:off x="9078746" y="2298599"/>
              <a:ext cx="2376264" cy="2354537"/>
            </a:xfrm>
            <a:prstGeom prst="blockArc">
              <a:avLst>
                <a:gd fmla="val 10800000" name="adj1"/>
                <a:gd fmla="val 78694" name="adj2"/>
                <a:gd fmla="val 12426" name="adj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solidFill>
                  <a:schemeClr val="tx1"/>
                </a:solidFill>
              </a:endParaRPr>
            </a:p>
          </p:txBody>
        </p:sp>
        <p:sp>
          <p:nvSpPr>
            <p:cNvPr id="46" name="Block Arc 20"/>
            <p:cNvSpPr/>
            <p:nvPr/>
          </p:nvSpPr>
          <p:spPr>
            <a:xfrm>
              <a:off x="4907868" y="2298598"/>
              <a:ext cx="2376264" cy="2354537"/>
            </a:xfrm>
            <a:prstGeom prst="blockArc">
              <a:avLst>
                <a:gd fmla="val 10800000" name="adj1"/>
                <a:gd fmla="val 78694" name="adj2"/>
                <a:gd fmla="val 12426" name="adj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solidFill>
                  <a:schemeClr val="tx1"/>
                </a:solidFill>
              </a:endParaRPr>
            </a:p>
          </p:txBody>
        </p:sp>
        <p:sp>
          <p:nvSpPr>
            <p:cNvPr id="47" name="Block Arc 21"/>
            <p:cNvSpPr/>
            <p:nvPr/>
          </p:nvSpPr>
          <p:spPr>
            <a:xfrm rot="10800000">
              <a:off x="2822429" y="2298598"/>
              <a:ext cx="2376264" cy="2354537"/>
            </a:xfrm>
            <a:prstGeom prst="blockArc">
              <a:avLst>
                <a:gd fmla="val 10800000" name="adj1"/>
                <a:gd fmla="val 21562961" name="adj2"/>
                <a:gd fmla="val 12434" name="adj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solidFill>
                  <a:schemeClr val="tx1"/>
                </a:solidFill>
              </a:endParaRPr>
            </a:p>
          </p:txBody>
        </p:sp>
        <p:sp>
          <p:nvSpPr>
            <p:cNvPr id="48" name="Block Arc 22"/>
            <p:cNvSpPr/>
            <p:nvPr/>
          </p:nvSpPr>
          <p:spPr>
            <a:xfrm>
              <a:off x="736989" y="2298598"/>
              <a:ext cx="2376264" cy="2354537"/>
            </a:xfrm>
            <a:prstGeom prst="blockArc">
              <a:avLst>
                <a:gd fmla="val 10800000" name="adj1"/>
                <a:gd fmla="val 78694" name="adj2"/>
                <a:gd fmla="val 12426"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solidFill>
                  <a:schemeClr val="tx1"/>
                </a:solidFill>
              </a:endParaRPr>
            </a:p>
          </p:txBody>
        </p:sp>
      </p:grpSp>
      <p:grpSp>
        <p:nvGrpSpPr>
          <p:cNvPr id="49" name="Group 5"/>
          <p:cNvGrpSpPr/>
          <p:nvPr/>
        </p:nvGrpSpPr>
        <p:grpSpPr>
          <a:xfrm>
            <a:off x="1654212" y="3907913"/>
            <a:ext cx="541175" cy="534846"/>
            <a:chOff x="1654212" y="3298341"/>
            <a:chExt cx="541175" cy="534846"/>
          </a:xfrm>
        </p:grpSpPr>
        <p:sp>
          <p:nvSpPr>
            <p:cNvPr id="50"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51" name="TextBox 39"/>
            <p:cNvSpPr txBox="1"/>
            <p:nvPr/>
          </p:nvSpPr>
          <p:spPr>
            <a:xfrm>
              <a:off x="1654854" y="3396487"/>
              <a:ext cx="589280" cy="335280"/>
            </a:xfrm>
            <a:prstGeom prst="rect">
              <a:avLst/>
            </a:prstGeom>
            <a:noFill/>
          </p:spPr>
          <p:txBody>
            <a:bodyPr rtlCol="0" wrap="none">
              <a:spAutoFit/>
            </a:bodyPr>
            <a:lstStyle/>
            <a:p>
              <a:r>
                <a:rPr lang="en-US" smtClean="0" sz="1600">
                  <a:solidFill>
                    <a:schemeClr val="tx1">
                      <a:lumMod val="50000"/>
                      <a:lumOff val="50000"/>
                    </a:schemeClr>
                  </a:solidFill>
                  <a:cs charset="0" panose="020b0604020202020204" pitchFamily="34" typeface="Arial"/>
                </a:rPr>
                <a:t>86%</a:t>
              </a:r>
            </a:p>
          </p:txBody>
        </p:sp>
      </p:grpSp>
      <p:grpSp>
        <p:nvGrpSpPr>
          <p:cNvPr id="52" name="Group 6"/>
          <p:cNvGrpSpPr/>
          <p:nvPr/>
        </p:nvGrpSpPr>
        <p:grpSpPr>
          <a:xfrm>
            <a:off x="3792960" y="2936031"/>
            <a:ext cx="540533" cy="534846"/>
            <a:chOff x="3792960" y="2326459"/>
            <a:chExt cx="540533" cy="534846"/>
          </a:xfrm>
        </p:grpSpPr>
        <p:sp>
          <p:nvSpPr>
            <p:cNvPr id="53"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54" name="TextBox 40"/>
            <p:cNvSpPr txBox="1"/>
            <p:nvPr/>
          </p:nvSpPr>
          <p:spPr>
            <a:xfrm>
              <a:off x="3792960" y="2424604"/>
              <a:ext cx="589280" cy="335280"/>
            </a:xfrm>
            <a:prstGeom prst="rect">
              <a:avLst/>
            </a:prstGeom>
            <a:noFill/>
          </p:spPr>
          <p:txBody>
            <a:bodyPr rtlCol="0" wrap="none">
              <a:spAutoFit/>
            </a:bodyPr>
            <a:lstStyle/>
            <a:p>
              <a:r>
                <a:rPr lang="en-US" smtClean="0" sz="1600">
                  <a:solidFill>
                    <a:schemeClr val="tx1">
                      <a:lumMod val="50000"/>
                      <a:lumOff val="50000"/>
                    </a:schemeClr>
                  </a:solidFill>
                  <a:cs charset="0" panose="020b0604020202020204" pitchFamily="34" typeface="Arial"/>
                </a:rPr>
                <a:t>86%</a:t>
              </a:r>
            </a:p>
          </p:txBody>
        </p:sp>
      </p:grpSp>
      <p:grpSp>
        <p:nvGrpSpPr>
          <p:cNvPr id="55" name="Group 7"/>
          <p:cNvGrpSpPr/>
          <p:nvPr/>
        </p:nvGrpSpPr>
        <p:grpSpPr>
          <a:xfrm>
            <a:off x="5825733" y="3907915"/>
            <a:ext cx="540533" cy="534846"/>
            <a:chOff x="5825733" y="3298343"/>
            <a:chExt cx="540533" cy="534846"/>
          </a:xfrm>
        </p:grpSpPr>
        <p:sp>
          <p:nvSpPr>
            <p:cNvPr id="56"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57" name="TextBox 41"/>
            <p:cNvSpPr txBox="1"/>
            <p:nvPr/>
          </p:nvSpPr>
          <p:spPr>
            <a:xfrm>
              <a:off x="5825733" y="3396487"/>
              <a:ext cx="589280" cy="335280"/>
            </a:xfrm>
            <a:prstGeom prst="rect">
              <a:avLst/>
            </a:prstGeom>
            <a:noFill/>
          </p:spPr>
          <p:txBody>
            <a:bodyPr rtlCol="0" wrap="none">
              <a:spAutoFit/>
            </a:bodyPr>
            <a:lstStyle/>
            <a:p>
              <a:r>
                <a:rPr lang="en-US" smtClean="0" sz="1600">
                  <a:solidFill>
                    <a:schemeClr val="tx1">
                      <a:lumMod val="50000"/>
                      <a:lumOff val="50000"/>
                    </a:schemeClr>
                  </a:solidFill>
                  <a:cs charset="0" panose="020b0604020202020204" pitchFamily="34" typeface="Arial"/>
                </a:rPr>
                <a:t>86%</a:t>
              </a:r>
            </a:p>
          </p:txBody>
        </p:sp>
      </p:grpSp>
      <p:grpSp>
        <p:nvGrpSpPr>
          <p:cNvPr id="58" name="Group 8"/>
          <p:cNvGrpSpPr/>
          <p:nvPr/>
        </p:nvGrpSpPr>
        <p:grpSpPr>
          <a:xfrm>
            <a:off x="7911172" y="2936030"/>
            <a:ext cx="541175" cy="534846"/>
            <a:chOff x="7911172" y="2326458"/>
            <a:chExt cx="541175" cy="534846"/>
          </a:xfrm>
        </p:grpSpPr>
        <p:sp>
          <p:nvSpPr>
            <p:cNvPr id="62"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63" name="TextBox 42"/>
            <p:cNvSpPr txBox="1"/>
            <p:nvPr/>
          </p:nvSpPr>
          <p:spPr>
            <a:xfrm>
              <a:off x="7911173" y="2424604"/>
              <a:ext cx="589280" cy="335280"/>
            </a:xfrm>
            <a:prstGeom prst="rect">
              <a:avLst/>
            </a:prstGeom>
            <a:noFill/>
          </p:spPr>
          <p:txBody>
            <a:bodyPr rtlCol="0" wrap="none">
              <a:spAutoFit/>
            </a:bodyPr>
            <a:lstStyle/>
            <a:p>
              <a:r>
                <a:rPr lang="en-US" smtClean="0" sz="1600">
                  <a:solidFill>
                    <a:schemeClr val="tx1">
                      <a:lumMod val="50000"/>
                      <a:lumOff val="50000"/>
                    </a:schemeClr>
                  </a:solidFill>
                  <a:cs charset="0" panose="020b0604020202020204" pitchFamily="34" typeface="Arial"/>
                </a:rPr>
                <a:t>86%</a:t>
              </a:r>
            </a:p>
          </p:txBody>
        </p:sp>
      </p:grpSp>
      <p:grpSp>
        <p:nvGrpSpPr>
          <p:cNvPr id="64" name="Group 9"/>
          <p:cNvGrpSpPr/>
          <p:nvPr/>
        </p:nvGrpSpPr>
        <p:grpSpPr>
          <a:xfrm>
            <a:off x="9996610" y="3907914"/>
            <a:ext cx="540533" cy="534846"/>
            <a:chOff x="9996610" y="3298342"/>
            <a:chExt cx="540533" cy="534846"/>
          </a:xfrm>
        </p:grpSpPr>
        <p:sp>
          <p:nvSpPr>
            <p:cNvPr id="65"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66" name="TextBox 43"/>
            <p:cNvSpPr txBox="1"/>
            <p:nvPr/>
          </p:nvSpPr>
          <p:spPr>
            <a:xfrm>
              <a:off x="9996609" y="3392700"/>
              <a:ext cx="589280" cy="335280"/>
            </a:xfrm>
            <a:prstGeom prst="rect">
              <a:avLst/>
            </a:prstGeom>
            <a:noFill/>
          </p:spPr>
          <p:txBody>
            <a:bodyPr rtlCol="0" wrap="none">
              <a:spAutoFit/>
            </a:bodyPr>
            <a:lstStyle/>
            <a:p>
              <a:r>
                <a:rPr lang="en-US" smtClean="0" sz="1600">
                  <a:solidFill>
                    <a:schemeClr val="tx1">
                      <a:lumMod val="50000"/>
                      <a:lumOff val="50000"/>
                    </a:schemeClr>
                  </a:solidFill>
                  <a:cs charset="0" panose="020b0604020202020204" pitchFamily="34" typeface="Arial"/>
                </a:rPr>
                <a:t>86%</a:t>
              </a:r>
            </a:p>
          </p:txBody>
        </p:sp>
      </p:grpSp>
      <p:sp>
        <p:nvSpPr>
          <p:cNvPr id="67" name="TextBox 49"/>
          <p:cNvSpPr txBox="1"/>
          <p:nvPr/>
        </p:nvSpPr>
        <p:spPr>
          <a:xfrm>
            <a:off x="1296643" y="5692282"/>
            <a:ext cx="9572643" cy="822960"/>
          </a:xfrm>
          <a:prstGeom prst="rect">
            <a:avLst/>
          </a:prstGeom>
          <a:noFill/>
        </p:spPr>
        <p:txBody>
          <a:bodyPr rtlCol="0" wrap="square">
            <a:spAutoFit/>
          </a:bodyPr>
          <a:lstStyle/>
          <a:p>
            <a:pPr algn="ctr"/>
            <a:r>
              <a:rPr b="1" lang="en-US" sz="1600">
                <a:solidFill>
                  <a:schemeClr val="tx1">
                    <a:lumMod val="50000"/>
                    <a:lumOff val="50000"/>
                  </a:schemeClr>
                </a:solidFill>
                <a:cs charset="0" panose="020b0604020202020204" pitchFamily="34" typeface="Arial"/>
              </a:rPr>
              <a:t>Lorem ipsum dolor sit amet, consectetur adipiscing elit. Fusce id urna blandit, eleifend nulla ac, fringilla purus Nulla iaculis tempor felis ut cursus. Fusce fringilla risus non odio sollicitudin </a:t>
            </a:r>
          </a:p>
          <a:p>
            <a:pPr algn="ctr"/>
            <a:r>
              <a:rPr b="1" lang="en-US" sz="1600">
                <a:solidFill>
                  <a:schemeClr val="tx1">
                    <a:lumMod val="50000"/>
                    <a:lumOff val="50000"/>
                  </a:schemeClr>
                </a:solidFill>
                <a:cs charset="0" panose="020b0604020202020204" pitchFamily="34" typeface="Arial"/>
              </a:rPr>
              <a:t>at gravida nibh volutpat. Nullam ut venenatis lectus</a:t>
            </a:r>
          </a:p>
        </p:txBody>
      </p:sp>
      <p:sp>
        <p:nvSpPr>
          <p:cNvPr id="68" name="TextBox 57"/>
          <p:cNvSpPr txBox="1"/>
          <p:nvPr/>
        </p:nvSpPr>
        <p:spPr>
          <a:xfrm>
            <a:off x="5770653" y="4524108"/>
            <a:ext cx="770255" cy="335280"/>
          </a:xfrm>
          <a:prstGeom prst="rect">
            <a:avLst/>
          </a:prstGeom>
          <a:noFill/>
        </p:spPr>
        <p:txBody>
          <a:bodyPr rtlCol="0" wrap="none">
            <a:spAutoFit/>
          </a:bodyPr>
          <a:lstStyle/>
          <a:p>
            <a:r>
              <a:rPr lang="en-US" smtClean="0" sz="1600">
                <a:solidFill>
                  <a:schemeClr val="tx1">
                    <a:lumMod val="50000"/>
                    <a:lumOff val="50000"/>
                  </a:schemeClr>
                </a:solidFill>
                <a:cs charset="0" panose="020b0604020202020204" pitchFamily="34" typeface="Arial"/>
              </a:rPr>
              <a:t>Step 2</a:t>
            </a:r>
          </a:p>
        </p:txBody>
      </p:sp>
      <p:sp>
        <p:nvSpPr>
          <p:cNvPr id="69" name="TextBox 61"/>
          <p:cNvSpPr txBox="1"/>
          <p:nvPr/>
        </p:nvSpPr>
        <p:spPr>
          <a:xfrm>
            <a:off x="3712711" y="3581382"/>
            <a:ext cx="770255" cy="335280"/>
          </a:xfrm>
          <a:prstGeom prst="rect">
            <a:avLst/>
          </a:prstGeom>
          <a:noFill/>
        </p:spPr>
        <p:txBody>
          <a:bodyPr rtlCol="0" wrap="none">
            <a:spAutoFit/>
          </a:bodyPr>
          <a:lstStyle/>
          <a:p>
            <a:r>
              <a:rPr lang="en-US" smtClean="0" sz="1600">
                <a:solidFill>
                  <a:schemeClr val="tx1">
                    <a:lumMod val="50000"/>
                    <a:lumOff val="50000"/>
                  </a:schemeClr>
                </a:solidFill>
                <a:cs charset="0" panose="020b0604020202020204" pitchFamily="34" typeface="Arial"/>
              </a:rPr>
              <a:t>Step 1</a:t>
            </a:r>
          </a:p>
        </p:txBody>
      </p:sp>
      <p:sp>
        <p:nvSpPr>
          <p:cNvPr id="70" name="TextBox 62"/>
          <p:cNvSpPr txBox="1"/>
          <p:nvPr/>
        </p:nvSpPr>
        <p:spPr>
          <a:xfrm>
            <a:off x="7860837" y="3581382"/>
            <a:ext cx="770255" cy="335280"/>
          </a:xfrm>
          <a:prstGeom prst="rect">
            <a:avLst/>
          </a:prstGeom>
          <a:noFill/>
        </p:spPr>
        <p:txBody>
          <a:bodyPr rtlCol="0" wrap="none">
            <a:spAutoFit/>
          </a:bodyPr>
          <a:lstStyle/>
          <a:p>
            <a:r>
              <a:rPr lang="en-US" smtClean="0" sz="1600">
                <a:solidFill>
                  <a:schemeClr val="tx1">
                    <a:lumMod val="50000"/>
                    <a:lumOff val="50000"/>
                  </a:schemeClr>
                </a:solidFill>
                <a:cs charset="0" panose="020b0604020202020204" pitchFamily="34" typeface="Arial"/>
              </a:rPr>
              <a:t>Step 3</a:t>
            </a:r>
          </a:p>
        </p:txBody>
      </p:sp>
      <p:sp>
        <p:nvSpPr>
          <p:cNvPr id="71" name="Rectangle 63"/>
          <p:cNvSpPr/>
          <p:nvPr/>
        </p:nvSpPr>
        <p:spPr>
          <a:xfrm>
            <a:off x="2006957" y="1680072"/>
            <a:ext cx="8178085" cy="518160"/>
          </a:xfrm>
          <a:prstGeom prst="rect">
            <a:avLst/>
          </a:prstGeom>
        </p:spPr>
        <p:txBody>
          <a:bodyPr wrap="square">
            <a:spAutoFit/>
          </a:bodyPr>
          <a:lstStyle/>
          <a:p>
            <a:pPr algn="ctr"/>
            <a:r>
              <a:rPr lang="en-US" sz="1400">
                <a:solidFill>
                  <a:schemeClr val="tx1">
                    <a:lumMod val="50000"/>
                    <a:lumOff val="50000"/>
                  </a:schemeClr>
                </a:solidFill>
              </a:rPr>
              <a:t>Lorem ipsum dolor sit amet, consectetur adipiscing elit. Etiam luctus lectus vel pretium mollis. Donec vulputate at augue eget adipiscing. Sed vel leo bibendum</a:t>
            </a:r>
          </a:p>
        </p:txBody>
      </p:sp>
    </p:spTree>
    <p:extLst>
      <p:ext uri="{BB962C8B-B14F-4D97-AF65-F5344CB8AC3E}">
        <p14:creationId val="136676073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71">
                                            <p:txEl>
                                              <p:pRg end="0" st="0"/>
                                            </p:txEl>
                                          </p:spTgt>
                                        </p:tgtEl>
                                        <p:attrNameLst>
                                          <p:attrName>style.visibility</p:attrName>
                                        </p:attrNameLst>
                                      </p:cBhvr>
                                      <p:to>
                                        <p:strVal val="visible"/>
                                      </p:to>
                                    </p:set>
                                    <p:animEffect filter="randombar(horizontal)" transition="in">
                                      <p:cBhvr>
                                        <p:cTn dur="500" id="7"/>
                                        <p:tgtEl>
                                          <p:spTgt spid="71">
                                            <p:txEl>
                                              <p:pRg end="0" st="0"/>
                                            </p:txEl>
                                          </p:spTgt>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43"/>
                                        </p:tgtEl>
                                        <p:attrNameLst>
                                          <p:attrName>style.visibility</p:attrName>
                                        </p:attrNameLst>
                                      </p:cBhvr>
                                      <p:to>
                                        <p:strVal val="visible"/>
                                      </p:to>
                                    </p:set>
                                    <p:animEffect filter="wipe(left)" transition="in">
                                      <p:cBhvr>
                                        <p:cTn dur="1500" id="11"/>
                                        <p:tgtEl>
                                          <p:spTgt spid="43"/>
                                        </p:tgtEl>
                                      </p:cBhvr>
                                    </p:animEffect>
                                  </p:childTnLst>
                                </p:cTn>
                              </p:par>
                            </p:childTnLst>
                          </p:cTn>
                        </p:par>
                        <p:par>
                          <p:cTn fill="hold" id="12" nodeType="afterGroup">
                            <p:stCondLst>
                              <p:cond delay="2000"/>
                            </p:stCondLst>
                            <p:childTnLst>
                              <p:par>
                                <p:cTn fill="hold" id="13" nodeType="afterEffect" presetClass="entr" presetID="47" presetSubtype="0">
                                  <p:stCondLst>
                                    <p:cond delay="0"/>
                                  </p:stCondLst>
                                  <p:childTnLst>
                                    <p:set>
                                      <p:cBhvr>
                                        <p:cTn dur="1" fill="hold" id="14">
                                          <p:stCondLst>
                                            <p:cond delay="0"/>
                                          </p:stCondLst>
                                        </p:cTn>
                                        <p:tgtEl>
                                          <p:spTgt spid="49"/>
                                        </p:tgtEl>
                                        <p:attrNameLst>
                                          <p:attrName>style.visibility</p:attrName>
                                        </p:attrNameLst>
                                      </p:cBhvr>
                                      <p:to>
                                        <p:strVal val="visible"/>
                                      </p:to>
                                    </p:set>
                                    <p:animEffect filter="fade" transition="in">
                                      <p:cBhvr>
                                        <p:cTn dur="1000" id="15"/>
                                        <p:tgtEl>
                                          <p:spTgt spid="49"/>
                                        </p:tgtEl>
                                      </p:cBhvr>
                                    </p:animEffect>
                                    <p:anim calcmode="lin" valueType="num">
                                      <p:cBhvr>
                                        <p:cTn dur="1000" fill="hold" id="16"/>
                                        <p:tgtEl>
                                          <p:spTgt spid="49"/>
                                        </p:tgtEl>
                                        <p:attrNameLst>
                                          <p:attrName>ppt_x</p:attrName>
                                        </p:attrNameLst>
                                      </p:cBhvr>
                                      <p:tavLst>
                                        <p:tav tm="0">
                                          <p:val>
                                            <p:strVal val="#ppt_x"/>
                                          </p:val>
                                        </p:tav>
                                        <p:tav tm="100000">
                                          <p:val>
                                            <p:strVal val="#ppt_x"/>
                                          </p:val>
                                        </p:tav>
                                      </p:tavLst>
                                    </p:anim>
                                    <p:anim calcmode="lin" valueType="num">
                                      <p:cBhvr>
                                        <p:cTn dur="1000" fill="hold" id="17"/>
                                        <p:tgtEl>
                                          <p:spTgt spid="49"/>
                                        </p:tgtEl>
                                        <p:attrNameLst>
                                          <p:attrName>ppt_y</p:attrName>
                                        </p:attrNameLst>
                                      </p:cBhvr>
                                      <p:tavLst>
                                        <p:tav tm="0">
                                          <p:val>
                                            <p:strVal val="#ppt_y-.1"/>
                                          </p:val>
                                        </p:tav>
                                        <p:tav tm="100000">
                                          <p:val>
                                            <p:strVal val="#ppt_y"/>
                                          </p:val>
                                        </p:tav>
                                      </p:tavLst>
                                    </p:anim>
                                  </p:childTnLst>
                                </p:cTn>
                              </p:par>
                              <p:par>
                                <p:cTn fill="hold" id="18" nodeType="withEffect" presetClass="entr" presetID="47" presetSubtype="0">
                                  <p:stCondLst>
                                    <p:cond delay="0"/>
                                  </p:stCondLst>
                                  <p:childTnLst>
                                    <p:set>
                                      <p:cBhvr>
                                        <p:cTn dur="1" fill="hold" id="19">
                                          <p:stCondLst>
                                            <p:cond delay="0"/>
                                          </p:stCondLst>
                                        </p:cTn>
                                        <p:tgtEl>
                                          <p:spTgt spid="52"/>
                                        </p:tgtEl>
                                        <p:attrNameLst>
                                          <p:attrName>style.visibility</p:attrName>
                                        </p:attrNameLst>
                                      </p:cBhvr>
                                      <p:to>
                                        <p:strVal val="visible"/>
                                      </p:to>
                                    </p:set>
                                    <p:animEffect filter="fade" transition="in">
                                      <p:cBhvr>
                                        <p:cTn dur="1000" id="20"/>
                                        <p:tgtEl>
                                          <p:spTgt spid="52"/>
                                        </p:tgtEl>
                                      </p:cBhvr>
                                    </p:animEffect>
                                    <p:anim calcmode="lin" valueType="num">
                                      <p:cBhvr>
                                        <p:cTn dur="1000" fill="hold" id="21"/>
                                        <p:tgtEl>
                                          <p:spTgt spid="52"/>
                                        </p:tgtEl>
                                        <p:attrNameLst>
                                          <p:attrName>ppt_x</p:attrName>
                                        </p:attrNameLst>
                                      </p:cBhvr>
                                      <p:tavLst>
                                        <p:tav tm="0">
                                          <p:val>
                                            <p:strVal val="#ppt_x"/>
                                          </p:val>
                                        </p:tav>
                                        <p:tav tm="100000">
                                          <p:val>
                                            <p:strVal val="#ppt_x"/>
                                          </p:val>
                                        </p:tav>
                                      </p:tavLst>
                                    </p:anim>
                                    <p:anim calcmode="lin" valueType="num">
                                      <p:cBhvr>
                                        <p:cTn dur="1000" fill="hold" id="22"/>
                                        <p:tgtEl>
                                          <p:spTgt spid="52"/>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0"/>
                                  </p:stCondLst>
                                  <p:childTnLst>
                                    <p:set>
                                      <p:cBhvr>
                                        <p:cTn dur="1" fill="hold" id="24">
                                          <p:stCondLst>
                                            <p:cond delay="0"/>
                                          </p:stCondLst>
                                        </p:cTn>
                                        <p:tgtEl>
                                          <p:spTgt spid="55"/>
                                        </p:tgtEl>
                                        <p:attrNameLst>
                                          <p:attrName>style.visibility</p:attrName>
                                        </p:attrNameLst>
                                      </p:cBhvr>
                                      <p:to>
                                        <p:strVal val="visible"/>
                                      </p:to>
                                    </p:set>
                                    <p:animEffect filter="fade" transition="in">
                                      <p:cBhvr>
                                        <p:cTn dur="1000" id="25"/>
                                        <p:tgtEl>
                                          <p:spTgt spid="55"/>
                                        </p:tgtEl>
                                      </p:cBhvr>
                                    </p:animEffect>
                                    <p:anim calcmode="lin" valueType="num">
                                      <p:cBhvr>
                                        <p:cTn dur="1000" fill="hold" id="26"/>
                                        <p:tgtEl>
                                          <p:spTgt spid="55"/>
                                        </p:tgtEl>
                                        <p:attrNameLst>
                                          <p:attrName>ppt_x</p:attrName>
                                        </p:attrNameLst>
                                      </p:cBhvr>
                                      <p:tavLst>
                                        <p:tav tm="0">
                                          <p:val>
                                            <p:strVal val="#ppt_x"/>
                                          </p:val>
                                        </p:tav>
                                        <p:tav tm="100000">
                                          <p:val>
                                            <p:strVal val="#ppt_x"/>
                                          </p:val>
                                        </p:tav>
                                      </p:tavLst>
                                    </p:anim>
                                    <p:anim calcmode="lin" valueType="num">
                                      <p:cBhvr>
                                        <p:cTn dur="1000" fill="hold" id="27"/>
                                        <p:tgtEl>
                                          <p:spTgt spid="55"/>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0"/>
                                  </p:stCondLst>
                                  <p:childTnLst>
                                    <p:set>
                                      <p:cBhvr>
                                        <p:cTn dur="1" fill="hold" id="29">
                                          <p:stCondLst>
                                            <p:cond delay="0"/>
                                          </p:stCondLst>
                                        </p:cTn>
                                        <p:tgtEl>
                                          <p:spTgt spid="58"/>
                                        </p:tgtEl>
                                        <p:attrNameLst>
                                          <p:attrName>style.visibility</p:attrName>
                                        </p:attrNameLst>
                                      </p:cBhvr>
                                      <p:to>
                                        <p:strVal val="visible"/>
                                      </p:to>
                                    </p:set>
                                    <p:animEffect filter="fade" transition="in">
                                      <p:cBhvr>
                                        <p:cTn dur="1000" id="30"/>
                                        <p:tgtEl>
                                          <p:spTgt spid="58"/>
                                        </p:tgtEl>
                                      </p:cBhvr>
                                    </p:animEffect>
                                    <p:anim calcmode="lin" valueType="num">
                                      <p:cBhvr>
                                        <p:cTn dur="1000" fill="hold" id="31"/>
                                        <p:tgtEl>
                                          <p:spTgt spid="58"/>
                                        </p:tgtEl>
                                        <p:attrNameLst>
                                          <p:attrName>ppt_x</p:attrName>
                                        </p:attrNameLst>
                                      </p:cBhvr>
                                      <p:tavLst>
                                        <p:tav tm="0">
                                          <p:val>
                                            <p:strVal val="#ppt_x"/>
                                          </p:val>
                                        </p:tav>
                                        <p:tav tm="100000">
                                          <p:val>
                                            <p:strVal val="#ppt_x"/>
                                          </p:val>
                                        </p:tav>
                                      </p:tavLst>
                                    </p:anim>
                                    <p:anim calcmode="lin" valueType="num">
                                      <p:cBhvr>
                                        <p:cTn dur="1000" fill="hold" id="32"/>
                                        <p:tgtEl>
                                          <p:spTgt spid="58"/>
                                        </p:tgtEl>
                                        <p:attrNameLst>
                                          <p:attrName>ppt_y</p:attrName>
                                        </p:attrNameLst>
                                      </p:cBhvr>
                                      <p:tavLst>
                                        <p:tav tm="0">
                                          <p:val>
                                            <p:strVal val="#ppt_y-.1"/>
                                          </p:val>
                                        </p:tav>
                                        <p:tav tm="100000">
                                          <p:val>
                                            <p:strVal val="#ppt_y"/>
                                          </p:val>
                                        </p:tav>
                                      </p:tavLst>
                                    </p:anim>
                                  </p:childTnLst>
                                </p:cTn>
                              </p:par>
                              <p:par>
                                <p:cTn fill="hold" id="33" nodeType="withEffect" presetClass="entr" presetID="47" presetSubtype="0">
                                  <p:stCondLst>
                                    <p:cond delay="0"/>
                                  </p:stCondLst>
                                  <p:childTnLst>
                                    <p:set>
                                      <p:cBhvr>
                                        <p:cTn dur="1" fill="hold" id="34">
                                          <p:stCondLst>
                                            <p:cond delay="0"/>
                                          </p:stCondLst>
                                        </p:cTn>
                                        <p:tgtEl>
                                          <p:spTgt spid="64"/>
                                        </p:tgtEl>
                                        <p:attrNameLst>
                                          <p:attrName>style.visibility</p:attrName>
                                        </p:attrNameLst>
                                      </p:cBhvr>
                                      <p:to>
                                        <p:strVal val="visible"/>
                                      </p:to>
                                    </p:set>
                                    <p:animEffect filter="fade" transition="in">
                                      <p:cBhvr>
                                        <p:cTn dur="1000" id="35"/>
                                        <p:tgtEl>
                                          <p:spTgt spid="64"/>
                                        </p:tgtEl>
                                      </p:cBhvr>
                                    </p:animEffect>
                                    <p:anim calcmode="lin" valueType="num">
                                      <p:cBhvr>
                                        <p:cTn dur="1000" fill="hold" id="36"/>
                                        <p:tgtEl>
                                          <p:spTgt spid="64"/>
                                        </p:tgtEl>
                                        <p:attrNameLst>
                                          <p:attrName>ppt_x</p:attrName>
                                        </p:attrNameLst>
                                      </p:cBhvr>
                                      <p:tavLst>
                                        <p:tav tm="0">
                                          <p:val>
                                            <p:strVal val="#ppt_x"/>
                                          </p:val>
                                        </p:tav>
                                        <p:tav tm="100000">
                                          <p:val>
                                            <p:strVal val="#ppt_x"/>
                                          </p:val>
                                        </p:tav>
                                      </p:tavLst>
                                    </p:anim>
                                    <p:anim calcmode="lin" valueType="num">
                                      <p:cBhvr>
                                        <p:cTn dur="1000" fill="hold" id="37"/>
                                        <p:tgtEl>
                                          <p:spTgt spid="64"/>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14" presetSubtype="10">
                                  <p:stCondLst>
                                    <p:cond delay="0"/>
                                  </p:stCondLst>
                                  <p:childTnLst>
                                    <p:set>
                                      <p:cBhvr>
                                        <p:cTn dur="1" fill="hold" id="40">
                                          <p:stCondLst>
                                            <p:cond delay="0"/>
                                          </p:stCondLst>
                                        </p:cTn>
                                        <p:tgtEl>
                                          <p:spTgt spid="69"/>
                                        </p:tgtEl>
                                        <p:attrNameLst>
                                          <p:attrName>style.visibility</p:attrName>
                                        </p:attrNameLst>
                                      </p:cBhvr>
                                      <p:to>
                                        <p:strVal val="visible"/>
                                      </p:to>
                                    </p:set>
                                    <p:animEffect filter="randombar(horizontal)" transition="in">
                                      <p:cBhvr>
                                        <p:cTn dur="500" id="41"/>
                                        <p:tgtEl>
                                          <p:spTgt spid="69"/>
                                        </p:tgtEl>
                                      </p:cBhvr>
                                    </p:animEffect>
                                  </p:childTnLst>
                                </p:cTn>
                              </p:par>
                              <p:par>
                                <p:cTn fill="hold" grpId="0" id="42" nodeType="withEffect" presetClass="entr" presetID="14" presetSubtype="10">
                                  <p:stCondLst>
                                    <p:cond delay="0"/>
                                  </p:stCondLst>
                                  <p:childTnLst>
                                    <p:set>
                                      <p:cBhvr>
                                        <p:cTn dur="1" fill="hold" id="43">
                                          <p:stCondLst>
                                            <p:cond delay="0"/>
                                          </p:stCondLst>
                                        </p:cTn>
                                        <p:tgtEl>
                                          <p:spTgt spid="68"/>
                                        </p:tgtEl>
                                        <p:attrNameLst>
                                          <p:attrName>style.visibility</p:attrName>
                                        </p:attrNameLst>
                                      </p:cBhvr>
                                      <p:to>
                                        <p:strVal val="visible"/>
                                      </p:to>
                                    </p:set>
                                    <p:animEffect filter="randombar(horizontal)" transition="in">
                                      <p:cBhvr>
                                        <p:cTn dur="500" id="44"/>
                                        <p:tgtEl>
                                          <p:spTgt spid="68"/>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70"/>
                                        </p:tgtEl>
                                        <p:attrNameLst>
                                          <p:attrName>style.visibility</p:attrName>
                                        </p:attrNameLst>
                                      </p:cBhvr>
                                      <p:to>
                                        <p:strVal val="visible"/>
                                      </p:to>
                                    </p:set>
                                    <p:animEffect filter="randombar(horizontal)" transition="in">
                                      <p:cBhvr>
                                        <p:cTn dur="500" id="47"/>
                                        <p:tgtEl>
                                          <p:spTgt spid="70"/>
                                        </p:tgtEl>
                                      </p:cBhvr>
                                    </p:animEffect>
                                  </p:childTnLst>
                                </p:cTn>
                              </p:par>
                            </p:childTnLst>
                          </p:cTn>
                        </p:par>
                        <p:par>
                          <p:cTn fill="hold" id="48" nodeType="afterGroup">
                            <p:stCondLst>
                              <p:cond delay="3500"/>
                            </p:stCondLst>
                            <p:childTnLst>
                              <p:par>
                                <p:cTn fill="hold" grpId="0" id="49" nodeType="afterEffect" presetClass="entr" presetID="14" presetSubtype="10">
                                  <p:stCondLst>
                                    <p:cond delay="0"/>
                                  </p:stCondLst>
                                  <p:childTnLst>
                                    <p:set>
                                      <p:cBhvr>
                                        <p:cTn dur="1" fill="hold" id="50">
                                          <p:stCondLst>
                                            <p:cond delay="0"/>
                                          </p:stCondLst>
                                        </p:cTn>
                                        <p:tgtEl>
                                          <p:spTgt spid="67"/>
                                        </p:tgtEl>
                                        <p:attrNameLst>
                                          <p:attrName>style.visibility</p:attrName>
                                        </p:attrNameLst>
                                      </p:cBhvr>
                                      <p:to>
                                        <p:strVal val="visible"/>
                                      </p:to>
                                    </p:set>
                                    <p:animEffect filter="randombar(horizontal)" transition="in">
                                      <p:cBhvr>
                                        <p:cTn dur="500" id="51"/>
                                        <p:tgtEl>
                                          <p:spTgt spid="67"/>
                                        </p:tgtEl>
                                      </p:cBhvr>
                                    </p:animEffect>
                                  </p:childTnLst>
                                </p:cTn>
                              </p:par>
                            </p:childTnLst>
                          </p:cTn>
                        </p:par>
                        <p:par>
                          <p:cTn fill="hold" id="52" nodeType="afterGroup">
                            <p:stCondLst>
                              <p:cond delay="4000"/>
                            </p:stCondLst>
                            <p:childTnLst>
                              <p:par>
                                <p:cTn fill="hold" grpId="0" id="53" nodeType="afterEffect" presetClass="entr" presetID="16" presetSubtype="37">
                                  <p:stCondLst>
                                    <p:cond delay="0"/>
                                  </p:stCondLst>
                                  <p:childTnLst>
                                    <p:set>
                                      <p:cBhvr>
                                        <p:cTn dur="1" fill="hold" id="54">
                                          <p:stCondLst>
                                            <p:cond delay="0"/>
                                          </p:stCondLst>
                                        </p:cTn>
                                        <p:tgtEl>
                                          <p:spTgt spid="42"/>
                                        </p:tgtEl>
                                        <p:attrNameLst>
                                          <p:attrName>style.visibility</p:attrName>
                                        </p:attrNameLst>
                                      </p:cBhvr>
                                      <p:to>
                                        <p:strVal val="visible"/>
                                      </p:to>
                                    </p:set>
                                    <p:animEffect filter="barn(outVertical)" transition="in">
                                      <p:cBhvr>
                                        <p:cTn dur="500" id="55"/>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67"/>
      <p:bldP grpId="0" spid="68"/>
      <p:bldP grpId="0" spid="69"/>
      <p:bldP grpId="0" spid="7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sp>
        <p:nvSpPr>
          <p:cNvPr id="4" name="Rectangle 16"/>
          <p:cNvSpPr/>
          <p:nvPr/>
        </p:nvSpPr>
        <p:spPr>
          <a:xfrm>
            <a:off x="0" y="1971700"/>
            <a:ext cx="12192000" cy="32403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grpSp>
        <p:nvGrpSpPr>
          <p:cNvPr id="5" name="Group 4"/>
          <p:cNvGrpSpPr/>
          <p:nvPr/>
        </p:nvGrpSpPr>
        <p:grpSpPr>
          <a:xfrm>
            <a:off x="7062558" y="2470085"/>
            <a:ext cx="5010106" cy="2669967"/>
            <a:chOff x="3937441" y="1178069"/>
            <a:chExt cx="8247063" cy="4394994"/>
          </a:xfrm>
        </p:grpSpPr>
        <p:sp>
          <p:nvSpPr>
            <p:cNvPr id="6" name="AutoShape 2"/>
            <p:cNvSpPr/>
            <p:nvPr/>
          </p:nvSpPr>
          <p:spPr bwMode="auto">
            <a:xfrm>
              <a:off x="4851841" y="1178069"/>
              <a:ext cx="6407150" cy="427910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cap="flat" cmpd="sng" w="38100">
              <a:solidFill>
                <a:srgbClr val="6E6D6E"/>
              </a:solid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000000"/>
                  </a:outerShdw>
                </a:effectLst>
              </a:endParaRPr>
            </a:p>
          </p:txBody>
        </p:sp>
        <p:sp>
          <p:nvSpPr>
            <p:cNvPr id="7" name="AutoShape 3"/>
            <p:cNvSpPr/>
            <p:nvPr/>
          </p:nvSpPr>
          <p:spPr bwMode="auto">
            <a:xfrm>
              <a:off x="4870891" y="1190769"/>
              <a:ext cx="5091907" cy="427910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000000"/>
                  </a:outerShdw>
                </a:effectLst>
              </a:endParaRPr>
            </a:p>
          </p:txBody>
        </p:sp>
        <p:sp>
          <p:nvSpPr>
            <p:cNvPr id="8" name="AutoShape 4"/>
            <p:cNvSpPr/>
            <p:nvPr/>
          </p:nvSpPr>
          <p:spPr bwMode="auto">
            <a:xfrm>
              <a:off x="8058591" y="1214928"/>
              <a:ext cx="108744" cy="1071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cap="flat" cmpd="sng" w="12700">
              <a:solidFill>
                <a:srgbClr val="232323"/>
              </a:solid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000000"/>
                  </a:outerShdw>
                </a:effectLst>
              </a:endParaRPr>
            </a:p>
          </p:txBody>
        </p:sp>
        <p:sp>
          <p:nvSpPr>
            <p:cNvPr id="9" name="AutoShape 5"/>
            <p:cNvSpPr/>
            <p:nvPr/>
          </p:nvSpPr>
          <p:spPr bwMode="auto">
            <a:xfrm>
              <a:off x="5118541" y="1374919"/>
              <a:ext cx="5899150" cy="37504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DCDEE0"/>
                  </a:outerShdw>
                </a:effectLst>
              </a:endParaRPr>
            </a:p>
          </p:txBody>
        </p:sp>
        <p:sp>
          <p:nvSpPr>
            <p:cNvPr id="10" name="AutoShape 6"/>
            <p:cNvSpPr/>
            <p:nvPr/>
          </p:nvSpPr>
          <p:spPr bwMode="auto">
            <a:xfrm>
              <a:off x="3937441" y="5330969"/>
              <a:ext cx="8247063" cy="24209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000000"/>
                  </a:outerShdw>
                </a:effectLst>
              </a:endParaRPr>
            </a:p>
          </p:txBody>
        </p:sp>
        <p:sp>
          <p:nvSpPr>
            <p:cNvPr id="11" name="AutoShape 7"/>
            <p:cNvSpPr/>
            <p:nvPr/>
          </p:nvSpPr>
          <p:spPr bwMode="auto">
            <a:xfrm>
              <a:off x="3937441" y="5330969"/>
              <a:ext cx="8247063" cy="130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000000"/>
                  </a:outerShdw>
                </a:effectLst>
              </a:endParaRPr>
            </a:p>
          </p:txBody>
        </p:sp>
      </p:grpSp>
      <p:sp>
        <p:nvSpPr>
          <p:cNvPr id="12" name="Rectangle 13"/>
          <p:cNvSpPr/>
          <p:nvPr/>
        </p:nvSpPr>
        <p:spPr>
          <a:xfrm>
            <a:off x="407987" y="5572100"/>
            <a:ext cx="11376025" cy="731520"/>
          </a:xfrm>
          <a:prstGeom prst="rect">
            <a:avLst/>
          </a:prstGeom>
        </p:spPr>
        <p:txBody>
          <a:bodyPr wrap="square">
            <a:spAutoFit/>
          </a:bodyPr>
          <a:lstStyle/>
          <a:p>
            <a:pPr algn="ctr"/>
            <a:r>
              <a:rPr lang="en-US" smtClean="0" sz="1400">
                <a:solidFill>
                  <a:schemeClr val="tx1">
                    <a:lumMod val="65000"/>
                    <a:lumOff val="35000"/>
                  </a:schemeClr>
                </a:solidFill>
              </a:rPr>
              <a:t>Dignissim ut, luctus ac urna. Aliquam aliquet non massa quis tincidunt. Mauris ullamcorper justo tristique dui posuere tincidunt. In nec lacus laoreet orci varius imperdiet sit amet  in augue. Dignissim ut, luctus ac urna. Aliquam aliquet non massa quis tincidunt. Mauris ullamcorper justo tristique dui posuere tincidunt. </a:t>
            </a:r>
          </a:p>
        </p:txBody>
      </p:sp>
      <p:sp>
        <p:nvSpPr>
          <p:cNvPr id="13" name="Rectangle 17"/>
          <p:cNvSpPr/>
          <p:nvPr/>
        </p:nvSpPr>
        <p:spPr>
          <a:xfrm>
            <a:off x="7780078" y="2584368"/>
            <a:ext cx="3583745" cy="22837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Tree>
    <p:extLst>
      <p:ext uri="{BB962C8B-B14F-4D97-AF65-F5344CB8AC3E}">
        <p14:creationId val="411181111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2"/>
                                        </p:tgtEl>
                                        <p:attrNameLst>
                                          <p:attrName>style.visibility</p:attrName>
                                        </p:attrNameLst>
                                      </p:cBhvr>
                                      <p:to>
                                        <p:strVal val="visible"/>
                                      </p:to>
                                    </p:set>
                                    <p:animEffect filter="barn(outVertical)" transition="in">
                                      <p:cBhvr>
                                        <p:cTn dur="500" id="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sp>
        <p:nvSpPr>
          <p:cNvPr id="4" name="Rectangle 7"/>
          <p:cNvSpPr/>
          <p:nvPr/>
        </p:nvSpPr>
        <p:spPr>
          <a:xfrm>
            <a:off x="6312022" y="2214788"/>
            <a:ext cx="3852393" cy="230615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5" name="Rectangle 4"/>
          <p:cNvSpPr/>
          <p:nvPr/>
        </p:nvSpPr>
        <p:spPr>
          <a:xfrm>
            <a:off x="427786" y="2214789"/>
            <a:ext cx="3908781" cy="230615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6" name="Rectangle 6"/>
          <p:cNvSpPr/>
          <p:nvPr/>
        </p:nvSpPr>
        <p:spPr>
          <a:xfrm>
            <a:off x="4593432" y="2214793"/>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7" name="Rectangle 11"/>
          <p:cNvSpPr/>
          <p:nvPr/>
        </p:nvSpPr>
        <p:spPr>
          <a:xfrm>
            <a:off x="412168" y="4658357"/>
            <a:ext cx="5544616"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8" name="Rectangle 13"/>
          <p:cNvSpPr/>
          <p:nvPr/>
        </p:nvSpPr>
        <p:spPr>
          <a:xfrm>
            <a:off x="4619801" y="2352205"/>
            <a:ext cx="1408991" cy="2011680"/>
          </a:xfrm>
          <a:prstGeom prst="rect">
            <a:avLst/>
          </a:prstGeom>
        </p:spPr>
        <p:txBody>
          <a:bodyPr wrap="square">
            <a:spAutoFit/>
          </a:bodyPr>
          <a:lstStyle/>
          <a:p>
            <a:pPr indent="-285750" marL="285750">
              <a:buFont charset="2" panose="05000000000000000000" pitchFamily="2" typeface="Wingdings"/>
              <a:buChar char="v"/>
            </a:pPr>
            <a:r>
              <a:rPr lang="vi-VN">
                <a:solidFill>
                  <a:schemeClr val="bg1"/>
                </a:solidFill>
              </a:rPr>
              <a:t>Lorem ipsum dolor sit</a:t>
            </a:r>
          </a:p>
          <a:p>
            <a:pPr indent="-285750" marL="285750">
              <a:buFont charset="2" panose="05000000000000000000" pitchFamily="2" typeface="Wingdings"/>
              <a:buChar char="v"/>
            </a:pPr>
            <a:endParaRPr lang="vi-VN">
              <a:solidFill>
                <a:schemeClr val="bg1"/>
              </a:solidFill>
            </a:endParaRPr>
          </a:p>
          <a:p>
            <a:pPr indent="-285750" marL="285750">
              <a:buFont charset="2" panose="05000000000000000000" pitchFamily="2" typeface="Wingdings"/>
              <a:buChar char="v"/>
            </a:pPr>
            <a:r>
              <a:rPr lang="vi-VN">
                <a:solidFill>
                  <a:schemeClr val="bg1"/>
                </a:solidFill>
              </a:rPr>
              <a:t>Lorem ipsum dolor sit</a:t>
            </a:r>
          </a:p>
        </p:txBody>
      </p:sp>
      <p:sp>
        <p:nvSpPr>
          <p:cNvPr id="9" name="Rectangle 15"/>
          <p:cNvSpPr/>
          <p:nvPr/>
        </p:nvSpPr>
        <p:spPr>
          <a:xfrm>
            <a:off x="10421280" y="2214792"/>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10" name="Rectangle 16"/>
          <p:cNvSpPr/>
          <p:nvPr/>
        </p:nvSpPr>
        <p:spPr>
          <a:xfrm>
            <a:off x="10447648" y="2352204"/>
            <a:ext cx="1408991" cy="2011680"/>
          </a:xfrm>
          <a:prstGeom prst="rect">
            <a:avLst/>
          </a:prstGeom>
        </p:spPr>
        <p:txBody>
          <a:bodyPr wrap="square">
            <a:spAutoFit/>
          </a:bodyPr>
          <a:lstStyle/>
          <a:p>
            <a:pPr indent="-285750" marL="285750">
              <a:buFont charset="2" panose="05000000000000000000" pitchFamily="2" typeface="Wingdings"/>
              <a:buChar char="v"/>
            </a:pPr>
            <a:r>
              <a:rPr lang="vi-VN">
                <a:solidFill>
                  <a:schemeClr val="bg1"/>
                </a:solidFill>
              </a:rPr>
              <a:t>Lorem ipsum dolor sit</a:t>
            </a:r>
          </a:p>
          <a:p>
            <a:pPr indent="-285750" marL="285750">
              <a:buFont charset="2" panose="05000000000000000000" pitchFamily="2" typeface="Wingdings"/>
              <a:buChar char="v"/>
            </a:pPr>
            <a:endParaRPr lang="vi-VN">
              <a:solidFill>
                <a:schemeClr val="bg1"/>
              </a:solidFill>
            </a:endParaRPr>
          </a:p>
          <a:p>
            <a:pPr indent="-285750" marL="285750">
              <a:buFont charset="2" panose="05000000000000000000" pitchFamily="2" typeface="Wingdings"/>
              <a:buChar char="v"/>
            </a:pPr>
            <a:r>
              <a:rPr lang="vi-VN">
                <a:solidFill>
                  <a:schemeClr val="bg1"/>
                </a:solidFill>
              </a:rPr>
              <a:t>Lorem ipsum dolor sit</a:t>
            </a:r>
          </a:p>
        </p:txBody>
      </p:sp>
      <p:sp>
        <p:nvSpPr>
          <p:cNvPr id="11" name="Rectangle 17"/>
          <p:cNvSpPr/>
          <p:nvPr/>
        </p:nvSpPr>
        <p:spPr>
          <a:xfrm>
            <a:off x="6312024" y="4658357"/>
            <a:ext cx="5472608"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grpSp>
        <p:nvGrpSpPr>
          <p:cNvPr id="12" name="Group 33"/>
          <p:cNvGrpSpPr/>
          <p:nvPr/>
        </p:nvGrpSpPr>
        <p:grpSpPr>
          <a:xfrm>
            <a:off x="1055440" y="5142729"/>
            <a:ext cx="576064" cy="576064"/>
            <a:chOff x="1199456" y="5085184"/>
            <a:chExt cx="576064" cy="576064"/>
          </a:xfrm>
        </p:grpSpPr>
        <p:sp>
          <p:nvSpPr>
            <p:cNvPr id="13" name="Oval 27"/>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pic>
          <p:nvPicPr>
            <p:cNvPr id="14" name="Picture 24"/>
            <p:cNvPicPr>
              <a:picLocks noChangeAspect="1"/>
            </p:cNvPicPr>
            <p:nvPr/>
          </p:nvPicPr>
          <p:blipFill>
            <a:blip r:embed="rId4">
              <a:extLst>
                <a:ext uri="{28A0092B-C50C-407E-A947-70E740481C1C}">
                  <a14:useLocalDpi val="0"/>
                </a:ext>
              </a:extLst>
            </a:blip>
            <a:stretch>
              <a:fillRect/>
            </a:stretch>
          </p:blipFill>
          <p:spPr>
            <a:xfrm>
              <a:off x="1271464" y="5157192"/>
              <a:ext cx="432048" cy="432048"/>
            </a:xfrm>
            <a:prstGeom prst="rect">
              <a:avLst/>
            </a:prstGeom>
          </p:spPr>
        </p:pic>
      </p:grpSp>
      <p:grpSp>
        <p:nvGrpSpPr>
          <p:cNvPr id="15" name="Group 32"/>
          <p:cNvGrpSpPr/>
          <p:nvPr/>
        </p:nvGrpSpPr>
        <p:grpSpPr>
          <a:xfrm>
            <a:off x="8688288" y="5142728"/>
            <a:ext cx="576064" cy="576064"/>
            <a:chOff x="2855640" y="5085184"/>
            <a:chExt cx="576064" cy="576064"/>
          </a:xfrm>
        </p:grpSpPr>
        <p:sp>
          <p:nvSpPr>
            <p:cNvPr id="16" name="Oval 2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pic>
          <p:nvPicPr>
            <p:cNvPr id="17" name="Picture 25"/>
            <p:cNvPicPr>
              <a:picLocks noChangeAspect="1"/>
            </p:cNvPicPr>
            <p:nvPr/>
          </p:nvPicPr>
          <p:blipFill>
            <a:blip r:embed="rId5">
              <a:extLst>
                <a:ext uri="{28A0092B-C50C-407E-A947-70E740481C1C}">
                  <a14:useLocalDpi val="0"/>
                </a:ext>
              </a:extLst>
            </a:blip>
            <a:stretch>
              <a:fillRect/>
            </a:stretch>
          </p:blipFill>
          <p:spPr>
            <a:xfrm>
              <a:off x="2927648" y="5157192"/>
              <a:ext cx="432048" cy="432048"/>
            </a:xfrm>
            <a:prstGeom prst="rect">
              <a:avLst/>
            </a:prstGeom>
          </p:spPr>
        </p:pic>
      </p:grpSp>
      <p:grpSp>
        <p:nvGrpSpPr>
          <p:cNvPr id="18" name="Group 31"/>
          <p:cNvGrpSpPr/>
          <p:nvPr/>
        </p:nvGrpSpPr>
        <p:grpSpPr>
          <a:xfrm>
            <a:off x="4727848" y="5142729"/>
            <a:ext cx="576064" cy="576064"/>
            <a:chOff x="4627170" y="5013176"/>
            <a:chExt cx="576064" cy="576064"/>
          </a:xfrm>
        </p:grpSpPr>
        <p:sp>
          <p:nvSpPr>
            <p:cNvPr id="19" name="Oval 30"/>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pic>
          <p:nvPicPr>
            <p:cNvPr id="20" name="Picture 26"/>
            <p:cNvPicPr>
              <a:picLocks noChangeAspect="1"/>
            </p:cNvPicPr>
            <p:nvPr/>
          </p:nvPicPr>
          <p:blipFill>
            <a:blip r:embed="rId6">
              <a:extLst>
                <a:ext uri="{28A0092B-C50C-407E-A947-70E740481C1C}">
                  <a14:useLocalDpi val="0"/>
                </a:ext>
              </a:extLst>
            </a:blip>
            <a:stretch>
              <a:fillRect/>
            </a:stretch>
          </p:blipFill>
          <p:spPr>
            <a:xfrm>
              <a:off x="4711245" y="5097251"/>
              <a:ext cx="407913" cy="407913"/>
            </a:xfrm>
            <a:prstGeom prst="rect">
              <a:avLst/>
            </a:prstGeom>
          </p:spPr>
        </p:pic>
      </p:grpSp>
      <p:sp>
        <p:nvSpPr>
          <p:cNvPr id="21" name="Rectangle 35"/>
          <p:cNvSpPr/>
          <p:nvPr/>
        </p:nvSpPr>
        <p:spPr>
          <a:xfrm>
            <a:off x="1703512" y="5214736"/>
            <a:ext cx="2664296" cy="518160"/>
          </a:xfrm>
          <a:prstGeom prst="rect">
            <a:avLst/>
          </a:prstGeom>
        </p:spPr>
        <p:txBody>
          <a:bodyPr wrap="square">
            <a:spAutoFit/>
          </a:bodyPr>
          <a:lstStyle/>
          <a:p>
            <a:r>
              <a:rPr lang="en-US" sz="1400">
                <a:solidFill>
                  <a:schemeClr val="tx1">
                    <a:lumMod val="50000"/>
                    <a:lumOff val="50000"/>
                  </a:schemeClr>
                </a:solidFill>
              </a:rPr>
              <a:t>Lorem ipsum dolor sit amet, consectetur adipiscing elit. </a:t>
            </a:r>
          </a:p>
        </p:txBody>
      </p:sp>
      <p:sp>
        <p:nvSpPr>
          <p:cNvPr id="22" name="Rectangle 36"/>
          <p:cNvSpPr/>
          <p:nvPr/>
        </p:nvSpPr>
        <p:spPr>
          <a:xfrm>
            <a:off x="5428320" y="5226804"/>
            <a:ext cx="2664296" cy="518160"/>
          </a:xfrm>
          <a:prstGeom prst="rect">
            <a:avLst/>
          </a:prstGeom>
        </p:spPr>
        <p:txBody>
          <a:bodyPr wrap="square">
            <a:spAutoFit/>
          </a:bodyPr>
          <a:lstStyle/>
          <a:p>
            <a:r>
              <a:rPr lang="en-US" sz="1400">
                <a:solidFill>
                  <a:schemeClr val="tx1">
                    <a:lumMod val="50000"/>
                    <a:lumOff val="50000"/>
                  </a:schemeClr>
                </a:solidFill>
              </a:rPr>
              <a:t>Lorem ipsum dolor sit amet, consectetur adipiscing elit. </a:t>
            </a:r>
          </a:p>
        </p:txBody>
      </p:sp>
      <p:sp>
        <p:nvSpPr>
          <p:cNvPr id="23" name="Rectangle 37"/>
          <p:cNvSpPr/>
          <p:nvPr/>
        </p:nvSpPr>
        <p:spPr>
          <a:xfrm>
            <a:off x="9336360" y="5211597"/>
            <a:ext cx="2664296" cy="518160"/>
          </a:xfrm>
          <a:prstGeom prst="rect">
            <a:avLst/>
          </a:prstGeom>
        </p:spPr>
        <p:txBody>
          <a:bodyPr wrap="square">
            <a:spAutoFit/>
          </a:bodyPr>
          <a:lstStyle/>
          <a:p>
            <a:r>
              <a:rPr lang="en-US" sz="1400">
                <a:solidFill>
                  <a:schemeClr val="tx1">
                    <a:lumMod val="50000"/>
                    <a:lumOff val="50000"/>
                  </a:schemeClr>
                </a:solidFill>
              </a:rPr>
              <a:t>Lorem ipsum dolor sit amet, consectetur adipiscing elit. </a:t>
            </a:r>
          </a:p>
        </p:txBody>
      </p:sp>
    </p:spTree>
    <p:extLst>
      <p:ext uri="{BB962C8B-B14F-4D97-AF65-F5344CB8AC3E}">
        <p14:creationId val="78930260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randombar(horizontal)" transition="in">
                                      <p:cBhvr>
                                        <p:cTn dur="500" id="10"/>
                                        <p:tgtEl>
                                          <p:spTgt spid="8"/>
                                        </p:tgtEl>
                                      </p:cBhvr>
                                    </p:animEffect>
                                  </p:childTnLst>
                                </p:cTn>
                              </p:par>
                            </p:childTnLst>
                          </p:cTn>
                        </p:par>
                        <p:par>
                          <p:cTn fill="hold" id="11" nodeType="afterGroup">
                            <p:stCondLst>
                              <p:cond delay="500"/>
                            </p:stCondLst>
                            <p:childTnLst>
                              <p:par>
                                <p:cTn fill="hold" grpId="0" id="12" nodeType="afterEffect" presetClass="entr" presetID="14" presetSubtype="10">
                                  <p:stCondLst>
                                    <p:cond delay="0"/>
                                  </p:stCondLst>
                                  <p:childTnLst>
                                    <p:set>
                                      <p:cBhvr>
                                        <p:cTn dur="1" fill="hold" id="13">
                                          <p:stCondLst>
                                            <p:cond delay="0"/>
                                          </p:stCondLst>
                                        </p:cTn>
                                        <p:tgtEl>
                                          <p:spTgt spid="10"/>
                                        </p:tgtEl>
                                        <p:attrNameLst>
                                          <p:attrName>style.visibility</p:attrName>
                                        </p:attrNameLst>
                                      </p:cBhvr>
                                      <p:to>
                                        <p:strVal val="visible"/>
                                      </p:to>
                                    </p:set>
                                    <p:animEffect filter="randombar(horizontal)" transition="in">
                                      <p:cBhvr>
                                        <p:cTn dur="500" id="14"/>
                                        <p:tgtEl>
                                          <p:spTgt spid="10"/>
                                        </p:tgtEl>
                                      </p:cBhvr>
                                    </p:animEffect>
                                  </p:childTnLst>
                                </p:cTn>
                              </p:par>
                              <p:par>
                                <p:cTn fill="hold" grpId="0" id="15" nodeType="withEffect" presetClass="entr" presetID="14" presetSubtype="10">
                                  <p:stCondLst>
                                    <p:cond delay="0"/>
                                  </p:stCondLst>
                                  <p:childTnLst>
                                    <p:set>
                                      <p:cBhvr>
                                        <p:cTn dur="1" fill="hold" id="16">
                                          <p:stCondLst>
                                            <p:cond delay="0"/>
                                          </p:stCondLst>
                                        </p:cTn>
                                        <p:tgtEl>
                                          <p:spTgt spid="9"/>
                                        </p:tgtEl>
                                        <p:attrNameLst>
                                          <p:attrName>style.visibility</p:attrName>
                                        </p:attrNameLst>
                                      </p:cBhvr>
                                      <p:to>
                                        <p:strVal val="visible"/>
                                      </p:to>
                                    </p:set>
                                    <p:animEffect filter="randombar(horizontal)" transition="in">
                                      <p:cBhvr>
                                        <p:cTn dur="500" id="17"/>
                                        <p:tgtEl>
                                          <p:spTgt spid="9"/>
                                        </p:tgtEl>
                                      </p:cBhvr>
                                    </p:animEffect>
                                  </p:childTnLst>
                                </p:cTn>
                              </p:par>
                            </p:childTnLst>
                          </p:cTn>
                        </p:par>
                        <p:par>
                          <p:cTn fill="hold" id="18" nodeType="afterGroup">
                            <p:stCondLst>
                              <p:cond delay="1000"/>
                            </p:stCondLst>
                            <p:childTnLst>
                              <p:par>
                                <p:cTn fill="hold" grpId="0" id="19" nodeType="afterEffect" presetClass="entr" presetID="2" presetSubtype="8">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0-#ppt_w/2"/>
                                          </p:val>
                                        </p:tav>
                                        <p:tav tm="100000">
                                          <p:val>
                                            <p:strVal val="#ppt_x"/>
                                          </p:val>
                                        </p:tav>
                                      </p:tavLst>
                                    </p:anim>
                                    <p:anim calcmode="lin" valueType="num">
                                      <p:cBhvr additive="base">
                                        <p:cTn dur="500" fill="hold" id="22"/>
                                        <p:tgtEl>
                                          <p:spTgt spid="11"/>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0-#ppt_w/2"/>
                                          </p:val>
                                        </p:tav>
                                        <p:tav tm="100000">
                                          <p:val>
                                            <p:strVal val="#ppt_x"/>
                                          </p:val>
                                        </p:tav>
                                      </p:tavLst>
                                    </p:anim>
                                    <p:anim calcmode="lin" valueType="num">
                                      <p:cBhvr additive="base">
                                        <p:cTn dur="500" fill="hold" id="26"/>
                                        <p:tgtEl>
                                          <p:spTgt spid="7"/>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500"/>
                            </p:stCondLst>
                            <p:childTnLst>
                              <p:par>
                                <p:cTn fill="hold" id="28" nodeType="afterEffect" presetClass="entr" presetID="23" presetSubtype="16">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p:cTn dur="500" fill="hold" id="30"/>
                                        <p:tgtEl>
                                          <p:spTgt spid="12"/>
                                        </p:tgtEl>
                                        <p:attrNameLst>
                                          <p:attrName>ppt_w</p:attrName>
                                        </p:attrNameLst>
                                      </p:cBhvr>
                                      <p:tavLst>
                                        <p:tav tm="0">
                                          <p:val>
                                            <p:fltVal val="0"/>
                                          </p:val>
                                        </p:tav>
                                        <p:tav tm="100000">
                                          <p:val>
                                            <p:strVal val="#ppt_w"/>
                                          </p:val>
                                        </p:tav>
                                      </p:tavLst>
                                    </p:anim>
                                    <p:anim calcmode="lin" valueType="num">
                                      <p:cBhvr>
                                        <p:cTn dur="500" fill="hold" id="31"/>
                                        <p:tgtEl>
                                          <p:spTgt spid="12"/>
                                        </p:tgtEl>
                                        <p:attrNameLst>
                                          <p:attrName>ppt_h</p:attrName>
                                        </p:attrNameLst>
                                      </p:cBhvr>
                                      <p:tavLst>
                                        <p:tav tm="0">
                                          <p:val>
                                            <p:fltVal val="0"/>
                                          </p:val>
                                        </p:tav>
                                        <p:tav tm="100000">
                                          <p:val>
                                            <p:strVal val="#ppt_h"/>
                                          </p:val>
                                        </p:tav>
                                      </p:tavLst>
                                    </p:anim>
                                  </p:childTnLst>
                                </p:cTn>
                              </p:par>
                              <p:par>
                                <p:cTn fill="hold" id="32" nodeType="withEffect" presetClass="entr" presetID="23" presetSubtype="16">
                                  <p:stCondLst>
                                    <p:cond delay="0"/>
                                  </p:stCondLst>
                                  <p:childTnLst>
                                    <p:set>
                                      <p:cBhvr>
                                        <p:cTn dur="1" fill="hold" id="33">
                                          <p:stCondLst>
                                            <p:cond delay="0"/>
                                          </p:stCondLst>
                                        </p:cTn>
                                        <p:tgtEl>
                                          <p:spTgt spid="18"/>
                                        </p:tgtEl>
                                        <p:attrNameLst>
                                          <p:attrName>style.visibility</p:attrName>
                                        </p:attrNameLst>
                                      </p:cBhvr>
                                      <p:to>
                                        <p:strVal val="visible"/>
                                      </p:to>
                                    </p:set>
                                    <p:anim calcmode="lin" valueType="num">
                                      <p:cBhvr>
                                        <p:cTn dur="500" fill="hold" id="34"/>
                                        <p:tgtEl>
                                          <p:spTgt spid="18"/>
                                        </p:tgtEl>
                                        <p:attrNameLst>
                                          <p:attrName>ppt_w</p:attrName>
                                        </p:attrNameLst>
                                      </p:cBhvr>
                                      <p:tavLst>
                                        <p:tav tm="0">
                                          <p:val>
                                            <p:fltVal val="0"/>
                                          </p:val>
                                        </p:tav>
                                        <p:tav tm="100000">
                                          <p:val>
                                            <p:strVal val="#ppt_w"/>
                                          </p:val>
                                        </p:tav>
                                      </p:tavLst>
                                    </p:anim>
                                    <p:anim calcmode="lin" valueType="num">
                                      <p:cBhvr>
                                        <p:cTn dur="500" fill="hold" id="35"/>
                                        <p:tgtEl>
                                          <p:spTgt spid="18"/>
                                        </p:tgtEl>
                                        <p:attrNameLst>
                                          <p:attrName>ppt_h</p:attrName>
                                        </p:attrNameLst>
                                      </p:cBhvr>
                                      <p:tavLst>
                                        <p:tav tm="0">
                                          <p:val>
                                            <p:fltVal val="0"/>
                                          </p:val>
                                        </p:tav>
                                        <p:tav tm="100000">
                                          <p:val>
                                            <p:strVal val="#ppt_h"/>
                                          </p:val>
                                        </p:tav>
                                      </p:tavLst>
                                    </p:anim>
                                  </p:childTnLst>
                                </p:cTn>
                              </p:par>
                              <p:par>
                                <p:cTn fill="hold" id="36" nodeType="withEffect" presetClass="entr" presetID="23" presetSubtype="16">
                                  <p:stCondLst>
                                    <p:cond delay="0"/>
                                  </p:stCondLst>
                                  <p:childTnLst>
                                    <p:set>
                                      <p:cBhvr>
                                        <p:cTn dur="1" fill="hold" id="37">
                                          <p:stCondLst>
                                            <p:cond delay="0"/>
                                          </p:stCondLst>
                                        </p:cTn>
                                        <p:tgtEl>
                                          <p:spTgt spid="15"/>
                                        </p:tgtEl>
                                        <p:attrNameLst>
                                          <p:attrName>style.visibility</p:attrName>
                                        </p:attrNameLst>
                                      </p:cBhvr>
                                      <p:to>
                                        <p:strVal val="visible"/>
                                      </p:to>
                                    </p:set>
                                    <p:anim calcmode="lin" valueType="num">
                                      <p:cBhvr>
                                        <p:cTn dur="500" fill="hold" id="38"/>
                                        <p:tgtEl>
                                          <p:spTgt spid="15"/>
                                        </p:tgtEl>
                                        <p:attrNameLst>
                                          <p:attrName>ppt_w</p:attrName>
                                        </p:attrNameLst>
                                      </p:cBhvr>
                                      <p:tavLst>
                                        <p:tav tm="0">
                                          <p:val>
                                            <p:fltVal val="0"/>
                                          </p:val>
                                        </p:tav>
                                        <p:tav tm="100000">
                                          <p:val>
                                            <p:strVal val="#ppt_w"/>
                                          </p:val>
                                        </p:tav>
                                      </p:tavLst>
                                    </p:anim>
                                    <p:anim calcmode="lin" valueType="num">
                                      <p:cBhvr>
                                        <p:cTn dur="500" fill="hold" id="39"/>
                                        <p:tgtEl>
                                          <p:spTgt spid="15"/>
                                        </p:tgtEl>
                                        <p:attrNameLst>
                                          <p:attrName>ppt_h</p:attrName>
                                        </p:attrNameLst>
                                      </p:cBhvr>
                                      <p:tavLst>
                                        <p:tav tm="0">
                                          <p:val>
                                            <p:fltVal val="0"/>
                                          </p:val>
                                        </p:tav>
                                        <p:tav tm="100000">
                                          <p:val>
                                            <p:strVal val="#ppt_h"/>
                                          </p:val>
                                        </p:tav>
                                      </p:tavLst>
                                    </p:anim>
                                  </p:childTnLst>
                                </p:cTn>
                              </p:par>
                            </p:childTnLst>
                          </p:cTn>
                        </p:par>
                        <p:par>
                          <p:cTn fill="hold" id="40" nodeType="afterGroup">
                            <p:stCondLst>
                              <p:cond delay="2000"/>
                            </p:stCondLst>
                            <p:childTnLst>
                              <p:par>
                                <p:cTn fill="hold" grpId="0" id="41" nodeType="afterEffect" presetClass="entr" presetID="14" presetSubtype="10">
                                  <p:stCondLst>
                                    <p:cond delay="0"/>
                                  </p:stCondLst>
                                  <p:childTnLst>
                                    <p:set>
                                      <p:cBhvr>
                                        <p:cTn dur="1" fill="hold" id="42">
                                          <p:stCondLst>
                                            <p:cond delay="0"/>
                                          </p:stCondLst>
                                        </p:cTn>
                                        <p:tgtEl>
                                          <p:spTgt spid="21"/>
                                        </p:tgtEl>
                                        <p:attrNameLst>
                                          <p:attrName>style.visibility</p:attrName>
                                        </p:attrNameLst>
                                      </p:cBhvr>
                                      <p:to>
                                        <p:strVal val="visible"/>
                                      </p:to>
                                    </p:set>
                                    <p:animEffect filter="randombar(horizontal)" transition="in">
                                      <p:cBhvr>
                                        <p:cTn dur="500" id="43"/>
                                        <p:tgtEl>
                                          <p:spTgt spid="21"/>
                                        </p:tgtEl>
                                      </p:cBhvr>
                                    </p:animEffect>
                                  </p:childTnLst>
                                </p:cTn>
                              </p:par>
                              <p:par>
                                <p:cTn fill="hold" grpId="0" id="44" nodeType="withEffect" presetClass="entr" presetID="14" presetSubtype="10">
                                  <p:stCondLst>
                                    <p:cond delay="0"/>
                                  </p:stCondLst>
                                  <p:childTnLst>
                                    <p:set>
                                      <p:cBhvr>
                                        <p:cTn dur="1" fill="hold" id="45">
                                          <p:stCondLst>
                                            <p:cond delay="0"/>
                                          </p:stCondLst>
                                        </p:cTn>
                                        <p:tgtEl>
                                          <p:spTgt spid="22"/>
                                        </p:tgtEl>
                                        <p:attrNameLst>
                                          <p:attrName>style.visibility</p:attrName>
                                        </p:attrNameLst>
                                      </p:cBhvr>
                                      <p:to>
                                        <p:strVal val="visible"/>
                                      </p:to>
                                    </p:set>
                                    <p:animEffect filter="randombar(horizontal)" transition="in">
                                      <p:cBhvr>
                                        <p:cTn dur="500" id="46"/>
                                        <p:tgtEl>
                                          <p:spTgt spid="22"/>
                                        </p:tgtEl>
                                      </p:cBhvr>
                                    </p:animEffect>
                                  </p:childTnLst>
                                </p:cTn>
                              </p:par>
                              <p:par>
                                <p:cTn fill="hold" grpId="0" id="47" nodeType="withEffect" presetClass="entr" presetID="14" presetSubtype="10">
                                  <p:stCondLst>
                                    <p:cond delay="0"/>
                                  </p:stCondLst>
                                  <p:childTnLst>
                                    <p:set>
                                      <p:cBhvr>
                                        <p:cTn dur="1" fill="hold" id="48">
                                          <p:stCondLst>
                                            <p:cond delay="0"/>
                                          </p:stCondLst>
                                        </p:cTn>
                                        <p:tgtEl>
                                          <p:spTgt spid="23"/>
                                        </p:tgtEl>
                                        <p:attrNameLst>
                                          <p:attrName>style.visibility</p:attrName>
                                        </p:attrNameLst>
                                      </p:cBhvr>
                                      <p:to>
                                        <p:strVal val="visible"/>
                                      </p:to>
                                    </p:set>
                                    <p:animEffect filter="randombar(horizontal)" transition="in">
                                      <p:cBhvr>
                                        <p:cTn dur="500" id="4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21"/>
      <p:bldP grpId="0" spid="22"/>
      <p:bldP grpId="0" spid="2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a:xfrm>
              <a:off x="3692576" y="1742634"/>
              <a:ext cx="2790379" cy="2796023"/>
              <a:chOff x="6379729" y="2488774"/>
              <a:chExt cx="2513016" cy="2513016"/>
            </a:xfrm>
          </p:grpSpPr>
          <p:sp>
            <p:nvSpPr>
              <p:cNvPr id="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9"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7" name="椭圆 80"/>
            <p:cNvSpPr/>
            <p:nvPr/>
          </p:nvSpPr>
          <p:spPr bwMode="auto">
            <a:xfrm>
              <a:off x="4101618" y="2137562"/>
              <a:ext cx="2016471" cy="2020558"/>
            </a:xfrm>
            <a:prstGeom prst="ellipse">
              <a:avLst/>
            </a:prstGeom>
            <a:blipFill>
              <a:blip r:embed="rId2"/>
              <a:stretch>
                <a:fillRect/>
              </a:stretch>
            </a:blip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r>
              <a:rPr b="1" lang="en-US" smtClean="0" sz="8000"/>
              <a:t>3</a:t>
            </a:r>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19" name="Picture 33"/>
            <p:cNvPicPr>
              <a:picLocks noChangeAspect="1"/>
            </p:cNvPicPr>
            <p:nvPr/>
          </p:nvPicPr>
          <p:blipFill>
            <a:blip r:embed="rId3">
              <a:extLst>
                <a:ext uri="{28A0092B-C50C-407E-A947-70E740481C1C}">
                  <a14:useLocalDpi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22" name="Picture 36"/>
            <p:cNvPicPr>
              <a:picLocks noChangeAspect="1"/>
            </p:cNvPicPr>
            <p:nvPr/>
          </p:nvPicPr>
          <p:blipFill>
            <a:blip r:embed="rId4">
              <a:extLst>
                <a:ext uri="{28A0092B-C50C-407E-A947-70E740481C1C}">
                  <a14:useLocalDpi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24" name="TextBox 12"/>
          <p:cNvSpPr txBox="1"/>
          <p:nvPr/>
        </p:nvSpPr>
        <p:spPr>
          <a:xfrm>
            <a:off x="7771266" y="2746109"/>
            <a:ext cx="4392905" cy="1432560"/>
          </a:xfrm>
          <a:prstGeom prst="rect">
            <a:avLst/>
          </a:prstGeom>
          <a:noFill/>
        </p:spPr>
        <p:txBody>
          <a:bodyPr rtlCol="0" wrap="none">
            <a:spAutoFit/>
          </a:bodyPr>
          <a:lstStyle/>
          <a:p>
            <a:r>
              <a:rPr b="1" lang="en-US" smtClean="0" sz="4400">
                <a:solidFill>
                  <a:srgbClr val="595859"/>
                </a:solidFill>
                <a:latin typeface="+mj-lt"/>
              </a:rPr>
              <a:t>MOMODA </a:t>
            </a:r>
          </a:p>
          <a:p>
            <a:r>
              <a:rPr b="1" lang="en-US" smtClean="0" sz="4400">
                <a:solidFill>
                  <a:srgbClr val="595859"/>
                </a:solidFill>
                <a:latin typeface="+mj-lt"/>
              </a:rPr>
              <a:t>POWERPOINT</a:t>
            </a:r>
          </a:p>
        </p:txBody>
      </p:sp>
      <p:sp>
        <p:nvSpPr>
          <p:cNvPr id="25" name="TextBox 13"/>
          <p:cNvSpPr txBox="1"/>
          <p:nvPr/>
        </p:nvSpPr>
        <p:spPr>
          <a:xfrm>
            <a:off x="7771266" y="4192658"/>
            <a:ext cx="4014333" cy="640080"/>
          </a:xfrm>
          <a:prstGeom prst="rect">
            <a:avLst/>
          </a:prstGeom>
          <a:noFill/>
        </p:spPr>
        <p:txBody>
          <a:bodyPr rtlCol="0" wrap="square">
            <a:spAutoFit/>
          </a:bodyPr>
          <a:lstStyle/>
          <a:p>
            <a:r>
              <a:rPr lang="en-US" sz="1200">
                <a:solidFill>
                  <a:srgbClr val="595859"/>
                </a:solidFill>
                <a:cs charset="0" panose="020b0604020202020204" pitchFamily="34" typeface="Arial"/>
              </a:rPr>
              <a:t>Lorem ipsum dolor sit amet, consectetur adipiscing elit. Fusce id urna blandit, eleifend nulla ac, fringilla purus. Nulla iaculis tempor felis ut cursus. </a:t>
            </a:r>
          </a:p>
        </p:txBody>
      </p:sp>
    </p:spTree>
    <p:extLst>
      <p:ext uri="{BB962C8B-B14F-4D97-AF65-F5344CB8AC3E}">
        <p14:creationId val="67827067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id="15" nodeType="withEffect" presetClass="entr" presetID="53" presetSubtype="0">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p:cTn dur="500" fill="hold" id="17"/>
                                        <p:tgtEl>
                                          <p:spTgt spid="20"/>
                                        </p:tgtEl>
                                        <p:attrNameLst>
                                          <p:attrName>ppt_w</p:attrName>
                                        </p:attrNameLst>
                                      </p:cBhvr>
                                      <p:tavLst>
                                        <p:tav tm="0">
                                          <p:val>
                                            <p:fltVal val="0"/>
                                          </p:val>
                                        </p:tav>
                                        <p:tav tm="100000">
                                          <p:val>
                                            <p:strVal val="#ppt_w"/>
                                          </p:val>
                                        </p:tav>
                                      </p:tavLst>
                                    </p:anim>
                                    <p:anim calcmode="lin" valueType="num">
                                      <p:cBhvr>
                                        <p:cTn dur="500" fill="hold" id="18"/>
                                        <p:tgtEl>
                                          <p:spTgt spid="20"/>
                                        </p:tgtEl>
                                        <p:attrNameLst>
                                          <p:attrName>ppt_h</p:attrName>
                                        </p:attrNameLst>
                                      </p:cBhvr>
                                      <p:tavLst>
                                        <p:tav tm="0">
                                          <p:val>
                                            <p:fltVal val="0"/>
                                          </p:val>
                                        </p:tav>
                                        <p:tav tm="100000">
                                          <p:val>
                                            <p:strVal val="#ppt_h"/>
                                          </p:val>
                                        </p:tav>
                                      </p:tavLst>
                                    </p:anim>
                                    <p:animEffect filter="fade" transition="in">
                                      <p:cBhvr>
                                        <p:cTn dur="500" id="19"/>
                                        <p:tgtEl>
                                          <p:spTgt spid="20"/>
                                        </p:tgtEl>
                                      </p:cBhvr>
                                    </p:animEffect>
                                  </p:childTnLst>
                                </p:cTn>
                              </p:par>
                            </p:childTnLst>
                          </p:cTn>
                        </p:par>
                        <p:par>
                          <p:cTn fill="hold" id="20" nodeType="afterGroup">
                            <p:stCondLst>
                              <p:cond delay="500"/>
                            </p:stCondLst>
                            <p:childTnLst>
                              <p:par>
                                <p:cTn fill="hold" grpId="0" id="21" nodeType="afterEffect" presetClass="entr" presetID="2" presetSubtype="4">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ppt_x"/>
                                          </p:val>
                                        </p:tav>
                                        <p:tav tm="100000">
                                          <p:val>
                                            <p:strVal val="#ppt_x"/>
                                          </p:val>
                                        </p:tav>
                                      </p:tavLst>
                                    </p:anim>
                                    <p:anim calcmode="lin" valueType="num">
                                      <p:cBhvr additive="base">
                                        <p:cTn dur="500" fill="hold" id="24"/>
                                        <p:tgtEl>
                                          <p:spTgt spid="13"/>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additive="base">
                                        <p:cTn dur="500" fill="hold" id="31"/>
                                        <p:tgtEl>
                                          <p:spTgt spid="4"/>
                                        </p:tgtEl>
                                        <p:attrNameLst>
                                          <p:attrName>ppt_x</p:attrName>
                                        </p:attrNameLst>
                                      </p:cBhvr>
                                      <p:tavLst>
                                        <p:tav tm="0">
                                          <p:val>
                                            <p:strVal val="#ppt_x"/>
                                          </p:val>
                                        </p:tav>
                                        <p:tav tm="100000">
                                          <p:val>
                                            <p:strVal val="#ppt_x"/>
                                          </p:val>
                                        </p:tav>
                                      </p:tavLst>
                                    </p:anim>
                                    <p:anim calcmode="lin" valueType="num">
                                      <p:cBhvr additive="base">
                                        <p:cTn dur="500" fill="hold" id="32"/>
                                        <p:tgtEl>
                                          <p:spTgt spid="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500" fill="hold" id="35"/>
                                        <p:tgtEl>
                                          <p:spTgt spid="10"/>
                                        </p:tgtEl>
                                        <p:attrNameLst>
                                          <p:attrName>ppt_x</p:attrName>
                                        </p:attrNameLst>
                                      </p:cBhvr>
                                      <p:tavLst>
                                        <p:tav tm="0">
                                          <p:val>
                                            <p:strVal val="#ppt_x"/>
                                          </p:val>
                                        </p:tav>
                                        <p:tav tm="100000">
                                          <p:val>
                                            <p:strVal val="#ppt_x"/>
                                          </p:val>
                                        </p:tav>
                                      </p:tavLst>
                                    </p:anim>
                                    <p:anim calcmode="lin" valueType="num">
                                      <p:cBhvr additive="base">
                                        <p:cTn dur="500" fill="hold" id="36"/>
                                        <p:tgtEl>
                                          <p:spTgt spid="10"/>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500" fill="hold" id="39"/>
                                        <p:tgtEl>
                                          <p:spTgt spid="11"/>
                                        </p:tgtEl>
                                        <p:attrNameLst>
                                          <p:attrName>ppt_x</p:attrName>
                                        </p:attrNameLst>
                                      </p:cBhvr>
                                      <p:tavLst>
                                        <p:tav tm="0">
                                          <p:val>
                                            <p:strVal val="#ppt_x"/>
                                          </p:val>
                                        </p:tav>
                                        <p:tav tm="100000">
                                          <p:val>
                                            <p:strVal val="#ppt_x"/>
                                          </p:val>
                                        </p:tav>
                                      </p:tavLst>
                                    </p:anim>
                                    <p:anim calcmode="lin" valueType="num">
                                      <p:cBhvr additive="base">
                                        <p:cTn dur="500" fill="hold" id="40"/>
                                        <p:tgtEl>
                                          <p:spTgt spid="11"/>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fill="hold" id="43"/>
                                        <p:tgtEl>
                                          <p:spTgt spid="15"/>
                                        </p:tgtEl>
                                        <p:attrNameLst>
                                          <p:attrName>ppt_x</p:attrName>
                                        </p:attrNameLst>
                                      </p:cBhvr>
                                      <p:tavLst>
                                        <p:tav tm="0">
                                          <p:val>
                                            <p:strVal val="#ppt_x"/>
                                          </p:val>
                                        </p:tav>
                                        <p:tav tm="100000">
                                          <p:val>
                                            <p:strVal val="#ppt_x"/>
                                          </p:val>
                                        </p:tav>
                                      </p:tavLst>
                                    </p:anim>
                                    <p:anim calcmode="lin" valueType="num">
                                      <p:cBhvr additive="base">
                                        <p:cTn dur="500" fill="hold" id="44"/>
                                        <p:tgtEl>
                                          <p:spTgt spid="15"/>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1">
                                  <p:stCondLst>
                                    <p:cond delay="0"/>
                                  </p:stCondLst>
                                  <p:childTnLst>
                                    <p:set>
                                      <p:cBhvr>
                                        <p:cTn dur="1" fill="hold" id="46">
                                          <p:stCondLst>
                                            <p:cond delay="0"/>
                                          </p:stCondLst>
                                        </p:cTn>
                                        <p:tgtEl>
                                          <p:spTgt spid="2"/>
                                        </p:tgtEl>
                                        <p:attrNameLst>
                                          <p:attrName>style.visibility</p:attrName>
                                        </p:attrNameLst>
                                      </p:cBhvr>
                                      <p:to>
                                        <p:strVal val="visible"/>
                                      </p:to>
                                    </p:set>
                                    <p:anim calcmode="lin" valueType="num">
                                      <p:cBhvr additive="base">
                                        <p:cTn dur="500" fill="hold" id="47"/>
                                        <p:tgtEl>
                                          <p:spTgt spid="2"/>
                                        </p:tgtEl>
                                        <p:attrNameLst>
                                          <p:attrName>ppt_x</p:attrName>
                                        </p:attrNameLst>
                                      </p:cBhvr>
                                      <p:tavLst>
                                        <p:tav tm="0">
                                          <p:val>
                                            <p:strVal val="#ppt_x"/>
                                          </p:val>
                                        </p:tav>
                                        <p:tav tm="100000">
                                          <p:val>
                                            <p:strVal val="#ppt_x"/>
                                          </p:val>
                                        </p:tav>
                                      </p:tavLst>
                                    </p:anim>
                                    <p:anim calcmode="lin" valueType="num">
                                      <p:cBhvr additive="base">
                                        <p:cTn dur="500" fill="hold" id="48"/>
                                        <p:tgtEl>
                                          <p:spTgt spid="2"/>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1">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500" fill="hold" id="51"/>
                                        <p:tgtEl>
                                          <p:spTgt spid="16"/>
                                        </p:tgtEl>
                                        <p:attrNameLst>
                                          <p:attrName>ppt_x</p:attrName>
                                        </p:attrNameLst>
                                      </p:cBhvr>
                                      <p:tavLst>
                                        <p:tav tm="0">
                                          <p:val>
                                            <p:strVal val="#ppt_x"/>
                                          </p:val>
                                        </p:tav>
                                        <p:tav tm="100000">
                                          <p:val>
                                            <p:strVal val="#ppt_x"/>
                                          </p:val>
                                        </p:tav>
                                      </p:tavLst>
                                    </p:anim>
                                    <p:anim calcmode="lin" valueType="num">
                                      <p:cBhvr additive="base">
                                        <p:cTn dur="500" fill="hold" id="52"/>
                                        <p:tgtEl>
                                          <p:spTgt spid="16"/>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500" fill="hold" id="55"/>
                                        <p:tgtEl>
                                          <p:spTgt spid="14"/>
                                        </p:tgtEl>
                                        <p:attrNameLst>
                                          <p:attrName>ppt_x</p:attrName>
                                        </p:attrNameLst>
                                      </p:cBhvr>
                                      <p:tavLst>
                                        <p:tav tm="0">
                                          <p:val>
                                            <p:strVal val="#ppt_x"/>
                                          </p:val>
                                        </p:tav>
                                        <p:tav tm="100000">
                                          <p:val>
                                            <p:strVal val="#ppt_x"/>
                                          </p:val>
                                        </p:tav>
                                      </p:tavLst>
                                    </p:anim>
                                    <p:anim calcmode="lin" valueType="num">
                                      <p:cBhvr additive="base">
                                        <p:cTn dur="500" fill="hold" id="56"/>
                                        <p:tgtEl>
                                          <p:spTgt spid="14"/>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1">
                                  <p:stCondLst>
                                    <p:cond delay="0"/>
                                  </p:stCondLst>
                                  <p:childTnLst>
                                    <p:set>
                                      <p:cBhvr>
                                        <p:cTn dur="1" fill="hold" id="58">
                                          <p:stCondLst>
                                            <p:cond delay="0"/>
                                          </p:stCondLst>
                                        </p:cTn>
                                        <p:tgtEl>
                                          <p:spTgt spid="3"/>
                                        </p:tgtEl>
                                        <p:attrNameLst>
                                          <p:attrName>style.visibility</p:attrName>
                                        </p:attrNameLst>
                                      </p:cBhvr>
                                      <p:to>
                                        <p:strVal val="visible"/>
                                      </p:to>
                                    </p:set>
                                    <p:anim calcmode="lin" valueType="num">
                                      <p:cBhvr additive="base">
                                        <p:cTn dur="500" fill="hold" id="59"/>
                                        <p:tgtEl>
                                          <p:spTgt spid="3"/>
                                        </p:tgtEl>
                                        <p:attrNameLst>
                                          <p:attrName>ppt_x</p:attrName>
                                        </p:attrNameLst>
                                      </p:cBhvr>
                                      <p:tavLst>
                                        <p:tav tm="0">
                                          <p:val>
                                            <p:strVal val="#ppt_x"/>
                                          </p:val>
                                        </p:tav>
                                        <p:tav tm="100000">
                                          <p:val>
                                            <p:strVal val="#ppt_x"/>
                                          </p:val>
                                        </p:tav>
                                      </p:tavLst>
                                    </p:anim>
                                    <p:anim calcmode="lin" valueType="num">
                                      <p:cBhvr additive="base">
                                        <p:cTn dur="500" fill="hold" id="60"/>
                                        <p:tgtEl>
                                          <p:spTgt spid="3"/>
                                        </p:tgtEl>
                                        <p:attrNameLst>
                                          <p:attrName>ppt_y</p:attrName>
                                        </p:attrNameLst>
                                      </p:cBhvr>
                                      <p:tavLst>
                                        <p:tav tm="0">
                                          <p:val>
                                            <p:strVal val="0-#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23"/>
                                        </p:tgtEl>
                                        <p:attrNameLst>
                                          <p:attrName>style.visibility</p:attrName>
                                        </p:attrNameLst>
                                      </p:cBhvr>
                                      <p:to>
                                        <p:strVal val="visible"/>
                                      </p:to>
                                    </p:set>
                                    <p:anim calcmode="lin" valueType="num">
                                      <p:cBhvr additive="base">
                                        <p:cTn dur="500" fill="hold" id="63"/>
                                        <p:tgtEl>
                                          <p:spTgt spid="23"/>
                                        </p:tgtEl>
                                        <p:attrNameLst>
                                          <p:attrName>ppt_x</p:attrName>
                                        </p:attrNameLst>
                                      </p:cBhvr>
                                      <p:tavLst>
                                        <p:tav tm="0">
                                          <p:val>
                                            <p:strVal val="#ppt_x"/>
                                          </p:val>
                                        </p:tav>
                                        <p:tav tm="100000">
                                          <p:val>
                                            <p:strVal val="#ppt_x"/>
                                          </p:val>
                                        </p:tav>
                                      </p:tavLst>
                                    </p:anim>
                                    <p:anim calcmode="lin" valueType="num">
                                      <p:cBhvr additive="base">
                                        <p:cTn dur="500" fill="hold" id="64"/>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0"/>
      <p:bldP grpId="0" spid="11"/>
      <p:bldP grpId="0" spid="12"/>
      <p:bldP grpId="0" spid="13"/>
      <p:bldP grpId="0" spid="14"/>
      <p:bldP grpId="0" spid="15"/>
      <p:bldP grpId="0" spid="16"/>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sp>
        <p:nvSpPr>
          <p:cNvPr id="24" name="Rectangle 43"/>
          <p:cNvSpPr/>
          <p:nvPr/>
        </p:nvSpPr>
        <p:spPr>
          <a:xfrm>
            <a:off x="1560458" y="4672481"/>
            <a:ext cx="3125648" cy="164764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25" name="Rectangle 11"/>
          <p:cNvSpPr/>
          <p:nvPr/>
        </p:nvSpPr>
        <p:spPr>
          <a:xfrm>
            <a:off x="1560458" y="1996837"/>
            <a:ext cx="3125648" cy="175489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grpSp>
        <p:nvGrpSpPr>
          <p:cNvPr id="26" name="Group 10"/>
          <p:cNvGrpSpPr/>
          <p:nvPr/>
        </p:nvGrpSpPr>
        <p:grpSpPr>
          <a:xfrm>
            <a:off x="1560458" y="4363417"/>
            <a:ext cx="891746" cy="316767"/>
            <a:chOff x="1572805" y="4085530"/>
            <a:chExt cx="891746" cy="316767"/>
          </a:xfrm>
        </p:grpSpPr>
        <p:sp>
          <p:nvSpPr>
            <p:cNvPr id="27" name="Pentagon 42"/>
            <p:cNvSpPr/>
            <p:nvPr/>
          </p:nvSpPr>
          <p:spPr>
            <a:xfrm>
              <a:off x="1687740" y="4085530"/>
              <a:ext cx="776811" cy="316767"/>
            </a:xfrm>
            <a:prstGeom prst="homePlate">
              <a:avLst>
                <a:gd fmla="val 25095"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grpSp>
          <p:nvGrpSpPr>
            <p:cNvPr id="28" name="Group 5"/>
            <p:cNvGrpSpPr/>
            <p:nvPr/>
          </p:nvGrpSpPr>
          <p:grpSpPr>
            <a:xfrm>
              <a:off x="1572805" y="4085530"/>
              <a:ext cx="805687" cy="316766"/>
              <a:chOff x="1624260" y="1478227"/>
              <a:chExt cx="855044" cy="357755"/>
            </a:xfrm>
          </p:grpSpPr>
          <p:sp>
            <p:nvSpPr>
              <p:cNvPr id="29" name="Pentagon 6"/>
              <p:cNvSpPr/>
              <p:nvPr/>
            </p:nvSpPr>
            <p:spPr>
              <a:xfrm>
                <a:off x="1654905" y="1478227"/>
                <a:ext cx="824399" cy="357755"/>
              </a:xfrm>
              <a:prstGeom prst="homePlate">
                <a:avLst>
                  <a:gd fmla="val 25095"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sp>
            <p:nvSpPr>
              <p:cNvPr id="30" name="Subtitle 2"/>
              <p:cNvSpPr txBox="1"/>
              <p:nvPr/>
            </p:nvSpPr>
            <p:spPr>
              <a:xfrm>
                <a:off x="1624260" y="1478227"/>
                <a:ext cx="753719" cy="357755"/>
              </a:xfrm>
              <a:prstGeom prst="rect">
                <a:avLst/>
              </a:prstGeom>
              <a:solidFill>
                <a:schemeClr val="accent1"/>
              </a:solidFill>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en-US" smtClean="0" spc="-150" sz="1600">
                    <a:solidFill>
                      <a:schemeClr val="bg1"/>
                    </a:solidFill>
                    <a:ea charset="0" pitchFamily="49" typeface="Franchise"/>
                  </a:rPr>
                  <a:t>Male.</a:t>
                </a:r>
              </a:p>
            </p:txBody>
          </p:sp>
        </p:grpSp>
      </p:grpSp>
      <p:sp>
        <p:nvSpPr>
          <p:cNvPr id="31" name="TextBox 12"/>
          <p:cNvSpPr txBox="1"/>
          <p:nvPr/>
        </p:nvSpPr>
        <p:spPr>
          <a:xfrm>
            <a:off x="5879977" y="2045522"/>
            <a:ext cx="1734670" cy="396240"/>
          </a:xfrm>
          <a:prstGeom prst="rect">
            <a:avLst/>
          </a:prstGeom>
          <a:noFill/>
        </p:spPr>
        <p:txBody>
          <a:bodyPr rtlCol="0" wrap="square">
            <a:spAutoFit/>
          </a:bodyPr>
          <a:lstStyle/>
          <a:p>
            <a:r>
              <a:rPr i="1" lang="en-US" smtClean="0" sz="2000">
                <a:solidFill>
                  <a:schemeClr val="tx1">
                    <a:lumMod val="65000"/>
                    <a:lumOff val="35000"/>
                  </a:schemeClr>
                </a:solidFill>
                <a:latin typeface="+mj-lt"/>
              </a:rPr>
              <a:t>Skills </a:t>
            </a:r>
          </a:p>
        </p:txBody>
      </p:sp>
      <p:sp>
        <p:nvSpPr>
          <p:cNvPr id="32" name="TextBox 13"/>
          <p:cNvSpPr txBox="1"/>
          <p:nvPr/>
        </p:nvSpPr>
        <p:spPr>
          <a:xfrm>
            <a:off x="5879977" y="2445632"/>
            <a:ext cx="1418665" cy="335280"/>
          </a:xfrm>
          <a:prstGeom prst="rect">
            <a:avLst/>
          </a:prstGeom>
          <a:noFill/>
        </p:spPr>
        <p:txBody>
          <a:bodyPr rtlCol="0" wrap="square">
            <a:spAutoFit/>
          </a:bodyPr>
          <a:lstStyle/>
          <a:p>
            <a:r>
              <a:rPr lang="en-US" smtClean="0" sz="1600">
                <a:solidFill>
                  <a:schemeClr val="tx1">
                    <a:lumMod val="65000"/>
                    <a:lumOff val="35000"/>
                  </a:schemeClr>
                </a:solidFill>
              </a:rPr>
              <a:t>Photoshop </a:t>
            </a:r>
          </a:p>
        </p:txBody>
      </p:sp>
      <p:sp>
        <p:nvSpPr>
          <p:cNvPr id="35" name="TextBox 14"/>
          <p:cNvSpPr txBox="1"/>
          <p:nvPr/>
        </p:nvSpPr>
        <p:spPr>
          <a:xfrm>
            <a:off x="5879977" y="2784186"/>
            <a:ext cx="1418665" cy="335280"/>
          </a:xfrm>
          <a:prstGeom prst="rect">
            <a:avLst/>
          </a:prstGeom>
          <a:noFill/>
        </p:spPr>
        <p:txBody>
          <a:bodyPr rtlCol="0" wrap="square">
            <a:spAutoFit/>
          </a:bodyPr>
          <a:lstStyle/>
          <a:p>
            <a:r>
              <a:rPr lang="en-US" smtClean="0" sz="1600">
                <a:solidFill>
                  <a:schemeClr val="tx1">
                    <a:lumMod val="65000"/>
                    <a:lumOff val="35000"/>
                  </a:schemeClr>
                </a:solidFill>
              </a:rPr>
              <a:t>Adobe muse</a:t>
            </a:r>
          </a:p>
        </p:txBody>
      </p:sp>
      <p:sp>
        <p:nvSpPr>
          <p:cNvPr id="36" name="TextBox 15"/>
          <p:cNvSpPr txBox="1"/>
          <p:nvPr/>
        </p:nvSpPr>
        <p:spPr>
          <a:xfrm>
            <a:off x="5879976" y="3122740"/>
            <a:ext cx="1418665" cy="335280"/>
          </a:xfrm>
          <a:prstGeom prst="rect">
            <a:avLst/>
          </a:prstGeom>
          <a:noFill/>
        </p:spPr>
        <p:txBody>
          <a:bodyPr rtlCol="0" wrap="square">
            <a:spAutoFit/>
          </a:bodyPr>
          <a:lstStyle/>
          <a:p>
            <a:r>
              <a:rPr lang="en-US" smtClean="0" sz="1600">
                <a:solidFill>
                  <a:schemeClr val="tx1">
                    <a:lumMod val="65000"/>
                    <a:lumOff val="35000"/>
                  </a:schemeClr>
                </a:solidFill>
              </a:rPr>
              <a:t>Coding</a:t>
            </a:r>
          </a:p>
        </p:txBody>
      </p:sp>
      <p:sp>
        <p:nvSpPr>
          <p:cNvPr id="37" name="TextBox 16"/>
          <p:cNvSpPr txBox="1"/>
          <p:nvPr/>
        </p:nvSpPr>
        <p:spPr>
          <a:xfrm>
            <a:off x="5879976" y="3461294"/>
            <a:ext cx="1418665" cy="335280"/>
          </a:xfrm>
          <a:prstGeom prst="rect">
            <a:avLst/>
          </a:prstGeom>
          <a:noFill/>
        </p:spPr>
        <p:txBody>
          <a:bodyPr rtlCol="0" wrap="square">
            <a:spAutoFit/>
          </a:bodyPr>
          <a:lstStyle/>
          <a:p>
            <a:r>
              <a:rPr lang="en-US" smtClean="0" sz="1600">
                <a:solidFill>
                  <a:schemeClr val="tx1">
                    <a:lumMod val="65000"/>
                    <a:lumOff val="35000"/>
                  </a:schemeClr>
                </a:solidFill>
              </a:rPr>
              <a:t>Indesign </a:t>
            </a:r>
          </a:p>
        </p:txBody>
      </p:sp>
      <p:sp>
        <p:nvSpPr>
          <p:cNvPr id="38" name="Rounded Rectangle 17"/>
          <p:cNvSpPr/>
          <p:nvPr/>
        </p:nvSpPr>
        <p:spPr>
          <a:xfrm>
            <a:off x="7238128" y="25300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39" name="Rounded Rectangle 18"/>
          <p:cNvSpPr/>
          <p:nvPr/>
        </p:nvSpPr>
        <p:spPr>
          <a:xfrm>
            <a:off x="7238129" y="2530029"/>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40" name="Rounded Rectangle 19"/>
          <p:cNvSpPr/>
          <p:nvPr/>
        </p:nvSpPr>
        <p:spPr>
          <a:xfrm>
            <a:off x="7238128" y="325790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41" name="Rounded Rectangle 20"/>
          <p:cNvSpPr/>
          <p:nvPr/>
        </p:nvSpPr>
        <p:spPr>
          <a:xfrm>
            <a:off x="7238128" y="3257902"/>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42" name="Rounded Rectangle 21"/>
          <p:cNvSpPr/>
          <p:nvPr/>
        </p:nvSpPr>
        <p:spPr>
          <a:xfrm>
            <a:off x="7238129" y="358819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43" name="Rounded Rectangle 22"/>
          <p:cNvSpPr/>
          <p:nvPr/>
        </p:nvSpPr>
        <p:spPr>
          <a:xfrm>
            <a:off x="7238127" y="3588196"/>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gra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44" name="Rounded Rectangle 23"/>
          <p:cNvSpPr/>
          <p:nvPr/>
        </p:nvSpPr>
        <p:spPr>
          <a:xfrm>
            <a:off x="7238129" y="29102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45" name="Rounded Rectangle 24"/>
          <p:cNvSpPr/>
          <p:nvPr/>
        </p:nvSpPr>
        <p:spPr>
          <a:xfrm>
            <a:off x="7238128" y="2910246"/>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46" name="TextBox 26"/>
          <p:cNvSpPr txBox="1"/>
          <p:nvPr/>
        </p:nvSpPr>
        <p:spPr>
          <a:xfrm>
            <a:off x="5879977" y="4565802"/>
            <a:ext cx="1734670" cy="396240"/>
          </a:xfrm>
          <a:prstGeom prst="rect">
            <a:avLst/>
          </a:prstGeom>
          <a:noFill/>
        </p:spPr>
        <p:txBody>
          <a:bodyPr rtlCol="0" wrap="square">
            <a:spAutoFit/>
          </a:bodyPr>
          <a:lstStyle/>
          <a:p>
            <a:r>
              <a:rPr i="1" lang="en-US" smtClean="0" sz="2000">
                <a:solidFill>
                  <a:schemeClr val="tx1">
                    <a:lumMod val="65000"/>
                    <a:lumOff val="35000"/>
                  </a:schemeClr>
                </a:solidFill>
                <a:latin typeface="+mj-lt"/>
              </a:rPr>
              <a:t>Skills </a:t>
            </a:r>
          </a:p>
        </p:txBody>
      </p:sp>
      <p:sp>
        <p:nvSpPr>
          <p:cNvPr id="47" name="TextBox 27"/>
          <p:cNvSpPr txBox="1"/>
          <p:nvPr/>
        </p:nvSpPr>
        <p:spPr>
          <a:xfrm>
            <a:off x="5879977" y="4965912"/>
            <a:ext cx="1418665" cy="335280"/>
          </a:xfrm>
          <a:prstGeom prst="rect">
            <a:avLst/>
          </a:prstGeom>
          <a:noFill/>
        </p:spPr>
        <p:txBody>
          <a:bodyPr rtlCol="0" wrap="square">
            <a:spAutoFit/>
          </a:bodyPr>
          <a:lstStyle/>
          <a:p>
            <a:r>
              <a:rPr lang="en-US" smtClean="0" sz="1600">
                <a:solidFill>
                  <a:schemeClr val="tx1">
                    <a:lumMod val="65000"/>
                    <a:lumOff val="35000"/>
                  </a:schemeClr>
                </a:solidFill>
              </a:rPr>
              <a:t>Photoshop </a:t>
            </a:r>
          </a:p>
        </p:txBody>
      </p:sp>
      <p:sp>
        <p:nvSpPr>
          <p:cNvPr id="48" name="TextBox 28"/>
          <p:cNvSpPr txBox="1"/>
          <p:nvPr/>
        </p:nvSpPr>
        <p:spPr>
          <a:xfrm>
            <a:off x="5879977" y="5304466"/>
            <a:ext cx="1418665" cy="335280"/>
          </a:xfrm>
          <a:prstGeom prst="rect">
            <a:avLst/>
          </a:prstGeom>
          <a:noFill/>
        </p:spPr>
        <p:txBody>
          <a:bodyPr rtlCol="0" wrap="square">
            <a:spAutoFit/>
          </a:bodyPr>
          <a:lstStyle/>
          <a:p>
            <a:r>
              <a:rPr lang="en-US" smtClean="0" sz="1600">
                <a:solidFill>
                  <a:schemeClr val="tx1">
                    <a:lumMod val="65000"/>
                    <a:lumOff val="35000"/>
                  </a:schemeClr>
                </a:solidFill>
              </a:rPr>
              <a:t>Adobe muse</a:t>
            </a:r>
          </a:p>
        </p:txBody>
      </p:sp>
      <p:sp>
        <p:nvSpPr>
          <p:cNvPr id="49" name="TextBox 29"/>
          <p:cNvSpPr txBox="1"/>
          <p:nvPr/>
        </p:nvSpPr>
        <p:spPr>
          <a:xfrm>
            <a:off x="5879976" y="5643020"/>
            <a:ext cx="1418665" cy="335280"/>
          </a:xfrm>
          <a:prstGeom prst="rect">
            <a:avLst/>
          </a:prstGeom>
          <a:noFill/>
        </p:spPr>
        <p:txBody>
          <a:bodyPr rtlCol="0" wrap="square">
            <a:spAutoFit/>
          </a:bodyPr>
          <a:lstStyle/>
          <a:p>
            <a:r>
              <a:rPr lang="en-US" smtClean="0" sz="1600">
                <a:solidFill>
                  <a:schemeClr val="tx1">
                    <a:lumMod val="65000"/>
                    <a:lumOff val="35000"/>
                  </a:schemeClr>
                </a:solidFill>
              </a:rPr>
              <a:t>Coding</a:t>
            </a:r>
          </a:p>
        </p:txBody>
      </p:sp>
      <p:sp>
        <p:nvSpPr>
          <p:cNvPr id="50" name="TextBox 30"/>
          <p:cNvSpPr txBox="1"/>
          <p:nvPr/>
        </p:nvSpPr>
        <p:spPr>
          <a:xfrm>
            <a:off x="5879976" y="5981574"/>
            <a:ext cx="1418665" cy="335280"/>
          </a:xfrm>
          <a:prstGeom prst="rect">
            <a:avLst/>
          </a:prstGeom>
          <a:noFill/>
        </p:spPr>
        <p:txBody>
          <a:bodyPr rtlCol="0" wrap="square">
            <a:spAutoFit/>
          </a:bodyPr>
          <a:lstStyle/>
          <a:p>
            <a:r>
              <a:rPr lang="en-US" smtClean="0" sz="1600">
                <a:solidFill>
                  <a:schemeClr val="tx1">
                    <a:lumMod val="65000"/>
                    <a:lumOff val="35000"/>
                  </a:schemeClr>
                </a:solidFill>
              </a:rPr>
              <a:t>Indesign </a:t>
            </a:r>
          </a:p>
        </p:txBody>
      </p:sp>
      <p:sp>
        <p:nvSpPr>
          <p:cNvPr id="51" name="Rounded Rectangle 31"/>
          <p:cNvSpPr/>
          <p:nvPr/>
        </p:nvSpPr>
        <p:spPr>
          <a:xfrm>
            <a:off x="7238128" y="505030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2" name="Rounded Rectangle 32"/>
          <p:cNvSpPr/>
          <p:nvPr/>
        </p:nvSpPr>
        <p:spPr>
          <a:xfrm>
            <a:off x="7238129" y="5050309"/>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3" name="Rounded Rectangle 33"/>
          <p:cNvSpPr/>
          <p:nvPr/>
        </p:nvSpPr>
        <p:spPr>
          <a:xfrm>
            <a:off x="7238128" y="577818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4" name="Rounded Rectangle 34"/>
          <p:cNvSpPr/>
          <p:nvPr/>
        </p:nvSpPr>
        <p:spPr>
          <a:xfrm>
            <a:off x="7238128" y="5778182"/>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5" name="Rounded Rectangle 35"/>
          <p:cNvSpPr/>
          <p:nvPr/>
        </p:nvSpPr>
        <p:spPr>
          <a:xfrm>
            <a:off x="7238129" y="610847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6" name="Rounded Rectangle 36"/>
          <p:cNvSpPr/>
          <p:nvPr/>
        </p:nvSpPr>
        <p:spPr>
          <a:xfrm>
            <a:off x="7238127" y="6108476"/>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gra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7" name="Rounded Rectangle 37"/>
          <p:cNvSpPr/>
          <p:nvPr/>
        </p:nvSpPr>
        <p:spPr>
          <a:xfrm>
            <a:off x="7238129" y="54305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8" name="Rounded Rectangle 38"/>
          <p:cNvSpPr/>
          <p:nvPr/>
        </p:nvSpPr>
        <p:spPr>
          <a:xfrm>
            <a:off x="7238128" y="5430526"/>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grpSp>
        <p:nvGrpSpPr>
          <p:cNvPr id="59" name="Group 9"/>
          <p:cNvGrpSpPr/>
          <p:nvPr/>
        </p:nvGrpSpPr>
        <p:grpSpPr>
          <a:xfrm>
            <a:off x="1564145" y="1680072"/>
            <a:ext cx="891746" cy="316767"/>
            <a:chOff x="1564145" y="1409888"/>
            <a:chExt cx="891746" cy="316767"/>
          </a:xfrm>
        </p:grpSpPr>
        <p:sp>
          <p:nvSpPr>
            <p:cNvPr id="60" name="Pentagon 50"/>
            <p:cNvSpPr/>
            <p:nvPr/>
          </p:nvSpPr>
          <p:spPr>
            <a:xfrm>
              <a:off x="1679080" y="1409888"/>
              <a:ext cx="776811" cy="316767"/>
            </a:xfrm>
            <a:prstGeom prst="homePlate">
              <a:avLst>
                <a:gd fmla="val 25095"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grpSp>
          <p:nvGrpSpPr>
            <p:cNvPr id="61" name="Group 51"/>
            <p:cNvGrpSpPr/>
            <p:nvPr/>
          </p:nvGrpSpPr>
          <p:grpSpPr>
            <a:xfrm>
              <a:off x="1564145" y="1409888"/>
              <a:ext cx="805687" cy="316766"/>
              <a:chOff x="1624260" y="1478227"/>
              <a:chExt cx="855044" cy="357755"/>
            </a:xfrm>
          </p:grpSpPr>
          <p:sp>
            <p:nvSpPr>
              <p:cNvPr id="62" name="Pentagon 52"/>
              <p:cNvSpPr/>
              <p:nvPr/>
            </p:nvSpPr>
            <p:spPr>
              <a:xfrm>
                <a:off x="1654905" y="1478227"/>
                <a:ext cx="824399" cy="357755"/>
              </a:xfrm>
              <a:prstGeom prst="homePlate">
                <a:avLst>
                  <a:gd fmla="val 25095"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sp>
            <p:nvSpPr>
              <p:cNvPr id="63" name="Subtitle 2"/>
              <p:cNvSpPr txBox="1"/>
              <p:nvPr/>
            </p:nvSpPr>
            <p:spPr>
              <a:xfrm>
                <a:off x="1624260" y="1478227"/>
                <a:ext cx="762910" cy="357755"/>
              </a:xfrm>
              <a:prstGeom prst="rect">
                <a:avLst/>
              </a:prstGeom>
              <a:solidFill>
                <a:schemeClr val="accent1"/>
              </a:solidFill>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en-US" smtClean="0" spc="-150" sz="1400">
                    <a:solidFill>
                      <a:schemeClr val="bg1"/>
                    </a:solidFill>
                    <a:ea charset="0" pitchFamily="49" typeface="Franchise"/>
                  </a:rPr>
                  <a:t>Female.</a:t>
                </a:r>
              </a:p>
            </p:txBody>
          </p:sp>
        </p:grpSp>
      </p:grpSp>
    </p:spTree>
    <p:extLst>
      <p:ext uri="{BB962C8B-B14F-4D97-AF65-F5344CB8AC3E}">
        <p14:creationId val="41043776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9"/>
                                        </p:tgtEl>
                                        <p:attrNameLst>
                                          <p:attrName>style.visibility</p:attrName>
                                        </p:attrNameLst>
                                      </p:cBhvr>
                                      <p:to>
                                        <p:strVal val="visible"/>
                                      </p:to>
                                    </p:set>
                                    <p:animEffect filter="fade" transition="in">
                                      <p:cBhvr>
                                        <p:cTn dur="750" id="7"/>
                                        <p:tgtEl>
                                          <p:spTgt spid="59"/>
                                        </p:tgtEl>
                                      </p:cBhvr>
                                    </p:animEffect>
                                    <p:anim calcmode="lin" valueType="num">
                                      <p:cBhvr>
                                        <p:cTn dur="750" fill="hold" id="8"/>
                                        <p:tgtEl>
                                          <p:spTgt spid="59"/>
                                        </p:tgtEl>
                                        <p:attrNameLst>
                                          <p:attrName>ppt_x</p:attrName>
                                        </p:attrNameLst>
                                      </p:cBhvr>
                                      <p:tavLst>
                                        <p:tav tm="0">
                                          <p:val>
                                            <p:strVal val="#ppt_x"/>
                                          </p:val>
                                        </p:tav>
                                        <p:tav tm="100000">
                                          <p:val>
                                            <p:strVal val="#ppt_x"/>
                                          </p:val>
                                        </p:tav>
                                      </p:tavLst>
                                    </p:anim>
                                    <p:anim calcmode="lin" valueType="num">
                                      <p:cBhvr>
                                        <p:cTn dur="750" fill="hold" id="9"/>
                                        <p:tgtEl>
                                          <p:spTgt spid="5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22" presetSubtype="8">
                                  <p:stCondLst>
                                    <p:cond delay="0"/>
                                  </p:stCondLst>
                                  <p:childTnLst>
                                    <p:set>
                                      <p:cBhvr>
                                        <p:cTn dur="1" fill="hold" id="12">
                                          <p:stCondLst>
                                            <p:cond delay="0"/>
                                          </p:stCondLst>
                                        </p:cTn>
                                        <p:tgtEl>
                                          <p:spTgt spid="39"/>
                                        </p:tgtEl>
                                        <p:attrNameLst>
                                          <p:attrName>style.visibility</p:attrName>
                                        </p:attrNameLst>
                                      </p:cBhvr>
                                      <p:to>
                                        <p:strVal val="visible"/>
                                      </p:to>
                                    </p:set>
                                    <p:animEffect filter="wipe(left)" transition="in">
                                      <p:cBhvr>
                                        <p:cTn dur="750" id="13"/>
                                        <p:tgtEl>
                                          <p:spTgt spid="39"/>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45"/>
                                        </p:tgtEl>
                                        <p:attrNameLst>
                                          <p:attrName>style.visibility</p:attrName>
                                        </p:attrNameLst>
                                      </p:cBhvr>
                                      <p:to>
                                        <p:strVal val="visible"/>
                                      </p:to>
                                    </p:set>
                                    <p:animEffect filter="wipe(left)" transition="in">
                                      <p:cBhvr>
                                        <p:cTn dur="750" id="17"/>
                                        <p:tgtEl>
                                          <p:spTgt spid="45"/>
                                        </p:tgtEl>
                                      </p:cBhvr>
                                    </p:animEffect>
                                  </p:childTnLst>
                                </p:cTn>
                              </p:par>
                            </p:childTnLst>
                          </p:cTn>
                        </p:par>
                        <p:par>
                          <p:cTn fill="hold" id="18" nodeType="afterGroup">
                            <p:stCondLst>
                              <p:cond delay="2250"/>
                            </p:stCondLst>
                            <p:childTnLst>
                              <p:par>
                                <p:cTn fill="hold" grpId="0" id="19" nodeType="afterEffect" presetClass="entr" presetID="22" presetSubtype="8">
                                  <p:stCondLst>
                                    <p:cond delay="0"/>
                                  </p:stCondLst>
                                  <p:childTnLst>
                                    <p:set>
                                      <p:cBhvr>
                                        <p:cTn dur="1" fill="hold" id="20">
                                          <p:stCondLst>
                                            <p:cond delay="0"/>
                                          </p:stCondLst>
                                        </p:cTn>
                                        <p:tgtEl>
                                          <p:spTgt spid="41"/>
                                        </p:tgtEl>
                                        <p:attrNameLst>
                                          <p:attrName>style.visibility</p:attrName>
                                        </p:attrNameLst>
                                      </p:cBhvr>
                                      <p:to>
                                        <p:strVal val="visible"/>
                                      </p:to>
                                    </p:set>
                                    <p:animEffect filter="wipe(left)" transition="in">
                                      <p:cBhvr>
                                        <p:cTn dur="750" id="21"/>
                                        <p:tgtEl>
                                          <p:spTgt spid="41"/>
                                        </p:tgtEl>
                                      </p:cBhvr>
                                    </p:animEffect>
                                  </p:childTnLst>
                                </p:cTn>
                              </p:par>
                            </p:childTnLst>
                          </p:cTn>
                        </p:par>
                        <p:par>
                          <p:cTn fill="hold" id="22" nodeType="afterGroup">
                            <p:stCondLst>
                              <p:cond delay="3000"/>
                            </p:stCondLst>
                            <p:childTnLst>
                              <p:par>
                                <p:cTn fill="hold" grpId="0" id="23" nodeType="afterEffect" presetClass="entr" presetID="22" presetSubtype="8">
                                  <p:stCondLst>
                                    <p:cond delay="0"/>
                                  </p:stCondLst>
                                  <p:childTnLst>
                                    <p:set>
                                      <p:cBhvr>
                                        <p:cTn dur="1" fill="hold" id="24">
                                          <p:stCondLst>
                                            <p:cond delay="0"/>
                                          </p:stCondLst>
                                        </p:cTn>
                                        <p:tgtEl>
                                          <p:spTgt spid="43"/>
                                        </p:tgtEl>
                                        <p:attrNameLst>
                                          <p:attrName>style.visibility</p:attrName>
                                        </p:attrNameLst>
                                      </p:cBhvr>
                                      <p:to>
                                        <p:strVal val="visible"/>
                                      </p:to>
                                    </p:set>
                                    <p:animEffect filter="wipe(left)" transition="in">
                                      <p:cBhvr>
                                        <p:cTn dur="750" id="25"/>
                                        <p:tgtEl>
                                          <p:spTgt spid="43"/>
                                        </p:tgtEl>
                                      </p:cBhvr>
                                    </p:animEffect>
                                  </p:childTnLst>
                                </p:cTn>
                              </p:par>
                            </p:childTnLst>
                          </p:cTn>
                        </p:par>
                        <p:par>
                          <p:cTn fill="hold" id="26" nodeType="afterGroup">
                            <p:stCondLst>
                              <p:cond delay="3750"/>
                            </p:stCondLst>
                            <p:childTnLst>
                              <p:par>
                                <p:cTn fill="hold" id="27" nodeType="afterEffect" presetClass="entr" presetID="42" presetSubtype="0">
                                  <p:stCondLst>
                                    <p:cond delay="0"/>
                                  </p:stCondLst>
                                  <p:childTnLst>
                                    <p:set>
                                      <p:cBhvr>
                                        <p:cTn dur="1" fill="hold" id="28">
                                          <p:stCondLst>
                                            <p:cond delay="0"/>
                                          </p:stCondLst>
                                        </p:cTn>
                                        <p:tgtEl>
                                          <p:spTgt spid="26"/>
                                        </p:tgtEl>
                                        <p:attrNameLst>
                                          <p:attrName>style.visibility</p:attrName>
                                        </p:attrNameLst>
                                      </p:cBhvr>
                                      <p:to>
                                        <p:strVal val="visible"/>
                                      </p:to>
                                    </p:set>
                                    <p:animEffect filter="fade" transition="in">
                                      <p:cBhvr>
                                        <p:cTn dur="750" id="29"/>
                                        <p:tgtEl>
                                          <p:spTgt spid="26"/>
                                        </p:tgtEl>
                                      </p:cBhvr>
                                    </p:animEffect>
                                    <p:anim calcmode="lin" valueType="num">
                                      <p:cBhvr>
                                        <p:cTn dur="750" fill="hold" id="30"/>
                                        <p:tgtEl>
                                          <p:spTgt spid="26"/>
                                        </p:tgtEl>
                                        <p:attrNameLst>
                                          <p:attrName>ppt_x</p:attrName>
                                        </p:attrNameLst>
                                      </p:cBhvr>
                                      <p:tavLst>
                                        <p:tav tm="0">
                                          <p:val>
                                            <p:strVal val="#ppt_x"/>
                                          </p:val>
                                        </p:tav>
                                        <p:tav tm="100000">
                                          <p:val>
                                            <p:strVal val="#ppt_x"/>
                                          </p:val>
                                        </p:tav>
                                      </p:tavLst>
                                    </p:anim>
                                    <p:anim calcmode="lin" valueType="num">
                                      <p:cBhvr>
                                        <p:cTn dur="750" fill="hold" id="31"/>
                                        <p:tgtEl>
                                          <p:spTgt spid="2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grpId="0" id="33" nodeType="afterEffect" presetClass="entr" presetID="22" presetSubtype="8">
                                  <p:stCondLst>
                                    <p:cond delay="0"/>
                                  </p:stCondLst>
                                  <p:childTnLst>
                                    <p:set>
                                      <p:cBhvr>
                                        <p:cTn dur="1" fill="hold" id="34">
                                          <p:stCondLst>
                                            <p:cond delay="0"/>
                                          </p:stCondLst>
                                        </p:cTn>
                                        <p:tgtEl>
                                          <p:spTgt spid="52"/>
                                        </p:tgtEl>
                                        <p:attrNameLst>
                                          <p:attrName>style.visibility</p:attrName>
                                        </p:attrNameLst>
                                      </p:cBhvr>
                                      <p:to>
                                        <p:strVal val="visible"/>
                                      </p:to>
                                    </p:set>
                                    <p:animEffect filter="wipe(left)" transition="in">
                                      <p:cBhvr>
                                        <p:cTn dur="750" id="35"/>
                                        <p:tgtEl>
                                          <p:spTgt spid="52"/>
                                        </p:tgtEl>
                                      </p:cBhvr>
                                    </p:animEffect>
                                  </p:childTnLst>
                                </p:cTn>
                              </p:par>
                            </p:childTnLst>
                          </p:cTn>
                        </p:par>
                        <p:par>
                          <p:cTn fill="hold" id="36" nodeType="afterGroup">
                            <p:stCondLst>
                              <p:cond delay="5250"/>
                            </p:stCondLst>
                            <p:childTnLst>
                              <p:par>
                                <p:cTn fill="hold" grpId="0" id="37" nodeType="afterEffect" presetClass="entr" presetID="22" presetSubtype="8">
                                  <p:stCondLst>
                                    <p:cond delay="0"/>
                                  </p:stCondLst>
                                  <p:childTnLst>
                                    <p:set>
                                      <p:cBhvr>
                                        <p:cTn dur="1" fill="hold" id="38">
                                          <p:stCondLst>
                                            <p:cond delay="0"/>
                                          </p:stCondLst>
                                        </p:cTn>
                                        <p:tgtEl>
                                          <p:spTgt spid="58"/>
                                        </p:tgtEl>
                                        <p:attrNameLst>
                                          <p:attrName>style.visibility</p:attrName>
                                        </p:attrNameLst>
                                      </p:cBhvr>
                                      <p:to>
                                        <p:strVal val="visible"/>
                                      </p:to>
                                    </p:set>
                                    <p:animEffect filter="wipe(left)" transition="in">
                                      <p:cBhvr>
                                        <p:cTn dur="750" id="39"/>
                                        <p:tgtEl>
                                          <p:spTgt spid="58"/>
                                        </p:tgtEl>
                                      </p:cBhvr>
                                    </p:animEffect>
                                  </p:childTnLst>
                                </p:cTn>
                              </p:par>
                            </p:childTnLst>
                          </p:cTn>
                        </p:par>
                        <p:par>
                          <p:cTn fill="hold" id="40" nodeType="afterGroup">
                            <p:stCondLst>
                              <p:cond delay="6000"/>
                            </p:stCondLst>
                            <p:childTnLst>
                              <p:par>
                                <p:cTn fill="hold" grpId="0" id="41" nodeType="afterEffect" presetClass="entr" presetID="22" presetSubtype="8">
                                  <p:stCondLst>
                                    <p:cond delay="0"/>
                                  </p:stCondLst>
                                  <p:childTnLst>
                                    <p:set>
                                      <p:cBhvr>
                                        <p:cTn dur="1" fill="hold" id="42">
                                          <p:stCondLst>
                                            <p:cond delay="0"/>
                                          </p:stCondLst>
                                        </p:cTn>
                                        <p:tgtEl>
                                          <p:spTgt spid="54"/>
                                        </p:tgtEl>
                                        <p:attrNameLst>
                                          <p:attrName>style.visibility</p:attrName>
                                        </p:attrNameLst>
                                      </p:cBhvr>
                                      <p:to>
                                        <p:strVal val="visible"/>
                                      </p:to>
                                    </p:set>
                                    <p:animEffect filter="wipe(left)" transition="in">
                                      <p:cBhvr>
                                        <p:cTn dur="750" id="43"/>
                                        <p:tgtEl>
                                          <p:spTgt spid="54"/>
                                        </p:tgtEl>
                                      </p:cBhvr>
                                    </p:animEffect>
                                  </p:childTnLst>
                                </p:cTn>
                              </p:par>
                            </p:childTnLst>
                          </p:cTn>
                        </p:par>
                        <p:par>
                          <p:cTn fill="hold" id="44" nodeType="afterGroup">
                            <p:stCondLst>
                              <p:cond delay="6750"/>
                            </p:stCondLst>
                            <p:childTnLst>
                              <p:par>
                                <p:cTn fill="hold" grpId="0" id="45" nodeType="afterEffect" presetClass="entr" presetID="22" presetSubtype="8">
                                  <p:stCondLst>
                                    <p:cond delay="0"/>
                                  </p:stCondLst>
                                  <p:childTnLst>
                                    <p:set>
                                      <p:cBhvr>
                                        <p:cTn dur="1" fill="hold" id="46">
                                          <p:stCondLst>
                                            <p:cond delay="0"/>
                                          </p:stCondLst>
                                        </p:cTn>
                                        <p:tgtEl>
                                          <p:spTgt spid="56"/>
                                        </p:tgtEl>
                                        <p:attrNameLst>
                                          <p:attrName>style.visibility</p:attrName>
                                        </p:attrNameLst>
                                      </p:cBhvr>
                                      <p:to>
                                        <p:strVal val="visible"/>
                                      </p:to>
                                    </p:set>
                                    <p:animEffect filter="wipe(left)" transition="in">
                                      <p:cBhvr>
                                        <p:cTn dur="750" id="47"/>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1"/>
      <p:bldP grpId="0" spid="43"/>
      <p:bldP grpId="0" spid="45"/>
      <p:bldP grpId="0" spid="52"/>
      <p:bldP grpId="0" spid="54"/>
      <p:bldP grpId="0" spid="56"/>
      <p:bldP grpId="0" spid="5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sp>
        <p:nvSpPr>
          <p:cNvPr id="64" name="Plus 20"/>
          <p:cNvSpPr/>
          <p:nvPr/>
        </p:nvSpPr>
        <p:spPr>
          <a:xfrm>
            <a:off x="2539103" y="2933065"/>
            <a:ext cx="745006" cy="745006"/>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grpSp>
        <p:nvGrpSpPr>
          <p:cNvPr id="65" name="Group 21"/>
          <p:cNvGrpSpPr/>
          <p:nvPr/>
        </p:nvGrpSpPr>
        <p:grpSpPr>
          <a:xfrm>
            <a:off x="6696953" y="2320340"/>
            <a:ext cx="1795908" cy="1799540"/>
            <a:chOff x="3692576" y="1742634"/>
            <a:chExt cx="2790379" cy="2796023"/>
          </a:xfrm>
        </p:grpSpPr>
        <p:grpSp>
          <p:nvGrpSpPr>
            <p:cNvPr id="66" name="组合 79"/>
            <p:cNvGrpSpPr/>
            <p:nvPr/>
          </p:nvGrpSpPr>
          <p:grpSpPr>
            <a:xfrm>
              <a:off x="3692576" y="1742634"/>
              <a:ext cx="2790379" cy="2796023"/>
              <a:chOff x="6379729" y="2488774"/>
              <a:chExt cx="2513016" cy="2513016"/>
            </a:xfrm>
          </p:grpSpPr>
          <p:sp>
            <p:nvSpPr>
              <p:cNvPr id="6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69"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67" name="椭圆 80"/>
            <p:cNvSpPr/>
            <p:nvPr/>
          </p:nvSpPr>
          <p:spPr bwMode="auto">
            <a:xfrm>
              <a:off x="4079531" y="2130365"/>
              <a:ext cx="2016472" cy="2020557"/>
            </a:xfrm>
            <a:prstGeom prst="ellipse">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70" name="Equal 27"/>
          <p:cNvSpPr/>
          <p:nvPr/>
        </p:nvSpPr>
        <p:spPr>
          <a:xfrm>
            <a:off x="8875900" y="2946426"/>
            <a:ext cx="814163" cy="814163"/>
          </a:xfrm>
          <a:prstGeom prst="mathEqual">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solidFill>
                <a:schemeClr val="tx1"/>
              </a:solidFill>
            </a:endParaRPr>
          </a:p>
        </p:txBody>
      </p:sp>
      <p:grpSp>
        <p:nvGrpSpPr>
          <p:cNvPr id="71" name="Group 28"/>
          <p:cNvGrpSpPr/>
          <p:nvPr/>
        </p:nvGrpSpPr>
        <p:grpSpPr>
          <a:xfrm>
            <a:off x="9916667" y="2276872"/>
            <a:ext cx="1795908" cy="1799540"/>
            <a:chOff x="3692576" y="1742634"/>
            <a:chExt cx="2790379" cy="2796023"/>
          </a:xfrm>
        </p:grpSpPr>
        <p:grpSp>
          <p:nvGrpSpPr>
            <p:cNvPr id="72" name="组合 79"/>
            <p:cNvGrpSpPr/>
            <p:nvPr/>
          </p:nvGrpSpPr>
          <p:grpSpPr>
            <a:xfrm>
              <a:off x="3692576" y="1742634"/>
              <a:ext cx="2790379" cy="2796023"/>
              <a:chOff x="6379729" y="2488774"/>
              <a:chExt cx="2513016" cy="2513016"/>
            </a:xfrm>
          </p:grpSpPr>
          <p:sp>
            <p:nvSpPr>
              <p:cNvPr id="74"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75"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73" name="椭圆 80"/>
            <p:cNvSpPr/>
            <p:nvPr/>
          </p:nvSpPr>
          <p:spPr bwMode="auto">
            <a:xfrm>
              <a:off x="4079531" y="2130365"/>
              <a:ext cx="2016472" cy="2020557"/>
            </a:xfrm>
            <a:prstGeom prst="ellipse">
              <a:avLst/>
            </a:prstGeom>
            <a:solidFill>
              <a:schemeClr val="accent4"/>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pic>
        <p:nvPicPr>
          <p:cNvPr id="76" name="Picture 9"/>
          <p:cNvPicPr>
            <a:picLocks noChangeAspect="1"/>
          </p:cNvPicPr>
          <p:nvPr/>
        </p:nvPicPr>
        <p:blipFill>
          <a:blip r:embed="rId2">
            <a:extLst>
              <a:ext uri="{28A0092B-C50C-407E-A947-70E740481C1C}">
                <a14:useLocalDpi val="0"/>
              </a:ext>
            </a:extLst>
          </a:blip>
          <a:stretch>
            <a:fillRect/>
          </a:stretch>
        </p:blipFill>
        <p:spPr>
          <a:xfrm>
            <a:off x="10483109" y="2729843"/>
            <a:ext cx="663023" cy="663023"/>
          </a:xfrm>
          <a:prstGeom prst="rect">
            <a:avLst/>
          </a:prstGeom>
        </p:spPr>
      </p:pic>
      <p:pic>
        <p:nvPicPr>
          <p:cNvPr id="77" name="Picture 11"/>
          <p:cNvPicPr>
            <a:picLocks noChangeAspect="1"/>
          </p:cNvPicPr>
          <p:nvPr/>
        </p:nvPicPr>
        <p:blipFill>
          <a:blip r:embed="rId3">
            <a:extLst>
              <a:ext uri="{28A0092B-C50C-407E-A947-70E740481C1C}">
                <a14:useLocalDpi val="0"/>
              </a:ext>
            </a:extLst>
          </a:blip>
          <a:stretch>
            <a:fillRect/>
          </a:stretch>
        </p:blipFill>
        <p:spPr>
          <a:xfrm>
            <a:off x="7263395" y="2789801"/>
            <a:ext cx="663023" cy="663023"/>
          </a:xfrm>
          <a:prstGeom prst="rect">
            <a:avLst/>
          </a:prstGeom>
        </p:spPr>
      </p:pic>
      <p:grpSp>
        <p:nvGrpSpPr>
          <p:cNvPr id="78" name="Group 14"/>
          <p:cNvGrpSpPr/>
          <p:nvPr/>
        </p:nvGrpSpPr>
        <p:grpSpPr>
          <a:xfrm>
            <a:off x="525327" y="2314196"/>
            <a:ext cx="1795908" cy="1799540"/>
            <a:chOff x="3692576" y="1742634"/>
            <a:chExt cx="2790379" cy="2796023"/>
          </a:xfrm>
        </p:grpSpPr>
        <p:grpSp>
          <p:nvGrpSpPr>
            <p:cNvPr id="79" name="组合 79"/>
            <p:cNvGrpSpPr/>
            <p:nvPr/>
          </p:nvGrpSpPr>
          <p:grpSpPr>
            <a:xfrm>
              <a:off x="3692576" y="1742634"/>
              <a:ext cx="2790379" cy="2796023"/>
              <a:chOff x="6379729" y="2488774"/>
              <a:chExt cx="2513016" cy="2513016"/>
            </a:xfrm>
          </p:grpSpPr>
          <p:sp>
            <p:nvSpPr>
              <p:cNvPr id="81"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82"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80" name="椭圆 80"/>
            <p:cNvSpPr/>
            <p:nvPr/>
          </p:nvSpPr>
          <p:spPr bwMode="auto">
            <a:xfrm>
              <a:off x="4079531" y="2136608"/>
              <a:ext cx="2016472" cy="2020557"/>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pic>
        <p:nvPicPr>
          <p:cNvPr id="83" name="Picture 10"/>
          <p:cNvPicPr>
            <a:picLocks noChangeAspect="1"/>
          </p:cNvPicPr>
          <p:nvPr/>
        </p:nvPicPr>
        <p:blipFill>
          <a:blip r:embed="rId4">
            <a:extLst>
              <a:ext uri="{28A0092B-C50C-407E-A947-70E740481C1C}">
                <a14:useLocalDpi val="0"/>
              </a:ext>
            </a:extLst>
          </a:blip>
          <a:stretch>
            <a:fillRect/>
          </a:stretch>
        </p:blipFill>
        <p:spPr>
          <a:xfrm>
            <a:off x="1091769" y="2729843"/>
            <a:ext cx="663023" cy="663023"/>
          </a:xfrm>
          <a:prstGeom prst="rect">
            <a:avLst/>
          </a:prstGeom>
        </p:spPr>
      </p:pic>
      <p:sp>
        <p:nvSpPr>
          <p:cNvPr id="84" name="TextBox 13"/>
          <p:cNvSpPr txBox="1"/>
          <p:nvPr/>
        </p:nvSpPr>
        <p:spPr>
          <a:xfrm>
            <a:off x="1000418" y="3337128"/>
            <a:ext cx="1187027" cy="304800"/>
          </a:xfrm>
          <a:prstGeom prst="rect">
            <a:avLst/>
          </a:prstGeom>
          <a:noFill/>
        </p:spPr>
        <p:txBody>
          <a:bodyPr rtlCol="0" wrap="square">
            <a:spAutoFit/>
          </a:bodyPr>
          <a:lstStyle/>
          <a:p>
            <a:r>
              <a:rPr lang="en-US" smtClean="0" sz="1400">
                <a:solidFill>
                  <a:schemeClr val="bg1"/>
                </a:solidFill>
                <a:cs charset="0" panose="020b0604020202020204" pitchFamily="34" typeface="Arial"/>
              </a:rPr>
              <a:t>Facebook</a:t>
            </a:r>
          </a:p>
        </p:txBody>
      </p:sp>
      <p:grpSp>
        <p:nvGrpSpPr>
          <p:cNvPr id="85" name="Group 4"/>
          <p:cNvGrpSpPr/>
          <p:nvPr/>
        </p:nvGrpSpPr>
        <p:grpSpPr>
          <a:xfrm>
            <a:off x="3583638" y="2300773"/>
            <a:ext cx="1795908" cy="1799540"/>
            <a:chOff x="3692576" y="1742634"/>
            <a:chExt cx="2790379" cy="2796023"/>
          </a:xfrm>
        </p:grpSpPr>
        <p:grpSp>
          <p:nvGrpSpPr>
            <p:cNvPr id="86" name="组合 79"/>
            <p:cNvGrpSpPr/>
            <p:nvPr/>
          </p:nvGrpSpPr>
          <p:grpSpPr>
            <a:xfrm>
              <a:off x="3692576" y="1742634"/>
              <a:ext cx="2790379" cy="2796023"/>
              <a:chOff x="6379729" y="2488774"/>
              <a:chExt cx="2513016" cy="2513016"/>
            </a:xfrm>
          </p:grpSpPr>
          <p:sp>
            <p:nvSpPr>
              <p:cNvPr id="8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89"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87" name="椭圆 80"/>
            <p:cNvSpPr/>
            <p:nvPr/>
          </p:nvSpPr>
          <p:spPr bwMode="auto">
            <a:xfrm>
              <a:off x="4092501" y="2130365"/>
              <a:ext cx="2016472" cy="2020557"/>
            </a:xfrm>
            <a:prstGeom prst="ellipse">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pic>
        <p:nvPicPr>
          <p:cNvPr id="90" name="Picture 12"/>
          <p:cNvPicPr>
            <a:picLocks noChangeAspect="1"/>
          </p:cNvPicPr>
          <p:nvPr/>
        </p:nvPicPr>
        <p:blipFill>
          <a:blip r:embed="rId5">
            <a:extLst>
              <a:ext uri="{28A0092B-C50C-407E-A947-70E740481C1C}">
                <a14:useLocalDpi val="0"/>
              </a:ext>
            </a:extLst>
          </a:blip>
          <a:stretch>
            <a:fillRect/>
          </a:stretch>
        </p:blipFill>
        <p:spPr>
          <a:xfrm>
            <a:off x="4162249" y="2729843"/>
            <a:ext cx="663023" cy="663023"/>
          </a:xfrm>
          <a:prstGeom prst="rect">
            <a:avLst/>
          </a:prstGeom>
        </p:spPr>
      </p:pic>
      <p:sp>
        <p:nvSpPr>
          <p:cNvPr id="91" name="TextBox 33"/>
          <p:cNvSpPr txBox="1"/>
          <p:nvPr/>
        </p:nvSpPr>
        <p:spPr>
          <a:xfrm>
            <a:off x="4134911" y="3337128"/>
            <a:ext cx="829750" cy="304800"/>
          </a:xfrm>
          <a:prstGeom prst="rect">
            <a:avLst/>
          </a:prstGeom>
          <a:noFill/>
        </p:spPr>
        <p:txBody>
          <a:bodyPr rtlCol="0" wrap="square">
            <a:spAutoFit/>
          </a:bodyPr>
          <a:lstStyle/>
          <a:p>
            <a:r>
              <a:rPr lang="en-US" smtClean="0" sz="1400">
                <a:solidFill>
                  <a:schemeClr val="bg1"/>
                </a:solidFill>
                <a:cs charset="0" panose="020b0604020202020204" pitchFamily="34" typeface="Arial"/>
              </a:rPr>
              <a:t>Skype</a:t>
            </a:r>
          </a:p>
        </p:txBody>
      </p:sp>
      <p:sp>
        <p:nvSpPr>
          <p:cNvPr id="92" name="TextBox 34"/>
          <p:cNvSpPr txBox="1"/>
          <p:nvPr/>
        </p:nvSpPr>
        <p:spPr>
          <a:xfrm>
            <a:off x="7178638" y="3337128"/>
            <a:ext cx="1135144" cy="304800"/>
          </a:xfrm>
          <a:prstGeom prst="rect">
            <a:avLst/>
          </a:prstGeom>
          <a:noFill/>
        </p:spPr>
        <p:txBody>
          <a:bodyPr rtlCol="0" wrap="square">
            <a:spAutoFit/>
          </a:bodyPr>
          <a:lstStyle/>
          <a:p>
            <a:r>
              <a:rPr lang="en-US" smtClean="0" sz="1400">
                <a:solidFill>
                  <a:schemeClr val="bg1"/>
                </a:solidFill>
                <a:cs charset="0" panose="020b0604020202020204" pitchFamily="34" typeface="Arial"/>
              </a:rPr>
              <a:t>Pinterest</a:t>
            </a:r>
          </a:p>
        </p:txBody>
      </p:sp>
      <p:sp>
        <p:nvSpPr>
          <p:cNvPr id="93" name="TextBox 35"/>
          <p:cNvSpPr txBox="1"/>
          <p:nvPr/>
        </p:nvSpPr>
        <p:spPr>
          <a:xfrm>
            <a:off x="10409467" y="3337128"/>
            <a:ext cx="1002974" cy="304800"/>
          </a:xfrm>
          <a:prstGeom prst="rect">
            <a:avLst/>
          </a:prstGeom>
          <a:noFill/>
        </p:spPr>
        <p:txBody>
          <a:bodyPr rtlCol="0" wrap="square">
            <a:spAutoFit/>
          </a:bodyPr>
          <a:lstStyle/>
          <a:p>
            <a:r>
              <a:rPr lang="en-US" smtClean="0" sz="1400">
                <a:solidFill>
                  <a:schemeClr val="bg1"/>
                </a:solidFill>
                <a:cs charset="0" panose="020b0604020202020204" pitchFamily="34" typeface="Arial"/>
              </a:rPr>
              <a:t>Success</a:t>
            </a:r>
          </a:p>
        </p:txBody>
      </p:sp>
      <p:sp>
        <p:nvSpPr>
          <p:cNvPr id="94" name="Plus 36"/>
          <p:cNvSpPr/>
          <p:nvPr/>
        </p:nvSpPr>
        <p:spPr>
          <a:xfrm>
            <a:off x="5720273" y="2933064"/>
            <a:ext cx="745006" cy="745006"/>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grpSp>
        <p:nvGrpSpPr>
          <p:cNvPr id="95" name="Group 37"/>
          <p:cNvGrpSpPr/>
          <p:nvPr/>
        </p:nvGrpSpPr>
        <p:grpSpPr>
          <a:xfrm>
            <a:off x="394559" y="4232473"/>
            <a:ext cx="2144544" cy="1406777"/>
            <a:chOff x="715220" y="2812811"/>
            <a:chExt cx="1608408" cy="1055083"/>
          </a:xfrm>
        </p:grpSpPr>
        <p:sp>
          <p:nvSpPr>
            <p:cNvPr id="96" name="Content Placeholder 2"/>
            <p:cNvSpPr txBox="1"/>
            <p:nvPr/>
          </p:nvSpPr>
          <p:spPr>
            <a:xfrm>
              <a:off x="715220" y="3316867"/>
              <a:ext cx="1608408" cy="551027"/>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z="1200">
                  <a:solidFill>
                    <a:schemeClr val="tx1">
                      <a:lumMod val="50000"/>
                      <a:lumOff val="50000"/>
                    </a:schemeClr>
                  </a:solidFill>
                </a:rPr>
                <a:t>Lorem ipsum dolor sit amet, consectetur adipiscing.</a:t>
              </a:r>
            </a:p>
          </p:txBody>
        </p:sp>
        <p:grpSp>
          <p:nvGrpSpPr>
            <p:cNvPr id="97" name="Group 39"/>
            <p:cNvGrpSpPr/>
            <p:nvPr/>
          </p:nvGrpSpPr>
          <p:grpSpPr>
            <a:xfrm>
              <a:off x="715220" y="2812811"/>
              <a:ext cx="1480516" cy="623035"/>
              <a:chOff x="2343409" y="3651870"/>
              <a:chExt cx="1480516" cy="623035"/>
            </a:xfrm>
          </p:grpSpPr>
          <p:sp>
            <p:nvSpPr>
              <p:cNvPr id="98" name="Content Placeholder 2"/>
              <p:cNvSpPr txBox="1"/>
              <p:nvPr/>
            </p:nvSpPr>
            <p:spPr>
              <a:xfrm>
                <a:off x="2399260" y="3651870"/>
                <a:ext cx="1368815" cy="458697"/>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mtClean="0" sz="2800">
                    <a:solidFill>
                      <a:schemeClr val="accent1"/>
                    </a:solidFill>
                  </a:rPr>
                  <a:t>$86,779</a:t>
                </a:r>
              </a:p>
            </p:txBody>
          </p:sp>
          <p:sp>
            <p:nvSpPr>
              <p:cNvPr id="99" name="Content Placeholder 2"/>
              <p:cNvSpPr txBox="1"/>
              <p:nvPr/>
            </p:nvSpPr>
            <p:spPr>
              <a:xfrm>
                <a:off x="2343409" y="3944112"/>
                <a:ext cx="1480516" cy="330793"/>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600">
                    <a:solidFill>
                      <a:schemeClr val="tx1">
                        <a:lumMod val="50000"/>
                        <a:lumOff val="50000"/>
                      </a:schemeClr>
                    </a:solidFill>
                  </a:rPr>
                  <a:t>Value</a:t>
                </a:r>
              </a:p>
            </p:txBody>
          </p:sp>
        </p:grpSp>
      </p:grpSp>
      <p:grpSp>
        <p:nvGrpSpPr>
          <p:cNvPr id="100" name="Group 42"/>
          <p:cNvGrpSpPr/>
          <p:nvPr/>
        </p:nvGrpSpPr>
        <p:grpSpPr>
          <a:xfrm>
            <a:off x="3492818" y="4232473"/>
            <a:ext cx="2122978" cy="1406777"/>
            <a:chOff x="2772353" y="2812811"/>
            <a:chExt cx="1592234" cy="1055083"/>
          </a:xfrm>
        </p:grpSpPr>
        <p:sp>
          <p:nvSpPr>
            <p:cNvPr id="101" name="Content Placeholder 2"/>
            <p:cNvSpPr txBox="1"/>
            <p:nvPr/>
          </p:nvSpPr>
          <p:spPr>
            <a:xfrm>
              <a:off x="2772353" y="3316867"/>
              <a:ext cx="1592234" cy="551027"/>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z="1200">
                  <a:solidFill>
                    <a:schemeClr val="tx1">
                      <a:lumMod val="50000"/>
                      <a:lumOff val="50000"/>
                    </a:schemeClr>
                  </a:solidFill>
                </a:rPr>
                <a:t>Lorem ipsum dolor sit amet, consectetur adipiscing.</a:t>
              </a:r>
            </a:p>
          </p:txBody>
        </p:sp>
        <p:grpSp>
          <p:nvGrpSpPr>
            <p:cNvPr id="102" name="Group 44"/>
            <p:cNvGrpSpPr/>
            <p:nvPr/>
          </p:nvGrpSpPr>
          <p:grpSpPr>
            <a:xfrm>
              <a:off x="2781420" y="2812811"/>
              <a:ext cx="1480516" cy="623035"/>
              <a:chOff x="2343409" y="3651870"/>
              <a:chExt cx="1480516" cy="623035"/>
            </a:xfrm>
          </p:grpSpPr>
          <p:sp>
            <p:nvSpPr>
              <p:cNvPr id="103" name="Content Placeholder 2"/>
              <p:cNvSpPr txBox="1"/>
              <p:nvPr/>
            </p:nvSpPr>
            <p:spPr>
              <a:xfrm>
                <a:off x="2399260" y="3651870"/>
                <a:ext cx="1368815" cy="458697"/>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mtClean="0" sz="2800">
                    <a:solidFill>
                      <a:schemeClr val="accent2"/>
                    </a:solidFill>
                  </a:rPr>
                  <a:t>$66,666</a:t>
                </a:r>
              </a:p>
            </p:txBody>
          </p:sp>
          <p:sp>
            <p:nvSpPr>
              <p:cNvPr id="104" name="Content Placeholder 2"/>
              <p:cNvSpPr txBox="1"/>
              <p:nvPr/>
            </p:nvSpPr>
            <p:spPr>
              <a:xfrm>
                <a:off x="2343409" y="3944112"/>
                <a:ext cx="1480516" cy="330793"/>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600">
                    <a:solidFill>
                      <a:schemeClr val="tx1">
                        <a:lumMod val="50000"/>
                        <a:lumOff val="50000"/>
                      </a:schemeClr>
                    </a:solidFill>
                  </a:rPr>
                  <a:t>Value</a:t>
                </a:r>
              </a:p>
            </p:txBody>
          </p:sp>
        </p:grpSp>
      </p:grpSp>
      <p:grpSp>
        <p:nvGrpSpPr>
          <p:cNvPr id="105" name="Group 47"/>
          <p:cNvGrpSpPr/>
          <p:nvPr/>
        </p:nvGrpSpPr>
        <p:grpSpPr>
          <a:xfrm>
            <a:off x="6569511" y="4232473"/>
            <a:ext cx="2143169" cy="1406777"/>
            <a:chOff x="4849419" y="2812811"/>
            <a:chExt cx="1607377" cy="1055083"/>
          </a:xfrm>
        </p:grpSpPr>
        <p:sp>
          <p:nvSpPr>
            <p:cNvPr id="106" name="Content Placeholder 2"/>
            <p:cNvSpPr txBox="1"/>
            <p:nvPr/>
          </p:nvSpPr>
          <p:spPr>
            <a:xfrm>
              <a:off x="4849419" y="3316867"/>
              <a:ext cx="1607377" cy="551027"/>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z="1200">
                  <a:solidFill>
                    <a:schemeClr val="tx1">
                      <a:lumMod val="50000"/>
                      <a:lumOff val="50000"/>
                    </a:schemeClr>
                  </a:solidFill>
                </a:rPr>
                <a:t>Lorem ipsum dolor sit amet, consectetur adipiscing.</a:t>
              </a:r>
            </a:p>
          </p:txBody>
        </p:sp>
        <p:grpSp>
          <p:nvGrpSpPr>
            <p:cNvPr id="107" name="Group 49"/>
            <p:cNvGrpSpPr/>
            <p:nvPr/>
          </p:nvGrpSpPr>
          <p:grpSpPr>
            <a:xfrm>
              <a:off x="4874662" y="2812811"/>
              <a:ext cx="1480516" cy="623035"/>
              <a:chOff x="2343409" y="3651870"/>
              <a:chExt cx="1480516" cy="623035"/>
            </a:xfrm>
          </p:grpSpPr>
          <p:sp>
            <p:nvSpPr>
              <p:cNvPr id="108" name="Content Placeholder 2"/>
              <p:cNvSpPr txBox="1"/>
              <p:nvPr/>
            </p:nvSpPr>
            <p:spPr>
              <a:xfrm>
                <a:off x="2399260" y="3651870"/>
                <a:ext cx="1368815" cy="458697"/>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mtClean="0" sz="2800">
                    <a:solidFill>
                      <a:schemeClr val="accent3"/>
                    </a:solidFill>
                  </a:rPr>
                  <a:t>$79,779</a:t>
                </a:r>
              </a:p>
            </p:txBody>
          </p:sp>
          <p:sp>
            <p:nvSpPr>
              <p:cNvPr id="109" name="Content Placeholder 2"/>
              <p:cNvSpPr txBox="1"/>
              <p:nvPr/>
            </p:nvSpPr>
            <p:spPr>
              <a:xfrm>
                <a:off x="2343409" y="3944112"/>
                <a:ext cx="1480516" cy="330793"/>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600">
                    <a:solidFill>
                      <a:schemeClr val="tx1">
                        <a:lumMod val="50000"/>
                        <a:lumOff val="50000"/>
                      </a:schemeClr>
                    </a:solidFill>
                  </a:rPr>
                  <a:t>Value</a:t>
                </a:r>
              </a:p>
            </p:txBody>
          </p:sp>
        </p:grpSp>
      </p:grpSp>
      <p:grpSp>
        <p:nvGrpSpPr>
          <p:cNvPr id="110" name="Group 52"/>
          <p:cNvGrpSpPr/>
          <p:nvPr/>
        </p:nvGrpSpPr>
        <p:grpSpPr>
          <a:xfrm>
            <a:off x="9773730" y="4232473"/>
            <a:ext cx="2147977" cy="1406777"/>
            <a:chOff x="6881878" y="2812811"/>
            <a:chExt cx="1610983" cy="1055083"/>
          </a:xfrm>
        </p:grpSpPr>
        <p:sp>
          <p:nvSpPr>
            <p:cNvPr id="111" name="Content Placeholder 2"/>
            <p:cNvSpPr txBox="1"/>
            <p:nvPr/>
          </p:nvSpPr>
          <p:spPr>
            <a:xfrm>
              <a:off x="6881878" y="3316867"/>
              <a:ext cx="1610983" cy="551027"/>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z="1200">
                  <a:solidFill>
                    <a:schemeClr val="tx1">
                      <a:lumMod val="50000"/>
                      <a:lumOff val="50000"/>
                    </a:schemeClr>
                  </a:solidFill>
                </a:rPr>
                <a:t>Lorem ipsum dolor sit amet, consectetur adipiscing.</a:t>
              </a:r>
            </a:p>
          </p:txBody>
        </p:sp>
        <p:grpSp>
          <p:nvGrpSpPr>
            <p:cNvPr id="112" name="Group 54"/>
            <p:cNvGrpSpPr/>
            <p:nvPr/>
          </p:nvGrpSpPr>
          <p:grpSpPr>
            <a:xfrm>
              <a:off x="6928550" y="2812811"/>
              <a:ext cx="1480516" cy="623035"/>
              <a:chOff x="2343409" y="3651870"/>
              <a:chExt cx="1480516" cy="623035"/>
            </a:xfrm>
          </p:grpSpPr>
          <p:sp>
            <p:nvSpPr>
              <p:cNvPr id="113" name="Content Placeholder 2"/>
              <p:cNvSpPr txBox="1"/>
              <p:nvPr/>
            </p:nvSpPr>
            <p:spPr>
              <a:xfrm>
                <a:off x="2399260" y="3651870"/>
                <a:ext cx="1368815" cy="458697"/>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z="2800">
                    <a:solidFill>
                      <a:schemeClr val="accent4"/>
                    </a:solidFill>
                  </a:rPr>
                  <a:t>$100,000</a:t>
                </a:r>
              </a:p>
            </p:txBody>
          </p:sp>
          <p:sp>
            <p:nvSpPr>
              <p:cNvPr id="114" name="Content Placeholder 2"/>
              <p:cNvSpPr txBox="1"/>
              <p:nvPr/>
            </p:nvSpPr>
            <p:spPr>
              <a:xfrm>
                <a:off x="2343409" y="3944112"/>
                <a:ext cx="1480516" cy="330793"/>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600">
                    <a:solidFill>
                      <a:schemeClr val="tx1">
                        <a:lumMod val="50000"/>
                        <a:lumOff val="50000"/>
                      </a:schemeClr>
                    </a:solidFill>
                  </a:rPr>
                  <a:t>Total</a:t>
                </a:r>
              </a:p>
            </p:txBody>
          </p:sp>
        </p:grpSp>
      </p:grpSp>
    </p:spTree>
    <p:extLst>
      <p:ext uri="{BB962C8B-B14F-4D97-AF65-F5344CB8AC3E}">
        <p14:creationId val="323793095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78"/>
                                        </p:tgtEl>
                                        <p:attrNameLst>
                                          <p:attrName>style.visibility</p:attrName>
                                        </p:attrNameLst>
                                      </p:cBhvr>
                                      <p:to>
                                        <p:strVal val="visible"/>
                                      </p:to>
                                    </p:set>
                                    <p:anim calcmode="lin" valueType="num">
                                      <p:cBhvr>
                                        <p:cTn dur="1000" fill="hold" id="7"/>
                                        <p:tgtEl>
                                          <p:spTgt spid="78"/>
                                        </p:tgtEl>
                                        <p:attrNameLst>
                                          <p:attrName>ppt_w</p:attrName>
                                        </p:attrNameLst>
                                      </p:cBhvr>
                                      <p:tavLst>
                                        <p:tav tm="0">
                                          <p:val>
                                            <p:fltVal val="0"/>
                                          </p:val>
                                        </p:tav>
                                        <p:tav tm="100000">
                                          <p:val>
                                            <p:strVal val="#ppt_w"/>
                                          </p:val>
                                        </p:tav>
                                      </p:tavLst>
                                    </p:anim>
                                    <p:anim calcmode="lin" valueType="num">
                                      <p:cBhvr>
                                        <p:cTn dur="1000" fill="hold" id="8"/>
                                        <p:tgtEl>
                                          <p:spTgt spid="78"/>
                                        </p:tgtEl>
                                        <p:attrNameLst>
                                          <p:attrName>ppt_h</p:attrName>
                                        </p:attrNameLst>
                                      </p:cBhvr>
                                      <p:tavLst>
                                        <p:tav tm="0">
                                          <p:val>
                                            <p:fltVal val="0"/>
                                          </p:val>
                                        </p:tav>
                                        <p:tav tm="100000">
                                          <p:val>
                                            <p:strVal val="#ppt_h"/>
                                          </p:val>
                                        </p:tav>
                                      </p:tavLst>
                                    </p:anim>
                                    <p:anim calcmode="lin" valueType="num">
                                      <p:cBhvr>
                                        <p:cTn dur="1000" fill="hold" id="9"/>
                                        <p:tgtEl>
                                          <p:spTgt spid="78"/>
                                        </p:tgtEl>
                                        <p:attrNameLst>
                                          <p:attrName>style.rotation</p:attrName>
                                        </p:attrNameLst>
                                      </p:cBhvr>
                                      <p:tavLst>
                                        <p:tav tm="0">
                                          <p:val>
                                            <p:fltVal val="90"/>
                                          </p:val>
                                        </p:tav>
                                        <p:tav tm="100000">
                                          <p:val>
                                            <p:fltVal val="0"/>
                                          </p:val>
                                        </p:tav>
                                      </p:tavLst>
                                    </p:anim>
                                    <p:animEffect filter="fade" transition="in">
                                      <p:cBhvr>
                                        <p:cTn dur="1000" id="10"/>
                                        <p:tgtEl>
                                          <p:spTgt spid="78"/>
                                        </p:tgtEl>
                                      </p:cBhvr>
                                    </p:animEffect>
                                  </p:childTnLst>
                                </p:cTn>
                              </p:par>
                              <p:par>
                                <p:cTn fill="hold" id="11" nodeType="withEffect" presetClass="entr" presetID="31" presetSubtype="0">
                                  <p:stCondLst>
                                    <p:cond delay="0"/>
                                  </p:stCondLst>
                                  <p:childTnLst>
                                    <p:set>
                                      <p:cBhvr>
                                        <p:cTn dur="1" fill="hold" id="12">
                                          <p:stCondLst>
                                            <p:cond delay="0"/>
                                          </p:stCondLst>
                                        </p:cTn>
                                        <p:tgtEl>
                                          <p:spTgt spid="83"/>
                                        </p:tgtEl>
                                        <p:attrNameLst>
                                          <p:attrName>style.visibility</p:attrName>
                                        </p:attrNameLst>
                                      </p:cBhvr>
                                      <p:to>
                                        <p:strVal val="visible"/>
                                      </p:to>
                                    </p:set>
                                    <p:anim calcmode="lin" valueType="num">
                                      <p:cBhvr>
                                        <p:cTn dur="1000" fill="hold" id="13"/>
                                        <p:tgtEl>
                                          <p:spTgt spid="83"/>
                                        </p:tgtEl>
                                        <p:attrNameLst>
                                          <p:attrName>ppt_w</p:attrName>
                                        </p:attrNameLst>
                                      </p:cBhvr>
                                      <p:tavLst>
                                        <p:tav tm="0">
                                          <p:val>
                                            <p:fltVal val="0"/>
                                          </p:val>
                                        </p:tav>
                                        <p:tav tm="100000">
                                          <p:val>
                                            <p:strVal val="#ppt_w"/>
                                          </p:val>
                                        </p:tav>
                                      </p:tavLst>
                                    </p:anim>
                                    <p:anim calcmode="lin" valueType="num">
                                      <p:cBhvr>
                                        <p:cTn dur="1000" fill="hold" id="14"/>
                                        <p:tgtEl>
                                          <p:spTgt spid="83"/>
                                        </p:tgtEl>
                                        <p:attrNameLst>
                                          <p:attrName>ppt_h</p:attrName>
                                        </p:attrNameLst>
                                      </p:cBhvr>
                                      <p:tavLst>
                                        <p:tav tm="0">
                                          <p:val>
                                            <p:fltVal val="0"/>
                                          </p:val>
                                        </p:tav>
                                        <p:tav tm="100000">
                                          <p:val>
                                            <p:strVal val="#ppt_h"/>
                                          </p:val>
                                        </p:tav>
                                      </p:tavLst>
                                    </p:anim>
                                    <p:anim calcmode="lin" valueType="num">
                                      <p:cBhvr>
                                        <p:cTn dur="1000" fill="hold" id="15"/>
                                        <p:tgtEl>
                                          <p:spTgt spid="83"/>
                                        </p:tgtEl>
                                        <p:attrNameLst>
                                          <p:attrName>style.rotation</p:attrName>
                                        </p:attrNameLst>
                                      </p:cBhvr>
                                      <p:tavLst>
                                        <p:tav tm="0">
                                          <p:val>
                                            <p:fltVal val="90"/>
                                          </p:val>
                                        </p:tav>
                                        <p:tav tm="100000">
                                          <p:val>
                                            <p:fltVal val="0"/>
                                          </p:val>
                                        </p:tav>
                                      </p:tavLst>
                                    </p:anim>
                                    <p:animEffect filter="fade" transition="in">
                                      <p:cBhvr>
                                        <p:cTn dur="1000" id="16"/>
                                        <p:tgtEl>
                                          <p:spTgt spid="83"/>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84"/>
                                        </p:tgtEl>
                                        <p:attrNameLst>
                                          <p:attrName>style.visibility</p:attrName>
                                        </p:attrNameLst>
                                      </p:cBhvr>
                                      <p:to>
                                        <p:strVal val="visible"/>
                                      </p:to>
                                    </p:set>
                                    <p:anim calcmode="lin" valueType="num">
                                      <p:cBhvr>
                                        <p:cTn dur="1000" fill="hold" id="19"/>
                                        <p:tgtEl>
                                          <p:spTgt spid="84"/>
                                        </p:tgtEl>
                                        <p:attrNameLst>
                                          <p:attrName>ppt_w</p:attrName>
                                        </p:attrNameLst>
                                      </p:cBhvr>
                                      <p:tavLst>
                                        <p:tav tm="0">
                                          <p:val>
                                            <p:fltVal val="0"/>
                                          </p:val>
                                        </p:tav>
                                        <p:tav tm="100000">
                                          <p:val>
                                            <p:strVal val="#ppt_w"/>
                                          </p:val>
                                        </p:tav>
                                      </p:tavLst>
                                    </p:anim>
                                    <p:anim calcmode="lin" valueType="num">
                                      <p:cBhvr>
                                        <p:cTn dur="1000" fill="hold" id="20"/>
                                        <p:tgtEl>
                                          <p:spTgt spid="84"/>
                                        </p:tgtEl>
                                        <p:attrNameLst>
                                          <p:attrName>ppt_h</p:attrName>
                                        </p:attrNameLst>
                                      </p:cBhvr>
                                      <p:tavLst>
                                        <p:tav tm="0">
                                          <p:val>
                                            <p:fltVal val="0"/>
                                          </p:val>
                                        </p:tav>
                                        <p:tav tm="100000">
                                          <p:val>
                                            <p:strVal val="#ppt_h"/>
                                          </p:val>
                                        </p:tav>
                                      </p:tavLst>
                                    </p:anim>
                                    <p:anim calcmode="lin" valueType="num">
                                      <p:cBhvr>
                                        <p:cTn dur="1000" fill="hold" id="21"/>
                                        <p:tgtEl>
                                          <p:spTgt spid="84"/>
                                        </p:tgtEl>
                                        <p:attrNameLst>
                                          <p:attrName>style.rotation</p:attrName>
                                        </p:attrNameLst>
                                      </p:cBhvr>
                                      <p:tavLst>
                                        <p:tav tm="0">
                                          <p:val>
                                            <p:fltVal val="90"/>
                                          </p:val>
                                        </p:tav>
                                        <p:tav tm="100000">
                                          <p:val>
                                            <p:fltVal val="0"/>
                                          </p:val>
                                        </p:tav>
                                      </p:tavLst>
                                    </p:anim>
                                    <p:animEffect filter="fade" transition="in">
                                      <p:cBhvr>
                                        <p:cTn dur="1000" id="22"/>
                                        <p:tgtEl>
                                          <p:spTgt spid="84"/>
                                        </p:tgtEl>
                                      </p:cBhvr>
                                    </p:animEffect>
                                  </p:childTnLst>
                                </p:cTn>
                              </p:par>
                            </p:childTnLst>
                          </p:cTn>
                        </p:par>
                        <p:par>
                          <p:cTn fill="hold" id="23" nodeType="afterGroup">
                            <p:stCondLst>
                              <p:cond delay="1000"/>
                            </p:stCondLst>
                            <p:childTnLst>
                              <p:par>
                                <p:cTn fill="hold" grpId="0" id="24" nodeType="afterEffect" presetClass="entr" presetID="14" presetSubtype="10">
                                  <p:stCondLst>
                                    <p:cond delay="0"/>
                                  </p:stCondLst>
                                  <p:childTnLst>
                                    <p:set>
                                      <p:cBhvr>
                                        <p:cTn dur="1" fill="hold" id="25">
                                          <p:stCondLst>
                                            <p:cond delay="0"/>
                                          </p:stCondLst>
                                        </p:cTn>
                                        <p:tgtEl>
                                          <p:spTgt spid="64"/>
                                        </p:tgtEl>
                                        <p:attrNameLst>
                                          <p:attrName>style.visibility</p:attrName>
                                        </p:attrNameLst>
                                      </p:cBhvr>
                                      <p:to>
                                        <p:strVal val="visible"/>
                                      </p:to>
                                    </p:set>
                                    <p:animEffect filter="randombar(horizontal)" transition="in">
                                      <p:cBhvr>
                                        <p:cTn dur="500" id="26"/>
                                        <p:tgtEl>
                                          <p:spTgt spid="64"/>
                                        </p:tgtEl>
                                      </p:cBhvr>
                                    </p:animEffect>
                                  </p:childTnLst>
                                </p:cTn>
                              </p:par>
                            </p:childTnLst>
                          </p:cTn>
                        </p:par>
                        <p:par>
                          <p:cTn fill="hold" id="27" nodeType="afterGroup">
                            <p:stCondLst>
                              <p:cond delay="1500"/>
                            </p:stCondLst>
                            <p:childTnLst>
                              <p:par>
                                <p:cTn fill="hold" id="28" nodeType="afterEffect" presetClass="entr" presetID="31" presetSubtype="0">
                                  <p:stCondLst>
                                    <p:cond delay="0"/>
                                  </p:stCondLst>
                                  <p:childTnLst>
                                    <p:set>
                                      <p:cBhvr>
                                        <p:cTn dur="1" fill="hold" id="29">
                                          <p:stCondLst>
                                            <p:cond delay="0"/>
                                          </p:stCondLst>
                                        </p:cTn>
                                        <p:tgtEl>
                                          <p:spTgt spid="85"/>
                                        </p:tgtEl>
                                        <p:attrNameLst>
                                          <p:attrName>style.visibility</p:attrName>
                                        </p:attrNameLst>
                                      </p:cBhvr>
                                      <p:to>
                                        <p:strVal val="visible"/>
                                      </p:to>
                                    </p:set>
                                    <p:anim calcmode="lin" valueType="num">
                                      <p:cBhvr>
                                        <p:cTn dur="1000" fill="hold" id="30"/>
                                        <p:tgtEl>
                                          <p:spTgt spid="85"/>
                                        </p:tgtEl>
                                        <p:attrNameLst>
                                          <p:attrName>ppt_w</p:attrName>
                                        </p:attrNameLst>
                                      </p:cBhvr>
                                      <p:tavLst>
                                        <p:tav tm="0">
                                          <p:val>
                                            <p:fltVal val="0"/>
                                          </p:val>
                                        </p:tav>
                                        <p:tav tm="100000">
                                          <p:val>
                                            <p:strVal val="#ppt_w"/>
                                          </p:val>
                                        </p:tav>
                                      </p:tavLst>
                                    </p:anim>
                                    <p:anim calcmode="lin" valueType="num">
                                      <p:cBhvr>
                                        <p:cTn dur="1000" fill="hold" id="31"/>
                                        <p:tgtEl>
                                          <p:spTgt spid="85"/>
                                        </p:tgtEl>
                                        <p:attrNameLst>
                                          <p:attrName>ppt_h</p:attrName>
                                        </p:attrNameLst>
                                      </p:cBhvr>
                                      <p:tavLst>
                                        <p:tav tm="0">
                                          <p:val>
                                            <p:fltVal val="0"/>
                                          </p:val>
                                        </p:tav>
                                        <p:tav tm="100000">
                                          <p:val>
                                            <p:strVal val="#ppt_h"/>
                                          </p:val>
                                        </p:tav>
                                      </p:tavLst>
                                    </p:anim>
                                    <p:anim calcmode="lin" valueType="num">
                                      <p:cBhvr>
                                        <p:cTn dur="1000" fill="hold" id="32"/>
                                        <p:tgtEl>
                                          <p:spTgt spid="85"/>
                                        </p:tgtEl>
                                        <p:attrNameLst>
                                          <p:attrName>style.rotation</p:attrName>
                                        </p:attrNameLst>
                                      </p:cBhvr>
                                      <p:tavLst>
                                        <p:tav tm="0">
                                          <p:val>
                                            <p:fltVal val="90"/>
                                          </p:val>
                                        </p:tav>
                                        <p:tav tm="100000">
                                          <p:val>
                                            <p:fltVal val="0"/>
                                          </p:val>
                                        </p:tav>
                                      </p:tavLst>
                                    </p:anim>
                                    <p:animEffect filter="fade" transition="in">
                                      <p:cBhvr>
                                        <p:cTn dur="1000" id="33"/>
                                        <p:tgtEl>
                                          <p:spTgt spid="85"/>
                                        </p:tgtEl>
                                      </p:cBhvr>
                                    </p:animEffect>
                                  </p:childTnLst>
                                </p:cTn>
                              </p:par>
                              <p:par>
                                <p:cTn fill="hold" id="34" nodeType="withEffect" presetClass="entr" presetID="31" presetSubtype="0">
                                  <p:stCondLst>
                                    <p:cond delay="0"/>
                                  </p:stCondLst>
                                  <p:childTnLst>
                                    <p:set>
                                      <p:cBhvr>
                                        <p:cTn dur="1" fill="hold" id="35">
                                          <p:stCondLst>
                                            <p:cond delay="0"/>
                                          </p:stCondLst>
                                        </p:cTn>
                                        <p:tgtEl>
                                          <p:spTgt spid="90"/>
                                        </p:tgtEl>
                                        <p:attrNameLst>
                                          <p:attrName>style.visibility</p:attrName>
                                        </p:attrNameLst>
                                      </p:cBhvr>
                                      <p:to>
                                        <p:strVal val="visible"/>
                                      </p:to>
                                    </p:set>
                                    <p:anim calcmode="lin" valueType="num">
                                      <p:cBhvr>
                                        <p:cTn dur="1000" fill="hold" id="36"/>
                                        <p:tgtEl>
                                          <p:spTgt spid="90"/>
                                        </p:tgtEl>
                                        <p:attrNameLst>
                                          <p:attrName>ppt_w</p:attrName>
                                        </p:attrNameLst>
                                      </p:cBhvr>
                                      <p:tavLst>
                                        <p:tav tm="0">
                                          <p:val>
                                            <p:fltVal val="0"/>
                                          </p:val>
                                        </p:tav>
                                        <p:tav tm="100000">
                                          <p:val>
                                            <p:strVal val="#ppt_w"/>
                                          </p:val>
                                        </p:tav>
                                      </p:tavLst>
                                    </p:anim>
                                    <p:anim calcmode="lin" valueType="num">
                                      <p:cBhvr>
                                        <p:cTn dur="1000" fill="hold" id="37"/>
                                        <p:tgtEl>
                                          <p:spTgt spid="90"/>
                                        </p:tgtEl>
                                        <p:attrNameLst>
                                          <p:attrName>ppt_h</p:attrName>
                                        </p:attrNameLst>
                                      </p:cBhvr>
                                      <p:tavLst>
                                        <p:tav tm="0">
                                          <p:val>
                                            <p:fltVal val="0"/>
                                          </p:val>
                                        </p:tav>
                                        <p:tav tm="100000">
                                          <p:val>
                                            <p:strVal val="#ppt_h"/>
                                          </p:val>
                                        </p:tav>
                                      </p:tavLst>
                                    </p:anim>
                                    <p:anim calcmode="lin" valueType="num">
                                      <p:cBhvr>
                                        <p:cTn dur="1000" fill="hold" id="38"/>
                                        <p:tgtEl>
                                          <p:spTgt spid="90"/>
                                        </p:tgtEl>
                                        <p:attrNameLst>
                                          <p:attrName>style.rotation</p:attrName>
                                        </p:attrNameLst>
                                      </p:cBhvr>
                                      <p:tavLst>
                                        <p:tav tm="0">
                                          <p:val>
                                            <p:fltVal val="90"/>
                                          </p:val>
                                        </p:tav>
                                        <p:tav tm="100000">
                                          <p:val>
                                            <p:fltVal val="0"/>
                                          </p:val>
                                        </p:tav>
                                      </p:tavLst>
                                    </p:anim>
                                    <p:animEffect filter="fade" transition="in">
                                      <p:cBhvr>
                                        <p:cTn dur="1000" id="39"/>
                                        <p:tgtEl>
                                          <p:spTgt spid="90"/>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91"/>
                                        </p:tgtEl>
                                        <p:attrNameLst>
                                          <p:attrName>style.visibility</p:attrName>
                                        </p:attrNameLst>
                                      </p:cBhvr>
                                      <p:to>
                                        <p:strVal val="visible"/>
                                      </p:to>
                                    </p:set>
                                    <p:anim calcmode="lin" valueType="num">
                                      <p:cBhvr>
                                        <p:cTn dur="1000" fill="hold" id="42"/>
                                        <p:tgtEl>
                                          <p:spTgt spid="91"/>
                                        </p:tgtEl>
                                        <p:attrNameLst>
                                          <p:attrName>ppt_w</p:attrName>
                                        </p:attrNameLst>
                                      </p:cBhvr>
                                      <p:tavLst>
                                        <p:tav tm="0">
                                          <p:val>
                                            <p:fltVal val="0"/>
                                          </p:val>
                                        </p:tav>
                                        <p:tav tm="100000">
                                          <p:val>
                                            <p:strVal val="#ppt_w"/>
                                          </p:val>
                                        </p:tav>
                                      </p:tavLst>
                                    </p:anim>
                                    <p:anim calcmode="lin" valueType="num">
                                      <p:cBhvr>
                                        <p:cTn dur="1000" fill="hold" id="43"/>
                                        <p:tgtEl>
                                          <p:spTgt spid="91"/>
                                        </p:tgtEl>
                                        <p:attrNameLst>
                                          <p:attrName>ppt_h</p:attrName>
                                        </p:attrNameLst>
                                      </p:cBhvr>
                                      <p:tavLst>
                                        <p:tav tm="0">
                                          <p:val>
                                            <p:fltVal val="0"/>
                                          </p:val>
                                        </p:tav>
                                        <p:tav tm="100000">
                                          <p:val>
                                            <p:strVal val="#ppt_h"/>
                                          </p:val>
                                        </p:tav>
                                      </p:tavLst>
                                    </p:anim>
                                    <p:anim calcmode="lin" valueType="num">
                                      <p:cBhvr>
                                        <p:cTn dur="1000" fill="hold" id="44"/>
                                        <p:tgtEl>
                                          <p:spTgt spid="91"/>
                                        </p:tgtEl>
                                        <p:attrNameLst>
                                          <p:attrName>style.rotation</p:attrName>
                                        </p:attrNameLst>
                                      </p:cBhvr>
                                      <p:tavLst>
                                        <p:tav tm="0">
                                          <p:val>
                                            <p:fltVal val="90"/>
                                          </p:val>
                                        </p:tav>
                                        <p:tav tm="100000">
                                          <p:val>
                                            <p:fltVal val="0"/>
                                          </p:val>
                                        </p:tav>
                                      </p:tavLst>
                                    </p:anim>
                                    <p:animEffect filter="fade" transition="in">
                                      <p:cBhvr>
                                        <p:cTn dur="1000" id="45"/>
                                        <p:tgtEl>
                                          <p:spTgt spid="91"/>
                                        </p:tgtEl>
                                      </p:cBhvr>
                                    </p:animEffect>
                                  </p:childTnLst>
                                </p:cTn>
                              </p:par>
                            </p:childTnLst>
                          </p:cTn>
                        </p:par>
                        <p:par>
                          <p:cTn fill="hold" id="46" nodeType="afterGroup">
                            <p:stCondLst>
                              <p:cond delay="2500"/>
                            </p:stCondLst>
                            <p:childTnLst>
                              <p:par>
                                <p:cTn fill="hold" grpId="0" id="47" nodeType="afterEffect" presetClass="entr" presetID="14" presetSubtype="10">
                                  <p:stCondLst>
                                    <p:cond delay="0"/>
                                  </p:stCondLst>
                                  <p:childTnLst>
                                    <p:set>
                                      <p:cBhvr>
                                        <p:cTn dur="1" fill="hold" id="48">
                                          <p:stCondLst>
                                            <p:cond delay="0"/>
                                          </p:stCondLst>
                                        </p:cTn>
                                        <p:tgtEl>
                                          <p:spTgt spid="94"/>
                                        </p:tgtEl>
                                        <p:attrNameLst>
                                          <p:attrName>style.visibility</p:attrName>
                                        </p:attrNameLst>
                                      </p:cBhvr>
                                      <p:to>
                                        <p:strVal val="visible"/>
                                      </p:to>
                                    </p:set>
                                    <p:animEffect filter="randombar(horizontal)" transition="in">
                                      <p:cBhvr>
                                        <p:cTn dur="500" id="49"/>
                                        <p:tgtEl>
                                          <p:spTgt spid="94"/>
                                        </p:tgtEl>
                                      </p:cBhvr>
                                    </p:animEffect>
                                  </p:childTnLst>
                                </p:cTn>
                              </p:par>
                            </p:childTnLst>
                          </p:cTn>
                        </p:par>
                        <p:par>
                          <p:cTn fill="hold" id="50" nodeType="afterGroup">
                            <p:stCondLst>
                              <p:cond delay="3000"/>
                            </p:stCondLst>
                            <p:childTnLst>
                              <p:par>
                                <p:cTn fill="hold" id="51" nodeType="afterEffect" presetClass="entr" presetID="31" presetSubtype="0">
                                  <p:stCondLst>
                                    <p:cond delay="0"/>
                                  </p:stCondLst>
                                  <p:childTnLst>
                                    <p:set>
                                      <p:cBhvr>
                                        <p:cTn dur="1" fill="hold" id="52">
                                          <p:stCondLst>
                                            <p:cond delay="0"/>
                                          </p:stCondLst>
                                        </p:cTn>
                                        <p:tgtEl>
                                          <p:spTgt spid="65"/>
                                        </p:tgtEl>
                                        <p:attrNameLst>
                                          <p:attrName>style.visibility</p:attrName>
                                        </p:attrNameLst>
                                      </p:cBhvr>
                                      <p:to>
                                        <p:strVal val="visible"/>
                                      </p:to>
                                    </p:set>
                                    <p:anim calcmode="lin" valueType="num">
                                      <p:cBhvr>
                                        <p:cTn dur="1000" fill="hold" id="53"/>
                                        <p:tgtEl>
                                          <p:spTgt spid="65"/>
                                        </p:tgtEl>
                                        <p:attrNameLst>
                                          <p:attrName>ppt_w</p:attrName>
                                        </p:attrNameLst>
                                      </p:cBhvr>
                                      <p:tavLst>
                                        <p:tav tm="0">
                                          <p:val>
                                            <p:fltVal val="0"/>
                                          </p:val>
                                        </p:tav>
                                        <p:tav tm="100000">
                                          <p:val>
                                            <p:strVal val="#ppt_w"/>
                                          </p:val>
                                        </p:tav>
                                      </p:tavLst>
                                    </p:anim>
                                    <p:anim calcmode="lin" valueType="num">
                                      <p:cBhvr>
                                        <p:cTn dur="1000" fill="hold" id="54"/>
                                        <p:tgtEl>
                                          <p:spTgt spid="65"/>
                                        </p:tgtEl>
                                        <p:attrNameLst>
                                          <p:attrName>ppt_h</p:attrName>
                                        </p:attrNameLst>
                                      </p:cBhvr>
                                      <p:tavLst>
                                        <p:tav tm="0">
                                          <p:val>
                                            <p:fltVal val="0"/>
                                          </p:val>
                                        </p:tav>
                                        <p:tav tm="100000">
                                          <p:val>
                                            <p:strVal val="#ppt_h"/>
                                          </p:val>
                                        </p:tav>
                                      </p:tavLst>
                                    </p:anim>
                                    <p:anim calcmode="lin" valueType="num">
                                      <p:cBhvr>
                                        <p:cTn dur="1000" fill="hold" id="55"/>
                                        <p:tgtEl>
                                          <p:spTgt spid="65"/>
                                        </p:tgtEl>
                                        <p:attrNameLst>
                                          <p:attrName>style.rotation</p:attrName>
                                        </p:attrNameLst>
                                      </p:cBhvr>
                                      <p:tavLst>
                                        <p:tav tm="0">
                                          <p:val>
                                            <p:fltVal val="90"/>
                                          </p:val>
                                        </p:tav>
                                        <p:tav tm="100000">
                                          <p:val>
                                            <p:fltVal val="0"/>
                                          </p:val>
                                        </p:tav>
                                      </p:tavLst>
                                    </p:anim>
                                    <p:animEffect filter="fade" transition="in">
                                      <p:cBhvr>
                                        <p:cTn dur="1000" id="56"/>
                                        <p:tgtEl>
                                          <p:spTgt spid="65"/>
                                        </p:tgtEl>
                                      </p:cBhvr>
                                    </p:animEffect>
                                  </p:childTnLst>
                                </p:cTn>
                              </p:par>
                              <p:par>
                                <p:cTn fill="hold" id="57" nodeType="withEffect" presetClass="entr" presetID="31" presetSubtype="0">
                                  <p:stCondLst>
                                    <p:cond delay="0"/>
                                  </p:stCondLst>
                                  <p:childTnLst>
                                    <p:set>
                                      <p:cBhvr>
                                        <p:cTn dur="1" fill="hold" id="58">
                                          <p:stCondLst>
                                            <p:cond delay="0"/>
                                          </p:stCondLst>
                                        </p:cTn>
                                        <p:tgtEl>
                                          <p:spTgt spid="77"/>
                                        </p:tgtEl>
                                        <p:attrNameLst>
                                          <p:attrName>style.visibility</p:attrName>
                                        </p:attrNameLst>
                                      </p:cBhvr>
                                      <p:to>
                                        <p:strVal val="visible"/>
                                      </p:to>
                                    </p:set>
                                    <p:anim calcmode="lin" valueType="num">
                                      <p:cBhvr>
                                        <p:cTn dur="1000" fill="hold" id="59"/>
                                        <p:tgtEl>
                                          <p:spTgt spid="77"/>
                                        </p:tgtEl>
                                        <p:attrNameLst>
                                          <p:attrName>ppt_w</p:attrName>
                                        </p:attrNameLst>
                                      </p:cBhvr>
                                      <p:tavLst>
                                        <p:tav tm="0">
                                          <p:val>
                                            <p:fltVal val="0"/>
                                          </p:val>
                                        </p:tav>
                                        <p:tav tm="100000">
                                          <p:val>
                                            <p:strVal val="#ppt_w"/>
                                          </p:val>
                                        </p:tav>
                                      </p:tavLst>
                                    </p:anim>
                                    <p:anim calcmode="lin" valueType="num">
                                      <p:cBhvr>
                                        <p:cTn dur="1000" fill="hold" id="60"/>
                                        <p:tgtEl>
                                          <p:spTgt spid="77"/>
                                        </p:tgtEl>
                                        <p:attrNameLst>
                                          <p:attrName>ppt_h</p:attrName>
                                        </p:attrNameLst>
                                      </p:cBhvr>
                                      <p:tavLst>
                                        <p:tav tm="0">
                                          <p:val>
                                            <p:fltVal val="0"/>
                                          </p:val>
                                        </p:tav>
                                        <p:tav tm="100000">
                                          <p:val>
                                            <p:strVal val="#ppt_h"/>
                                          </p:val>
                                        </p:tav>
                                      </p:tavLst>
                                    </p:anim>
                                    <p:anim calcmode="lin" valueType="num">
                                      <p:cBhvr>
                                        <p:cTn dur="1000" fill="hold" id="61"/>
                                        <p:tgtEl>
                                          <p:spTgt spid="77"/>
                                        </p:tgtEl>
                                        <p:attrNameLst>
                                          <p:attrName>style.rotation</p:attrName>
                                        </p:attrNameLst>
                                      </p:cBhvr>
                                      <p:tavLst>
                                        <p:tav tm="0">
                                          <p:val>
                                            <p:fltVal val="90"/>
                                          </p:val>
                                        </p:tav>
                                        <p:tav tm="100000">
                                          <p:val>
                                            <p:fltVal val="0"/>
                                          </p:val>
                                        </p:tav>
                                      </p:tavLst>
                                    </p:anim>
                                    <p:animEffect filter="fade" transition="in">
                                      <p:cBhvr>
                                        <p:cTn dur="1000" id="62"/>
                                        <p:tgtEl>
                                          <p:spTgt spid="77"/>
                                        </p:tgtEl>
                                      </p:cBhvr>
                                    </p:animEffect>
                                  </p:childTnLst>
                                </p:cTn>
                              </p:par>
                              <p:par>
                                <p:cTn fill="hold" grpId="0" id="63" nodeType="withEffect" presetClass="entr" presetID="31" presetSubtype="0">
                                  <p:stCondLst>
                                    <p:cond delay="0"/>
                                  </p:stCondLst>
                                  <p:childTnLst>
                                    <p:set>
                                      <p:cBhvr>
                                        <p:cTn dur="1" fill="hold" id="64">
                                          <p:stCondLst>
                                            <p:cond delay="0"/>
                                          </p:stCondLst>
                                        </p:cTn>
                                        <p:tgtEl>
                                          <p:spTgt spid="92"/>
                                        </p:tgtEl>
                                        <p:attrNameLst>
                                          <p:attrName>style.visibility</p:attrName>
                                        </p:attrNameLst>
                                      </p:cBhvr>
                                      <p:to>
                                        <p:strVal val="visible"/>
                                      </p:to>
                                    </p:set>
                                    <p:anim calcmode="lin" valueType="num">
                                      <p:cBhvr>
                                        <p:cTn dur="1000" fill="hold" id="65"/>
                                        <p:tgtEl>
                                          <p:spTgt spid="92"/>
                                        </p:tgtEl>
                                        <p:attrNameLst>
                                          <p:attrName>ppt_w</p:attrName>
                                        </p:attrNameLst>
                                      </p:cBhvr>
                                      <p:tavLst>
                                        <p:tav tm="0">
                                          <p:val>
                                            <p:fltVal val="0"/>
                                          </p:val>
                                        </p:tav>
                                        <p:tav tm="100000">
                                          <p:val>
                                            <p:strVal val="#ppt_w"/>
                                          </p:val>
                                        </p:tav>
                                      </p:tavLst>
                                    </p:anim>
                                    <p:anim calcmode="lin" valueType="num">
                                      <p:cBhvr>
                                        <p:cTn dur="1000" fill="hold" id="66"/>
                                        <p:tgtEl>
                                          <p:spTgt spid="92"/>
                                        </p:tgtEl>
                                        <p:attrNameLst>
                                          <p:attrName>ppt_h</p:attrName>
                                        </p:attrNameLst>
                                      </p:cBhvr>
                                      <p:tavLst>
                                        <p:tav tm="0">
                                          <p:val>
                                            <p:fltVal val="0"/>
                                          </p:val>
                                        </p:tav>
                                        <p:tav tm="100000">
                                          <p:val>
                                            <p:strVal val="#ppt_h"/>
                                          </p:val>
                                        </p:tav>
                                      </p:tavLst>
                                    </p:anim>
                                    <p:anim calcmode="lin" valueType="num">
                                      <p:cBhvr>
                                        <p:cTn dur="1000" fill="hold" id="67"/>
                                        <p:tgtEl>
                                          <p:spTgt spid="92"/>
                                        </p:tgtEl>
                                        <p:attrNameLst>
                                          <p:attrName>style.rotation</p:attrName>
                                        </p:attrNameLst>
                                      </p:cBhvr>
                                      <p:tavLst>
                                        <p:tav tm="0">
                                          <p:val>
                                            <p:fltVal val="90"/>
                                          </p:val>
                                        </p:tav>
                                        <p:tav tm="100000">
                                          <p:val>
                                            <p:fltVal val="0"/>
                                          </p:val>
                                        </p:tav>
                                      </p:tavLst>
                                    </p:anim>
                                    <p:animEffect filter="fade" transition="in">
                                      <p:cBhvr>
                                        <p:cTn dur="1000" id="68"/>
                                        <p:tgtEl>
                                          <p:spTgt spid="92"/>
                                        </p:tgtEl>
                                      </p:cBhvr>
                                    </p:animEffect>
                                  </p:childTnLst>
                                </p:cTn>
                              </p:par>
                            </p:childTnLst>
                          </p:cTn>
                        </p:par>
                        <p:par>
                          <p:cTn fill="hold" id="69" nodeType="afterGroup">
                            <p:stCondLst>
                              <p:cond delay="4000"/>
                            </p:stCondLst>
                            <p:childTnLst>
                              <p:par>
                                <p:cTn fill="hold" grpId="0" id="70" nodeType="afterEffect" presetClass="entr" presetID="14" presetSubtype="10">
                                  <p:stCondLst>
                                    <p:cond delay="0"/>
                                  </p:stCondLst>
                                  <p:childTnLst>
                                    <p:set>
                                      <p:cBhvr>
                                        <p:cTn dur="1" fill="hold" id="71">
                                          <p:stCondLst>
                                            <p:cond delay="0"/>
                                          </p:stCondLst>
                                        </p:cTn>
                                        <p:tgtEl>
                                          <p:spTgt spid="70"/>
                                        </p:tgtEl>
                                        <p:attrNameLst>
                                          <p:attrName>style.visibility</p:attrName>
                                        </p:attrNameLst>
                                      </p:cBhvr>
                                      <p:to>
                                        <p:strVal val="visible"/>
                                      </p:to>
                                    </p:set>
                                    <p:animEffect filter="randombar(horizontal)" transition="in">
                                      <p:cBhvr>
                                        <p:cTn dur="500" id="72"/>
                                        <p:tgtEl>
                                          <p:spTgt spid="70"/>
                                        </p:tgtEl>
                                      </p:cBhvr>
                                    </p:animEffect>
                                  </p:childTnLst>
                                </p:cTn>
                              </p:par>
                            </p:childTnLst>
                          </p:cTn>
                        </p:par>
                        <p:par>
                          <p:cTn fill="hold" id="73" nodeType="afterGroup">
                            <p:stCondLst>
                              <p:cond delay="4500"/>
                            </p:stCondLst>
                            <p:childTnLst>
                              <p:par>
                                <p:cTn fill="hold" id="74" nodeType="afterEffect" presetClass="entr" presetID="31" presetSubtype="0">
                                  <p:stCondLst>
                                    <p:cond delay="0"/>
                                  </p:stCondLst>
                                  <p:childTnLst>
                                    <p:set>
                                      <p:cBhvr>
                                        <p:cTn dur="1" fill="hold" id="75">
                                          <p:stCondLst>
                                            <p:cond delay="0"/>
                                          </p:stCondLst>
                                        </p:cTn>
                                        <p:tgtEl>
                                          <p:spTgt spid="71"/>
                                        </p:tgtEl>
                                        <p:attrNameLst>
                                          <p:attrName>style.visibility</p:attrName>
                                        </p:attrNameLst>
                                      </p:cBhvr>
                                      <p:to>
                                        <p:strVal val="visible"/>
                                      </p:to>
                                    </p:set>
                                    <p:anim calcmode="lin" valueType="num">
                                      <p:cBhvr>
                                        <p:cTn dur="1000" fill="hold" id="76"/>
                                        <p:tgtEl>
                                          <p:spTgt spid="71"/>
                                        </p:tgtEl>
                                        <p:attrNameLst>
                                          <p:attrName>ppt_w</p:attrName>
                                        </p:attrNameLst>
                                      </p:cBhvr>
                                      <p:tavLst>
                                        <p:tav tm="0">
                                          <p:val>
                                            <p:fltVal val="0"/>
                                          </p:val>
                                        </p:tav>
                                        <p:tav tm="100000">
                                          <p:val>
                                            <p:strVal val="#ppt_w"/>
                                          </p:val>
                                        </p:tav>
                                      </p:tavLst>
                                    </p:anim>
                                    <p:anim calcmode="lin" valueType="num">
                                      <p:cBhvr>
                                        <p:cTn dur="1000" fill="hold" id="77"/>
                                        <p:tgtEl>
                                          <p:spTgt spid="71"/>
                                        </p:tgtEl>
                                        <p:attrNameLst>
                                          <p:attrName>ppt_h</p:attrName>
                                        </p:attrNameLst>
                                      </p:cBhvr>
                                      <p:tavLst>
                                        <p:tav tm="0">
                                          <p:val>
                                            <p:fltVal val="0"/>
                                          </p:val>
                                        </p:tav>
                                        <p:tav tm="100000">
                                          <p:val>
                                            <p:strVal val="#ppt_h"/>
                                          </p:val>
                                        </p:tav>
                                      </p:tavLst>
                                    </p:anim>
                                    <p:anim calcmode="lin" valueType="num">
                                      <p:cBhvr>
                                        <p:cTn dur="1000" fill="hold" id="78"/>
                                        <p:tgtEl>
                                          <p:spTgt spid="71"/>
                                        </p:tgtEl>
                                        <p:attrNameLst>
                                          <p:attrName>style.rotation</p:attrName>
                                        </p:attrNameLst>
                                      </p:cBhvr>
                                      <p:tavLst>
                                        <p:tav tm="0">
                                          <p:val>
                                            <p:fltVal val="90"/>
                                          </p:val>
                                        </p:tav>
                                        <p:tav tm="100000">
                                          <p:val>
                                            <p:fltVal val="0"/>
                                          </p:val>
                                        </p:tav>
                                      </p:tavLst>
                                    </p:anim>
                                    <p:animEffect filter="fade" transition="in">
                                      <p:cBhvr>
                                        <p:cTn dur="1000" id="79"/>
                                        <p:tgtEl>
                                          <p:spTgt spid="71"/>
                                        </p:tgtEl>
                                      </p:cBhvr>
                                    </p:animEffect>
                                  </p:childTnLst>
                                </p:cTn>
                              </p:par>
                              <p:par>
                                <p:cTn fill="hold" id="80" nodeType="withEffect" presetClass="entr" presetID="31" presetSubtype="0">
                                  <p:stCondLst>
                                    <p:cond delay="0"/>
                                  </p:stCondLst>
                                  <p:childTnLst>
                                    <p:set>
                                      <p:cBhvr>
                                        <p:cTn dur="1" fill="hold" id="81">
                                          <p:stCondLst>
                                            <p:cond delay="0"/>
                                          </p:stCondLst>
                                        </p:cTn>
                                        <p:tgtEl>
                                          <p:spTgt spid="76"/>
                                        </p:tgtEl>
                                        <p:attrNameLst>
                                          <p:attrName>style.visibility</p:attrName>
                                        </p:attrNameLst>
                                      </p:cBhvr>
                                      <p:to>
                                        <p:strVal val="visible"/>
                                      </p:to>
                                    </p:set>
                                    <p:anim calcmode="lin" valueType="num">
                                      <p:cBhvr>
                                        <p:cTn dur="1000" fill="hold" id="82"/>
                                        <p:tgtEl>
                                          <p:spTgt spid="76"/>
                                        </p:tgtEl>
                                        <p:attrNameLst>
                                          <p:attrName>ppt_w</p:attrName>
                                        </p:attrNameLst>
                                      </p:cBhvr>
                                      <p:tavLst>
                                        <p:tav tm="0">
                                          <p:val>
                                            <p:fltVal val="0"/>
                                          </p:val>
                                        </p:tav>
                                        <p:tav tm="100000">
                                          <p:val>
                                            <p:strVal val="#ppt_w"/>
                                          </p:val>
                                        </p:tav>
                                      </p:tavLst>
                                    </p:anim>
                                    <p:anim calcmode="lin" valueType="num">
                                      <p:cBhvr>
                                        <p:cTn dur="1000" fill="hold" id="83"/>
                                        <p:tgtEl>
                                          <p:spTgt spid="76"/>
                                        </p:tgtEl>
                                        <p:attrNameLst>
                                          <p:attrName>ppt_h</p:attrName>
                                        </p:attrNameLst>
                                      </p:cBhvr>
                                      <p:tavLst>
                                        <p:tav tm="0">
                                          <p:val>
                                            <p:fltVal val="0"/>
                                          </p:val>
                                        </p:tav>
                                        <p:tav tm="100000">
                                          <p:val>
                                            <p:strVal val="#ppt_h"/>
                                          </p:val>
                                        </p:tav>
                                      </p:tavLst>
                                    </p:anim>
                                    <p:anim calcmode="lin" valueType="num">
                                      <p:cBhvr>
                                        <p:cTn dur="1000" fill="hold" id="84"/>
                                        <p:tgtEl>
                                          <p:spTgt spid="76"/>
                                        </p:tgtEl>
                                        <p:attrNameLst>
                                          <p:attrName>style.rotation</p:attrName>
                                        </p:attrNameLst>
                                      </p:cBhvr>
                                      <p:tavLst>
                                        <p:tav tm="0">
                                          <p:val>
                                            <p:fltVal val="90"/>
                                          </p:val>
                                        </p:tav>
                                        <p:tav tm="100000">
                                          <p:val>
                                            <p:fltVal val="0"/>
                                          </p:val>
                                        </p:tav>
                                      </p:tavLst>
                                    </p:anim>
                                    <p:animEffect filter="fade" transition="in">
                                      <p:cBhvr>
                                        <p:cTn dur="1000" id="85"/>
                                        <p:tgtEl>
                                          <p:spTgt spid="76"/>
                                        </p:tgtEl>
                                      </p:cBhvr>
                                    </p:animEffect>
                                  </p:childTnLst>
                                </p:cTn>
                              </p:par>
                              <p:par>
                                <p:cTn fill="hold" grpId="0" id="86" nodeType="withEffect" presetClass="entr" presetID="31" presetSubtype="0">
                                  <p:stCondLst>
                                    <p:cond delay="0"/>
                                  </p:stCondLst>
                                  <p:childTnLst>
                                    <p:set>
                                      <p:cBhvr>
                                        <p:cTn dur="1" fill="hold" id="87">
                                          <p:stCondLst>
                                            <p:cond delay="0"/>
                                          </p:stCondLst>
                                        </p:cTn>
                                        <p:tgtEl>
                                          <p:spTgt spid="93"/>
                                        </p:tgtEl>
                                        <p:attrNameLst>
                                          <p:attrName>style.visibility</p:attrName>
                                        </p:attrNameLst>
                                      </p:cBhvr>
                                      <p:to>
                                        <p:strVal val="visible"/>
                                      </p:to>
                                    </p:set>
                                    <p:anim calcmode="lin" valueType="num">
                                      <p:cBhvr>
                                        <p:cTn dur="1000" fill="hold" id="88"/>
                                        <p:tgtEl>
                                          <p:spTgt spid="93"/>
                                        </p:tgtEl>
                                        <p:attrNameLst>
                                          <p:attrName>ppt_w</p:attrName>
                                        </p:attrNameLst>
                                      </p:cBhvr>
                                      <p:tavLst>
                                        <p:tav tm="0">
                                          <p:val>
                                            <p:fltVal val="0"/>
                                          </p:val>
                                        </p:tav>
                                        <p:tav tm="100000">
                                          <p:val>
                                            <p:strVal val="#ppt_w"/>
                                          </p:val>
                                        </p:tav>
                                      </p:tavLst>
                                    </p:anim>
                                    <p:anim calcmode="lin" valueType="num">
                                      <p:cBhvr>
                                        <p:cTn dur="1000" fill="hold" id="89"/>
                                        <p:tgtEl>
                                          <p:spTgt spid="93"/>
                                        </p:tgtEl>
                                        <p:attrNameLst>
                                          <p:attrName>ppt_h</p:attrName>
                                        </p:attrNameLst>
                                      </p:cBhvr>
                                      <p:tavLst>
                                        <p:tav tm="0">
                                          <p:val>
                                            <p:fltVal val="0"/>
                                          </p:val>
                                        </p:tav>
                                        <p:tav tm="100000">
                                          <p:val>
                                            <p:strVal val="#ppt_h"/>
                                          </p:val>
                                        </p:tav>
                                      </p:tavLst>
                                    </p:anim>
                                    <p:anim calcmode="lin" valueType="num">
                                      <p:cBhvr>
                                        <p:cTn dur="1000" fill="hold" id="90"/>
                                        <p:tgtEl>
                                          <p:spTgt spid="93"/>
                                        </p:tgtEl>
                                        <p:attrNameLst>
                                          <p:attrName>style.rotation</p:attrName>
                                        </p:attrNameLst>
                                      </p:cBhvr>
                                      <p:tavLst>
                                        <p:tav tm="0">
                                          <p:val>
                                            <p:fltVal val="90"/>
                                          </p:val>
                                        </p:tav>
                                        <p:tav tm="100000">
                                          <p:val>
                                            <p:fltVal val="0"/>
                                          </p:val>
                                        </p:tav>
                                      </p:tavLst>
                                    </p:anim>
                                    <p:animEffect filter="fade" transition="in">
                                      <p:cBhvr>
                                        <p:cTn dur="1000" id="91"/>
                                        <p:tgtEl>
                                          <p:spTgt spid="93"/>
                                        </p:tgtEl>
                                      </p:cBhvr>
                                    </p:animEffect>
                                  </p:childTnLst>
                                </p:cTn>
                              </p:par>
                            </p:childTnLst>
                          </p:cTn>
                        </p:par>
                        <p:par>
                          <p:cTn fill="hold" id="92" nodeType="afterGroup">
                            <p:stCondLst>
                              <p:cond delay="5500"/>
                            </p:stCondLst>
                            <p:childTnLst>
                              <p:par>
                                <p:cTn fill="hold" id="93" nodeType="afterEffect" presetClass="entr" presetID="10" presetSubtype="0">
                                  <p:stCondLst>
                                    <p:cond delay="0"/>
                                  </p:stCondLst>
                                  <p:childTnLst>
                                    <p:set>
                                      <p:cBhvr>
                                        <p:cTn dur="1" fill="hold" id="94">
                                          <p:stCondLst>
                                            <p:cond delay="0"/>
                                          </p:stCondLst>
                                        </p:cTn>
                                        <p:tgtEl>
                                          <p:spTgt spid="95"/>
                                        </p:tgtEl>
                                        <p:attrNameLst>
                                          <p:attrName>style.visibility</p:attrName>
                                        </p:attrNameLst>
                                      </p:cBhvr>
                                      <p:to>
                                        <p:strVal val="visible"/>
                                      </p:to>
                                    </p:set>
                                    <p:animEffect filter="fade" transition="in">
                                      <p:cBhvr>
                                        <p:cTn dur="500" id="95"/>
                                        <p:tgtEl>
                                          <p:spTgt spid="95"/>
                                        </p:tgtEl>
                                      </p:cBhvr>
                                    </p:animEffect>
                                  </p:childTnLst>
                                </p:cTn>
                              </p:par>
                            </p:childTnLst>
                          </p:cTn>
                        </p:par>
                        <p:par>
                          <p:cTn fill="hold" id="96" nodeType="afterGroup">
                            <p:stCondLst>
                              <p:cond delay="6000"/>
                            </p:stCondLst>
                            <p:childTnLst>
                              <p:par>
                                <p:cTn fill="hold" id="97" nodeType="afterEffect" presetClass="entr" presetID="10" presetSubtype="0">
                                  <p:stCondLst>
                                    <p:cond delay="0"/>
                                  </p:stCondLst>
                                  <p:childTnLst>
                                    <p:set>
                                      <p:cBhvr>
                                        <p:cTn dur="1" fill="hold" id="98">
                                          <p:stCondLst>
                                            <p:cond delay="0"/>
                                          </p:stCondLst>
                                        </p:cTn>
                                        <p:tgtEl>
                                          <p:spTgt spid="100"/>
                                        </p:tgtEl>
                                        <p:attrNameLst>
                                          <p:attrName>style.visibility</p:attrName>
                                        </p:attrNameLst>
                                      </p:cBhvr>
                                      <p:to>
                                        <p:strVal val="visible"/>
                                      </p:to>
                                    </p:set>
                                    <p:animEffect filter="fade" transition="in">
                                      <p:cBhvr>
                                        <p:cTn dur="500" id="99"/>
                                        <p:tgtEl>
                                          <p:spTgt spid="100"/>
                                        </p:tgtEl>
                                      </p:cBhvr>
                                    </p:animEffect>
                                  </p:childTnLst>
                                </p:cTn>
                              </p:par>
                            </p:childTnLst>
                          </p:cTn>
                        </p:par>
                        <p:par>
                          <p:cTn fill="hold" id="100" nodeType="afterGroup">
                            <p:stCondLst>
                              <p:cond delay="6500"/>
                            </p:stCondLst>
                            <p:childTnLst>
                              <p:par>
                                <p:cTn fill="hold" id="101" nodeType="afterEffect" presetClass="entr" presetID="10" presetSubtype="0">
                                  <p:stCondLst>
                                    <p:cond delay="0"/>
                                  </p:stCondLst>
                                  <p:childTnLst>
                                    <p:set>
                                      <p:cBhvr>
                                        <p:cTn dur="1" fill="hold" id="102">
                                          <p:stCondLst>
                                            <p:cond delay="0"/>
                                          </p:stCondLst>
                                        </p:cTn>
                                        <p:tgtEl>
                                          <p:spTgt spid="105"/>
                                        </p:tgtEl>
                                        <p:attrNameLst>
                                          <p:attrName>style.visibility</p:attrName>
                                        </p:attrNameLst>
                                      </p:cBhvr>
                                      <p:to>
                                        <p:strVal val="visible"/>
                                      </p:to>
                                    </p:set>
                                    <p:animEffect filter="fade" transition="in">
                                      <p:cBhvr>
                                        <p:cTn dur="500" id="103"/>
                                        <p:tgtEl>
                                          <p:spTgt spid="105"/>
                                        </p:tgtEl>
                                      </p:cBhvr>
                                    </p:animEffect>
                                  </p:childTnLst>
                                </p:cTn>
                              </p:par>
                            </p:childTnLst>
                          </p:cTn>
                        </p:par>
                        <p:par>
                          <p:cTn fill="hold" id="104" nodeType="afterGroup">
                            <p:stCondLst>
                              <p:cond delay="7000"/>
                            </p:stCondLst>
                            <p:childTnLst>
                              <p:par>
                                <p:cTn fill="hold" id="105" nodeType="afterEffect" presetClass="entr" presetID="10" presetSubtype="0">
                                  <p:stCondLst>
                                    <p:cond delay="0"/>
                                  </p:stCondLst>
                                  <p:childTnLst>
                                    <p:set>
                                      <p:cBhvr>
                                        <p:cTn dur="1" fill="hold" id="106">
                                          <p:stCondLst>
                                            <p:cond delay="0"/>
                                          </p:stCondLst>
                                        </p:cTn>
                                        <p:tgtEl>
                                          <p:spTgt spid="110"/>
                                        </p:tgtEl>
                                        <p:attrNameLst>
                                          <p:attrName>style.visibility</p:attrName>
                                        </p:attrNameLst>
                                      </p:cBhvr>
                                      <p:to>
                                        <p:strVal val="visible"/>
                                      </p:to>
                                    </p:set>
                                    <p:animEffect filter="fade" transition="in">
                                      <p:cBhvr>
                                        <p:cTn dur="500" id="107"/>
                                        <p:tgtEl>
                                          <p:spTgt spid="1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70"/>
      <p:bldP grpId="0" spid="84"/>
      <p:bldP grpId="0" spid="91"/>
      <p:bldP grpId="0" spid="92"/>
      <p:bldP grpId="0" spid="93"/>
      <p:bldP grpId="0" spid="9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grpSp>
        <p:nvGrpSpPr>
          <p:cNvPr id="4" name="Group 4"/>
          <p:cNvGrpSpPr/>
          <p:nvPr/>
        </p:nvGrpSpPr>
        <p:grpSpPr>
          <a:xfrm>
            <a:off x="2135560" y="2523726"/>
            <a:ext cx="1421901" cy="1424777"/>
            <a:chOff x="2187746" y="2123279"/>
            <a:chExt cx="1927113" cy="1931011"/>
          </a:xfrm>
        </p:grpSpPr>
        <p:sp>
          <p:nvSpPr>
            <p:cNvPr id="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7" name="椭圆 80"/>
            <p:cNvSpPr/>
            <p:nvPr/>
          </p:nvSpPr>
          <p:spPr bwMode="auto">
            <a:xfrm>
              <a:off x="2454986" y="2391057"/>
              <a:ext cx="1392631" cy="1395453"/>
            </a:xfrm>
            <a:prstGeom prst="roundRect">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8" name="Group 93"/>
          <p:cNvGrpSpPr/>
          <p:nvPr/>
        </p:nvGrpSpPr>
        <p:grpSpPr>
          <a:xfrm>
            <a:off x="5385049" y="2523727"/>
            <a:ext cx="1421901" cy="1424777"/>
            <a:chOff x="2187746" y="2123279"/>
            <a:chExt cx="1927113" cy="1931011"/>
          </a:xfrm>
        </p:grpSpPr>
        <p:sp>
          <p:nvSpPr>
            <p:cNvPr id="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1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11" name="椭圆 80"/>
            <p:cNvSpPr/>
            <p:nvPr/>
          </p:nvSpPr>
          <p:spPr bwMode="auto">
            <a:xfrm>
              <a:off x="2454986" y="2391057"/>
              <a:ext cx="1392631" cy="1395453"/>
            </a:xfrm>
            <a:prstGeom prst="roundRect">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12" name="Group 97"/>
          <p:cNvGrpSpPr/>
          <p:nvPr/>
        </p:nvGrpSpPr>
        <p:grpSpPr>
          <a:xfrm>
            <a:off x="8637867" y="2533991"/>
            <a:ext cx="1421901" cy="1424777"/>
            <a:chOff x="2187746" y="2123279"/>
            <a:chExt cx="1927113" cy="1931011"/>
          </a:xfrm>
        </p:grpSpPr>
        <p:sp>
          <p:nvSpPr>
            <p:cNvPr id="1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1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15" name="椭圆 80"/>
            <p:cNvSpPr/>
            <p:nvPr/>
          </p:nvSpPr>
          <p:spPr bwMode="auto">
            <a:xfrm>
              <a:off x="2454986" y="2391057"/>
              <a:ext cx="1392631" cy="1395453"/>
            </a:xfrm>
            <a:prstGeom prst="roundRect">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pic>
        <p:nvPicPr>
          <p:cNvPr id="16" name="Picture 103"/>
          <p:cNvPicPr>
            <a:picLocks noChangeAspect="1"/>
          </p:cNvPicPr>
          <p:nvPr/>
        </p:nvPicPr>
        <p:blipFill>
          <a:blip r:embed="rId2">
            <a:extLst>
              <a:ext uri="{28A0092B-C50C-407E-A947-70E740481C1C}">
                <a14:useLocalDpi val="0"/>
              </a:ext>
            </a:extLst>
          </a:blip>
          <a:stretch>
            <a:fillRect/>
          </a:stretch>
        </p:blipFill>
        <p:spPr>
          <a:xfrm>
            <a:off x="2407671" y="2847125"/>
            <a:ext cx="874350" cy="789343"/>
          </a:xfrm>
          <a:prstGeom prst="rect">
            <a:avLst/>
          </a:prstGeom>
        </p:spPr>
      </p:pic>
      <p:pic>
        <p:nvPicPr>
          <p:cNvPr id="17" name="Picture 104"/>
          <p:cNvPicPr>
            <a:picLocks noChangeAspect="1"/>
          </p:cNvPicPr>
          <p:nvPr/>
        </p:nvPicPr>
        <p:blipFill>
          <a:blip r:embed="rId3">
            <a:extLst>
              <a:ext uri="{28A0092B-C50C-407E-A947-70E740481C1C}">
                <a14:useLocalDpi val="0"/>
              </a:ext>
            </a:extLst>
          </a:blip>
          <a:stretch>
            <a:fillRect/>
          </a:stretch>
        </p:blipFill>
        <p:spPr>
          <a:xfrm>
            <a:off x="8954145" y="2841442"/>
            <a:ext cx="789342" cy="789341"/>
          </a:xfrm>
          <a:prstGeom prst="rect">
            <a:avLst/>
          </a:prstGeom>
        </p:spPr>
      </p:pic>
      <p:pic>
        <p:nvPicPr>
          <p:cNvPr id="18" name="Picture 105"/>
          <p:cNvPicPr>
            <a:picLocks noChangeAspect="1"/>
          </p:cNvPicPr>
          <p:nvPr/>
        </p:nvPicPr>
        <p:blipFill>
          <a:blip r:embed="rId4">
            <a:extLst>
              <a:ext uri="{28A0092B-C50C-407E-A947-70E740481C1C}">
                <a14:useLocalDpi val="0"/>
              </a:ext>
            </a:extLst>
          </a:blip>
          <a:stretch>
            <a:fillRect/>
          </a:stretch>
        </p:blipFill>
        <p:spPr>
          <a:xfrm>
            <a:off x="5714674" y="2841442"/>
            <a:ext cx="789342" cy="789342"/>
          </a:xfrm>
          <a:prstGeom prst="rect">
            <a:avLst/>
          </a:prstGeom>
        </p:spPr>
      </p:pic>
      <p:grpSp>
        <p:nvGrpSpPr>
          <p:cNvPr id="19" name="Group 1"/>
          <p:cNvGrpSpPr/>
          <p:nvPr/>
        </p:nvGrpSpPr>
        <p:grpSpPr>
          <a:xfrm>
            <a:off x="407987" y="3155182"/>
            <a:ext cx="11376026" cy="273819"/>
            <a:chOff x="407987" y="3155182"/>
            <a:chExt cx="11376026" cy="273819"/>
          </a:xfrm>
        </p:grpSpPr>
        <p:sp>
          <p:nvSpPr>
            <p:cNvPr id="20" name="Rectangle 101"/>
            <p:cNvSpPr/>
            <p:nvPr/>
          </p:nvSpPr>
          <p:spPr>
            <a:xfrm>
              <a:off x="3547212" y="3155183"/>
              <a:ext cx="1848079" cy="27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21" name="Rectangle 102"/>
            <p:cNvSpPr/>
            <p:nvPr/>
          </p:nvSpPr>
          <p:spPr>
            <a:xfrm>
              <a:off x="6813737" y="3164105"/>
              <a:ext cx="1837836" cy="2648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22" name="Rectangle 106"/>
            <p:cNvSpPr/>
            <p:nvPr/>
          </p:nvSpPr>
          <p:spPr>
            <a:xfrm>
              <a:off x="407987" y="3155182"/>
              <a:ext cx="1732695" cy="273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23" name="Rectangle 107"/>
            <p:cNvSpPr/>
            <p:nvPr/>
          </p:nvSpPr>
          <p:spPr>
            <a:xfrm>
              <a:off x="10070014" y="3155182"/>
              <a:ext cx="1713999" cy="273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grpSp>
      <p:sp>
        <p:nvSpPr>
          <p:cNvPr id="24" name="TextBox 108"/>
          <p:cNvSpPr txBox="1"/>
          <p:nvPr/>
        </p:nvSpPr>
        <p:spPr>
          <a:xfrm>
            <a:off x="2152723" y="4149080"/>
            <a:ext cx="1418665" cy="396240"/>
          </a:xfrm>
          <a:prstGeom prst="rect">
            <a:avLst/>
          </a:prstGeom>
          <a:noFill/>
        </p:spPr>
        <p:txBody>
          <a:bodyPr rtlCol="0" wrap="square">
            <a:spAutoFit/>
          </a:bodyPr>
          <a:lstStyle/>
          <a:p>
            <a:r>
              <a:rPr lang="en-US" smtClean="0" sz="2000">
                <a:solidFill>
                  <a:schemeClr val="tx1">
                    <a:lumMod val="65000"/>
                    <a:lumOff val="35000"/>
                  </a:schemeClr>
                </a:solidFill>
              </a:rPr>
              <a:t>Facebook</a:t>
            </a:r>
          </a:p>
        </p:txBody>
      </p:sp>
      <p:sp>
        <p:nvSpPr>
          <p:cNvPr id="25" name="TextBox 109"/>
          <p:cNvSpPr txBox="1"/>
          <p:nvPr/>
        </p:nvSpPr>
        <p:spPr>
          <a:xfrm>
            <a:off x="5714674" y="4151556"/>
            <a:ext cx="1536936" cy="396240"/>
          </a:xfrm>
          <a:prstGeom prst="rect">
            <a:avLst/>
          </a:prstGeom>
          <a:noFill/>
        </p:spPr>
        <p:txBody>
          <a:bodyPr rtlCol="0" wrap="square">
            <a:spAutoFit/>
          </a:bodyPr>
          <a:lstStyle/>
          <a:p>
            <a:r>
              <a:rPr lang="en-US" smtClean="0" sz="2000">
                <a:solidFill>
                  <a:schemeClr val="tx1">
                    <a:lumMod val="65000"/>
                    <a:lumOff val="35000"/>
                  </a:schemeClr>
                </a:solidFill>
              </a:rPr>
              <a:t>Skype</a:t>
            </a:r>
          </a:p>
        </p:txBody>
      </p:sp>
      <p:sp>
        <p:nvSpPr>
          <p:cNvPr id="26" name="TextBox 110"/>
          <p:cNvSpPr txBox="1"/>
          <p:nvPr/>
        </p:nvSpPr>
        <p:spPr>
          <a:xfrm>
            <a:off x="8766378" y="4151556"/>
            <a:ext cx="1418665" cy="396240"/>
          </a:xfrm>
          <a:prstGeom prst="rect">
            <a:avLst/>
          </a:prstGeom>
          <a:noFill/>
        </p:spPr>
        <p:txBody>
          <a:bodyPr rtlCol="0" wrap="square">
            <a:spAutoFit/>
          </a:bodyPr>
          <a:lstStyle/>
          <a:p>
            <a:r>
              <a:rPr lang="en-US" smtClean="0" sz="2000">
                <a:solidFill>
                  <a:schemeClr val="tx1">
                    <a:lumMod val="65000"/>
                    <a:lumOff val="35000"/>
                  </a:schemeClr>
                </a:solidFill>
              </a:rPr>
              <a:t>Pinterest</a:t>
            </a:r>
          </a:p>
        </p:txBody>
      </p:sp>
      <p:sp>
        <p:nvSpPr>
          <p:cNvPr id="27" name="Content Placeholder 2"/>
          <p:cNvSpPr txBox="1"/>
          <p:nvPr/>
        </p:nvSpPr>
        <p:spPr>
          <a:xfrm>
            <a:off x="1463901" y="4550850"/>
            <a:ext cx="2821688"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sp>
        <p:nvSpPr>
          <p:cNvPr id="28" name="Content Placeholder 2"/>
          <p:cNvSpPr txBox="1"/>
          <p:nvPr/>
        </p:nvSpPr>
        <p:spPr>
          <a:xfrm>
            <a:off x="4835250" y="4549190"/>
            <a:ext cx="2816380"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sp>
        <p:nvSpPr>
          <p:cNvPr id="29" name="Content Placeholder 2"/>
          <p:cNvSpPr txBox="1"/>
          <p:nvPr/>
        </p:nvSpPr>
        <p:spPr>
          <a:xfrm>
            <a:off x="8040216" y="4549190"/>
            <a:ext cx="2837693"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spTree>
    <p:extLst>
      <p:ext uri="{BB962C8B-B14F-4D97-AF65-F5344CB8AC3E}">
        <p14:creationId val="83438773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500" fill="hold" id="13"/>
                                        <p:tgtEl>
                                          <p:spTgt spid="16"/>
                                        </p:tgtEl>
                                        <p:attrNameLst>
                                          <p:attrName>ppt_w</p:attrName>
                                        </p:attrNameLst>
                                      </p:cBhvr>
                                      <p:tavLst>
                                        <p:tav tm="0">
                                          <p:val>
                                            <p:fltVal val="0"/>
                                          </p:val>
                                        </p:tav>
                                        <p:tav tm="100000">
                                          <p:val>
                                            <p:strVal val="#ppt_w"/>
                                          </p:val>
                                        </p:tav>
                                      </p:tavLst>
                                    </p:anim>
                                    <p:anim calcmode="lin" valueType="num">
                                      <p:cBhvr>
                                        <p:cTn dur="500" fill="hold" id="14"/>
                                        <p:tgtEl>
                                          <p:spTgt spid="16"/>
                                        </p:tgtEl>
                                        <p:attrNameLst>
                                          <p:attrName>ppt_h</p:attrName>
                                        </p:attrNameLst>
                                      </p:cBhvr>
                                      <p:tavLst>
                                        <p:tav tm="0">
                                          <p:val>
                                            <p:fltVal val="0"/>
                                          </p:val>
                                        </p:tav>
                                        <p:tav tm="100000">
                                          <p:val>
                                            <p:strVal val="#ppt_h"/>
                                          </p:val>
                                        </p:tav>
                                      </p:tavLst>
                                    </p:anim>
                                    <p:animEffect filter="fade" transition="in">
                                      <p:cBhvr>
                                        <p:cTn dur="500" id="15"/>
                                        <p:tgtEl>
                                          <p:spTgt spid="16"/>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p:cTn dur="500" fill="hold" id="25"/>
                                        <p:tgtEl>
                                          <p:spTgt spid="18"/>
                                        </p:tgtEl>
                                        <p:attrNameLst>
                                          <p:attrName>ppt_w</p:attrName>
                                        </p:attrNameLst>
                                      </p:cBhvr>
                                      <p:tavLst>
                                        <p:tav tm="0">
                                          <p:val>
                                            <p:fltVal val="0"/>
                                          </p:val>
                                        </p:tav>
                                        <p:tav tm="100000">
                                          <p:val>
                                            <p:strVal val="#ppt_w"/>
                                          </p:val>
                                        </p:tav>
                                      </p:tavLst>
                                    </p:anim>
                                    <p:anim calcmode="lin" valueType="num">
                                      <p:cBhvr>
                                        <p:cTn dur="500" fill="hold" id="26"/>
                                        <p:tgtEl>
                                          <p:spTgt spid="18"/>
                                        </p:tgtEl>
                                        <p:attrNameLst>
                                          <p:attrName>ppt_h</p:attrName>
                                        </p:attrNameLst>
                                      </p:cBhvr>
                                      <p:tavLst>
                                        <p:tav tm="0">
                                          <p:val>
                                            <p:fltVal val="0"/>
                                          </p:val>
                                        </p:tav>
                                        <p:tav tm="100000">
                                          <p:val>
                                            <p:strVal val="#ppt_h"/>
                                          </p:val>
                                        </p:tav>
                                      </p:tavLst>
                                    </p:anim>
                                    <p:animEffect filter="fade" transition="in">
                                      <p:cBhvr>
                                        <p:cTn dur="500" id="27"/>
                                        <p:tgtEl>
                                          <p:spTgt spid="18"/>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fill="hold" id="31"/>
                                        <p:tgtEl>
                                          <p:spTgt spid="12"/>
                                        </p:tgtEl>
                                        <p:attrNameLst>
                                          <p:attrName>ppt_w</p:attrName>
                                        </p:attrNameLst>
                                      </p:cBhvr>
                                      <p:tavLst>
                                        <p:tav tm="0">
                                          <p:val>
                                            <p:fltVal val="0"/>
                                          </p:val>
                                        </p:tav>
                                        <p:tav tm="100000">
                                          <p:val>
                                            <p:strVal val="#ppt_w"/>
                                          </p:val>
                                        </p:tav>
                                      </p:tavLst>
                                    </p:anim>
                                    <p:anim calcmode="lin" valueType="num">
                                      <p:cBhvr>
                                        <p:cTn dur="500" fill="hold" id="32"/>
                                        <p:tgtEl>
                                          <p:spTgt spid="12"/>
                                        </p:tgtEl>
                                        <p:attrNameLst>
                                          <p:attrName>ppt_h</p:attrName>
                                        </p:attrNameLst>
                                      </p:cBhvr>
                                      <p:tavLst>
                                        <p:tav tm="0">
                                          <p:val>
                                            <p:fltVal val="0"/>
                                          </p:val>
                                        </p:tav>
                                        <p:tav tm="100000">
                                          <p:val>
                                            <p:strVal val="#ppt_h"/>
                                          </p:val>
                                        </p:tav>
                                      </p:tavLst>
                                    </p:anim>
                                    <p:animEffect filter="fade" transition="in">
                                      <p:cBhvr>
                                        <p:cTn dur="500" id="33"/>
                                        <p:tgtEl>
                                          <p:spTgt spid="12"/>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p:cTn dur="500" fill="hold" id="37"/>
                                        <p:tgtEl>
                                          <p:spTgt spid="17"/>
                                        </p:tgtEl>
                                        <p:attrNameLst>
                                          <p:attrName>ppt_w</p:attrName>
                                        </p:attrNameLst>
                                      </p:cBhvr>
                                      <p:tavLst>
                                        <p:tav tm="0">
                                          <p:val>
                                            <p:fltVal val="0"/>
                                          </p:val>
                                        </p:tav>
                                        <p:tav tm="100000">
                                          <p:val>
                                            <p:strVal val="#ppt_w"/>
                                          </p:val>
                                        </p:tav>
                                      </p:tavLst>
                                    </p:anim>
                                    <p:anim calcmode="lin" valueType="num">
                                      <p:cBhvr>
                                        <p:cTn dur="500" fill="hold" id="38"/>
                                        <p:tgtEl>
                                          <p:spTgt spid="17"/>
                                        </p:tgtEl>
                                        <p:attrNameLst>
                                          <p:attrName>ppt_h</p:attrName>
                                        </p:attrNameLst>
                                      </p:cBhvr>
                                      <p:tavLst>
                                        <p:tav tm="0">
                                          <p:val>
                                            <p:fltVal val="0"/>
                                          </p:val>
                                        </p:tav>
                                        <p:tav tm="100000">
                                          <p:val>
                                            <p:strVal val="#ppt_h"/>
                                          </p:val>
                                        </p:tav>
                                      </p:tavLst>
                                    </p:anim>
                                    <p:animEffect filter="fade" transition="in">
                                      <p:cBhvr>
                                        <p:cTn dur="500" id="39"/>
                                        <p:tgtEl>
                                          <p:spTgt spid="17"/>
                                        </p:tgtEl>
                                      </p:cBhvr>
                                    </p:animEffect>
                                  </p:childTnLst>
                                </p:cTn>
                              </p:par>
                            </p:childTnLst>
                          </p:cTn>
                        </p:par>
                        <p:par>
                          <p:cTn fill="hold" id="40" nodeType="afterGroup">
                            <p:stCondLst>
                              <p:cond delay="3000"/>
                            </p:stCondLst>
                            <p:childTnLst>
                              <p:par>
                                <p:cTn fill="hold" id="41" nodeType="afterEffect" presetClass="entr" presetID="22" presetSubtype="8">
                                  <p:stCondLst>
                                    <p:cond delay="0"/>
                                  </p:stCondLst>
                                  <p:childTnLst>
                                    <p:set>
                                      <p:cBhvr>
                                        <p:cTn dur="1" fill="hold" id="42">
                                          <p:stCondLst>
                                            <p:cond delay="0"/>
                                          </p:stCondLst>
                                        </p:cTn>
                                        <p:tgtEl>
                                          <p:spTgt spid="19"/>
                                        </p:tgtEl>
                                        <p:attrNameLst>
                                          <p:attrName>style.visibility</p:attrName>
                                        </p:attrNameLst>
                                      </p:cBhvr>
                                      <p:to>
                                        <p:strVal val="visible"/>
                                      </p:to>
                                    </p:set>
                                    <p:animEffect filter="wipe(left)" transition="in">
                                      <p:cBhvr>
                                        <p:cTn dur="1000" id="43"/>
                                        <p:tgtEl>
                                          <p:spTgt spid="19"/>
                                        </p:tgtEl>
                                      </p:cBhvr>
                                    </p:animEffect>
                                  </p:childTnLst>
                                </p:cTn>
                              </p:par>
                            </p:childTnLst>
                          </p:cTn>
                        </p:par>
                        <p:par>
                          <p:cTn fill="hold" id="44" nodeType="afterGroup">
                            <p:stCondLst>
                              <p:cond delay="4000"/>
                            </p:stCondLst>
                            <p:childTnLst>
                              <p:par>
                                <p:cTn fill="hold" grpId="0" id="45" nodeType="afterEffect" presetClass="entr" presetID="14" presetSubtype="10">
                                  <p:stCondLst>
                                    <p:cond delay="0"/>
                                  </p:stCondLst>
                                  <p:childTnLst>
                                    <p:set>
                                      <p:cBhvr>
                                        <p:cTn dur="1" fill="hold" id="46">
                                          <p:stCondLst>
                                            <p:cond delay="0"/>
                                          </p:stCondLst>
                                        </p:cTn>
                                        <p:tgtEl>
                                          <p:spTgt spid="24"/>
                                        </p:tgtEl>
                                        <p:attrNameLst>
                                          <p:attrName>style.visibility</p:attrName>
                                        </p:attrNameLst>
                                      </p:cBhvr>
                                      <p:to>
                                        <p:strVal val="visible"/>
                                      </p:to>
                                    </p:set>
                                    <p:animEffect filter="randombar(horizontal)" transition="in">
                                      <p:cBhvr>
                                        <p:cTn dur="500" id="47"/>
                                        <p:tgtEl>
                                          <p:spTgt spid="24"/>
                                        </p:tgtEl>
                                      </p:cBhvr>
                                    </p:animEffect>
                                  </p:childTnLst>
                                </p:cTn>
                              </p:par>
                              <p:par>
                                <p:cTn fill="hold" grpId="0" id="48" nodeType="withEffect" presetClass="entr" presetID="14" presetSubtype="10">
                                  <p:stCondLst>
                                    <p:cond delay="0"/>
                                  </p:stCondLst>
                                  <p:childTnLst>
                                    <p:set>
                                      <p:cBhvr>
                                        <p:cTn dur="1" fill="hold" id="49">
                                          <p:stCondLst>
                                            <p:cond delay="0"/>
                                          </p:stCondLst>
                                        </p:cTn>
                                        <p:tgtEl>
                                          <p:spTgt spid="27"/>
                                        </p:tgtEl>
                                        <p:attrNameLst>
                                          <p:attrName>style.visibility</p:attrName>
                                        </p:attrNameLst>
                                      </p:cBhvr>
                                      <p:to>
                                        <p:strVal val="visible"/>
                                      </p:to>
                                    </p:set>
                                    <p:animEffect filter="randombar(horizontal)" transition="in">
                                      <p:cBhvr>
                                        <p:cTn dur="500" id="50"/>
                                        <p:tgtEl>
                                          <p:spTgt spid="27"/>
                                        </p:tgtEl>
                                      </p:cBhvr>
                                    </p:animEffect>
                                  </p:childTnLst>
                                </p:cTn>
                              </p:par>
                              <p:par>
                                <p:cTn fill="hold" grpId="0" id="51" nodeType="withEffect" presetClass="entr" presetID="14" presetSubtype="10">
                                  <p:stCondLst>
                                    <p:cond delay="0"/>
                                  </p:stCondLst>
                                  <p:childTnLst>
                                    <p:set>
                                      <p:cBhvr>
                                        <p:cTn dur="1" fill="hold" id="52">
                                          <p:stCondLst>
                                            <p:cond delay="0"/>
                                          </p:stCondLst>
                                        </p:cTn>
                                        <p:tgtEl>
                                          <p:spTgt spid="25"/>
                                        </p:tgtEl>
                                        <p:attrNameLst>
                                          <p:attrName>style.visibility</p:attrName>
                                        </p:attrNameLst>
                                      </p:cBhvr>
                                      <p:to>
                                        <p:strVal val="visible"/>
                                      </p:to>
                                    </p:set>
                                    <p:animEffect filter="randombar(horizontal)" transition="in">
                                      <p:cBhvr>
                                        <p:cTn dur="500" id="53"/>
                                        <p:tgtEl>
                                          <p:spTgt spid="25"/>
                                        </p:tgtEl>
                                      </p:cBhvr>
                                    </p:animEffect>
                                  </p:childTnLst>
                                </p:cTn>
                              </p:par>
                              <p:par>
                                <p:cTn fill="hold" grpId="0" id="54" nodeType="withEffect" presetClass="entr" presetID="14" presetSubtype="10">
                                  <p:stCondLst>
                                    <p:cond delay="0"/>
                                  </p:stCondLst>
                                  <p:childTnLst>
                                    <p:set>
                                      <p:cBhvr>
                                        <p:cTn dur="1" fill="hold" id="55">
                                          <p:stCondLst>
                                            <p:cond delay="0"/>
                                          </p:stCondLst>
                                        </p:cTn>
                                        <p:tgtEl>
                                          <p:spTgt spid="28"/>
                                        </p:tgtEl>
                                        <p:attrNameLst>
                                          <p:attrName>style.visibility</p:attrName>
                                        </p:attrNameLst>
                                      </p:cBhvr>
                                      <p:to>
                                        <p:strVal val="visible"/>
                                      </p:to>
                                    </p:set>
                                    <p:animEffect filter="randombar(horizontal)" transition="in">
                                      <p:cBhvr>
                                        <p:cTn dur="500" id="56"/>
                                        <p:tgtEl>
                                          <p:spTgt spid="28"/>
                                        </p:tgtEl>
                                      </p:cBhvr>
                                    </p:animEffect>
                                  </p:childTnLst>
                                </p:cTn>
                              </p:par>
                              <p:par>
                                <p:cTn fill="hold" grpId="0" id="57" nodeType="withEffect" presetClass="entr" presetID="14" presetSubtype="10">
                                  <p:stCondLst>
                                    <p:cond delay="0"/>
                                  </p:stCondLst>
                                  <p:childTnLst>
                                    <p:set>
                                      <p:cBhvr>
                                        <p:cTn dur="1" fill="hold" id="58">
                                          <p:stCondLst>
                                            <p:cond delay="0"/>
                                          </p:stCondLst>
                                        </p:cTn>
                                        <p:tgtEl>
                                          <p:spTgt spid="26"/>
                                        </p:tgtEl>
                                        <p:attrNameLst>
                                          <p:attrName>style.visibility</p:attrName>
                                        </p:attrNameLst>
                                      </p:cBhvr>
                                      <p:to>
                                        <p:strVal val="visible"/>
                                      </p:to>
                                    </p:set>
                                    <p:animEffect filter="randombar(horizontal)" transition="in">
                                      <p:cBhvr>
                                        <p:cTn dur="500" id="59"/>
                                        <p:tgtEl>
                                          <p:spTgt spid="26"/>
                                        </p:tgtEl>
                                      </p:cBhvr>
                                    </p:animEffect>
                                  </p:childTnLst>
                                </p:cTn>
                              </p:par>
                              <p:par>
                                <p:cTn fill="hold" grpId="0" id="60" nodeType="withEffect" presetClass="entr" presetID="14" presetSubtype="10">
                                  <p:stCondLst>
                                    <p:cond delay="0"/>
                                  </p:stCondLst>
                                  <p:childTnLst>
                                    <p:set>
                                      <p:cBhvr>
                                        <p:cTn dur="1" fill="hold" id="61">
                                          <p:stCondLst>
                                            <p:cond delay="0"/>
                                          </p:stCondLst>
                                        </p:cTn>
                                        <p:tgtEl>
                                          <p:spTgt spid="29"/>
                                        </p:tgtEl>
                                        <p:attrNameLst>
                                          <p:attrName>style.visibility</p:attrName>
                                        </p:attrNameLst>
                                      </p:cBhvr>
                                      <p:to>
                                        <p:strVal val="visible"/>
                                      </p:to>
                                    </p:set>
                                    <p:animEffect filter="randombar(horizontal)" transition="in">
                                      <p:cBhvr>
                                        <p:cTn dur="500" id="6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cxnSp>
        <p:nvCxnSpPr>
          <p:cNvPr id="4" name="Straight Connector 4"/>
          <p:cNvCxnSpPr/>
          <p:nvPr/>
        </p:nvCxnSpPr>
        <p:spPr>
          <a:xfrm flipH="1">
            <a:off x="1629249" y="2214721"/>
            <a:ext cx="0" cy="365277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Line 18"/>
          <p:cNvSpPr>
            <a:spLocks noChangeShapeType="1"/>
          </p:cNvSpPr>
          <p:nvPr/>
        </p:nvSpPr>
        <p:spPr bwMode="auto">
          <a:xfrm>
            <a:off x="1686399" y="2793903"/>
            <a:ext cx="5943600" cy="0"/>
          </a:xfrm>
          <a:prstGeom prst="line">
            <a:avLst/>
          </a:prstGeom>
          <a:noFill/>
          <a:ln cap="rnd" w="19050">
            <a:solidFill>
              <a:srgbClr val="969696"/>
            </a:solidFill>
            <a:prstDash val="sysDot"/>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lang="en-US"/>
          </a:p>
        </p:txBody>
      </p:sp>
      <p:sp>
        <p:nvSpPr>
          <p:cNvPr id="6" name="Line 19"/>
          <p:cNvSpPr>
            <a:spLocks noChangeShapeType="1"/>
          </p:cNvSpPr>
          <p:nvPr/>
        </p:nvSpPr>
        <p:spPr bwMode="auto">
          <a:xfrm>
            <a:off x="1686399" y="4038503"/>
            <a:ext cx="5943600" cy="0"/>
          </a:xfrm>
          <a:prstGeom prst="line">
            <a:avLst/>
          </a:prstGeom>
          <a:noFill/>
          <a:ln cap="rnd" w="19050">
            <a:solidFill>
              <a:srgbClr val="969696"/>
            </a:solidFill>
            <a:prstDash val="sysDot"/>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lang="en-US"/>
          </a:p>
        </p:txBody>
      </p:sp>
      <p:sp>
        <p:nvSpPr>
          <p:cNvPr id="7" name="Line 20"/>
          <p:cNvSpPr>
            <a:spLocks noChangeShapeType="1"/>
          </p:cNvSpPr>
          <p:nvPr/>
        </p:nvSpPr>
        <p:spPr bwMode="auto">
          <a:xfrm flipV="1">
            <a:off x="1686399" y="5156103"/>
            <a:ext cx="5943600" cy="3175"/>
          </a:xfrm>
          <a:prstGeom prst="line">
            <a:avLst/>
          </a:prstGeom>
          <a:noFill/>
          <a:ln cap="rnd" w="19050">
            <a:solidFill>
              <a:srgbClr val="969696"/>
            </a:solidFill>
            <a:prstDash val="sysDot"/>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lang="en-US"/>
          </a:p>
        </p:txBody>
      </p:sp>
      <p:sp>
        <p:nvSpPr>
          <p:cNvPr id="8" name="Rectangle 12"/>
          <p:cNvSpPr/>
          <p:nvPr/>
        </p:nvSpPr>
        <p:spPr>
          <a:xfrm>
            <a:off x="2495601" y="3121465"/>
            <a:ext cx="5134398" cy="94488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Class aptent taciti sociosqu ad litora torquent per</a:t>
            </a:r>
          </a:p>
        </p:txBody>
      </p:sp>
      <p:sp>
        <p:nvSpPr>
          <p:cNvPr id="9" name="Rectangle 13"/>
          <p:cNvSpPr/>
          <p:nvPr/>
        </p:nvSpPr>
        <p:spPr>
          <a:xfrm>
            <a:off x="2467837" y="1842312"/>
            <a:ext cx="5162162" cy="7315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Class aptent taciti</a:t>
            </a:r>
          </a:p>
        </p:txBody>
      </p:sp>
      <p:sp>
        <p:nvSpPr>
          <p:cNvPr id="10" name="Rectangle 14"/>
          <p:cNvSpPr/>
          <p:nvPr/>
        </p:nvSpPr>
        <p:spPr>
          <a:xfrm>
            <a:off x="2495600" y="4274846"/>
            <a:ext cx="5134400" cy="51816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a:t>
            </a:r>
          </a:p>
        </p:txBody>
      </p:sp>
      <p:sp>
        <p:nvSpPr>
          <p:cNvPr id="11" name="TextBox 15"/>
          <p:cNvSpPr txBox="1"/>
          <p:nvPr/>
        </p:nvSpPr>
        <p:spPr>
          <a:xfrm>
            <a:off x="2495600" y="5391111"/>
            <a:ext cx="5134400" cy="731520"/>
          </a:xfrm>
          <a:prstGeom prst="rect">
            <a:avLst/>
          </a:prstGeom>
          <a:noFill/>
        </p:spPr>
        <p:txBody>
          <a:bodyPr rtlCol="0" wrap="square">
            <a:spAutoFit/>
          </a:bodyPr>
          <a:lstStyle/>
          <a:p>
            <a:pPr indent="-285750" marL="285750">
              <a:buClr>
                <a:schemeClr val="accent4"/>
              </a:buClr>
              <a:buSzPct val="120000"/>
              <a:buFont charset="0" panose="02070309020205020404" pitchFamily="49" typeface="Courier New"/>
              <a:buChar char="o"/>
            </a:pPr>
            <a:r>
              <a:rPr lang="en-US" sz="1400">
                <a:solidFill>
                  <a:schemeClr val="tx1">
                    <a:lumMod val="75000"/>
                    <a:lumOff val="25000"/>
                  </a:schemeClr>
                </a:solidFill>
              </a:rPr>
              <a:t>Lorem ipsum dolor sit amet, consectetur adipiscing elit. Quisque ultrices venenatis ultrices. </a:t>
            </a:r>
          </a:p>
          <a:p>
            <a:pPr indent="-285750" marL="285750">
              <a:buClr>
                <a:schemeClr val="accent4"/>
              </a:buClr>
              <a:buSzPct val="120000"/>
              <a:buFont charset="0" panose="02070309020205020404" pitchFamily="49" typeface="Courier New"/>
              <a:buChar char="o"/>
            </a:pPr>
            <a:r>
              <a:rPr lang="en-US" sz="1400">
                <a:solidFill>
                  <a:schemeClr val="tx1">
                    <a:lumMod val="75000"/>
                    <a:lumOff val="25000"/>
                  </a:schemeClr>
                </a:solidFill>
              </a:rPr>
              <a:t>Duis et lectus sapien. Etiam tempor sodales gravida. </a:t>
            </a:r>
          </a:p>
        </p:txBody>
      </p:sp>
      <p:sp>
        <p:nvSpPr>
          <p:cNvPr id="12" name="TextBox 16"/>
          <p:cNvSpPr txBox="1"/>
          <p:nvPr/>
        </p:nvSpPr>
        <p:spPr>
          <a:xfrm>
            <a:off x="7378502" y="1854357"/>
            <a:ext cx="1803042" cy="914400"/>
          </a:xfrm>
          <a:prstGeom prst="rect">
            <a:avLst/>
          </a:prstGeom>
          <a:noFill/>
        </p:spPr>
        <p:txBody>
          <a:bodyPr rtlCol="0" wrap="square">
            <a:spAutoFit/>
          </a:bodyPr>
          <a:lstStyle/>
          <a:p>
            <a:r>
              <a:rPr lang="vi-VN" smtClean="0" sz="5400">
                <a:solidFill>
                  <a:schemeClr val="accent1"/>
                </a:solidFill>
                <a:latin typeface="+mj-lt"/>
              </a:rPr>
              <a:t>86%</a:t>
            </a:r>
          </a:p>
        </p:txBody>
      </p:sp>
      <p:sp>
        <p:nvSpPr>
          <p:cNvPr id="13" name="TextBox 17"/>
          <p:cNvSpPr txBox="1"/>
          <p:nvPr/>
        </p:nvSpPr>
        <p:spPr>
          <a:xfrm>
            <a:off x="7406266" y="3215571"/>
            <a:ext cx="1803042" cy="914400"/>
          </a:xfrm>
          <a:prstGeom prst="rect">
            <a:avLst/>
          </a:prstGeom>
          <a:noFill/>
        </p:spPr>
        <p:txBody>
          <a:bodyPr rtlCol="0" wrap="square">
            <a:spAutoFit/>
          </a:bodyPr>
          <a:lstStyle/>
          <a:p>
            <a:r>
              <a:rPr lang="vi-VN" smtClean="0" sz="5400">
                <a:solidFill>
                  <a:schemeClr val="accent2"/>
                </a:solidFill>
                <a:latin typeface="+mj-lt"/>
              </a:rPr>
              <a:t>86%</a:t>
            </a:r>
          </a:p>
        </p:txBody>
      </p:sp>
      <p:sp>
        <p:nvSpPr>
          <p:cNvPr id="14" name="TextBox 18"/>
          <p:cNvSpPr txBox="1"/>
          <p:nvPr/>
        </p:nvSpPr>
        <p:spPr>
          <a:xfrm>
            <a:off x="7406266" y="4286619"/>
            <a:ext cx="1803042" cy="914400"/>
          </a:xfrm>
          <a:prstGeom prst="rect">
            <a:avLst/>
          </a:prstGeom>
          <a:noFill/>
        </p:spPr>
        <p:txBody>
          <a:bodyPr rtlCol="0" wrap="square">
            <a:spAutoFit/>
          </a:bodyPr>
          <a:lstStyle/>
          <a:p>
            <a:r>
              <a:rPr lang="vi-VN" smtClean="0" sz="5400">
                <a:solidFill>
                  <a:schemeClr val="accent3"/>
                </a:solidFill>
                <a:latin typeface="+mj-lt"/>
              </a:rPr>
              <a:t>86%</a:t>
            </a:r>
          </a:p>
        </p:txBody>
      </p:sp>
      <p:sp>
        <p:nvSpPr>
          <p:cNvPr id="15" name="TextBox 19"/>
          <p:cNvSpPr txBox="1"/>
          <p:nvPr/>
        </p:nvSpPr>
        <p:spPr>
          <a:xfrm>
            <a:off x="7406266" y="5398658"/>
            <a:ext cx="1803042" cy="914400"/>
          </a:xfrm>
          <a:prstGeom prst="rect">
            <a:avLst/>
          </a:prstGeom>
          <a:noFill/>
        </p:spPr>
        <p:txBody>
          <a:bodyPr rtlCol="0" wrap="square">
            <a:spAutoFit/>
          </a:bodyPr>
          <a:lstStyle/>
          <a:p>
            <a:r>
              <a:rPr lang="vi-VN" sz="5400">
                <a:solidFill>
                  <a:schemeClr val="accent4"/>
                </a:solidFill>
                <a:latin typeface="+mj-lt"/>
              </a:rPr>
              <a:t>86%</a:t>
            </a:r>
          </a:p>
        </p:txBody>
      </p:sp>
      <p:sp>
        <p:nvSpPr>
          <p:cNvPr id="16" name="Rectangle 20"/>
          <p:cNvSpPr/>
          <p:nvPr/>
        </p:nvSpPr>
        <p:spPr>
          <a:xfrm>
            <a:off x="8651004" y="1993335"/>
            <a:ext cx="2623722" cy="731520"/>
          </a:xfrm>
          <a:prstGeom prst="rect">
            <a:avLst/>
          </a:prstGeom>
        </p:spPr>
        <p:txBody>
          <a:bodyPr wrap="square">
            <a:spAutoFit/>
          </a:bodyPr>
          <a:lstStyle/>
          <a:p>
            <a:pPr indent="-285750" marL="285750">
              <a:buFont charset="0" panose="02070309020205020404" pitchFamily="49" typeface="Courier New"/>
              <a:buChar char="o"/>
            </a:pPr>
            <a:r>
              <a:rPr lang="en-US" sz="1400">
                <a:solidFill>
                  <a:schemeClr val="tx1">
                    <a:lumMod val="75000"/>
                    <a:lumOff val="25000"/>
                  </a:schemeClr>
                </a:solidFill>
              </a:rPr>
              <a:t>Lorem ipsum dolor sit amet</a:t>
            </a:r>
          </a:p>
          <a:p>
            <a:pPr indent="-285750" marL="285750">
              <a:buFont charset="0" panose="02070309020205020404" pitchFamily="49" typeface="Courier New"/>
              <a:buChar char="o"/>
            </a:pPr>
            <a:r>
              <a:rPr lang="en-US" sz="1400">
                <a:solidFill>
                  <a:schemeClr val="tx1">
                    <a:lumMod val="75000"/>
                    <a:lumOff val="25000"/>
                  </a:schemeClr>
                </a:solidFill>
              </a:rPr>
              <a:t> consectetur adipiscing elit</a:t>
            </a:r>
          </a:p>
          <a:p>
            <a:pPr indent="-285750" marL="285750">
              <a:buFont charset="0" panose="02070309020205020404" pitchFamily="49" typeface="Courier New"/>
              <a:buChar char="o"/>
            </a:pPr>
            <a:r>
              <a:rPr lang="en-US" sz="1400">
                <a:solidFill>
                  <a:schemeClr val="tx1">
                    <a:lumMod val="75000"/>
                    <a:lumOff val="25000"/>
                  </a:schemeClr>
                </a:solidFill>
              </a:rPr>
              <a:t>Quisque ultrices venenatis</a:t>
            </a:r>
          </a:p>
        </p:txBody>
      </p:sp>
      <p:sp>
        <p:nvSpPr>
          <p:cNvPr id="17" name="Rectangle 21"/>
          <p:cNvSpPr/>
          <p:nvPr/>
        </p:nvSpPr>
        <p:spPr>
          <a:xfrm>
            <a:off x="8651004" y="3299839"/>
            <a:ext cx="2623722" cy="731520"/>
          </a:xfrm>
          <a:prstGeom prst="rect">
            <a:avLst/>
          </a:prstGeom>
        </p:spPr>
        <p:txBody>
          <a:bodyPr wrap="square">
            <a:spAutoFit/>
          </a:bodyPr>
          <a:lstStyle/>
          <a:p>
            <a:pPr indent="-285750" marL="285750">
              <a:buFont charset="0" panose="02070309020205020404" pitchFamily="49" typeface="Courier New"/>
              <a:buChar char="o"/>
            </a:pPr>
            <a:r>
              <a:rPr lang="en-US" sz="1400">
                <a:solidFill>
                  <a:schemeClr val="tx1">
                    <a:lumMod val="75000"/>
                    <a:lumOff val="25000"/>
                  </a:schemeClr>
                </a:solidFill>
              </a:rPr>
              <a:t>Lorem ipsum dolor sit amet</a:t>
            </a:r>
          </a:p>
          <a:p>
            <a:pPr indent="-285750" marL="285750">
              <a:buFont charset="0" panose="02070309020205020404" pitchFamily="49" typeface="Courier New"/>
              <a:buChar char="o"/>
            </a:pPr>
            <a:r>
              <a:rPr lang="en-US" sz="1400">
                <a:solidFill>
                  <a:schemeClr val="tx1">
                    <a:lumMod val="75000"/>
                    <a:lumOff val="25000"/>
                  </a:schemeClr>
                </a:solidFill>
              </a:rPr>
              <a:t> consectetur adipiscing elit</a:t>
            </a:r>
          </a:p>
          <a:p>
            <a:pPr indent="-285750" marL="285750">
              <a:buFont charset="0" panose="02070309020205020404" pitchFamily="49" typeface="Courier New"/>
              <a:buChar char="o"/>
            </a:pPr>
            <a:r>
              <a:rPr lang="en-US" sz="1400">
                <a:solidFill>
                  <a:schemeClr val="tx1">
                    <a:lumMod val="75000"/>
                    <a:lumOff val="25000"/>
                  </a:schemeClr>
                </a:solidFill>
              </a:rPr>
              <a:t>Quisque ultrices venenatis</a:t>
            </a:r>
          </a:p>
        </p:txBody>
      </p:sp>
      <p:sp>
        <p:nvSpPr>
          <p:cNvPr id="18" name="Rectangle 22"/>
          <p:cNvSpPr/>
          <p:nvPr/>
        </p:nvSpPr>
        <p:spPr>
          <a:xfrm>
            <a:off x="8651004" y="4449646"/>
            <a:ext cx="2623722" cy="731520"/>
          </a:xfrm>
          <a:prstGeom prst="rect">
            <a:avLst/>
          </a:prstGeom>
        </p:spPr>
        <p:txBody>
          <a:bodyPr wrap="square">
            <a:spAutoFit/>
          </a:bodyPr>
          <a:lstStyle/>
          <a:p>
            <a:pPr indent="-285750" marL="285750">
              <a:buFont charset="0" panose="02070309020205020404" pitchFamily="49" typeface="Courier New"/>
              <a:buChar char="o"/>
            </a:pPr>
            <a:r>
              <a:rPr lang="en-US" sz="1400">
                <a:solidFill>
                  <a:schemeClr val="tx1">
                    <a:lumMod val="75000"/>
                    <a:lumOff val="25000"/>
                  </a:schemeClr>
                </a:solidFill>
              </a:rPr>
              <a:t>Lorem ipsum dolor sit amet</a:t>
            </a:r>
          </a:p>
          <a:p>
            <a:pPr indent="-285750" marL="285750">
              <a:buFont charset="0" panose="02070309020205020404" pitchFamily="49" typeface="Courier New"/>
              <a:buChar char="o"/>
            </a:pPr>
            <a:r>
              <a:rPr lang="en-US" sz="1400">
                <a:solidFill>
                  <a:schemeClr val="tx1">
                    <a:lumMod val="75000"/>
                    <a:lumOff val="25000"/>
                  </a:schemeClr>
                </a:solidFill>
              </a:rPr>
              <a:t> consectetur adipiscing elit</a:t>
            </a:r>
          </a:p>
          <a:p>
            <a:pPr indent="-285750" marL="285750">
              <a:buFont charset="0" panose="02070309020205020404" pitchFamily="49" typeface="Courier New"/>
              <a:buChar char="o"/>
            </a:pPr>
            <a:r>
              <a:rPr lang="en-US" sz="1400">
                <a:solidFill>
                  <a:schemeClr val="tx1">
                    <a:lumMod val="75000"/>
                    <a:lumOff val="25000"/>
                  </a:schemeClr>
                </a:solidFill>
              </a:rPr>
              <a:t>Quisque ultrices venenatis</a:t>
            </a:r>
          </a:p>
        </p:txBody>
      </p:sp>
      <p:sp>
        <p:nvSpPr>
          <p:cNvPr id="19" name="Rectangle 23"/>
          <p:cNvSpPr/>
          <p:nvPr/>
        </p:nvSpPr>
        <p:spPr>
          <a:xfrm>
            <a:off x="8651004" y="5490991"/>
            <a:ext cx="2623722" cy="731520"/>
          </a:xfrm>
          <a:prstGeom prst="rect">
            <a:avLst/>
          </a:prstGeom>
        </p:spPr>
        <p:txBody>
          <a:bodyPr wrap="square">
            <a:spAutoFit/>
          </a:bodyPr>
          <a:lstStyle/>
          <a:p>
            <a:pPr indent="-285750" marL="285750">
              <a:buFont charset="0" panose="02070309020205020404" pitchFamily="49" typeface="Courier New"/>
              <a:buChar char="o"/>
            </a:pPr>
            <a:r>
              <a:rPr lang="en-US" sz="1400">
                <a:solidFill>
                  <a:schemeClr val="tx1">
                    <a:lumMod val="75000"/>
                    <a:lumOff val="25000"/>
                  </a:schemeClr>
                </a:solidFill>
              </a:rPr>
              <a:t>Lorem ipsum dolor sit amet</a:t>
            </a:r>
          </a:p>
          <a:p>
            <a:pPr indent="-285750" marL="285750">
              <a:buFont charset="0" panose="02070309020205020404" pitchFamily="49" typeface="Courier New"/>
              <a:buChar char="o"/>
            </a:pPr>
            <a:r>
              <a:rPr lang="en-US" sz="1400">
                <a:solidFill>
                  <a:schemeClr val="tx1">
                    <a:lumMod val="75000"/>
                    <a:lumOff val="25000"/>
                  </a:schemeClr>
                </a:solidFill>
              </a:rPr>
              <a:t> consectetur adipiscing elit</a:t>
            </a:r>
          </a:p>
          <a:p>
            <a:pPr indent="-285750" marL="285750">
              <a:buFont charset="0" panose="02070309020205020404" pitchFamily="49" typeface="Courier New"/>
              <a:buChar char="o"/>
            </a:pPr>
            <a:r>
              <a:rPr lang="en-US" sz="1400">
                <a:solidFill>
                  <a:schemeClr val="tx1">
                    <a:lumMod val="75000"/>
                    <a:lumOff val="25000"/>
                  </a:schemeClr>
                </a:solidFill>
              </a:rPr>
              <a:t>Quisque ultrices venenatis</a:t>
            </a:r>
          </a:p>
        </p:txBody>
      </p:sp>
      <p:grpSp>
        <p:nvGrpSpPr>
          <p:cNvPr id="20" name="Group 24"/>
          <p:cNvGrpSpPr/>
          <p:nvPr/>
        </p:nvGrpSpPr>
        <p:grpSpPr>
          <a:xfrm>
            <a:off x="1002882" y="1841584"/>
            <a:ext cx="1367033" cy="655876"/>
            <a:chOff x="2187746" y="2123279"/>
            <a:chExt cx="1927113" cy="1931011"/>
          </a:xfrm>
        </p:grpSpPr>
        <p:sp>
          <p:nvSpPr>
            <p:cNvPr id="2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2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23" name="椭圆 80"/>
            <p:cNvSpPr/>
            <p:nvPr/>
          </p:nvSpPr>
          <p:spPr bwMode="auto">
            <a:xfrm>
              <a:off x="2454986" y="2391057"/>
              <a:ext cx="1392631" cy="1395453"/>
            </a:xfrm>
            <a:prstGeom prst="roundRect">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vi-V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rPr>
                <a:t>2013</a:t>
              </a:r>
            </a:p>
          </p:txBody>
        </p:sp>
      </p:grpSp>
      <p:grpSp>
        <p:nvGrpSpPr>
          <p:cNvPr id="24" name="Group 28"/>
          <p:cNvGrpSpPr/>
          <p:nvPr/>
        </p:nvGrpSpPr>
        <p:grpSpPr>
          <a:xfrm>
            <a:off x="1002882" y="3223067"/>
            <a:ext cx="1357183" cy="655876"/>
            <a:chOff x="2187746" y="2123279"/>
            <a:chExt cx="1927113" cy="1931011"/>
          </a:xfrm>
        </p:grpSpPr>
        <p:sp>
          <p:nvSpPr>
            <p:cNvPr id="2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2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27" name="椭圆 80"/>
            <p:cNvSpPr/>
            <p:nvPr/>
          </p:nvSpPr>
          <p:spPr bwMode="auto">
            <a:xfrm>
              <a:off x="2454986" y="2391057"/>
              <a:ext cx="1392631" cy="1395453"/>
            </a:xfrm>
            <a:prstGeom prst="roundRect">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vi-V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rPr>
                <a:t>2014</a:t>
              </a:r>
            </a:p>
          </p:txBody>
        </p:sp>
      </p:grpSp>
      <p:grpSp>
        <p:nvGrpSpPr>
          <p:cNvPr id="28" name="Group 32"/>
          <p:cNvGrpSpPr/>
          <p:nvPr/>
        </p:nvGrpSpPr>
        <p:grpSpPr>
          <a:xfrm>
            <a:off x="1002882" y="4199361"/>
            <a:ext cx="1347404" cy="655876"/>
            <a:chOff x="2187746" y="2123279"/>
            <a:chExt cx="1927113" cy="1931011"/>
          </a:xfrm>
        </p:grpSpPr>
        <p:sp>
          <p:nvSpPr>
            <p:cNvPr id="2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31" name="椭圆 80"/>
            <p:cNvSpPr/>
            <p:nvPr/>
          </p:nvSpPr>
          <p:spPr bwMode="auto">
            <a:xfrm>
              <a:off x="2454986" y="2391057"/>
              <a:ext cx="1392631" cy="1395453"/>
            </a:xfrm>
            <a:prstGeom prst="roundRect">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vi-V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rPr>
                <a:t>2015</a:t>
              </a:r>
            </a:p>
          </p:txBody>
        </p:sp>
      </p:grpSp>
      <p:grpSp>
        <p:nvGrpSpPr>
          <p:cNvPr id="32" name="Group 36"/>
          <p:cNvGrpSpPr/>
          <p:nvPr/>
        </p:nvGrpSpPr>
        <p:grpSpPr>
          <a:xfrm>
            <a:off x="1002882" y="5403714"/>
            <a:ext cx="1347404" cy="655876"/>
            <a:chOff x="2187746" y="2123279"/>
            <a:chExt cx="1927113" cy="1931011"/>
          </a:xfrm>
        </p:grpSpPr>
        <p:sp>
          <p:nvSpPr>
            <p:cNvPr id="3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37" name="椭圆 80"/>
            <p:cNvSpPr/>
            <p:nvPr/>
          </p:nvSpPr>
          <p:spPr bwMode="auto">
            <a:xfrm>
              <a:off x="2454986" y="2391057"/>
              <a:ext cx="1392631" cy="1395453"/>
            </a:xfrm>
            <a:prstGeom prst="roundRect">
              <a:avLst/>
            </a:prstGeom>
            <a:solidFill>
              <a:schemeClr val="accent4"/>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vi-V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rPr>
                <a:t>2016</a:t>
              </a:r>
            </a:p>
          </p:txBody>
        </p:sp>
      </p:grpSp>
    </p:spTree>
    <p:extLst>
      <p:ext uri="{BB962C8B-B14F-4D97-AF65-F5344CB8AC3E}">
        <p14:creationId val="17879321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anim calcmode="lin" valueType="num">
                                      <p:cBhvr>
                                        <p:cTn dur="500" fill="hold" id="8"/>
                                        <p:tgtEl>
                                          <p:spTgt spid="20"/>
                                        </p:tgtEl>
                                        <p:attrNameLst>
                                          <p:attrName>ppt_x</p:attrName>
                                        </p:attrNameLst>
                                      </p:cBhvr>
                                      <p:tavLst>
                                        <p:tav tm="0">
                                          <p:val>
                                            <p:strVal val="#ppt_x"/>
                                          </p:val>
                                        </p:tav>
                                        <p:tav tm="100000">
                                          <p:val>
                                            <p:strVal val="#ppt_x"/>
                                          </p:val>
                                        </p:tav>
                                      </p:tavLst>
                                    </p:anim>
                                    <p:anim calcmode="lin" valueType="num">
                                      <p:cBhvr>
                                        <p:cTn dur="500" fill="hold" id="9"/>
                                        <p:tgtEl>
                                          <p:spTgt spid="2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9"/>
                                        </p:tgtEl>
                                        <p:attrNameLst>
                                          <p:attrName>style.visibility</p:attrName>
                                        </p:attrNameLst>
                                      </p:cBhvr>
                                      <p:to>
                                        <p:strVal val="visible"/>
                                      </p:to>
                                    </p:set>
                                    <p:animEffect filter="wipe(left)" transition="in">
                                      <p:cBhvr>
                                        <p:cTn dur="500" id="13"/>
                                        <p:tgtEl>
                                          <p:spTgt spid="9"/>
                                        </p:tgtEl>
                                      </p:cBhvr>
                                    </p:animEffect>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350" id="17"/>
                                        <p:tgtEl>
                                          <p:spTgt spid="12"/>
                                        </p:tgtEl>
                                      </p:cBhvr>
                                    </p:animEffect>
                                    <p:anim calcmode="lin" valueType="num">
                                      <p:cBhvr>
                                        <p:cTn dur="350" fill="hold" id="18"/>
                                        <p:tgtEl>
                                          <p:spTgt spid="12"/>
                                        </p:tgtEl>
                                        <p:attrNameLst>
                                          <p:attrName>ppt_x</p:attrName>
                                        </p:attrNameLst>
                                      </p:cBhvr>
                                      <p:tavLst>
                                        <p:tav tm="0">
                                          <p:val>
                                            <p:strVal val="#ppt_x"/>
                                          </p:val>
                                        </p:tav>
                                        <p:tav tm="100000">
                                          <p:val>
                                            <p:strVal val="#ppt_x"/>
                                          </p:val>
                                        </p:tav>
                                      </p:tavLst>
                                    </p:anim>
                                    <p:anim calcmode="lin" valueType="num">
                                      <p:cBhvr>
                                        <p:cTn dur="35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350"/>
                            </p:stCondLst>
                            <p:childTnLst>
                              <p:par>
                                <p:cTn fill="hold" grpId="0" id="21" nodeType="afterEffect" presetClass="entr" presetID="22" presetSubtype="8">
                                  <p:stCondLst>
                                    <p:cond delay="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500" id="23"/>
                                        <p:tgtEl>
                                          <p:spTgt spid="16"/>
                                        </p:tgtEl>
                                      </p:cBhvr>
                                    </p:animEffect>
                                  </p:childTnLst>
                                </p:cTn>
                              </p:par>
                            </p:childTnLst>
                          </p:cTn>
                        </p:par>
                        <p:par>
                          <p:cTn fill="hold" id="24" nodeType="afterGroup">
                            <p:stCondLst>
                              <p:cond delay="1850"/>
                            </p:stCondLst>
                            <p:childTnLst>
                              <p:par>
                                <p:cTn fill="hold" id="25" nodeType="afterEffect" presetClass="entr" presetID="47" presetSubtype="0">
                                  <p:stCondLst>
                                    <p:cond delay="0"/>
                                  </p:stCondLst>
                                  <p:childTnLst>
                                    <p:set>
                                      <p:cBhvr>
                                        <p:cTn dur="1" fill="hold" id="26">
                                          <p:stCondLst>
                                            <p:cond delay="0"/>
                                          </p:stCondLst>
                                        </p:cTn>
                                        <p:tgtEl>
                                          <p:spTgt spid="24"/>
                                        </p:tgtEl>
                                        <p:attrNameLst>
                                          <p:attrName>style.visibility</p:attrName>
                                        </p:attrNameLst>
                                      </p:cBhvr>
                                      <p:to>
                                        <p:strVal val="visible"/>
                                      </p:to>
                                    </p:set>
                                    <p:animEffect filter="fade" transition="in">
                                      <p:cBhvr>
                                        <p:cTn dur="500" id="27"/>
                                        <p:tgtEl>
                                          <p:spTgt spid="24"/>
                                        </p:tgtEl>
                                      </p:cBhvr>
                                    </p:animEffect>
                                    <p:anim calcmode="lin" valueType="num">
                                      <p:cBhvr>
                                        <p:cTn dur="500" fill="hold" id="28"/>
                                        <p:tgtEl>
                                          <p:spTgt spid="24"/>
                                        </p:tgtEl>
                                        <p:attrNameLst>
                                          <p:attrName>ppt_x</p:attrName>
                                        </p:attrNameLst>
                                      </p:cBhvr>
                                      <p:tavLst>
                                        <p:tav tm="0">
                                          <p:val>
                                            <p:strVal val="#ppt_x"/>
                                          </p:val>
                                        </p:tav>
                                        <p:tav tm="100000">
                                          <p:val>
                                            <p:strVal val="#ppt_x"/>
                                          </p:val>
                                        </p:tav>
                                      </p:tavLst>
                                    </p:anim>
                                    <p:anim calcmode="lin" valueType="num">
                                      <p:cBhvr>
                                        <p:cTn dur="500" fill="hold" id="29"/>
                                        <p:tgtEl>
                                          <p:spTgt spid="24"/>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350"/>
                            </p:stCondLst>
                            <p:childTnLst>
                              <p:par>
                                <p:cTn fill="hold" grpId="0" id="31" nodeType="afterEffect" presetClass="entr" presetID="22" presetSubtype="8">
                                  <p:stCondLst>
                                    <p:cond delay="0"/>
                                  </p:stCondLst>
                                  <p:childTnLst>
                                    <p:set>
                                      <p:cBhvr>
                                        <p:cTn dur="1" fill="hold" id="32">
                                          <p:stCondLst>
                                            <p:cond delay="0"/>
                                          </p:stCondLst>
                                        </p:cTn>
                                        <p:tgtEl>
                                          <p:spTgt spid="8"/>
                                        </p:tgtEl>
                                        <p:attrNameLst>
                                          <p:attrName>style.visibility</p:attrName>
                                        </p:attrNameLst>
                                      </p:cBhvr>
                                      <p:to>
                                        <p:strVal val="visible"/>
                                      </p:to>
                                    </p:set>
                                    <p:animEffect filter="wipe(left)" transition="in">
                                      <p:cBhvr>
                                        <p:cTn dur="500" id="33"/>
                                        <p:tgtEl>
                                          <p:spTgt spid="8"/>
                                        </p:tgtEl>
                                      </p:cBhvr>
                                    </p:animEffect>
                                  </p:childTnLst>
                                </p:cTn>
                              </p:par>
                            </p:childTnLst>
                          </p:cTn>
                        </p:par>
                        <p:par>
                          <p:cTn fill="hold" id="34" nodeType="afterGroup">
                            <p:stCondLst>
                              <p:cond delay="2850"/>
                            </p:stCondLst>
                            <p:childTnLst>
                              <p:par>
                                <p:cTn fill="hold" grpId="0" id="35" nodeType="afterEffect" presetClass="entr" presetID="47"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350" id="37"/>
                                        <p:tgtEl>
                                          <p:spTgt spid="13"/>
                                        </p:tgtEl>
                                      </p:cBhvr>
                                    </p:animEffect>
                                    <p:anim calcmode="lin" valueType="num">
                                      <p:cBhvr>
                                        <p:cTn dur="350" fill="hold" id="38"/>
                                        <p:tgtEl>
                                          <p:spTgt spid="13"/>
                                        </p:tgtEl>
                                        <p:attrNameLst>
                                          <p:attrName>ppt_x</p:attrName>
                                        </p:attrNameLst>
                                      </p:cBhvr>
                                      <p:tavLst>
                                        <p:tav tm="0">
                                          <p:val>
                                            <p:strVal val="#ppt_x"/>
                                          </p:val>
                                        </p:tav>
                                        <p:tav tm="100000">
                                          <p:val>
                                            <p:strVal val="#ppt_x"/>
                                          </p:val>
                                        </p:tav>
                                      </p:tavLst>
                                    </p:anim>
                                    <p:anim calcmode="lin" valueType="num">
                                      <p:cBhvr>
                                        <p:cTn dur="350" fill="hold" id="39"/>
                                        <p:tgtEl>
                                          <p:spTgt spid="1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200"/>
                            </p:stCondLst>
                            <p:childTnLst>
                              <p:par>
                                <p:cTn fill="hold" grpId="0" id="41" nodeType="afterEffect" presetClass="entr" presetID="22" presetSubtype="8">
                                  <p:stCondLst>
                                    <p:cond delay="0"/>
                                  </p:stCondLst>
                                  <p:childTnLst>
                                    <p:set>
                                      <p:cBhvr>
                                        <p:cTn dur="1" fill="hold" id="42">
                                          <p:stCondLst>
                                            <p:cond delay="0"/>
                                          </p:stCondLst>
                                        </p:cTn>
                                        <p:tgtEl>
                                          <p:spTgt spid="17"/>
                                        </p:tgtEl>
                                        <p:attrNameLst>
                                          <p:attrName>style.visibility</p:attrName>
                                        </p:attrNameLst>
                                      </p:cBhvr>
                                      <p:to>
                                        <p:strVal val="visible"/>
                                      </p:to>
                                    </p:set>
                                    <p:animEffect filter="wipe(left)" transition="in">
                                      <p:cBhvr>
                                        <p:cTn dur="500" id="43"/>
                                        <p:tgtEl>
                                          <p:spTgt spid="17"/>
                                        </p:tgtEl>
                                      </p:cBhvr>
                                    </p:animEffect>
                                  </p:childTnLst>
                                </p:cTn>
                              </p:par>
                            </p:childTnLst>
                          </p:cTn>
                        </p:par>
                        <p:par>
                          <p:cTn fill="hold" id="44" nodeType="afterGroup">
                            <p:stCondLst>
                              <p:cond delay="3700"/>
                            </p:stCondLst>
                            <p:childTnLst>
                              <p:par>
                                <p:cTn fill="hold" id="45" nodeType="afterEffect" presetClass="entr" presetID="47" presetSubtype="0">
                                  <p:stCondLst>
                                    <p:cond delay="0"/>
                                  </p:stCondLst>
                                  <p:childTnLst>
                                    <p:set>
                                      <p:cBhvr>
                                        <p:cTn dur="1" fill="hold" id="46">
                                          <p:stCondLst>
                                            <p:cond delay="0"/>
                                          </p:stCondLst>
                                        </p:cTn>
                                        <p:tgtEl>
                                          <p:spTgt spid="28"/>
                                        </p:tgtEl>
                                        <p:attrNameLst>
                                          <p:attrName>style.visibility</p:attrName>
                                        </p:attrNameLst>
                                      </p:cBhvr>
                                      <p:to>
                                        <p:strVal val="visible"/>
                                      </p:to>
                                    </p:set>
                                    <p:animEffect filter="fade" transition="in">
                                      <p:cBhvr>
                                        <p:cTn dur="500" id="47"/>
                                        <p:tgtEl>
                                          <p:spTgt spid="28"/>
                                        </p:tgtEl>
                                      </p:cBhvr>
                                    </p:animEffect>
                                    <p:anim calcmode="lin" valueType="num">
                                      <p:cBhvr>
                                        <p:cTn dur="500" fill="hold" id="48"/>
                                        <p:tgtEl>
                                          <p:spTgt spid="28"/>
                                        </p:tgtEl>
                                        <p:attrNameLst>
                                          <p:attrName>ppt_x</p:attrName>
                                        </p:attrNameLst>
                                      </p:cBhvr>
                                      <p:tavLst>
                                        <p:tav tm="0">
                                          <p:val>
                                            <p:strVal val="#ppt_x"/>
                                          </p:val>
                                        </p:tav>
                                        <p:tav tm="100000">
                                          <p:val>
                                            <p:strVal val="#ppt_x"/>
                                          </p:val>
                                        </p:tav>
                                      </p:tavLst>
                                    </p:anim>
                                    <p:anim calcmode="lin" valueType="num">
                                      <p:cBhvr>
                                        <p:cTn dur="500" fill="hold" id="49"/>
                                        <p:tgtEl>
                                          <p:spTgt spid="28"/>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200"/>
                            </p:stCondLst>
                            <p:childTnLst>
                              <p:par>
                                <p:cTn fill="hold" id="51" nodeType="afterEffect" presetClass="entr" presetID="47" presetSubtype="0">
                                  <p:stCondLst>
                                    <p:cond delay="0"/>
                                  </p:stCondLst>
                                  <p:childTnLst>
                                    <p:set>
                                      <p:cBhvr>
                                        <p:cTn dur="1" fill="hold" id="52">
                                          <p:stCondLst>
                                            <p:cond delay="0"/>
                                          </p:stCondLst>
                                        </p:cTn>
                                        <p:tgtEl>
                                          <p:spTgt spid="32"/>
                                        </p:tgtEl>
                                        <p:attrNameLst>
                                          <p:attrName>style.visibility</p:attrName>
                                        </p:attrNameLst>
                                      </p:cBhvr>
                                      <p:to>
                                        <p:strVal val="visible"/>
                                      </p:to>
                                    </p:set>
                                    <p:animEffect filter="fade" transition="in">
                                      <p:cBhvr>
                                        <p:cTn dur="500" id="53"/>
                                        <p:tgtEl>
                                          <p:spTgt spid="32"/>
                                        </p:tgtEl>
                                      </p:cBhvr>
                                    </p:animEffect>
                                    <p:anim calcmode="lin" valueType="num">
                                      <p:cBhvr>
                                        <p:cTn dur="500" fill="hold" id="54"/>
                                        <p:tgtEl>
                                          <p:spTgt spid="32"/>
                                        </p:tgtEl>
                                        <p:attrNameLst>
                                          <p:attrName>ppt_x</p:attrName>
                                        </p:attrNameLst>
                                      </p:cBhvr>
                                      <p:tavLst>
                                        <p:tav tm="0">
                                          <p:val>
                                            <p:strVal val="#ppt_x"/>
                                          </p:val>
                                        </p:tav>
                                        <p:tav tm="100000">
                                          <p:val>
                                            <p:strVal val="#ppt_x"/>
                                          </p:val>
                                        </p:tav>
                                      </p:tavLst>
                                    </p:anim>
                                    <p:anim calcmode="lin" valueType="num">
                                      <p:cBhvr>
                                        <p:cTn dur="500" fill="hold" id="55"/>
                                        <p:tgtEl>
                                          <p:spTgt spid="32"/>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700"/>
                            </p:stCondLst>
                            <p:childTnLst>
                              <p:par>
                                <p:cTn fill="hold" grpId="0" id="57" nodeType="afterEffect" presetClass="entr" presetID="22" presetSubtype="8">
                                  <p:stCondLst>
                                    <p:cond delay="0"/>
                                  </p:stCondLst>
                                  <p:childTnLst>
                                    <p:set>
                                      <p:cBhvr>
                                        <p:cTn dur="1" fill="hold" id="58">
                                          <p:stCondLst>
                                            <p:cond delay="0"/>
                                          </p:stCondLst>
                                        </p:cTn>
                                        <p:tgtEl>
                                          <p:spTgt spid="10"/>
                                        </p:tgtEl>
                                        <p:attrNameLst>
                                          <p:attrName>style.visibility</p:attrName>
                                        </p:attrNameLst>
                                      </p:cBhvr>
                                      <p:to>
                                        <p:strVal val="visible"/>
                                      </p:to>
                                    </p:set>
                                    <p:animEffect filter="wipe(left)" transition="in">
                                      <p:cBhvr>
                                        <p:cTn dur="500" id="59"/>
                                        <p:tgtEl>
                                          <p:spTgt spid="10"/>
                                        </p:tgtEl>
                                      </p:cBhvr>
                                    </p:animEffect>
                                  </p:childTnLst>
                                </p:cTn>
                              </p:par>
                            </p:childTnLst>
                          </p:cTn>
                        </p:par>
                        <p:par>
                          <p:cTn fill="hold" id="60" nodeType="afterGroup">
                            <p:stCondLst>
                              <p:cond delay="5200"/>
                            </p:stCondLst>
                            <p:childTnLst>
                              <p:par>
                                <p:cTn fill="hold" grpId="0" id="61" nodeType="afterEffect" presetClass="entr" presetID="47" presetSubtype="0">
                                  <p:stCondLst>
                                    <p:cond delay="0"/>
                                  </p:stCondLst>
                                  <p:childTnLst>
                                    <p:set>
                                      <p:cBhvr>
                                        <p:cTn dur="1" fill="hold" id="62">
                                          <p:stCondLst>
                                            <p:cond delay="0"/>
                                          </p:stCondLst>
                                        </p:cTn>
                                        <p:tgtEl>
                                          <p:spTgt spid="14"/>
                                        </p:tgtEl>
                                        <p:attrNameLst>
                                          <p:attrName>style.visibility</p:attrName>
                                        </p:attrNameLst>
                                      </p:cBhvr>
                                      <p:to>
                                        <p:strVal val="visible"/>
                                      </p:to>
                                    </p:set>
                                    <p:animEffect filter="fade" transition="in">
                                      <p:cBhvr>
                                        <p:cTn dur="350" id="63"/>
                                        <p:tgtEl>
                                          <p:spTgt spid="14"/>
                                        </p:tgtEl>
                                      </p:cBhvr>
                                    </p:animEffect>
                                    <p:anim calcmode="lin" valueType="num">
                                      <p:cBhvr>
                                        <p:cTn dur="350" fill="hold" id="64"/>
                                        <p:tgtEl>
                                          <p:spTgt spid="14"/>
                                        </p:tgtEl>
                                        <p:attrNameLst>
                                          <p:attrName>ppt_x</p:attrName>
                                        </p:attrNameLst>
                                      </p:cBhvr>
                                      <p:tavLst>
                                        <p:tav tm="0">
                                          <p:val>
                                            <p:strVal val="#ppt_x"/>
                                          </p:val>
                                        </p:tav>
                                        <p:tav tm="100000">
                                          <p:val>
                                            <p:strVal val="#ppt_x"/>
                                          </p:val>
                                        </p:tav>
                                      </p:tavLst>
                                    </p:anim>
                                    <p:anim calcmode="lin" valueType="num">
                                      <p:cBhvr>
                                        <p:cTn dur="350" fill="hold" id="65"/>
                                        <p:tgtEl>
                                          <p:spTgt spid="14"/>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5550"/>
                            </p:stCondLst>
                            <p:childTnLst>
                              <p:par>
                                <p:cTn fill="hold" grpId="0" id="67" nodeType="afterEffect" presetClass="entr" presetID="22" presetSubtype="8">
                                  <p:stCondLst>
                                    <p:cond delay="0"/>
                                  </p:stCondLst>
                                  <p:childTnLst>
                                    <p:set>
                                      <p:cBhvr>
                                        <p:cTn dur="1" fill="hold" id="68">
                                          <p:stCondLst>
                                            <p:cond delay="0"/>
                                          </p:stCondLst>
                                        </p:cTn>
                                        <p:tgtEl>
                                          <p:spTgt spid="18"/>
                                        </p:tgtEl>
                                        <p:attrNameLst>
                                          <p:attrName>style.visibility</p:attrName>
                                        </p:attrNameLst>
                                      </p:cBhvr>
                                      <p:to>
                                        <p:strVal val="visible"/>
                                      </p:to>
                                    </p:set>
                                    <p:animEffect filter="wipe(left)" transition="in">
                                      <p:cBhvr>
                                        <p:cTn dur="500" id="69"/>
                                        <p:tgtEl>
                                          <p:spTgt spid="18"/>
                                        </p:tgtEl>
                                      </p:cBhvr>
                                    </p:animEffect>
                                  </p:childTnLst>
                                </p:cTn>
                              </p:par>
                            </p:childTnLst>
                          </p:cTn>
                        </p:par>
                        <p:par>
                          <p:cTn fill="hold" id="70" nodeType="afterGroup">
                            <p:stCondLst>
                              <p:cond delay="6050"/>
                            </p:stCondLst>
                            <p:childTnLst>
                              <p:par>
                                <p:cTn fill="hold" grpId="0" id="71" nodeType="afterEffect" presetClass="entr" presetID="22" presetSubtype="8">
                                  <p:stCondLst>
                                    <p:cond delay="0"/>
                                  </p:stCondLst>
                                  <p:childTnLst>
                                    <p:set>
                                      <p:cBhvr>
                                        <p:cTn dur="1" fill="hold" id="72">
                                          <p:stCondLst>
                                            <p:cond delay="0"/>
                                          </p:stCondLst>
                                        </p:cTn>
                                        <p:tgtEl>
                                          <p:spTgt spid="11"/>
                                        </p:tgtEl>
                                        <p:attrNameLst>
                                          <p:attrName>style.visibility</p:attrName>
                                        </p:attrNameLst>
                                      </p:cBhvr>
                                      <p:to>
                                        <p:strVal val="visible"/>
                                      </p:to>
                                    </p:set>
                                    <p:animEffect filter="wipe(left)" transition="in">
                                      <p:cBhvr>
                                        <p:cTn dur="500" id="73"/>
                                        <p:tgtEl>
                                          <p:spTgt spid="11"/>
                                        </p:tgtEl>
                                      </p:cBhvr>
                                    </p:animEffect>
                                  </p:childTnLst>
                                </p:cTn>
                              </p:par>
                            </p:childTnLst>
                          </p:cTn>
                        </p:par>
                        <p:par>
                          <p:cTn fill="hold" id="74" nodeType="afterGroup">
                            <p:stCondLst>
                              <p:cond delay="6550"/>
                            </p:stCondLst>
                            <p:childTnLst>
                              <p:par>
                                <p:cTn fill="hold" grpId="0" id="75" nodeType="afterEffect" presetClass="entr" presetID="47" presetSubtype="0">
                                  <p:stCondLst>
                                    <p:cond delay="0"/>
                                  </p:stCondLst>
                                  <p:childTnLst>
                                    <p:set>
                                      <p:cBhvr>
                                        <p:cTn dur="1" fill="hold" id="76">
                                          <p:stCondLst>
                                            <p:cond delay="0"/>
                                          </p:stCondLst>
                                        </p:cTn>
                                        <p:tgtEl>
                                          <p:spTgt spid="15"/>
                                        </p:tgtEl>
                                        <p:attrNameLst>
                                          <p:attrName>style.visibility</p:attrName>
                                        </p:attrNameLst>
                                      </p:cBhvr>
                                      <p:to>
                                        <p:strVal val="visible"/>
                                      </p:to>
                                    </p:set>
                                    <p:animEffect filter="fade" transition="in">
                                      <p:cBhvr>
                                        <p:cTn dur="350" id="77"/>
                                        <p:tgtEl>
                                          <p:spTgt spid="15"/>
                                        </p:tgtEl>
                                      </p:cBhvr>
                                    </p:animEffect>
                                    <p:anim calcmode="lin" valueType="num">
                                      <p:cBhvr>
                                        <p:cTn dur="350" fill="hold" id="78"/>
                                        <p:tgtEl>
                                          <p:spTgt spid="15"/>
                                        </p:tgtEl>
                                        <p:attrNameLst>
                                          <p:attrName>ppt_x</p:attrName>
                                        </p:attrNameLst>
                                      </p:cBhvr>
                                      <p:tavLst>
                                        <p:tav tm="0">
                                          <p:val>
                                            <p:strVal val="#ppt_x"/>
                                          </p:val>
                                        </p:tav>
                                        <p:tav tm="100000">
                                          <p:val>
                                            <p:strVal val="#ppt_x"/>
                                          </p:val>
                                        </p:tav>
                                      </p:tavLst>
                                    </p:anim>
                                    <p:anim calcmode="lin" valueType="num">
                                      <p:cBhvr>
                                        <p:cTn dur="350" fill="hold" id="79"/>
                                        <p:tgtEl>
                                          <p:spTgt spid="15"/>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6900"/>
                            </p:stCondLst>
                            <p:childTnLst>
                              <p:par>
                                <p:cTn fill="hold" grpId="0" id="81" nodeType="afterEffect" presetClass="entr" presetID="22" presetSubtype="8">
                                  <p:stCondLst>
                                    <p:cond delay="0"/>
                                  </p:stCondLst>
                                  <p:childTnLst>
                                    <p:set>
                                      <p:cBhvr>
                                        <p:cTn dur="1" fill="hold" id="82">
                                          <p:stCondLst>
                                            <p:cond delay="0"/>
                                          </p:stCondLst>
                                        </p:cTn>
                                        <p:tgtEl>
                                          <p:spTgt spid="19"/>
                                        </p:tgtEl>
                                        <p:attrNameLst>
                                          <p:attrName>style.visibility</p:attrName>
                                        </p:attrNameLst>
                                      </p:cBhvr>
                                      <p:to>
                                        <p:strVal val="visible"/>
                                      </p:to>
                                    </p:set>
                                    <p:animEffect filter="wipe(left)" transition="in">
                                      <p:cBhvr>
                                        <p:cTn dur="500" id="8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a:xfrm>
              <a:off x="3692576" y="1742634"/>
              <a:ext cx="2790379" cy="2796023"/>
              <a:chOff x="6379729" y="2488774"/>
              <a:chExt cx="2513016" cy="2513016"/>
            </a:xfrm>
          </p:grpSpPr>
          <p:sp>
            <p:nvSpPr>
              <p:cNvPr id="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9"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7" name="椭圆 80"/>
            <p:cNvSpPr/>
            <p:nvPr/>
          </p:nvSpPr>
          <p:spPr bwMode="auto">
            <a:xfrm>
              <a:off x="4101618" y="2137562"/>
              <a:ext cx="2016471" cy="2020558"/>
            </a:xfrm>
            <a:prstGeom prst="ellipse">
              <a:avLst/>
            </a:prstGeom>
            <a:blipFill>
              <a:blip r:embed="rId2"/>
              <a:stretch>
                <a:fillRect/>
              </a:stretch>
            </a:blip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r>
              <a:rPr b="1" lang="en-US" smtClean="0" sz="8000"/>
              <a:t>4</a:t>
            </a:r>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19" name="Picture 33"/>
            <p:cNvPicPr>
              <a:picLocks noChangeAspect="1"/>
            </p:cNvPicPr>
            <p:nvPr/>
          </p:nvPicPr>
          <p:blipFill>
            <a:blip r:embed="rId3">
              <a:extLst>
                <a:ext uri="{28A0092B-C50C-407E-A947-70E740481C1C}">
                  <a14:useLocalDpi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22" name="Picture 36"/>
            <p:cNvPicPr>
              <a:picLocks noChangeAspect="1"/>
            </p:cNvPicPr>
            <p:nvPr/>
          </p:nvPicPr>
          <p:blipFill>
            <a:blip r:embed="rId4">
              <a:extLst>
                <a:ext uri="{28A0092B-C50C-407E-A947-70E740481C1C}">
                  <a14:useLocalDpi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24" name="TextBox 12"/>
          <p:cNvSpPr txBox="1"/>
          <p:nvPr/>
        </p:nvSpPr>
        <p:spPr>
          <a:xfrm>
            <a:off x="7771266" y="2746109"/>
            <a:ext cx="4392905" cy="1432560"/>
          </a:xfrm>
          <a:prstGeom prst="rect">
            <a:avLst/>
          </a:prstGeom>
          <a:noFill/>
        </p:spPr>
        <p:txBody>
          <a:bodyPr rtlCol="0" wrap="none">
            <a:spAutoFit/>
          </a:bodyPr>
          <a:lstStyle/>
          <a:p>
            <a:r>
              <a:rPr b="1" lang="en-US" smtClean="0" sz="4400">
                <a:solidFill>
                  <a:srgbClr val="595859"/>
                </a:solidFill>
                <a:latin typeface="+mj-lt"/>
              </a:rPr>
              <a:t>MOMODA </a:t>
            </a:r>
          </a:p>
          <a:p>
            <a:r>
              <a:rPr b="1" lang="en-US" smtClean="0" sz="4400">
                <a:solidFill>
                  <a:srgbClr val="595859"/>
                </a:solidFill>
                <a:latin typeface="+mj-lt"/>
              </a:rPr>
              <a:t>POWERPOINT</a:t>
            </a:r>
          </a:p>
        </p:txBody>
      </p:sp>
      <p:sp>
        <p:nvSpPr>
          <p:cNvPr id="25" name="TextBox 13"/>
          <p:cNvSpPr txBox="1"/>
          <p:nvPr/>
        </p:nvSpPr>
        <p:spPr>
          <a:xfrm>
            <a:off x="7771266" y="4192658"/>
            <a:ext cx="4014333" cy="640080"/>
          </a:xfrm>
          <a:prstGeom prst="rect">
            <a:avLst/>
          </a:prstGeom>
          <a:noFill/>
        </p:spPr>
        <p:txBody>
          <a:bodyPr rtlCol="0" wrap="square">
            <a:spAutoFit/>
          </a:bodyPr>
          <a:lstStyle/>
          <a:p>
            <a:r>
              <a:rPr lang="en-US" sz="1200">
                <a:solidFill>
                  <a:srgbClr val="595859"/>
                </a:solidFill>
                <a:cs charset="0" panose="020b0604020202020204" pitchFamily="34" typeface="Arial"/>
              </a:rPr>
              <a:t>Lorem ipsum dolor sit amet, consectetur adipiscing elit. Fusce id urna blandit, eleifend nulla ac, fringilla purus. Nulla iaculis tempor felis ut cursus. </a:t>
            </a:r>
          </a:p>
        </p:txBody>
      </p:sp>
    </p:spTree>
    <p:extLst>
      <p:ext uri="{BB962C8B-B14F-4D97-AF65-F5344CB8AC3E}">
        <p14:creationId val="155408508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id="15" nodeType="withEffect" presetClass="entr" presetID="53" presetSubtype="0">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p:cTn dur="500" fill="hold" id="17"/>
                                        <p:tgtEl>
                                          <p:spTgt spid="20"/>
                                        </p:tgtEl>
                                        <p:attrNameLst>
                                          <p:attrName>ppt_w</p:attrName>
                                        </p:attrNameLst>
                                      </p:cBhvr>
                                      <p:tavLst>
                                        <p:tav tm="0">
                                          <p:val>
                                            <p:fltVal val="0"/>
                                          </p:val>
                                        </p:tav>
                                        <p:tav tm="100000">
                                          <p:val>
                                            <p:strVal val="#ppt_w"/>
                                          </p:val>
                                        </p:tav>
                                      </p:tavLst>
                                    </p:anim>
                                    <p:anim calcmode="lin" valueType="num">
                                      <p:cBhvr>
                                        <p:cTn dur="500" fill="hold" id="18"/>
                                        <p:tgtEl>
                                          <p:spTgt spid="20"/>
                                        </p:tgtEl>
                                        <p:attrNameLst>
                                          <p:attrName>ppt_h</p:attrName>
                                        </p:attrNameLst>
                                      </p:cBhvr>
                                      <p:tavLst>
                                        <p:tav tm="0">
                                          <p:val>
                                            <p:fltVal val="0"/>
                                          </p:val>
                                        </p:tav>
                                        <p:tav tm="100000">
                                          <p:val>
                                            <p:strVal val="#ppt_h"/>
                                          </p:val>
                                        </p:tav>
                                      </p:tavLst>
                                    </p:anim>
                                    <p:animEffect filter="fade" transition="in">
                                      <p:cBhvr>
                                        <p:cTn dur="500" id="19"/>
                                        <p:tgtEl>
                                          <p:spTgt spid="20"/>
                                        </p:tgtEl>
                                      </p:cBhvr>
                                    </p:animEffect>
                                  </p:childTnLst>
                                </p:cTn>
                              </p:par>
                            </p:childTnLst>
                          </p:cTn>
                        </p:par>
                        <p:par>
                          <p:cTn fill="hold" id="20" nodeType="afterGroup">
                            <p:stCondLst>
                              <p:cond delay="500"/>
                            </p:stCondLst>
                            <p:childTnLst>
                              <p:par>
                                <p:cTn fill="hold" grpId="0" id="21" nodeType="afterEffect" presetClass="entr" presetID="2" presetSubtype="4">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ppt_x"/>
                                          </p:val>
                                        </p:tav>
                                        <p:tav tm="100000">
                                          <p:val>
                                            <p:strVal val="#ppt_x"/>
                                          </p:val>
                                        </p:tav>
                                      </p:tavLst>
                                    </p:anim>
                                    <p:anim calcmode="lin" valueType="num">
                                      <p:cBhvr additive="base">
                                        <p:cTn dur="500" fill="hold" id="24"/>
                                        <p:tgtEl>
                                          <p:spTgt spid="13"/>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additive="base">
                                        <p:cTn dur="500" fill="hold" id="31"/>
                                        <p:tgtEl>
                                          <p:spTgt spid="4"/>
                                        </p:tgtEl>
                                        <p:attrNameLst>
                                          <p:attrName>ppt_x</p:attrName>
                                        </p:attrNameLst>
                                      </p:cBhvr>
                                      <p:tavLst>
                                        <p:tav tm="0">
                                          <p:val>
                                            <p:strVal val="#ppt_x"/>
                                          </p:val>
                                        </p:tav>
                                        <p:tav tm="100000">
                                          <p:val>
                                            <p:strVal val="#ppt_x"/>
                                          </p:val>
                                        </p:tav>
                                      </p:tavLst>
                                    </p:anim>
                                    <p:anim calcmode="lin" valueType="num">
                                      <p:cBhvr additive="base">
                                        <p:cTn dur="500" fill="hold" id="32"/>
                                        <p:tgtEl>
                                          <p:spTgt spid="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500" fill="hold" id="35"/>
                                        <p:tgtEl>
                                          <p:spTgt spid="10"/>
                                        </p:tgtEl>
                                        <p:attrNameLst>
                                          <p:attrName>ppt_x</p:attrName>
                                        </p:attrNameLst>
                                      </p:cBhvr>
                                      <p:tavLst>
                                        <p:tav tm="0">
                                          <p:val>
                                            <p:strVal val="#ppt_x"/>
                                          </p:val>
                                        </p:tav>
                                        <p:tav tm="100000">
                                          <p:val>
                                            <p:strVal val="#ppt_x"/>
                                          </p:val>
                                        </p:tav>
                                      </p:tavLst>
                                    </p:anim>
                                    <p:anim calcmode="lin" valueType="num">
                                      <p:cBhvr additive="base">
                                        <p:cTn dur="500" fill="hold" id="36"/>
                                        <p:tgtEl>
                                          <p:spTgt spid="10"/>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500" fill="hold" id="39"/>
                                        <p:tgtEl>
                                          <p:spTgt spid="11"/>
                                        </p:tgtEl>
                                        <p:attrNameLst>
                                          <p:attrName>ppt_x</p:attrName>
                                        </p:attrNameLst>
                                      </p:cBhvr>
                                      <p:tavLst>
                                        <p:tav tm="0">
                                          <p:val>
                                            <p:strVal val="#ppt_x"/>
                                          </p:val>
                                        </p:tav>
                                        <p:tav tm="100000">
                                          <p:val>
                                            <p:strVal val="#ppt_x"/>
                                          </p:val>
                                        </p:tav>
                                      </p:tavLst>
                                    </p:anim>
                                    <p:anim calcmode="lin" valueType="num">
                                      <p:cBhvr additive="base">
                                        <p:cTn dur="500" fill="hold" id="40"/>
                                        <p:tgtEl>
                                          <p:spTgt spid="11"/>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fill="hold" id="43"/>
                                        <p:tgtEl>
                                          <p:spTgt spid="15"/>
                                        </p:tgtEl>
                                        <p:attrNameLst>
                                          <p:attrName>ppt_x</p:attrName>
                                        </p:attrNameLst>
                                      </p:cBhvr>
                                      <p:tavLst>
                                        <p:tav tm="0">
                                          <p:val>
                                            <p:strVal val="#ppt_x"/>
                                          </p:val>
                                        </p:tav>
                                        <p:tav tm="100000">
                                          <p:val>
                                            <p:strVal val="#ppt_x"/>
                                          </p:val>
                                        </p:tav>
                                      </p:tavLst>
                                    </p:anim>
                                    <p:anim calcmode="lin" valueType="num">
                                      <p:cBhvr additive="base">
                                        <p:cTn dur="500" fill="hold" id="44"/>
                                        <p:tgtEl>
                                          <p:spTgt spid="15"/>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1">
                                  <p:stCondLst>
                                    <p:cond delay="0"/>
                                  </p:stCondLst>
                                  <p:childTnLst>
                                    <p:set>
                                      <p:cBhvr>
                                        <p:cTn dur="1" fill="hold" id="46">
                                          <p:stCondLst>
                                            <p:cond delay="0"/>
                                          </p:stCondLst>
                                        </p:cTn>
                                        <p:tgtEl>
                                          <p:spTgt spid="2"/>
                                        </p:tgtEl>
                                        <p:attrNameLst>
                                          <p:attrName>style.visibility</p:attrName>
                                        </p:attrNameLst>
                                      </p:cBhvr>
                                      <p:to>
                                        <p:strVal val="visible"/>
                                      </p:to>
                                    </p:set>
                                    <p:anim calcmode="lin" valueType="num">
                                      <p:cBhvr additive="base">
                                        <p:cTn dur="500" fill="hold" id="47"/>
                                        <p:tgtEl>
                                          <p:spTgt spid="2"/>
                                        </p:tgtEl>
                                        <p:attrNameLst>
                                          <p:attrName>ppt_x</p:attrName>
                                        </p:attrNameLst>
                                      </p:cBhvr>
                                      <p:tavLst>
                                        <p:tav tm="0">
                                          <p:val>
                                            <p:strVal val="#ppt_x"/>
                                          </p:val>
                                        </p:tav>
                                        <p:tav tm="100000">
                                          <p:val>
                                            <p:strVal val="#ppt_x"/>
                                          </p:val>
                                        </p:tav>
                                      </p:tavLst>
                                    </p:anim>
                                    <p:anim calcmode="lin" valueType="num">
                                      <p:cBhvr additive="base">
                                        <p:cTn dur="500" fill="hold" id="48"/>
                                        <p:tgtEl>
                                          <p:spTgt spid="2"/>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1">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500" fill="hold" id="51"/>
                                        <p:tgtEl>
                                          <p:spTgt spid="16"/>
                                        </p:tgtEl>
                                        <p:attrNameLst>
                                          <p:attrName>ppt_x</p:attrName>
                                        </p:attrNameLst>
                                      </p:cBhvr>
                                      <p:tavLst>
                                        <p:tav tm="0">
                                          <p:val>
                                            <p:strVal val="#ppt_x"/>
                                          </p:val>
                                        </p:tav>
                                        <p:tav tm="100000">
                                          <p:val>
                                            <p:strVal val="#ppt_x"/>
                                          </p:val>
                                        </p:tav>
                                      </p:tavLst>
                                    </p:anim>
                                    <p:anim calcmode="lin" valueType="num">
                                      <p:cBhvr additive="base">
                                        <p:cTn dur="500" fill="hold" id="52"/>
                                        <p:tgtEl>
                                          <p:spTgt spid="16"/>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500" fill="hold" id="55"/>
                                        <p:tgtEl>
                                          <p:spTgt spid="14"/>
                                        </p:tgtEl>
                                        <p:attrNameLst>
                                          <p:attrName>ppt_x</p:attrName>
                                        </p:attrNameLst>
                                      </p:cBhvr>
                                      <p:tavLst>
                                        <p:tav tm="0">
                                          <p:val>
                                            <p:strVal val="#ppt_x"/>
                                          </p:val>
                                        </p:tav>
                                        <p:tav tm="100000">
                                          <p:val>
                                            <p:strVal val="#ppt_x"/>
                                          </p:val>
                                        </p:tav>
                                      </p:tavLst>
                                    </p:anim>
                                    <p:anim calcmode="lin" valueType="num">
                                      <p:cBhvr additive="base">
                                        <p:cTn dur="500" fill="hold" id="56"/>
                                        <p:tgtEl>
                                          <p:spTgt spid="14"/>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1">
                                  <p:stCondLst>
                                    <p:cond delay="0"/>
                                  </p:stCondLst>
                                  <p:childTnLst>
                                    <p:set>
                                      <p:cBhvr>
                                        <p:cTn dur="1" fill="hold" id="58">
                                          <p:stCondLst>
                                            <p:cond delay="0"/>
                                          </p:stCondLst>
                                        </p:cTn>
                                        <p:tgtEl>
                                          <p:spTgt spid="3"/>
                                        </p:tgtEl>
                                        <p:attrNameLst>
                                          <p:attrName>style.visibility</p:attrName>
                                        </p:attrNameLst>
                                      </p:cBhvr>
                                      <p:to>
                                        <p:strVal val="visible"/>
                                      </p:to>
                                    </p:set>
                                    <p:anim calcmode="lin" valueType="num">
                                      <p:cBhvr additive="base">
                                        <p:cTn dur="500" fill="hold" id="59"/>
                                        <p:tgtEl>
                                          <p:spTgt spid="3"/>
                                        </p:tgtEl>
                                        <p:attrNameLst>
                                          <p:attrName>ppt_x</p:attrName>
                                        </p:attrNameLst>
                                      </p:cBhvr>
                                      <p:tavLst>
                                        <p:tav tm="0">
                                          <p:val>
                                            <p:strVal val="#ppt_x"/>
                                          </p:val>
                                        </p:tav>
                                        <p:tav tm="100000">
                                          <p:val>
                                            <p:strVal val="#ppt_x"/>
                                          </p:val>
                                        </p:tav>
                                      </p:tavLst>
                                    </p:anim>
                                    <p:anim calcmode="lin" valueType="num">
                                      <p:cBhvr additive="base">
                                        <p:cTn dur="500" fill="hold" id="60"/>
                                        <p:tgtEl>
                                          <p:spTgt spid="3"/>
                                        </p:tgtEl>
                                        <p:attrNameLst>
                                          <p:attrName>ppt_y</p:attrName>
                                        </p:attrNameLst>
                                      </p:cBhvr>
                                      <p:tavLst>
                                        <p:tav tm="0">
                                          <p:val>
                                            <p:strVal val="0-#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23"/>
                                        </p:tgtEl>
                                        <p:attrNameLst>
                                          <p:attrName>style.visibility</p:attrName>
                                        </p:attrNameLst>
                                      </p:cBhvr>
                                      <p:to>
                                        <p:strVal val="visible"/>
                                      </p:to>
                                    </p:set>
                                    <p:anim calcmode="lin" valueType="num">
                                      <p:cBhvr additive="base">
                                        <p:cTn dur="500" fill="hold" id="63"/>
                                        <p:tgtEl>
                                          <p:spTgt spid="23"/>
                                        </p:tgtEl>
                                        <p:attrNameLst>
                                          <p:attrName>ppt_x</p:attrName>
                                        </p:attrNameLst>
                                      </p:cBhvr>
                                      <p:tavLst>
                                        <p:tav tm="0">
                                          <p:val>
                                            <p:strVal val="#ppt_x"/>
                                          </p:val>
                                        </p:tav>
                                        <p:tav tm="100000">
                                          <p:val>
                                            <p:strVal val="#ppt_x"/>
                                          </p:val>
                                        </p:tav>
                                      </p:tavLst>
                                    </p:anim>
                                    <p:anim calcmode="lin" valueType="num">
                                      <p:cBhvr additive="base">
                                        <p:cTn dur="500" fill="hold" id="64"/>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0"/>
      <p:bldP grpId="0" spid="11"/>
      <p:bldP grpId="0" spid="12"/>
      <p:bldP grpId="0" spid="13"/>
      <p:bldP grpId="0" spid="14"/>
      <p:bldP grpId="0" spid="15"/>
      <p:bldP grpId="0" spid="16"/>
      <p:bldP grpId="0" spid="2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grpSp>
        <p:nvGrpSpPr>
          <p:cNvPr id="4" name="Group 5"/>
          <p:cNvGrpSpPr/>
          <p:nvPr/>
        </p:nvGrpSpPr>
        <p:grpSpPr>
          <a:xfrm>
            <a:off x="5880306" y="1817018"/>
            <a:ext cx="5093766" cy="1086629"/>
            <a:chOff x="5880306" y="1817018"/>
            <a:chExt cx="5093766" cy="1086629"/>
          </a:xfrm>
        </p:grpSpPr>
        <p:sp>
          <p:nvSpPr>
            <p:cNvPr id="5" name="TextBox 6"/>
            <p:cNvSpPr txBox="1"/>
            <p:nvPr/>
          </p:nvSpPr>
          <p:spPr bwMode="auto">
            <a:xfrm>
              <a:off x="5883830" y="1817018"/>
              <a:ext cx="1906587" cy="335280"/>
            </a:xfrm>
            <a:prstGeom prst="rect">
              <a:avLst/>
            </a:prstGeom>
            <a:noFill/>
          </p:spPr>
          <p:txBody>
            <a:bodyPr>
              <a:spAutoFit/>
            </a:bodyPr>
            <a:lstStyle/>
            <a:p>
              <a:pPr eaLnBrk="1" fontAlgn="auto" hangingPunct="1">
                <a:spcBef>
                  <a:spcPct val="0"/>
                </a:spcBef>
                <a:spcAft>
                  <a:spcPct val="0"/>
                </a:spcAft>
                <a:defRPr/>
              </a:pPr>
              <a:r>
                <a:rPr lang="vi-VN" sz="1600">
                  <a:solidFill>
                    <a:schemeClr val="accent2">
                      <a:lumMod val="75000"/>
                    </a:schemeClr>
                  </a:solidFill>
                  <a:latin typeface="+mj-lt"/>
                </a:rPr>
                <a:t>Advanced Tech</a:t>
              </a:r>
            </a:p>
          </p:txBody>
        </p:sp>
        <p:cxnSp>
          <p:nvCxnSpPr>
            <p:cNvPr id="6" name="Straight Connector 7"/>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8"/>
            <p:cNvSpPr/>
            <p:nvPr/>
          </p:nvSpPr>
          <p:spPr>
            <a:xfrm>
              <a:off x="5880307" y="2164983"/>
              <a:ext cx="5093766" cy="7315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p>
          </p:txBody>
        </p:sp>
      </p:grpSp>
      <p:grpSp>
        <p:nvGrpSpPr>
          <p:cNvPr id="8" name="Group 9"/>
          <p:cNvGrpSpPr/>
          <p:nvPr/>
        </p:nvGrpSpPr>
        <p:grpSpPr>
          <a:xfrm>
            <a:off x="5883829" y="3081995"/>
            <a:ext cx="5093766" cy="1062170"/>
            <a:chOff x="5883829" y="3081995"/>
            <a:chExt cx="5093766" cy="1062170"/>
          </a:xfrm>
        </p:grpSpPr>
        <p:sp>
          <p:nvSpPr>
            <p:cNvPr id="9" name="TextBox 10"/>
            <p:cNvSpPr txBox="1"/>
            <p:nvPr/>
          </p:nvSpPr>
          <p:spPr bwMode="auto">
            <a:xfrm>
              <a:off x="5883828" y="3081995"/>
              <a:ext cx="1911350" cy="335280"/>
            </a:xfrm>
            <a:prstGeom prst="rect">
              <a:avLst/>
            </a:prstGeom>
            <a:noFill/>
          </p:spPr>
          <p:txBody>
            <a:bodyPr>
              <a:spAutoFit/>
            </a:bodyPr>
            <a:lstStyle/>
            <a:p>
              <a:pPr eaLnBrk="1" fontAlgn="auto" hangingPunct="1">
                <a:spcBef>
                  <a:spcPct val="0"/>
                </a:spcBef>
                <a:spcAft>
                  <a:spcPct val="0"/>
                </a:spcAft>
                <a:defRPr/>
              </a:pPr>
              <a:r>
                <a:rPr lang="vi-VN" sz="1600">
                  <a:solidFill>
                    <a:schemeClr val="accent1">
                      <a:lumMod val="75000"/>
                    </a:schemeClr>
                  </a:solidFill>
                  <a:latin typeface="+mj-lt"/>
                </a:rPr>
                <a:t>Our Solutions</a:t>
              </a:r>
            </a:p>
          </p:txBody>
        </p:sp>
        <p:cxnSp>
          <p:nvCxnSpPr>
            <p:cNvPr id="10" name="Straight Connector 11"/>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Rectangle 12"/>
            <p:cNvSpPr/>
            <p:nvPr/>
          </p:nvSpPr>
          <p:spPr>
            <a:xfrm>
              <a:off x="5883829" y="3405501"/>
              <a:ext cx="5093766" cy="7315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p>
          </p:txBody>
        </p:sp>
      </p:grpSp>
      <p:grpSp>
        <p:nvGrpSpPr>
          <p:cNvPr id="12" name="Group 13"/>
          <p:cNvGrpSpPr/>
          <p:nvPr/>
        </p:nvGrpSpPr>
        <p:grpSpPr>
          <a:xfrm>
            <a:off x="5883829" y="4247197"/>
            <a:ext cx="5093766" cy="869832"/>
            <a:chOff x="5883829" y="4247197"/>
            <a:chExt cx="5093766" cy="869832"/>
          </a:xfrm>
        </p:grpSpPr>
        <p:sp>
          <p:nvSpPr>
            <p:cNvPr id="13" name="TextBox 14"/>
            <p:cNvSpPr txBox="1"/>
            <p:nvPr/>
          </p:nvSpPr>
          <p:spPr bwMode="auto">
            <a:xfrm>
              <a:off x="5883828" y="4247197"/>
              <a:ext cx="2205038" cy="335280"/>
            </a:xfrm>
            <a:prstGeom prst="rect">
              <a:avLst/>
            </a:prstGeom>
            <a:noFill/>
          </p:spPr>
          <p:txBody>
            <a:bodyPr>
              <a:spAutoFit/>
            </a:bodyPr>
            <a:lstStyle/>
            <a:p>
              <a:pPr eaLnBrk="1" fontAlgn="auto" hangingPunct="1">
                <a:spcBef>
                  <a:spcPct val="0"/>
                </a:spcBef>
                <a:spcAft>
                  <a:spcPct val="0"/>
                </a:spcAft>
                <a:defRPr/>
              </a:pPr>
              <a:r>
                <a:rPr lang="vi-VN" sz="1600">
                  <a:solidFill>
                    <a:schemeClr val="accent3">
                      <a:lumMod val="75000"/>
                    </a:schemeClr>
                  </a:solidFill>
                  <a:latin typeface="+mj-lt"/>
                </a:rPr>
                <a:t>24/7 Availabilty</a:t>
              </a:r>
            </a:p>
          </p:txBody>
        </p:sp>
        <p:cxnSp>
          <p:nvCxnSpPr>
            <p:cNvPr id="14" name="Straight Connector 15"/>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ectangle 16"/>
            <p:cNvSpPr/>
            <p:nvPr/>
          </p:nvSpPr>
          <p:spPr>
            <a:xfrm>
              <a:off x="5883828" y="4593810"/>
              <a:ext cx="5093766" cy="51816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a:t>
              </a:r>
            </a:p>
          </p:txBody>
        </p:sp>
      </p:grpSp>
      <p:grpSp>
        <p:nvGrpSpPr>
          <p:cNvPr id="16" name="Group 17"/>
          <p:cNvGrpSpPr/>
          <p:nvPr/>
        </p:nvGrpSpPr>
        <p:grpSpPr>
          <a:xfrm>
            <a:off x="5880306" y="5144914"/>
            <a:ext cx="5093766" cy="645902"/>
            <a:chOff x="5880306" y="5144914"/>
            <a:chExt cx="5093766" cy="645902"/>
          </a:xfrm>
        </p:grpSpPr>
        <p:sp>
          <p:nvSpPr>
            <p:cNvPr id="17" name="TextBox 18"/>
            <p:cNvSpPr txBox="1"/>
            <p:nvPr/>
          </p:nvSpPr>
          <p:spPr bwMode="auto">
            <a:xfrm>
              <a:off x="5883828" y="5144913"/>
              <a:ext cx="1508125" cy="335280"/>
            </a:xfrm>
            <a:prstGeom prst="rect">
              <a:avLst/>
            </a:prstGeom>
            <a:noFill/>
          </p:spPr>
          <p:txBody>
            <a:bodyPr>
              <a:spAutoFit/>
            </a:bodyPr>
            <a:lstStyle/>
            <a:p>
              <a:pPr eaLnBrk="1" fontAlgn="auto" hangingPunct="1">
                <a:spcBef>
                  <a:spcPct val="0"/>
                </a:spcBef>
                <a:spcAft>
                  <a:spcPct val="0"/>
                </a:spcAft>
                <a:defRPr/>
              </a:pPr>
              <a:r>
                <a:rPr lang="vi-VN" sz="1600">
                  <a:solidFill>
                    <a:schemeClr val="accent4">
                      <a:lumMod val="75000"/>
                    </a:schemeClr>
                  </a:solidFill>
                  <a:latin typeface="+mj-lt"/>
                </a:rPr>
                <a:t>Invest</a:t>
              </a:r>
            </a:p>
          </p:txBody>
        </p:sp>
        <p:cxnSp>
          <p:nvCxnSpPr>
            <p:cNvPr id="18" name="Straight Connector 19"/>
            <p:cNvCxnSpPr/>
            <p:nvPr/>
          </p:nvCxnSpPr>
          <p:spPr>
            <a:xfrm>
              <a:off x="5932434" y="5446917"/>
              <a:ext cx="81764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Rectangle 20"/>
            <p:cNvSpPr/>
            <p:nvPr/>
          </p:nvSpPr>
          <p:spPr>
            <a:xfrm>
              <a:off x="5880307" y="5483039"/>
              <a:ext cx="5093766" cy="30480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a:t>
              </a:r>
            </a:p>
          </p:txBody>
        </p:sp>
      </p:grpSp>
      <p:grpSp>
        <p:nvGrpSpPr>
          <p:cNvPr id="20" name="Group 22"/>
          <p:cNvGrpSpPr/>
          <p:nvPr/>
        </p:nvGrpSpPr>
        <p:grpSpPr>
          <a:xfrm rot="18970732">
            <a:off x="2848580" y="1973851"/>
            <a:ext cx="1421901" cy="1424777"/>
            <a:chOff x="2187746" y="2123279"/>
            <a:chExt cx="1927113" cy="1931011"/>
          </a:xfrm>
        </p:grpSpPr>
        <p:sp>
          <p:nvSpPr>
            <p:cNvPr id="2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2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23" name="椭圆 80"/>
            <p:cNvSpPr/>
            <p:nvPr/>
          </p:nvSpPr>
          <p:spPr bwMode="auto">
            <a:xfrm>
              <a:off x="2454986" y="2391057"/>
              <a:ext cx="1392631" cy="1395453"/>
            </a:xfrm>
            <a:prstGeom prst="roundRect">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24" name="Group 26"/>
          <p:cNvGrpSpPr/>
          <p:nvPr/>
        </p:nvGrpSpPr>
        <p:grpSpPr>
          <a:xfrm rot="18970732">
            <a:off x="2829824" y="4374646"/>
            <a:ext cx="1421901" cy="1424777"/>
            <a:chOff x="2187746" y="2123279"/>
            <a:chExt cx="1927113" cy="1931011"/>
          </a:xfrm>
        </p:grpSpPr>
        <p:sp>
          <p:nvSpPr>
            <p:cNvPr id="2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2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27" name="椭圆 80"/>
            <p:cNvSpPr/>
            <p:nvPr/>
          </p:nvSpPr>
          <p:spPr bwMode="auto">
            <a:xfrm>
              <a:off x="2454986" y="2391057"/>
              <a:ext cx="1392631" cy="1395453"/>
            </a:xfrm>
            <a:prstGeom prst="roundRect">
              <a:avLst/>
            </a:prstGeom>
            <a:solidFill>
              <a:schemeClr val="accent4"/>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28" name="Group 30"/>
          <p:cNvGrpSpPr/>
          <p:nvPr/>
        </p:nvGrpSpPr>
        <p:grpSpPr>
          <a:xfrm rot="18970732">
            <a:off x="1653109" y="3190439"/>
            <a:ext cx="1421901" cy="1424777"/>
            <a:chOff x="2187746" y="2123279"/>
            <a:chExt cx="1927113" cy="1931011"/>
          </a:xfrm>
        </p:grpSpPr>
        <p:sp>
          <p:nvSpPr>
            <p:cNvPr id="2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31" name="椭圆 80"/>
            <p:cNvSpPr/>
            <p:nvPr/>
          </p:nvSpPr>
          <p:spPr bwMode="auto">
            <a:xfrm>
              <a:off x="2454986" y="2391057"/>
              <a:ext cx="1392631" cy="1395453"/>
            </a:xfrm>
            <a:prstGeom prst="roundRect">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32" name="Group 34"/>
          <p:cNvGrpSpPr/>
          <p:nvPr/>
        </p:nvGrpSpPr>
        <p:grpSpPr>
          <a:xfrm rot="18970732">
            <a:off x="4044052" y="3159096"/>
            <a:ext cx="1421901" cy="1424777"/>
            <a:chOff x="2187746" y="2123279"/>
            <a:chExt cx="1927113" cy="1931011"/>
          </a:xfrm>
        </p:grpSpPr>
        <p:sp>
          <p:nvSpPr>
            <p:cNvPr id="3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37" name="椭圆 80"/>
            <p:cNvSpPr/>
            <p:nvPr/>
          </p:nvSpPr>
          <p:spPr bwMode="auto">
            <a:xfrm>
              <a:off x="2454986" y="2391057"/>
              <a:ext cx="1392631" cy="1395453"/>
            </a:xfrm>
            <a:prstGeom prst="roundRect">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pic>
        <p:nvPicPr>
          <p:cNvPr id="38" name="Picture 38"/>
          <p:cNvPicPr>
            <a:picLocks noChangeAspect="1"/>
          </p:cNvPicPr>
          <p:nvPr/>
        </p:nvPicPr>
        <p:blipFill>
          <a:blip r:embed="rId2">
            <a:extLst>
              <a:ext uri="{28A0092B-C50C-407E-A947-70E740481C1C}">
                <a14:useLocalDpi val="0"/>
              </a:ext>
            </a:extLst>
          </a:blip>
          <a:stretch>
            <a:fillRect/>
          </a:stretch>
        </p:blipFill>
        <p:spPr>
          <a:xfrm>
            <a:off x="1903220" y="3480760"/>
            <a:ext cx="874350" cy="789343"/>
          </a:xfrm>
          <a:prstGeom prst="rect">
            <a:avLst/>
          </a:prstGeom>
        </p:spPr>
      </p:pic>
      <p:pic>
        <p:nvPicPr>
          <p:cNvPr id="39" name="Picture 39"/>
          <p:cNvPicPr>
            <a:picLocks noChangeAspect="1"/>
          </p:cNvPicPr>
          <p:nvPr/>
        </p:nvPicPr>
        <p:blipFill>
          <a:blip r:embed="rId3">
            <a:extLst>
              <a:ext uri="{28A0092B-C50C-407E-A947-70E740481C1C}">
                <a14:useLocalDpi val="0"/>
              </a:ext>
            </a:extLst>
          </a:blip>
          <a:stretch>
            <a:fillRect/>
          </a:stretch>
        </p:blipFill>
        <p:spPr>
          <a:xfrm>
            <a:off x="4384986" y="3466496"/>
            <a:ext cx="789342" cy="789341"/>
          </a:xfrm>
          <a:prstGeom prst="rect">
            <a:avLst/>
          </a:prstGeom>
        </p:spPr>
      </p:pic>
      <p:pic>
        <p:nvPicPr>
          <p:cNvPr id="40" name="Picture 40"/>
          <p:cNvPicPr>
            <a:picLocks noChangeAspect="1"/>
          </p:cNvPicPr>
          <p:nvPr/>
        </p:nvPicPr>
        <p:blipFill>
          <a:blip r:embed="rId4">
            <a:extLst>
              <a:ext uri="{28A0092B-C50C-407E-A947-70E740481C1C}">
                <a14:useLocalDpi val="0"/>
              </a:ext>
            </a:extLst>
          </a:blip>
          <a:stretch>
            <a:fillRect/>
          </a:stretch>
        </p:blipFill>
        <p:spPr>
          <a:xfrm>
            <a:off x="3194914" y="2310219"/>
            <a:ext cx="789342" cy="789342"/>
          </a:xfrm>
          <a:prstGeom prst="rect">
            <a:avLst/>
          </a:prstGeom>
        </p:spPr>
      </p:pic>
      <p:pic>
        <p:nvPicPr>
          <p:cNvPr id="41" name="Picture 11"/>
          <p:cNvPicPr>
            <a:picLocks noChangeAspect="1"/>
          </p:cNvPicPr>
          <p:nvPr/>
        </p:nvPicPr>
        <p:blipFill>
          <a:blip r:embed="rId5">
            <a:extLst>
              <a:ext uri="{28A0092B-C50C-407E-A947-70E740481C1C}">
                <a14:useLocalDpi val="0"/>
              </a:ext>
            </a:extLst>
          </a:blip>
          <a:stretch>
            <a:fillRect/>
          </a:stretch>
        </p:blipFill>
        <p:spPr bwMode="auto">
          <a:xfrm>
            <a:off x="3154669" y="4752325"/>
            <a:ext cx="676433" cy="6768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34796489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1000" fill="hold" id="7"/>
                                        <p:tgtEl>
                                          <p:spTgt spid="20"/>
                                        </p:tgtEl>
                                        <p:attrNameLst>
                                          <p:attrName>ppt_w</p:attrName>
                                        </p:attrNameLst>
                                      </p:cBhvr>
                                      <p:tavLst>
                                        <p:tav tm="0">
                                          <p:val>
                                            <p:fltVal val="0"/>
                                          </p:val>
                                        </p:tav>
                                        <p:tav tm="100000">
                                          <p:val>
                                            <p:strVal val="#ppt_w"/>
                                          </p:val>
                                        </p:tav>
                                      </p:tavLst>
                                    </p:anim>
                                    <p:anim calcmode="lin" valueType="num">
                                      <p:cBhvr>
                                        <p:cTn dur="1000" fill="hold" id="8"/>
                                        <p:tgtEl>
                                          <p:spTgt spid="20"/>
                                        </p:tgtEl>
                                        <p:attrNameLst>
                                          <p:attrName>ppt_h</p:attrName>
                                        </p:attrNameLst>
                                      </p:cBhvr>
                                      <p:tavLst>
                                        <p:tav tm="0">
                                          <p:val>
                                            <p:fltVal val="0"/>
                                          </p:val>
                                        </p:tav>
                                        <p:tav tm="100000">
                                          <p:val>
                                            <p:strVal val="#ppt_h"/>
                                          </p:val>
                                        </p:tav>
                                      </p:tavLst>
                                    </p:anim>
                                    <p:anim calcmode="lin" valueType="num">
                                      <p:cBhvr>
                                        <p:cTn dur="1000" fill="hold" id="9"/>
                                        <p:tgtEl>
                                          <p:spTgt spid="20"/>
                                        </p:tgtEl>
                                        <p:attrNameLst>
                                          <p:attrName>style.rotation</p:attrName>
                                        </p:attrNameLst>
                                      </p:cBhvr>
                                      <p:tavLst>
                                        <p:tav tm="0">
                                          <p:val>
                                            <p:fltVal val="90"/>
                                          </p:val>
                                        </p:tav>
                                        <p:tav tm="100000">
                                          <p:val>
                                            <p:fltVal val="0"/>
                                          </p:val>
                                        </p:tav>
                                      </p:tavLst>
                                    </p:anim>
                                    <p:animEffect filter="fade" transition="in">
                                      <p:cBhvr>
                                        <p:cTn dur="1000" id="10"/>
                                        <p:tgtEl>
                                          <p:spTgt spid="20"/>
                                        </p:tgtEl>
                                      </p:cBhvr>
                                    </p:animEffect>
                                  </p:childTnLst>
                                </p:cTn>
                              </p:par>
                              <p:par>
                                <p:cTn fill="hold" id="11" nodeType="withEffect" presetClass="entr" presetID="31" presetSubtype="0">
                                  <p:stCondLst>
                                    <p:cond delay="0"/>
                                  </p:stCondLst>
                                  <p:childTnLst>
                                    <p:set>
                                      <p:cBhvr>
                                        <p:cTn dur="1" fill="hold" id="12">
                                          <p:stCondLst>
                                            <p:cond delay="0"/>
                                          </p:stCondLst>
                                        </p:cTn>
                                        <p:tgtEl>
                                          <p:spTgt spid="40"/>
                                        </p:tgtEl>
                                        <p:attrNameLst>
                                          <p:attrName>style.visibility</p:attrName>
                                        </p:attrNameLst>
                                      </p:cBhvr>
                                      <p:to>
                                        <p:strVal val="visible"/>
                                      </p:to>
                                    </p:set>
                                    <p:anim calcmode="lin" valueType="num">
                                      <p:cBhvr>
                                        <p:cTn dur="1000" fill="hold" id="13"/>
                                        <p:tgtEl>
                                          <p:spTgt spid="40"/>
                                        </p:tgtEl>
                                        <p:attrNameLst>
                                          <p:attrName>ppt_w</p:attrName>
                                        </p:attrNameLst>
                                      </p:cBhvr>
                                      <p:tavLst>
                                        <p:tav tm="0">
                                          <p:val>
                                            <p:fltVal val="0"/>
                                          </p:val>
                                        </p:tav>
                                        <p:tav tm="100000">
                                          <p:val>
                                            <p:strVal val="#ppt_w"/>
                                          </p:val>
                                        </p:tav>
                                      </p:tavLst>
                                    </p:anim>
                                    <p:anim calcmode="lin" valueType="num">
                                      <p:cBhvr>
                                        <p:cTn dur="1000" fill="hold" id="14"/>
                                        <p:tgtEl>
                                          <p:spTgt spid="40"/>
                                        </p:tgtEl>
                                        <p:attrNameLst>
                                          <p:attrName>ppt_h</p:attrName>
                                        </p:attrNameLst>
                                      </p:cBhvr>
                                      <p:tavLst>
                                        <p:tav tm="0">
                                          <p:val>
                                            <p:fltVal val="0"/>
                                          </p:val>
                                        </p:tav>
                                        <p:tav tm="100000">
                                          <p:val>
                                            <p:strVal val="#ppt_h"/>
                                          </p:val>
                                        </p:tav>
                                      </p:tavLst>
                                    </p:anim>
                                    <p:anim calcmode="lin" valueType="num">
                                      <p:cBhvr>
                                        <p:cTn dur="1000" fill="hold" id="15"/>
                                        <p:tgtEl>
                                          <p:spTgt spid="40"/>
                                        </p:tgtEl>
                                        <p:attrNameLst>
                                          <p:attrName>style.rotation</p:attrName>
                                        </p:attrNameLst>
                                      </p:cBhvr>
                                      <p:tavLst>
                                        <p:tav tm="0">
                                          <p:val>
                                            <p:fltVal val="90"/>
                                          </p:val>
                                        </p:tav>
                                        <p:tav tm="100000">
                                          <p:val>
                                            <p:fltVal val="0"/>
                                          </p:val>
                                        </p:tav>
                                      </p:tavLst>
                                    </p:anim>
                                    <p:animEffect filter="fade" transition="in">
                                      <p:cBhvr>
                                        <p:cTn dur="1000" id="16"/>
                                        <p:tgtEl>
                                          <p:spTgt spid="40"/>
                                        </p:tgtEl>
                                      </p:cBhvr>
                                    </p:animEffect>
                                  </p:childTnLst>
                                </p:cTn>
                              </p:par>
                              <p:par>
                                <p:cTn fill="hold" id="17" nodeType="withEffect" presetClass="entr" presetID="31" presetSubtype="0">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p:cTn dur="1000" fill="hold" id="19"/>
                                        <p:tgtEl>
                                          <p:spTgt spid="38"/>
                                        </p:tgtEl>
                                        <p:attrNameLst>
                                          <p:attrName>ppt_w</p:attrName>
                                        </p:attrNameLst>
                                      </p:cBhvr>
                                      <p:tavLst>
                                        <p:tav tm="0">
                                          <p:val>
                                            <p:fltVal val="0"/>
                                          </p:val>
                                        </p:tav>
                                        <p:tav tm="100000">
                                          <p:val>
                                            <p:strVal val="#ppt_w"/>
                                          </p:val>
                                        </p:tav>
                                      </p:tavLst>
                                    </p:anim>
                                    <p:anim calcmode="lin" valueType="num">
                                      <p:cBhvr>
                                        <p:cTn dur="1000" fill="hold" id="20"/>
                                        <p:tgtEl>
                                          <p:spTgt spid="38"/>
                                        </p:tgtEl>
                                        <p:attrNameLst>
                                          <p:attrName>ppt_h</p:attrName>
                                        </p:attrNameLst>
                                      </p:cBhvr>
                                      <p:tavLst>
                                        <p:tav tm="0">
                                          <p:val>
                                            <p:fltVal val="0"/>
                                          </p:val>
                                        </p:tav>
                                        <p:tav tm="100000">
                                          <p:val>
                                            <p:strVal val="#ppt_h"/>
                                          </p:val>
                                        </p:tav>
                                      </p:tavLst>
                                    </p:anim>
                                    <p:anim calcmode="lin" valueType="num">
                                      <p:cBhvr>
                                        <p:cTn dur="1000" fill="hold" id="21"/>
                                        <p:tgtEl>
                                          <p:spTgt spid="38"/>
                                        </p:tgtEl>
                                        <p:attrNameLst>
                                          <p:attrName>style.rotation</p:attrName>
                                        </p:attrNameLst>
                                      </p:cBhvr>
                                      <p:tavLst>
                                        <p:tav tm="0">
                                          <p:val>
                                            <p:fltVal val="90"/>
                                          </p:val>
                                        </p:tav>
                                        <p:tav tm="100000">
                                          <p:val>
                                            <p:fltVal val="0"/>
                                          </p:val>
                                        </p:tav>
                                      </p:tavLst>
                                    </p:anim>
                                    <p:animEffect filter="fade" transition="in">
                                      <p:cBhvr>
                                        <p:cTn dur="1000" id="22"/>
                                        <p:tgtEl>
                                          <p:spTgt spid="38"/>
                                        </p:tgtEl>
                                      </p:cBhvr>
                                    </p:animEffect>
                                  </p:childTnLst>
                                </p:cTn>
                              </p:par>
                              <p:par>
                                <p:cTn fill="hold" id="23" nodeType="withEffect" presetClass="entr" presetID="31" presetSubtype="0">
                                  <p:stCondLst>
                                    <p:cond delay="0"/>
                                  </p:stCondLst>
                                  <p:childTnLst>
                                    <p:set>
                                      <p:cBhvr>
                                        <p:cTn dur="1" fill="hold" id="24">
                                          <p:stCondLst>
                                            <p:cond delay="0"/>
                                          </p:stCondLst>
                                        </p:cTn>
                                        <p:tgtEl>
                                          <p:spTgt spid="28"/>
                                        </p:tgtEl>
                                        <p:attrNameLst>
                                          <p:attrName>style.visibility</p:attrName>
                                        </p:attrNameLst>
                                      </p:cBhvr>
                                      <p:to>
                                        <p:strVal val="visible"/>
                                      </p:to>
                                    </p:set>
                                    <p:anim calcmode="lin" valueType="num">
                                      <p:cBhvr>
                                        <p:cTn dur="1000" fill="hold" id="25"/>
                                        <p:tgtEl>
                                          <p:spTgt spid="28"/>
                                        </p:tgtEl>
                                        <p:attrNameLst>
                                          <p:attrName>ppt_w</p:attrName>
                                        </p:attrNameLst>
                                      </p:cBhvr>
                                      <p:tavLst>
                                        <p:tav tm="0">
                                          <p:val>
                                            <p:fltVal val="0"/>
                                          </p:val>
                                        </p:tav>
                                        <p:tav tm="100000">
                                          <p:val>
                                            <p:strVal val="#ppt_w"/>
                                          </p:val>
                                        </p:tav>
                                      </p:tavLst>
                                    </p:anim>
                                    <p:anim calcmode="lin" valueType="num">
                                      <p:cBhvr>
                                        <p:cTn dur="1000" fill="hold" id="26"/>
                                        <p:tgtEl>
                                          <p:spTgt spid="28"/>
                                        </p:tgtEl>
                                        <p:attrNameLst>
                                          <p:attrName>ppt_h</p:attrName>
                                        </p:attrNameLst>
                                      </p:cBhvr>
                                      <p:tavLst>
                                        <p:tav tm="0">
                                          <p:val>
                                            <p:fltVal val="0"/>
                                          </p:val>
                                        </p:tav>
                                        <p:tav tm="100000">
                                          <p:val>
                                            <p:strVal val="#ppt_h"/>
                                          </p:val>
                                        </p:tav>
                                      </p:tavLst>
                                    </p:anim>
                                    <p:anim calcmode="lin" valueType="num">
                                      <p:cBhvr>
                                        <p:cTn dur="1000" fill="hold" id="27"/>
                                        <p:tgtEl>
                                          <p:spTgt spid="28"/>
                                        </p:tgtEl>
                                        <p:attrNameLst>
                                          <p:attrName>style.rotation</p:attrName>
                                        </p:attrNameLst>
                                      </p:cBhvr>
                                      <p:tavLst>
                                        <p:tav tm="0">
                                          <p:val>
                                            <p:fltVal val="90"/>
                                          </p:val>
                                        </p:tav>
                                        <p:tav tm="100000">
                                          <p:val>
                                            <p:fltVal val="0"/>
                                          </p:val>
                                        </p:tav>
                                      </p:tavLst>
                                    </p:anim>
                                    <p:animEffect filter="fade" transition="in">
                                      <p:cBhvr>
                                        <p:cTn dur="1000" id="28"/>
                                        <p:tgtEl>
                                          <p:spTgt spid="28"/>
                                        </p:tgtEl>
                                      </p:cBhvr>
                                    </p:animEffect>
                                  </p:childTnLst>
                                </p:cTn>
                              </p:par>
                              <p:par>
                                <p:cTn fill="hold" id="29" nodeType="withEffect" presetClass="entr" presetID="31" presetSubtype="0">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p:cTn dur="1000" fill="hold" id="31"/>
                                        <p:tgtEl>
                                          <p:spTgt spid="24"/>
                                        </p:tgtEl>
                                        <p:attrNameLst>
                                          <p:attrName>ppt_w</p:attrName>
                                        </p:attrNameLst>
                                      </p:cBhvr>
                                      <p:tavLst>
                                        <p:tav tm="0">
                                          <p:val>
                                            <p:fltVal val="0"/>
                                          </p:val>
                                        </p:tav>
                                        <p:tav tm="100000">
                                          <p:val>
                                            <p:strVal val="#ppt_w"/>
                                          </p:val>
                                        </p:tav>
                                      </p:tavLst>
                                    </p:anim>
                                    <p:anim calcmode="lin" valueType="num">
                                      <p:cBhvr>
                                        <p:cTn dur="1000" fill="hold" id="32"/>
                                        <p:tgtEl>
                                          <p:spTgt spid="24"/>
                                        </p:tgtEl>
                                        <p:attrNameLst>
                                          <p:attrName>ppt_h</p:attrName>
                                        </p:attrNameLst>
                                      </p:cBhvr>
                                      <p:tavLst>
                                        <p:tav tm="0">
                                          <p:val>
                                            <p:fltVal val="0"/>
                                          </p:val>
                                        </p:tav>
                                        <p:tav tm="100000">
                                          <p:val>
                                            <p:strVal val="#ppt_h"/>
                                          </p:val>
                                        </p:tav>
                                      </p:tavLst>
                                    </p:anim>
                                    <p:anim calcmode="lin" valueType="num">
                                      <p:cBhvr>
                                        <p:cTn dur="1000" fill="hold" id="33"/>
                                        <p:tgtEl>
                                          <p:spTgt spid="24"/>
                                        </p:tgtEl>
                                        <p:attrNameLst>
                                          <p:attrName>style.rotation</p:attrName>
                                        </p:attrNameLst>
                                      </p:cBhvr>
                                      <p:tavLst>
                                        <p:tav tm="0">
                                          <p:val>
                                            <p:fltVal val="90"/>
                                          </p:val>
                                        </p:tav>
                                        <p:tav tm="100000">
                                          <p:val>
                                            <p:fltVal val="0"/>
                                          </p:val>
                                        </p:tav>
                                      </p:tavLst>
                                    </p:anim>
                                    <p:animEffect filter="fade" transition="in">
                                      <p:cBhvr>
                                        <p:cTn dur="1000" id="34"/>
                                        <p:tgtEl>
                                          <p:spTgt spid="24"/>
                                        </p:tgtEl>
                                      </p:cBhvr>
                                    </p:animEffect>
                                  </p:childTnLst>
                                </p:cTn>
                              </p:par>
                              <p:par>
                                <p:cTn fill="hold" id="35" nodeType="withEffect" presetClass="entr" presetID="31" presetSubtype="0">
                                  <p:stCondLst>
                                    <p:cond delay="0"/>
                                  </p:stCondLst>
                                  <p:childTnLst>
                                    <p:set>
                                      <p:cBhvr>
                                        <p:cTn dur="1" fill="hold" id="36">
                                          <p:stCondLst>
                                            <p:cond delay="0"/>
                                          </p:stCondLst>
                                        </p:cTn>
                                        <p:tgtEl>
                                          <p:spTgt spid="41"/>
                                        </p:tgtEl>
                                        <p:attrNameLst>
                                          <p:attrName>style.visibility</p:attrName>
                                        </p:attrNameLst>
                                      </p:cBhvr>
                                      <p:to>
                                        <p:strVal val="visible"/>
                                      </p:to>
                                    </p:set>
                                    <p:anim calcmode="lin" valueType="num">
                                      <p:cBhvr>
                                        <p:cTn dur="1000" fill="hold" id="37"/>
                                        <p:tgtEl>
                                          <p:spTgt spid="41"/>
                                        </p:tgtEl>
                                        <p:attrNameLst>
                                          <p:attrName>ppt_w</p:attrName>
                                        </p:attrNameLst>
                                      </p:cBhvr>
                                      <p:tavLst>
                                        <p:tav tm="0">
                                          <p:val>
                                            <p:fltVal val="0"/>
                                          </p:val>
                                        </p:tav>
                                        <p:tav tm="100000">
                                          <p:val>
                                            <p:strVal val="#ppt_w"/>
                                          </p:val>
                                        </p:tav>
                                      </p:tavLst>
                                    </p:anim>
                                    <p:anim calcmode="lin" valueType="num">
                                      <p:cBhvr>
                                        <p:cTn dur="1000" fill="hold" id="38"/>
                                        <p:tgtEl>
                                          <p:spTgt spid="41"/>
                                        </p:tgtEl>
                                        <p:attrNameLst>
                                          <p:attrName>ppt_h</p:attrName>
                                        </p:attrNameLst>
                                      </p:cBhvr>
                                      <p:tavLst>
                                        <p:tav tm="0">
                                          <p:val>
                                            <p:fltVal val="0"/>
                                          </p:val>
                                        </p:tav>
                                        <p:tav tm="100000">
                                          <p:val>
                                            <p:strVal val="#ppt_h"/>
                                          </p:val>
                                        </p:tav>
                                      </p:tavLst>
                                    </p:anim>
                                    <p:anim calcmode="lin" valueType="num">
                                      <p:cBhvr>
                                        <p:cTn dur="1000" fill="hold" id="39"/>
                                        <p:tgtEl>
                                          <p:spTgt spid="41"/>
                                        </p:tgtEl>
                                        <p:attrNameLst>
                                          <p:attrName>style.rotation</p:attrName>
                                        </p:attrNameLst>
                                      </p:cBhvr>
                                      <p:tavLst>
                                        <p:tav tm="0">
                                          <p:val>
                                            <p:fltVal val="90"/>
                                          </p:val>
                                        </p:tav>
                                        <p:tav tm="100000">
                                          <p:val>
                                            <p:fltVal val="0"/>
                                          </p:val>
                                        </p:tav>
                                      </p:tavLst>
                                    </p:anim>
                                    <p:animEffect filter="fade" transition="in">
                                      <p:cBhvr>
                                        <p:cTn dur="1000" id="40"/>
                                        <p:tgtEl>
                                          <p:spTgt spid="41"/>
                                        </p:tgtEl>
                                      </p:cBhvr>
                                    </p:animEffect>
                                  </p:childTnLst>
                                </p:cTn>
                              </p:par>
                              <p:par>
                                <p:cTn fill="hold" id="41" nodeType="withEffect" presetClass="entr" presetID="31" presetSubtype="0">
                                  <p:stCondLst>
                                    <p:cond delay="0"/>
                                  </p:stCondLst>
                                  <p:childTnLst>
                                    <p:set>
                                      <p:cBhvr>
                                        <p:cTn dur="1" fill="hold" id="42">
                                          <p:stCondLst>
                                            <p:cond delay="0"/>
                                          </p:stCondLst>
                                        </p:cTn>
                                        <p:tgtEl>
                                          <p:spTgt spid="32"/>
                                        </p:tgtEl>
                                        <p:attrNameLst>
                                          <p:attrName>style.visibility</p:attrName>
                                        </p:attrNameLst>
                                      </p:cBhvr>
                                      <p:to>
                                        <p:strVal val="visible"/>
                                      </p:to>
                                    </p:set>
                                    <p:anim calcmode="lin" valueType="num">
                                      <p:cBhvr>
                                        <p:cTn dur="1000" fill="hold" id="43"/>
                                        <p:tgtEl>
                                          <p:spTgt spid="32"/>
                                        </p:tgtEl>
                                        <p:attrNameLst>
                                          <p:attrName>ppt_w</p:attrName>
                                        </p:attrNameLst>
                                      </p:cBhvr>
                                      <p:tavLst>
                                        <p:tav tm="0">
                                          <p:val>
                                            <p:fltVal val="0"/>
                                          </p:val>
                                        </p:tav>
                                        <p:tav tm="100000">
                                          <p:val>
                                            <p:strVal val="#ppt_w"/>
                                          </p:val>
                                        </p:tav>
                                      </p:tavLst>
                                    </p:anim>
                                    <p:anim calcmode="lin" valueType="num">
                                      <p:cBhvr>
                                        <p:cTn dur="1000" fill="hold" id="44"/>
                                        <p:tgtEl>
                                          <p:spTgt spid="32"/>
                                        </p:tgtEl>
                                        <p:attrNameLst>
                                          <p:attrName>ppt_h</p:attrName>
                                        </p:attrNameLst>
                                      </p:cBhvr>
                                      <p:tavLst>
                                        <p:tav tm="0">
                                          <p:val>
                                            <p:fltVal val="0"/>
                                          </p:val>
                                        </p:tav>
                                        <p:tav tm="100000">
                                          <p:val>
                                            <p:strVal val="#ppt_h"/>
                                          </p:val>
                                        </p:tav>
                                      </p:tavLst>
                                    </p:anim>
                                    <p:anim calcmode="lin" valueType="num">
                                      <p:cBhvr>
                                        <p:cTn dur="1000" fill="hold" id="45"/>
                                        <p:tgtEl>
                                          <p:spTgt spid="32"/>
                                        </p:tgtEl>
                                        <p:attrNameLst>
                                          <p:attrName>style.rotation</p:attrName>
                                        </p:attrNameLst>
                                      </p:cBhvr>
                                      <p:tavLst>
                                        <p:tav tm="0">
                                          <p:val>
                                            <p:fltVal val="90"/>
                                          </p:val>
                                        </p:tav>
                                        <p:tav tm="100000">
                                          <p:val>
                                            <p:fltVal val="0"/>
                                          </p:val>
                                        </p:tav>
                                      </p:tavLst>
                                    </p:anim>
                                    <p:animEffect filter="fade" transition="in">
                                      <p:cBhvr>
                                        <p:cTn dur="1000" id="46"/>
                                        <p:tgtEl>
                                          <p:spTgt spid="32"/>
                                        </p:tgtEl>
                                      </p:cBhvr>
                                    </p:animEffect>
                                  </p:childTnLst>
                                </p:cTn>
                              </p:par>
                              <p:par>
                                <p:cTn fill="hold" id="47" nodeType="withEffect" presetClass="entr" presetID="31" presetSubtype="0">
                                  <p:stCondLst>
                                    <p:cond delay="0"/>
                                  </p:stCondLst>
                                  <p:childTnLst>
                                    <p:set>
                                      <p:cBhvr>
                                        <p:cTn dur="1" fill="hold" id="48">
                                          <p:stCondLst>
                                            <p:cond delay="0"/>
                                          </p:stCondLst>
                                        </p:cTn>
                                        <p:tgtEl>
                                          <p:spTgt spid="39"/>
                                        </p:tgtEl>
                                        <p:attrNameLst>
                                          <p:attrName>style.visibility</p:attrName>
                                        </p:attrNameLst>
                                      </p:cBhvr>
                                      <p:to>
                                        <p:strVal val="visible"/>
                                      </p:to>
                                    </p:set>
                                    <p:anim calcmode="lin" valueType="num">
                                      <p:cBhvr>
                                        <p:cTn dur="1000" fill="hold" id="49"/>
                                        <p:tgtEl>
                                          <p:spTgt spid="39"/>
                                        </p:tgtEl>
                                        <p:attrNameLst>
                                          <p:attrName>ppt_w</p:attrName>
                                        </p:attrNameLst>
                                      </p:cBhvr>
                                      <p:tavLst>
                                        <p:tav tm="0">
                                          <p:val>
                                            <p:fltVal val="0"/>
                                          </p:val>
                                        </p:tav>
                                        <p:tav tm="100000">
                                          <p:val>
                                            <p:strVal val="#ppt_w"/>
                                          </p:val>
                                        </p:tav>
                                      </p:tavLst>
                                    </p:anim>
                                    <p:anim calcmode="lin" valueType="num">
                                      <p:cBhvr>
                                        <p:cTn dur="1000" fill="hold" id="50"/>
                                        <p:tgtEl>
                                          <p:spTgt spid="39"/>
                                        </p:tgtEl>
                                        <p:attrNameLst>
                                          <p:attrName>ppt_h</p:attrName>
                                        </p:attrNameLst>
                                      </p:cBhvr>
                                      <p:tavLst>
                                        <p:tav tm="0">
                                          <p:val>
                                            <p:fltVal val="0"/>
                                          </p:val>
                                        </p:tav>
                                        <p:tav tm="100000">
                                          <p:val>
                                            <p:strVal val="#ppt_h"/>
                                          </p:val>
                                        </p:tav>
                                      </p:tavLst>
                                    </p:anim>
                                    <p:anim calcmode="lin" valueType="num">
                                      <p:cBhvr>
                                        <p:cTn dur="1000" fill="hold" id="51"/>
                                        <p:tgtEl>
                                          <p:spTgt spid="39"/>
                                        </p:tgtEl>
                                        <p:attrNameLst>
                                          <p:attrName>style.rotation</p:attrName>
                                        </p:attrNameLst>
                                      </p:cBhvr>
                                      <p:tavLst>
                                        <p:tav tm="0">
                                          <p:val>
                                            <p:fltVal val="90"/>
                                          </p:val>
                                        </p:tav>
                                        <p:tav tm="100000">
                                          <p:val>
                                            <p:fltVal val="0"/>
                                          </p:val>
                                        </p:tav>
                                      </p:tavLst>
                                    </p:anim>
                                    <p:animEffect filter="fade" transition="in">
                                      <p:cBhvr>
                                        <p:cTn dur="1000" id="52"/>
                                        <p:tgtEl>
                                          <p:spTgt spid="39"/>
                                        </p:tgtEl>
                                      </p:cBhvr>
                                    </p:animEffect>
                                  </p:childTnLst>
                                </p:cTn>
                              </p:par>
                            </p:childTnLst>
                          </p:cTn>
                        </p:par>
                        <p:par>
                          <p:cTn fill="hold" id="53" nodeType="afterGroup">
                            <p:stCondLst>
                              <p:cond delay="1000"/>
                            </p:stCondLst>
                            <p:childTnLst>
                              <p:par>
                                <p:cTn fill="hold" id="54" nodeType="afterEffect" presetClass="entr" presetID="22" presetSubtype="8">
                                  <p:stCondLst>
                                    <p:cond delay="0"/>
                                  </p:stCondLst>
                                  <p:childTnLst>
                                    <p:set>
                                      <p:cBhvr>
                                        <p:cTn dur="1" fill="hold" id="55">
                                          <p:stCondLst>
                                            <p:cond delay="0"/>
                                          </p:stCondLst>
                                        </p:cTn>
                                        <p:tgtEl>
                                          <p:spTgt spid="4"/>
                                        </p:tgtEl>
                                        <p:attrNameLst>
                                          <p:attrName>style.visibility</p:attrName>
                                        </p:attrNameLst>
                                      </p:cBhvr>
                                      <p:to>
                                        <p:strVal val="visible"/>
                                      </p:to>
                                    </p:set>
                                    <p:animEffect filter="wipe(left)" transition="in">
                                      <p:cBhvr>
                                        <p:cTn dur="500" id="56"/>
                                        <p:tgtEl>
                                          <p:spTgt spid="4"/>
                                        </p:tgtEl>
                                      </p:cBhvr>
                                    </p:animEffect>
                                  </p:childTnLst>
                                </p:cTn>
                              </p:par>
                            </p:childTnLst>
                          </p:cTn>
                        </p:par>
                        <p:par>
                          <p:cTn fill="hold" id="57" nodeType="afterGroup">
                            <p:stCondLst>
                              <p:cond delay="1500"/>
                            </p:stCondLst>
                            <p:childTnLst>
                              <p:par>
                                <p:cTn fill="hold" id="58" nodeType="afterEffect" presetClass="entr" presetID="22" presetSubtype="8">
                                  <p:stCondLst>
                                    <p:cond delay="0"/>
                                  </p:stCondLst>
                                  <p:childTnLst>
                                    <p:set>
                                      <p:cBhvr>
                                        <p:cTn dur="1" fill="hold" id="59">
                                          <p:stCondLst>
                                            <p:cond delay="0"/>
                                          </p:stCondLst>
                                        </p:cTn>
                                        <p:tgtEl>
                                          <p:spTgt spid="8"/>
                                        </p:tgtEl>
                                        <p:attrNameLst>
                                          <p:attrName>style.visibility</p:attrName>
                                        </p:attrNameLst>
                                      </p:cBhvr>
                                      <p:to>
                                        <p:strVal val="visible"/>
                                      </p:to>
                                    </p:set>
                                    <p:animEffect filter="wipe(left)" transition="in">
                                      <p:cBhvr>
                                        <p:cTn dur="500" id="60"/>
                                        <p:tgtEl>
                                          <p:spTgt spid="8"/>
                                        </p:tgtEl>
                                      </p:cBhvr>
                                    </p:animEffect>
                                  </p:childTnLst>
                                </p:cTn>
                              </p:par>
                            </p:childTnLst>
                          </p:cTn>
                        </p:par>
                        <p:par>
                          <p:cTn fill="hold" id="61" nodeType="afterGroup">
                            <p:stCondLst>
                              <p:cond delay="2000"/>
                            </p:stCondLst>
                            <p:childTnLst>
                              <p:par>
                                <p:cTn fill="hold" id="62" nodeType="afterEffect" presetClass="entr" presetID="22" presetSubtype="8">
                                  <p:stCondLst>
                                    <p:cond delay="0"/>
                                  </p:stCondLst>
                                  <p:childTnLst>
                                    <p:set>
                                      <p:cBhvr>
                                        <p:cTn dur="1" fill="hold" id="63">
                                          <p:stCondLst>
                                            <p:cond delay="0"/>
                                          </p:stCondLst>
                                        </p:cTn>
                                        <p:tgtEl>
                                          <p:spTgt spid="12"/>
                                        </p:tgtEl>
                                        <p:attrNameLst>
                                          <p:attrName>style.visibility</p:attrName>
                                        </p:attrNameLst>
                                      </p:cBhvr>
                                      <p:to>
                                        <p:strVal val="visible"/>
                                      </p:to>
                                    </p:set>
                                    <p:animEffect filter="wipe(left)" transition="in">
                                      <p:cBhvr>
                                        <p:cTn dur="500" id="64"/>
                                        <p:tgtEl>
                                          <p:spTgt spid="12"/>
                                        </p:tgtEl>
                                      </p:cBhvr>
                                    </p:animEffect>
                                  </p:childTnLst>
                                </p:cTn>
                              </p:par>
                            </p:childTnLst>
                          </p:cTn>
                        </p:par>
                        <p:par>
                          <p:cTn fill="hold" id="65" nodeType="afterGroup">
                            <p:stCondLst>
                              <p:cond delay="2500"/>
                            </p:stCondLst>
                            <p:childTnLst>
                              <p:par>
                                <p:cTn fill="hold" id="66" nodeType="afterEffect" presetClass="entr" presetID="22" presetSubtype="8">
                                  <p:stCondLst>
                                    <p:cond delay="0"/>
                                  </p:stCondLst>
                                  <p:childTnLst>
                                    <p:set>
                                      <p:cBhvr>
                                        <p:cTn dur="1" fill="hold" id="67">
                                          <p:stCondLst>
                                            <p:cond delay="0"/>
                                          </p:stCondLst>
                                        </p:cTn>
                                        <p:tgtEl>
                                          <p:spTgt spid="16"/>
                                        </p:tgtEl>
                                        <p:attrNameLst>
                                          <p:attrName>style.visibility</p:attrName>
                                        </p:attrNameLst>
                                      </p:cBhvr>
                                      <p:to>
                                        <p:strVal val="visible"/>
                                      </p:to>
                                    </p:set>
                                    <p:animEffect filter="wipe(left)" transition="in">
                                      <p:cBhvr>
                                        <p:cTn dur="500" id="6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4"/>
          <p:cNvSpPr/>
          <p:nvPr/>
        </p:nvSpPr>
        <p:spPr>
          <a:xfrm>
            <a:off x="0" y="1682839"/>
            <a:ext cx="12192000" cy="26113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3" name="Group 5"/>
          <p:cNvGrpSpPr/>
          <p:nvPr/>
        </p:nvGrpSpPr>
        <p:grpSpPr>
          <a:xfrm>
            <a:off x="654176" y="1621409"/>
            <a:ext cx="5441824" cy="2665985"/>
            <a:chOff x="838200" y="1621409"/>
            <a:chExt cx="5257800" cy="2651879"/>
          </a:xfrm>
        </p:grpSpPr>
        <p:sp>
          <p:nvSpPr>
            <p:cNvPr id="4" name="Rectangle 6"/>
            <p:cNvSpPr/>
            <p:nvPr/>
          </p:nvSpPr>
          <p:spPr>
            <a:xfrm>
              <a:off x="838200" y="1682839"/>
              <a:ext cx="5257800" cy="2590449"/>
            </a:xfrm>
            <a:prstGeom prst="rect">
              <a:avLst/>
            </a:prstGeom>
            <a:solidFill>
              <a:srgbClr val="25B7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Oval 7"/>
            <p:cNvSpPr/>
            <p:nvPr/>
          </p:nvSpPr>
          <p:spPr>
            <a:xfrm>
              <a:off x="1349111" y="1621409"/>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Oval 8"/>
            <p:cNvSpPr/>
            <p:nvPr/>
          </p:nvSpPr>
          <p:spPr>
            <a:xfrm>
              <a:off x="1080946" y="2215079"/>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Oval 9"/>
            <p:cNvSpPr/>
            <p:nvPr/>
          </p:nvSpPr>
          <p:spPr>
            <a:xfrm>
              <a:off x="4961628" y="2394937"/>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Oval 10"/>
            <p:cNvSpPr/>
            <p:nvPr/>
          </p:nvSpPr>
          <p:spPr>
            <a:xfrm>
              <a:off x="4387795" y="2266958"/>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Oval 11"/>
            <p:cNvSpPr/>
            <p:nvPr/>
          </p:nvSpPr>
          <p:spPr>
            <a:xfrm>
              <a:off x="5281810" y="1977716"/>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0" name="Group 12"/>
          <p:cNvGrpSpPr/>
          <p:nvPr/>
        </p:nvGrpSpPr>
        <p:grpSpPr>
          <a:xfrm>
            <a:off x="3507064" y="3384940"/>
            <a:ext cx="2306394" cy="2306394"/>
            <a:chOff x="4583803" y="3067129"/>
            <a:chExt cx="1790163" cy="1790163"/>
          </a:xfrm>
        </p:grpSpPr>
        <p:sp>
          <p:nvSpPr>
            <p:cNvPr id="11" name="Oval 13"/>
            <p:cNvSpPr/>
            <p:nvPr/>
          </p:nvSpPr>
          <p:spPr>
            <a:xfrm>
              <a:off x="4583803" y="3067129"/>
              <a:ext cx="1790163" cy="1790163"/>
            </a:xfrm>
            <a:prstGeom prst="ellipse">
              <a:avLst/>
            </a:prstGeom>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2000">
                <a:latin typeface="+mj-lt"/>
              </a:endParaRPr>
            </a:p>
          </p:txBody>
        </p:sp>
        <p:pic>
          <p:nvPicPr>
            <p:cNvPr id="12" name="Picture 14"/>
            <p:cNvPicPr>
              <a:picLocks noChangeAspect="1"/>
            </p:cNvPicPr>
            <p:nvPr/>
          </p:nvPicPr>
          <p:blipFill>
            <a:blip r:embed="rId2">
              <a:extLst>
                <a:ext uri="{28A0092B-C50C-407E-A947-70E740481C1C}">
                  <a14:useLocalDpi val="0"/>
                </a:ext>
              </a:extLst>
            </a:blip>
            <a:stretch>
              <a:fillRect/>
            </a:stretch>
          </p:blipFill>
          <p:spPr>
            <a:xfrm>
              <a:off x="5207503" y="3413931"/>
              <a:ext cx="548279" cy="548279"/>
            </a:xfrm>
            <a:prstGeom prst="rect">
              <a:avLst/>
            </a:prstGeom>
          </p:spPr>
        </p:pic>
        <p:sp>
          <p:nvSpPr>
            <p:cNvPr id="13" name="Rectangle 15"/>
            <p:cNvSpPr/>
            <p:nvPr/>
          </p:nvSpPr>
          <p:spPr>
            <a:xfrm>
              <a:off x="4861672" y="4057461"/>
              <a:ext cx="1269224" cy="326477"/>
            </a:xfrm>
            <a:prstGeom prst="rect">
              <a:avLst/>
            </a:prstGeom>
          </p:spPr>
          <p:txBody>
            <a:bodyPr wrap="none">
              <a:spAutoFit/>
            </a:bodyPr>
            <a:lstStyle/>
            <a:p>
              <a:pPr algn="ctr">
                <a:lnSpc>
                  <a:spcPct val="120000"/>
                </a:lnSpc>
              </a:pPr>
              <a:r>
                <a:rPr lang="en-US">
                  <a:solidFill>
                    <a:schemeClr val="bg1"/>
                  </a:solidFill>
                  <a:latin typeface="+mj-lt"/>
                  <a:cs typeface="Oswald Regular"/>
                </a:rPr>
                <a:t>Web Design</a:t>
              </a:r>
            </a:p>
          </p:txBody>
        </p:sp>
      </p:grpSp>
      <p:grpSp>
        <p:nvGrpSpPr>
          <p:cNvPr id="14" name="Group 20"/>
          <p:cNvGrpSpPr/>
          <p:nvPr/>
        </p:nvGrpSpPr>
        <p:grpSpPr>
          <a:xfrm>
            <a:off x="2003799" y="2535714"/>
            <a:ext cx="1941353" cy="1941353"/>
            <a:chOff x="3606084" y="2331076"/>
            <a:chExt cx="1506828" cy="1506828"/>
          </a:xfrm>
        </p:grpSpPr>
        <p:sp>
          <p:nvSpPr>
            <p:cNvPr id="15" name="Oval 21"/>
            <p:cNvSpPr/>
            <p:nvPr/>
          </p:nvSpPr>
          <p:spPr>
            <a:xfrm>
              <a:off x="3606084" y="2331076"/>
              <a:ext cx="1506828" cy="1506828"/>
            </a:xfrm>
            <a:prstGeom prst="ellipse">
              <a:avLst/>
            </a:prstGeom>
          </p:spPr>
          <p:style>
            <a:lnRef idx="1">
              <a:schemeClr val="accent2"/>
            </a:lnRef>
            <a:fillRef idx="3">
              <a:schemeClr val="accent2"/>
            </a:fillRef>
            <a:effectRef idx="2">
              <a:schemeClr val="accent2"/>
            </a:effectRef>
            <a:fontRef idx="minor">
              <a:schemeClr val="lt1"/>
            </a:fontRef>
          </p:style>
          <p:txBody>
            <a:bodyPr anchor="ctr" rtlCol="0"/>
            <a:lstStyle/>
            <a:p>
              <a:pPr algn="ctr"/>
              <a:endParaRPr lang="en-US" sz="2000">
                <a:latin typeface="+mj-lt"/>
              </a:endParaRPr>
            </a:p>
          </p:txBody>
        </p:sp>
        <p:pic>
          <p:nvPicPr>
            <p:cNvPr id="16" name="Picture 22"/>
            <p:cNvPicPr>
              <a:picLocks noChangeAspect="1"/>
            </p:cNvPicPr>
            <p:nvPr/>
          </p:nvPicPr>
          <p:blipFill>
            <a:blip r:embed="rId3">
              <a:extLst>
                <a:ext uri="{28A0092B-C50C-407E-A947-70E740481C1C}">
                  <a14:useLocalDpi val="0"/>
                </a:ext>
              </a:extLst>
            </a:blip>
            <a:stretch>
              <a:fillRect/>
            </a:stretch>
          </p:blipFill>
          <p:spPr>
            <a:xfrm>
              <a:off x="4092360" y="2589523"/>
              <a:ext cx="548279" cy="548279"/>
            </a:xfrm>
            <a:prstGeom prst="rect">
              <a:avLst/>
            </a:prstGeom>
          </p:spPr>
        </p:pic>
        <p:sp>
          <p:nvSpPr>
            <p:cNvPr id="17" name="Rectangle 23"/>
            <p:cNvSpPr/>
            <p:nvPr/>
          </p:nvSpPr>
          <p:spPr>
            <a:xfrm>
              <a:off x="3752007" y="3218220"/>
              <a:ext cx="1244745" cy="298088"/>
            </a:xfrm>
            <a:prstGeom prst="rect">
              <a:avLst/>
            </a:prstGeom>
          </p:spPr>
          <p:txBody>
            <a:bodyPr wrap="none">
              <a:spAutoFit/>
            </a:bodyPr>
            <a:lstStyle/>
            <a:p>
              <a:pPr algn="ctr">
                <a:lnSpc>
                  <a:spcPct val="120000"/>
                </a:lnSpc>
              </a:pPr>
              <a:r>
                <a:rPr lang="en-US" sz="1600">
                  <a:solidFill>
                    <a:schemeClr val="bg1"/>
                  </a:solidFill>
                  <a:latin typeface="+mj-lt"/>
                  <a:cs typeface="Oswald Regular"/>
                </a:rPr>
                <a:t>Social Media</a:t>
              </a:r>
            </a:p>
          </p:txBody>
        </p:sp>
      </p:grpSp>
      <p:grpSp>
        <p:nvGrpSpPr>
          <p:cNvPr id="18" name="Group 37"/>
          <p:cNvGrpSpPr/>
          <p:nvPr/>
        </p:nvGrpSpPr>
        <p:grpSpPr>
          <a:xfrm>
            <a:off x="3493563" y="3380253"/>
            <a:ext cx="2372327" cy="2377124"/>
            <a:chOff x="3692576" y="1742634"/>
            <a:chExt cx="2790379" cy="2796023"/>
          </a:xfrm>
        </p:grpSpPr>
        <p:grpSp>
          <p:nvGrpSpPr>
            <p:cNvPr id="19" name="组合 79"/>
            <p:cNvGrpSpPr/>
            <p:nvPr/>
          </p:nvGrpSpPr>
          <p:grpSpPr>
            <a:xfrm>
              <a:off x="3692576" y="1742634"/>
              <a:ext cx="2790379" cy="2796023"/>
              <a:chOff x="6379729" y="2488774"/>
              <a:chExt cx="2513016" cy="2513016"/>
            </a:xfrm>
          </p:grpSpPr>
          <p:sp>
            <p:nvSpPr>
              <p:cNvPr id="21"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22"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20" name="椭圆 80"/>
            <p:cNvSpPr/>
            <p:nvPr/>
          </p:nvSpPr>
          <p:spPr bwMode="auto">
            <a:xfrm>
              <a:off x="4101618" y="2137562"/>
              <a:ext cx="2016471" cy="2020558"/>
            </a:xfrm>
            <a:prstGeom prst="ellipse">
              <a:avLst/>
            </a:prstGeom>
            <a:blipFill>
              <a:blip r:embed="rId4"/>
              <a:stretch>
                <a:fillRect/>
              </a:stretch>
            </a:blip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23" name="Group 42"/>
          <p:cNvGrpSpPr/>
          <p:nvPr/>
        </p:nvGrpSpPr>
        <p:grpSpPr>
          <a:xfrm>
            <a:off x="852405" y="3410292"/>
            <a:ext cx="1653244" cy="1656587"/>
            <a:chOff x="3692576" y="1742634"/>
            <a:chExt cx="2790379" cy="2796023"/>
          </a:xfrm>
        </p:grpSpPr>
        <p:grpSp>
          <p:nvGrpSpPr>
            <p:cNvPr id="24" name="组合 79"/>
            <p:cNvGrpSpPr/>
            <p:nvPr/>
          </p:nvGrpSpPr>
          <p:grpSpPr>
            <a:xfrm>
              <a:off x="3692576" y="1742634"/>
              <a:ext cx="2790379" cy="2796023"/>
              <a:chOff x="6379729" y="2488774"/>
              <a:chExt cx="2513016" cy="2513016"/>
            </a:xfrm>
          </p:grpSpPr>
          <p:sp>
            <p:nvSpPr>
              <p:cNvPr id="26"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27"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25" name="椭圆 80"/>
            <p:cNvSpPr/>
            <p:nvPr/>
          </p:nvSpPr>
          <p:spPr bwMode="auto">
            <a:xfrm>
              <a:off x="4101618" y="2137562"/>
              <a:ext cx="2016471" cy="2020558"/>
            </a:xfrm>
            <a:prstGeom prst="ellipse">
              <a:avLst/>
            </a:prstGeom>
            <a:blipFill dpi="0" rotWithShape="1">
              <a:blip r:embed="rId5"/>
              <a:stretch>
                <a:fillRect/>
              </a:stretch>
            </a:blip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28" name="Group 32"/>
          <p:cNvGrpSpPr/>
          <p:nvPr/>
        </p:nvGrpSpPr>
        <p:grpSpPr>
          <a:xfrm>
            <a:off x="1982356" y="2512709"/>
            <a:ext cx="2001419" cy="2005466"/>
            <a:chOff x="3692576" y="1742634"/>
            <a:chExt cx="2790379" cy="2796023"/>
          </a:xfrm>
        </p:grpSpPr>
        <p:grpSp>
          <p:nvGrpSpPr>
            <p:cNvPr id="29" name="组合 79"/>
            <p:cNvGrpSpPr/>
            <p:nvPr/>
          </p:nvGrpSpPr>
          <p:grpSpPr>
            <a:xfrm>
              <a:off x="3692576" y="1742634"/>
              <a:ext cx="2790379" cy="2796023"/>
              <a:chOff x="6379729" y="2488774"/>
              <a:chExt cx="2513016" cy="2513016"/>
            </a:xfrm>
          </p:grpSpPr>
          <p:sp>
            <p:nvSpPr>
              <p:cNvPr id="31"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2"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30" name="椭圆 80"/>
            <p:cNvSpPr/>
            <p:nvPr/>
          </p:nvSpPr>
          <p:spPr bwMode="auto">
            <a:xfrm>
              <a:off x="4101618" y="2137562"/>
              <a:ext cx="2016471" cy="2020558"/>
            </a:xfrm>
            <a:prstGeom prst="ellipse">
              <a:avLst/>
            </a:prstGeom>
            <a:blipFill>
              <a:blip r:embed="rId6"/>
              <a:stretch>
                <a:fillRect/>
              </a:stretch>
            </a:blip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36" name="TextBox 12"/>
          <p:cNvSpPr txBox="1"/>
          <p:nvPr/>
        </p:nvSpPr>
        <p:spPr>
          <a:xfrm>
            <a:off x="657997" y="498375"/>
            <a:ext cx="5350192" cy="1097280"/>
          </a:xfrm>
          <a:prstGeom prst="rect">
            <a:avLst/>
          </a:prstGeom>
          <a:noFill/>
        </p:spPr>
        <p:txBody>
          <a:bodyPr rtlCol="0" wrap="none">
            <a:spAutoFit/>
          </a:bodyPr>
          <a:lstStyle/>
          <a:p>
            <a:r>
              <a:rPr b="1" lang="en-US" smtClean="0" sz="6600">
                <a:solidFill>
                  <a:srgbClr val="595859"/>
                </a:solidFill>
                <a:latin typeface="+mj-lt"/>
              </a:rPr>
              <a:t>CONTENTS</a:t>
            </a:r>
          </a:p>
        </p:txBody>
      </p:sp>
      <p:sp>
        <p:nvSpPr>
          <p:cNvPr id="38" name="TextBox 12"/>
          <p:cNvSpPr txBox="1"/>
          <p:nvPr/>
        </p:nvSpPr>
        <p:spPr>
          <a:xfrm>
            <a:off x="6544081" y="1687831"/>
            <a:ext cx="5542280" cy="640080"/>
          </a:xfrm>
          <a:prstGeom prst="rect">
            <a:avLst/>
          </a:prstGeom>
          <a:noFill/>
        </p:spPr>
        <p:txBody>
          <a:bodyPr rtlCol="0" wrap="none">
            <a:spAutoFit/>
          </a:bodyPr>
          <a:lstStyle/>
          <a:p>
            <a:r>
              <a:rPr lang="en-US" smtClean="0" sz="3600">
                <a:solidFill>
                  <a:srgbClr val="595959"/>
                </a:solidFill>
              </a:rPr>
              <a:t>MOMODA POWERPOINT</a:t>
            </a:r>
          </a:p>
        </p:txBody>
      </p:sp>
      <p:sp>
        <p:nvSpPr>
          <p:cNvPr id="39" name="TextBox 12"/>
          <p:cNvSpPr txBox="1"/>
          <p:nvPr/>
        </p:nvSpPr>
        <p:spPr>
          <a:xfrm>
            <a:off x="6544081" y="2338879"/>
            <a:ext cx="5542280" cy="640080"/>
          </a:xfrm>
          <a:prstGeom prst="rect">
            <a:avLst/>
          </a:prstGeom>
          <a:noFill/>
        </p:spPr>
        <p:txBody>
          <a:bodyPr rtlCol="0" wrap="none">
            <a:spAutoFit/>
          </a:bodyPr>
          <a:lstStyle/>
          <a:p>
            <a:r>
              <a:rPr lang="en-US" smtClean="0" sz="3600">
                <a:solidFill>
                  <a:srgbClr val="595959"/>
                </a:solidFill>
              </a:rPr>
              <a:t>MOMODA POWERPOINT</a:t>
            </a:r>
          </a:p>
        </p:txBody>
      </p:sp>
      <p:sp>
        <p:nvSpPr>
          <p:cNvPr id="40" name="TextBox 12"/>
          <p:cNvSpPr txBox="1"/>
          <p:nvPr/>
        </p:nvSpPr>
        <p:spPr>
          <a:xfrm>
            <a:off x="6544081" y="2989927"/>
            <a:ext cx="5542280" cy="640080"/>
          </a:xfrm>
          <a:prstGeom prst="rect">
            <a:avLst/>
          </a:prstGeom>
          <a:noFill/>
        </p:spPr>
        <p:txBody>
          <a:bodyPr rtlCol="0" wrap="none">
            <a:spAutoFit/>
          </a:bodyPr>
          <a:lstStyle/>
          <a:p>
            <a:r>
              <a:rPr lang="en-US" smtClean="0" sz="3600">
                <a:solidFill>
                  <a:srgbClr val="595959"/>
                </a:solidFill>
              </a:rPr>
              <a:t>MOMODA POWERPOINT</a:t>
            </a:r>
          </a:p>
        </p:txBody>
      </p:sp>
      <p:sp>
        <p:nvSpPr>
          <p:cNvPr id="41" name="TextBox 12"/>
          <p:cNvSpPr txBox="1"/>
          <p:nvPr/>
        </p:nvSpPr>
        <p:spPr>
          <a:xfrm>
            <a:off x="6544081" y="3640975"/>
            <a:ext cx="5542280" cy="640080"/>
          </a:xfrm>
          <a:prstGeom prst="rect">
            <a:avLst/>
          </a:prstGeom>
          <a:noFill/>
        </p:spPr>
        <p:txBody>
          <a:bodyPr rtlCol="0" wrap="none">
            <a:spAutoFit/>
          </a:bodyPr>
          <a:lstStyle/>
          <a:p>
            <a:r>
              <a:rPr lang="en-US" smtClean="0" sz="3600">
                <a:solidFill>
                  <a:srgbClr val="595959"/>
                </a:solidFill>
              </a:rPr>
              <a:t>MOMODA POWERPOINT</a:t>
            </a:r>
          </a:p>
        </p:txBody>
      </p:sp>
    </p:spTree>
    <p:extLst>
      <p:ext uri="{BB962C8B-B14F-4D97-AF65-F5344CB8AC3E}">
        <p14:creationId val="299433630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1000" fill="hold" id="7"/>
                                        <p:tgtEl>
                                          <p:spTgt spid="23"/>
                                        </p:tgtEl>
                                        <p:attrNameLst>
                                          <p:attrName>ppt_w</p:attrName>
                                        </p:attrNameLst>
                                      </p:cBhvr>
                                      <p:tavLst>
                                        <p:tav tm="0">
                                          <p:val>
                                            <p:fltVal val="0"/>
                                          </p:val>
                                        </p:tav>
                                        <p:tav tm="100000">
                                          <p:val>
                                            <p:strVal val="#ppt_w"/>
                                          </p:val>
                                        </p:tav>
                                      </p:tavLst>
                                    </p:anim>
                                    <p:anim calcmode="lin" valueType="num">
                                      <p:cBhvr>
                                        <p:cTn dur="1000" fill="hold" id="8"/>
                                        <p:tgtEl>
                                          <p:spTgt spid="23"/>
                                        </p:tgtEl>
                                        <p:attrNameLst>
                                          <p:attrName>ppt_h</p:attrName>
                                        </p:attrNameLst>
                                      </p:cBhvr>
                                      <p:tavLst>
                                        <p:tav tm="0">
                                          <p:val>
                                            <p:fltVal val="0"/>
                                          </p:val>
                                        </p:tav>
                                        <p:tav tm="100000">
                                          <p:val>
                                            <p:strVal val="#ppt_h"/>
                                          </p:val>
                                        </p:tav>
                                      </p:tavLst>
                                    </p:anim>
                                    <p:anim calcmode="lin" valueType="num">
                                      <p:cBhvr>
                                        <p:cTn dur="1000" fill="hold" id="9"/>
                                        <p:tgtEl>
                                          <p:spTgt spid="23"/>
                                        </p:tgtEl>
                                        <p:attrNameLst>
                                          <p:attrName>style.rotation</p:attrName>
                                        </p:attrNameLst>
                                      </p:cBhvr>
                                      <p:tavLst>
                                        <p:tav tm="0">
                                          <p:val>
                                            <p:fltVal val="90"/>
                                          </p:val>
                                        </p:tav>
                                        <p:tav tm="100000">
                                          <p:val>
                                            <p:fltVal val="0"/>
                                          </p:val>
                                        </p:tav>
                                      </p:tavLst>
                                    </p:anim>
                                    <p:animEffect filter="fade" transition="in">
                                      <p:cBhvr>
                                        <p:cTn dur="1000" id="10"/>
                                        <p:tgtEl>
                                          <p:spTgt spid="23"/>
                                        </p:tgtEl>
                                      </p:cBhvr>
                                    </p:animEffect>
                                  </p:childTnLst>
                                </p:cTn>
                              </p:par>
                              <p:par>
                                <p:cTn fill="hold" id="11" nodeType="withEffect" presetClass="entr" presetID="31" presetSubtype="0">
                                  <p:stCondLst>
                                    <p:cond delay="0"/>
                                  </p:stCondLst>
                                  <p:childTnLst>
                                    <p:set>
                                      <p:cBhvr>
                                        <p:cTn dur="1" fill="hold" id="12">
                                          <p:stCondLst>
                                            <p:cond delay="0"/>
                                          </p:stCondLst>
                                        </p:cTn>
                                        <p:tgtEl>
                                          <p:spTgt spid="28"/>
                                        </p:tgtEl>
                                        <p:attrNameLst>
                                          <p:attrName>style.visibility</p:attrName>
                                        </p:attrNameLst>
                                      </p:cBhvr>
                                      <p:to>
                                        <p:strVal val="visible"/>
                                      </p:to>
                                    </p:set>
                                    <p:anim calcmode="lin" valueType="num">
                                      <p:cBhvr>
                                        <p:cTn dur="1000" fill="hold" id="13"/>
                                        <p:tgtEl>
                                          <p:spTgt spid="28"/>
                                        </p:tgtEl>
                                        <p:attrNameLst>
                                          <p:attrName>ppt_w</p:attrName>
                                        </p:attrNameLst>
                                      </p:cBhvr>
                                      <p:tavLst>
                                        <p:tav tm="0">
                                          <p:val>
                                            <p:fltVal val="0"/>
                                          </p:val>
                                        </p:tav>
                                        <p:tav tm="100000">
                                          <p:val>
                                            <p:strVal val="#ppt_w"/>
                                          </p:val>
                                        </p:tav>
                                      </p:tavLst>
                                    </p:anim>
                                    <p:anim calcmode="lin" valueType="num">
                                      <p:cBhvr>
                                        <p:cTn dur="1000" fill="hold" id="14"/>
                                        <p:tgtEl>
                                          <p:spTgt spid="28"/>
                                        </p:tgtEl>
                                        <p:attrNameLst>
                                          <p:attrName>ppt_h</p:attrName>
                                        </p:attrNameLst>
                                      </p:cBhvr>
                                      <p:tavLst>
                                        <p:tav tm="0">
                                          <p:val>
                                            <p:fltVal val="0"/>
                                          </p:val>
                                        </p:tav>
                                        <p:tav tm="100000">
                                          <p:val>
                                            <p:strVal val="#ppt_h"/>
                                          </p:val>
                                        </p:tav>
                                      </p:tavLst>
                                    </p:anim>
                                    <p:anim calcmode="lin" valueType="num">
                                      <p:cBhvr>
                                        <p:cTn dur="1000" fill="hold" id="15"/>
                                        <p:tgtEl>
                                          <p:spTgt spid="28"/>
                                        </p:tgtEl>
                                        <p:attrNameLst>
                                          <p:attrName>style.rotation</p:attrName>
                                        </p:attrNameLst>
                                      </p:cBhvr>
                                      <p:tavLst>
                                        <p:tav tm="0">
                                          <p:val>
                                            <p:fltVal val="90"/>
                                          </p:val>
                                        </p:tav>
                                        <p:tav tm="100000">
                                          <p:val>
                                            <p:fltVal val="0"/>
                                          </p:val>
                                        </p:tav>
                                      </p:tavLst>
                                    </p:anim>
                                    <p:animEffect filter="fade" transition="in">
                                      <p:cBhvr>
                                        <p:cTn dur="1000" id="16"/>
                                        <p:tgtEl>
                                          <p:spTgt spid="28"/>
                                        </p:tgtEl>
                                      </p:cBhvr>
                                    </p:animEffect>
                                  </p:childTnLst>
                                </p:cTn>
                              </p:par>
                              <p:par>
                                <p:cTn fill="hold" id="17" nodeType="withEffect" presetClass="entr" presetID="31" presetSubtype="0">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p:cTn dur="1000" fill="hold" id="19"/>
                                        <p:tgtEl>
                                          <p:spTgt spid="18"/>
                                        </p:tgtEl>
                                        <p:attrNameLst>
                                          <p:attrName>ppt_w</p:attrName>
                                        </p:attrNameLst>
                                      </p:cBhvr>
                                      <p:tavLst>
                                        <p:tav tm="0">
                                          <p:val>
                                            <p:fltVal val="0"/>
                                          </p:val>
                                        </p:tav>
                                        <p:tav tm="100000">
                                          <p:val>
                                            <p:strVal val="#ppt_w"/>
                                          </p:val>
                                        </p:tav>
                                      </p:tavLst>
                                    </p:anim>
                                    <p:anim calcmode="lin" valueType="num">
                                      <p:cBhvr>
                                        <p:cTn dur="1000" fill="hold" id="20"/>
                                        <p:tgtEl>
                                          <p:spTgt spid="18"/>
                                        </p:tgtEl>
                                        <p:attrNameLst>
                                          <p:attrName>ppt_h</p:attrName>
                                        </p:attrNameLst>
                                      </p:cBhvr>
                                      <p:tavLst>
                                        <p:tav tm="0">
                                          <p:val>
                                            <p:fltVal val="0"/>
                                          </p:val>
                                        </p:tav>
                                        <p:tav tm="100000">
                                          <p:val>
                                            <p:strVal val="#ppt_h"/>
                                          </p:val>
                                        </p:tav>
                                      </p:tavLst>
                                    </p:anim>
                                    <p:anim calcmode="lin" valueType="num">
                                      <p:cBhvr>
                                        <p:cTn dur="1000" fill="hold" id="21"/>
                                        <p:tgtEl>
                                          <p:spTgt spid="18"/>
                                        </p:tgtEl>
                                        <p:attrNameLst>
                                          <p:attrName>style.rotation</p:attrName>
                                        </p:attrNameLst>
                                      </p:cBhvr>
                                      <p:tavLst>
                                        <p:tav tm="0">
                                          <p:val>
                                            <p:fltVal val="90"/>
                                          </p:val>
                                        </p:tav>
                                        <p:tav tm="100000">
                                          <p:val>
                                            <p:fltVal val="0"/>
                                          </p:val>
                                        </p:tav>
                                      </p:tavLst>
                                    </p:anim>
                                    <p:animEffect filter="fade" transition="in">
                                      <p:cBhvr>
                                        <p:cTn dur="1000" id="22"/>
                                        <p:tgtEl>
                                          <p:spTgt spid="18"/>
                                        </p:tgtEl>
                                      </p:cBhvr>
                                    </p:animEffect>
                                  </p:childTnLst>
                                </p:cTn>
                              </p:par>
                            </p:childTnLst>
                          </p:cTn>
                        </p:par>
                        <p:par>
                          <p:cTn fill="hold" id="23" nodeType="afterGroup">
                            <p:stCondLst>
                              <p:cond delay="1000"/>
                            </p:stCondLst>
                            <p:childTnLst>
                              <p:par>
                                <p:cTn fill="hold" grpId="0" id="24" nodeType="afterEffect" presetClass="entr" presetID="22" presetSubtype="2">
                                  <p:stCondLst>
                                    <p:cond delay="0"/>
                                  </p:stCondLst>
                                  <p:childTnLst>
                                    <p:set>
                                      <p:cBhvr>
                                        <p:cTn dur="1" fill="hold" id="25">
                                          <p:stCondLst>
                                            <p:cond delay="0"/>
                                          </p:stCondLst>
                                        </p:cTn>
                                        <p:tgtEl>
                                          <p:spTgt spid="2"/>
                                        </p:tgtEl>
                                        <p:attrNameLst>
                                          <p:attrName>style.visibility</p:attrName>
                                        </p:attrNameLst>
                                      </p:cBhvr>
                                      <p:to>
                                        <p:strVal val="visible"/>
                                      </p:to>
                                    </p:set>
                                    <p:animEffect filter="wipe(right)" transition="in">
                                      <p:cBhvr>
                                        <p:cTn dur="500" id="26"/>
                                        <p:tgtEl>
                                          <p:spTgt spid="2"/>
                                        </p:tgtEl>
                                      </p:cBhvr>
                                    </p:animEffect>
                                  </p:childTnLst>
                                </p:cTn>
                              </p:par>
                              <p:par>
                                <p:cTn fill="hold" id="27" nodeType="withEffect" presetClass="entr" presetID="2" presetSubtype="8">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additive="base">
                                        <p:cTn dur="500" fill="hold" id="29"/>
                                        <p:tgtEl>
                                          <p:spTgt spid="3"/>
                                        </p:tgtEl>
                                        <p:attrNameLst>
                                          <p:attrName>ppt_x</p:attrName>
                                        </p:attrNameLst>
                                      </p:cBhvr>
                                      <p:tavLst>
                                        <p:tav tm="0">
                                          <p:val>
                                            <p:strVal val="0-#ppt_w/2"/>
                                          </p:val>
                                        </p:tav>
                                        <p:tav tm="100000">
                                          <p:val>
                                            <p:strVal val="#ppt_x"/>
                                          </p:val>
                                        </p:tav>
                                      </p:tavLst>
                                    </p:anim>
                                    <p:anim calcmode="lin" valueType="num">
                                      <p:cBhvr additive="base">
                                        <p:cTn dur="500" fill="hold" id="30"/>
                                        <p:tgtEl>
                                          <p:spTgt spid="3"/>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1500"/>
                            </p:stCondLst>
                            <p:childTnLst>
                              <p:par>
                                <p:cTn fill="hold" id="32" nodeType="afterEffect" presetClass="entr" presetID="53" presetSubtype="0">
                                  <p:stCondLst>
                                    <p:cond delay="0"/>
                                  </p:stCondLst>
                                  <p:childTnLst>
                                    <p:set>
                                      <p:cBhvr>
                                        <p:cTn dur="1" fill="hold" id="33">
                                          <p:stCondLst>
                                            <p:cond delay="0"/>
                                          </p:stCondLst>
                                        </p:cTn>
                                        <p:tgtEl>
                                          <p:spTgt spid="14"/>
                                        </p:tgtEl>
                                        <p:attrNameLst>
                                          <p:attrName>style.visibility</p:attrName>
                                        </p:attrNameLst>
                                      </p:cBhvr>
                                      <p:to>
                                        <p:strVal val="visible"/>
                                      </p:to>
                                    </p:set>
                                    <p:anim calcmode="lin" valueType="num">
                                      <p:cBhvr>
                                        <p:cTn dur="500" fill="hold" id="34"/>
                                        <p:tgtEl>
                                          <p:spTgt spid="14"/>
                                        </p:tgtEl>
                                        <p:attrNameLst>
                                          <p:attrName>ppt_w</p:attrName>
                                        </p:attrNameLst>
                                      </p:cBhvr>
                                      <p:tavLst>
                                        <p:tav tm="0">
                                          <p:val>
                                            <p:fltVal val="0"/>
                                          </p:val>
                                        </p:tav>
                                        <p:tav tm="100000">
                                          <p:val>
                                            <p:strVal val="#ppt_w"/>
                                          </p:val>
                                        </p:tav>
                                      </p:tavLst>
                                    </p:anim>
                                    <p:anim calcmode="lin" valueType="num">
                                      <p:cBhvr>
                                        <p:cTn dur="500" fill="hold" id="35"/>
                                        <p:tgtEl>
                                          <p:spTgt spid="14"/>
                                        </p:tgtEl>
                                        <p:attrNameLst>
                                          <p:attrName>ppt_h</p:attrName>
                                        </p:attrNameLst>
                                      </p:cBhvr>
                                      <p:tavLst>
                                        <p:tav tm="0">
                                          <p:val>
                                            <p:fltVal val="0"/>
                                          </p:val>
                                        </p:tav>
                                        <p:tav tm="100000">
                                          <p:val>
                                            <p:strVal val="#ppt_h"/>
                                          </p:val>
                                        </p:tav>
                                      </p:tavLst>
                                    </p:anim>
                                    <p:animEffect filter="fade" transition="in">
                                      <p:cBhvr>
                                        <p:cTn dur="500" id="36"/>
                                        <p:tgtEl>
                                          <p:spTgt spid="14"/>
                                        </p:tgtEl>
                                      </p:cBhvr>
                                    </p:animEffect>
                                  </p:childTnLst>
                                </p:cTn>
                              </p:par>
                            </p:childTnLst>
                          </p:cTn>
                        </p:par>
                        <p:par>
                          <p:cTn fill="hold" id="37" nodeType="afterGroup">
                            <p:stCondLst>
                              <p:cond delay="2000"/>
                            </p:stCondLst>
                            <p:childTnLst>
                              <p:par>
                                <p:cTn fill="hold" id="38" nodeType="afterEffect" presetClass="entr" presetID="53" presetSubtype="0">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fill="hold" id="40"/>
                                        <p:tgtEl>
                                          <p:spTgt spid="10"/>
                                        </p:tgtEl>
                                        <p:attrNameLst>
                                          <p:attrName>ppt_w</p:attrName>
                                        </p:attrNameLst>
                                      </p:cBhvr>
                                      <p:tavLst>
                                        <p:tav tm="0">
                                          <p:val>
                                            <p:fltVal val="0"/>
                                          </p:val>
                                        </p:tav>
                                        <p:tav tm="100000">
                                          <p:val>
                                            <p:strVal val="#ppt_w"/>
                                          </p:val>
                                        </p:tav>
                                      </p:tavLst>
                                    </p:anim>
                                    <p:anim calcmode="lin" valueType="num">
                                      <p:cBhvr>
                                        <p:cTn dur="500" fill="hold" id="41"/>
                                        <p:tgtEl>
                                          <p:spTgt spid="10"/>
                                        </p:tgtEl>
                                        <p:attrNameLst>
                                          <p:attrName>ppt_h</p:attrName>
                                        </p:attrNameLst>
                                      </p:cBhvr>
                                      <p:tavLst>
                                        <p:tav tm="0">
                                          <p:val>
                                            <p:fltVal val="0"/>
                                          </p:val>
                                        </p:tav>
                                        <p:tav tm="100000">
                                          <p:val>
                                            <p:strVal val="#ppt_h"/>
                                          </p:val>
                                        </p:tav>
                                      </p:tavLst>
                                    </p:anim>
                                    <p:animEffect filter="fade" transition="in">
                                      <p:cBhvr>
                                        <p:cTn dur="500" id="4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grpSp>
        <p:nvGrpSpPr>
          <p:cNvPr id="4" name="Group 6"/>
          <p:cNvGrpSpPr/>
          <p:nvPr/>
        </p:nvGrpSpPr>
        <p:grpSpPr>
          <a:xfrm>
            <a:off x="1011126" y="1988841"/>
            <a:ext cx="2193701" cy="2879932"/>
            <a:chOff x="888555" y="1518341"/>
            <a:chExt cx="1645276" cy="2159949"/>
          </a:xfrm>
        </p:grpSpPr>
        <p:sp>
          <p:nvSpPr>
            <p:cNvPr id="5" name="Rounded Rectangle 7"/>
            <p:cNvSpPr/>
            <p:nvPr/>
          </p:nvSpPr>
          <p:spPr>
            <a:xfrm>
              <a:off x="888555" y="1518341"/>
              <a:ext cx="1645276" cy="2159949"/>
            </a:xfrm>
            <a:prstGeom prst="roundRect">
              <a:avLst>
                <a:gd fmla="val 4218" name="adj"/>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p>
          </p:txBody>
        </p:sp>
        <p:sp>
          <p:nvSpPr>
            <p:cNvPr id="6" name="Content Placeholder 2"/>
            <p:cNvSpPr txBox="1"/>
            <p:nvPr/>
          </p:nvSpPr>
          <p:spPr>
            <a:xfrm>
              <a:off x="973456" y="2049520"/>
              <a:ext cx="1475474" cy="1386326"/>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50000"/>
                </a:lnSpc>
                <a:buNone/>
              </a:pPr>
              <a:r>
                <a:rPr lang="en-US" smtClean="0">
                  <a:solidFill>
                    <a:schemeClr val="tx1">
                      <a:lumMod val="50000"/>
                      <a:lumOff val="50000"/>
                    </a:schemeClr>
                  </a:solidFill>
                </a:rPr>
                <a:t>86,000 messages </a:t>
              </a:r>
              <a:br>
                <a:rPr lang="en-US" smtClean="0">
                  <a:solidFill>
                    <a:schemeClr val="tx1">
                      <a:lumMod val="50000"/>
                      <a:lumOff val="50000"/>
                    </a:schemeClr>
                  </a:solidFill>
                </a:rPr>
              </a:br>
              <a:r>
                <a:rPr lang="en-US" smtClean="0">
                  <a:solidFill>
                    <a:schemeClr val="tx1">
                      <a:lumMod val="50000"/>
                      <a:lumOff val="50000"/>
                    </a:schemeClr>
                  </a:solidFill>
                </a:rPr>
                <a:t>unlimited data </a:t>
              </a:r>
              <a:br>
                <a:rPr lang="en-US" smtClean="0">
                  <a:solidFill>
                    <a:schemeClr val="tx1">
                      <a:lumMod val="50000"/>
                      <a:lumOff val="50000"/>
                    </a:schemeClr>
                  </a:solidFill>
                </a:rPr>
              </a:br>
              <a:r>
                <a:rPr lang="en-US" smtClean="0">
                  <a:solidFill>
                    <a:schemeClr val="tx1">
                      <a:lumMod val="50000"/>
                      <a:lumOff val="50000"/>
                    </a:schemeClr>
                  </a:solidFill>
                </a:rPr>
                <a:t>unlimited users </a:t>
              </a:r>
              <a:br>
                <a:rPr lang="en-US" smtClean="0">
                  <a:solidFill>
                    <a:schemeClr val="tx1">
                      <a:lumMod val="50000"/>
                      <a:lumOff val="50000"/>
                    </a:schemeClr>
                  </a:solidFill>
                </a:rPr>
              </a:br>
              <a:r>
                <a:rPr lang="en-US" smtClean="0">
                  <a:solidFill>
                    <a:schemeClr val="tx1">
                      <a:lumMod val="50000"/>
                      <a:lumOff val="50000"/>
                    </a:schemeClr>
                  </a:solidFill>
                </a:rPr>
                <a:t>first 15 day free</a:t>
              </a:r>
            </a:p>
          </p:txBody>
        </p:sp>
        <p:sp>
          <p:nvSpPr>
            <p:cNvPr id="7" name="Title 13"/>
            <p:cNvSpPr txBox="1"/>
            <p:nvPr/>
          </p:nvSpPr>
          <p:spPr>
            <a:xfrm>
              <a:off x="1000108" y="1617813"/>
              <a:ext cx="1422170" cy="3200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000">
                  <a:solidFill>
                    <a:schemeClr val="tx1">
                      <a:lumMod val="50000"/>
                      <a:lumOff val="50000"/>
                    </a:schemeClr>
                  </a:solidFill>
                  <a:latin typeface="+mn-lt"/>
                </a:rPr>
                <a:t>Starter</a:t>
              </a:r>
            </a:p>
          </p:txBody>
        </p:sp>
        <p:cxnSp>
          <p:nvCxnSpPr>
            <p:cNvPr id="8" name="Straight Connector 11"/>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13"/>
          <p:cNvGrpSpPr/>
          <p:nvPr/>
        </p:nvGrpSpPr>
        <p:grpSpPr>
          <a:xfrm>
            <a:off x="3603414" y="1988840"/>
            <a:ext cx="2193701" cy="2879932"/>
            <a:chOff x="888555" y="1518341"/>
            <a:chExt cx="1645276" cy="2159949"/>
          </a:xfrm>
        </p:grpSpPr>
        <p:sp>
          <p:nvSpPr>
            <p:cNvPr id="11" name="Rounded Rectangle 14"/>
            <p:cNvSpPr/>
            <p:nvPr/>
          </p:nvSpPr>
          <p:spPr>
            <a:xfrm>
              <a:off x="888555" y="1518341"/>
              <a:ext cx="1645276" cy="2159949"/>
            </a:xfrm>
            <a:prstGeom prst="roundRect">
              <a:avLst>
                <a:gd fmla="val 4218" name="adj"/>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p>
          </p:txBody>
        </p:sp>
        <p:sp>
          <p:nvSpPr>
            <p:cNvPr id="12" name="Content Placeholder 2"/>
            <p:cNvSpPr txBox="1"/>
            <p:nvPr/>
          </p:nvSpPr>
          <p:spPr>
            <a:xfrm>
              <a:off x="973456" y="2049520"/>
              <a:ext cx="1475474" cy="1386326"/>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50000"/>
                </a:lnSpc>
                <a:buNone/>
              </a:pPr>
              <a:r>
                <a:rPr lang="en-US" smtClean="0">
                  <a:solidFill>
                    <a:schemeClr val="tx1">
                      <a:lumMod val="50000"/>
                      <a:lumOff val="50000"/>
                    </a:schemeClr>
                  </a:solidFill>
                </a:rPr>
                <a:t>86,000 messages </a:t>
              </a:r>
              <a:br>
                <a:rPr lang="en-US" smtClean="0">
                  <a:solidFill>
                    <a:schemeClr val="tx1">
                      <a:lumMod val="50000"/>
                      <a:lumOff val="50000"/>
                    </a:schemeClr>
                  </a:solidFill>
                </a:rPr>
              </a:br>
              <a:r>
                <a:rPr lang="en-US" smtClean="0">
                  <a:solidFill>
                    <a:schemeClr val="tx1">
                      <a:lumMod val="50000"/>
                      <a:lumOff val="50000"/>
                    </a:schemeClr>
                  </a:solidFill>
                </a:rPr>
                <a:t>unlimited data </a:t>
              </a:r>
              <a:br>
                <a:rPr lang="en-US" smtClean="0">
                  <a:solidFill>
                    <a:schemeClr val="tx1">
                      <a:lumMod val="50000"/>
                      <a:lumOff val="50000"/>
                    </a:schemeClr>
                  </a:solidFill>
                </a:rPr>
              </a:br>
              <a:r>
                <a:rPr lang="en-US" smtClean="0">
                  <a:solidFill>
                    <a:schemeClr val="tx1">
                      <a:lumMod val="50000"/>
                      <a:lumOff val="50000"/>
                    </a:schemeClr>
                  </a:solidFill>
                </a:rPr>
                <a:t>unlimited users </a:t>
              </a:r>
              <a:br>
                <a:rPr lang="en-US" smtClean="0">
                  <a:solidFill>
                    <a:schemeClr val="tx1">
                      <a:lumMod val="50000"/>
                      <a:lumOff val="50000"/>
                    </a:schemeClr>
                  </a:solidFill>
                </a:rPr>
              </a:br>
              <a:r>
                <a:rPr lang="en-US" smtClean="0">
                  <a:solidFill>
                    <a:schemeClr val="tx1">
                      <a:lumMod val="50000"/>
                      <a:lumOff val="50000"/>
                    </a:schemeClr>
                  </a:solidFill>
                </a:rPr>
                <a:t>first 15 day free</a:t>
              </a:r>
            </a:p>
          </p:txBody>
        </p:sp>
        <p:sp>
          <p:nvSpPr>
            <p:cNvPr id="13" name="Title 13"/>
            <p:cNvSpPr txBox="1"/>
            <p:nvPr/>
          </p:nvSpPr>
          <p:spPr>
            <a:xfrm>
              <a:off x="1000108" y="1617814"/>
              <a:ext cx="1422170" cy="3200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000">
                  <a:solidFill>
                    <a:schemeClr val="tx1">
                      <a:lumMod val="50000"/>
                      <a:lumOff val="50000"/>
                    </a:schemeClr>
                  </a:solidFill>
                  <a:latin typeface="+mn-lt"/>
                </a:rPr>
                <a:t>Professional</a:t>
              </a:r>
            </a:p>
          </p:txBody>
        </p:sp>
        <p:cxnSp>
          <p:nvCxnSpPr>
            <p:cNvPr id="14" name="Straight Connector 18"/>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9"/>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20"/>
          <p:cNvGrpSpPr/>
          <p:nvPr/>
        </p:nvGrpSpPr>
        <p:grpSpPr>
          <a:xfrm>
            <a:off x="6195702" y="1988841"/>
            <a:ext cx="2193701" cy="2879932"/>
            <a:chOff x="888555" y="1518341"/>
            <a:chExt cx="1645276" cy="2159949"/>
          </a:xfrm>
        </p:grpSpPr>
        <p:sp>
          <p:nvSpPr>
            <p:cNvPr id="17" name="Rounded Rectangle 21"/>
            <p:cNvSpPr/>
            <p:nvPr/>
          </p:nvSpPr>
          <p:spPr>
            <a:xfrm>
              <a:off x="888555" y="1518341"/>
              <a:ext cx="1645276" cy="2159949"/>
            </a:xfrm>
            <a:prstGeom prst="roundRect">
              <a:avLst>
                <a:gd fmla="val 4218" name="adj"/>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p>
          </p:txBody>
        </p:sp>
        <p:sp>
          <p:nvSpPr>
            <p:cNvPr id="18" name="Content Placeholder 2"/>
            <p:cNvSpPr txBox="1"/>
            <p:nvPr/>
          </p:nvSpPr>
          <p:spPr>
            <a:xfrm>
              <a:off x="973456" y="2049520"/>
              <a:ext cx="1475474" cy="1386326"/>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50000"/>
                </a:lnSpc>
                <a:buNone/>
              </a:pPr>
              <a:r>
                <a:rPr lang="en-US" smtClean="0">
                  <a:solidFill>
                    <a:schemeClr val="tx1">
                      <a:lumMod val="50000"/>
                      <a:lumOff val="50000"/>
                    </a:schemeClr>
                  </a:solidFill>
                </a:rPr>
                <a:t>86,000 messages </a:t>
              </a:r>
              <a:br>
                <a:rPr lang="en-US" smtClean="0">
                  <a:solidFill>
                    <a:schemeClr val="tx1">
                      <a:lumMod val="50000"/>
                      <a:lumOff val="50000"/>
                    </a:schemeClr>
                  </a:solidFill>
                </a:rPr>
              </a:br>
              <a:r>
                <a:rPr lang="en-US" smtClean="0">
                  <a:solidFill>
                    <a:schemeClr val="tx1">
                      <a:lumMod val="50000"/>
                      <a:lumOff val="50000"/>
                    </a:schemeClr>
                  </a:solidFill>
                </a:rPr>
                <a:t>unlimited data </a:t>
              </a:r>
              <a:br>
                <a:rPr lang="en-US" smtClean="0">
                  <a:solidFill>
                    <a:schemeClr val="tx1">
                      <a:lumMod val="50000"/>
                      <a:lumOff val="50000"/>
                    </a:schemeClr>
                  </a:solidFill>
                </a:rPr>
              </a:br>
              <a:r>
                <a:rPr lang="en-US" smtClean="0">
                  <a:solidFill>
                    <a:schemeClr val="tx1">
                      <a:lumMod val="50000"/>
                      <a:lumOff val="50000"/>
                    </a:schemeClr>
                  </a:solidFill>
                </a:rPr>
                <a:t>unlimited users </a:t>
              </a:r>
              <a:br>
                <a:rPr lang="en-US" smtClean="0">
                  <a:solidFill>
                    <a:schemeClr val="tx1">
                      <a:lumMod val="50000"/>
                      <a:lumOff val="50000"/>
                    </a:schemeClr>
                  </a:solidFill>
                </a:rPr>
              </a:br>
              <a:r>
                <a:rPr lang="en-US" smtClean="0">
                  <a:solidFill>
                    <a:schemeClr val="tx1">
                      <a:lumMod val="50000"/>
                      <a:lumOff val="50000"/>
                    </a:schemeClr>
                  </a:solidFill>
                </a:rPr>
                <a:t>first 15 day free</a:t>
              </a:r>
            </a:p>
          </p:txBody>
        </p:sp>
        <p:sp>
          <p:nvSpPr>
            <p:cNvPr id="19" name="Title 13"/>
            <p:cNvSpPr txBox="1"/>
            <p:nvPr/>
          </p:nvSpPr>
          <p:spPr>
            <a:xfrm>
              <a:off x="1000108" y="1617813"/>
              <a:ext cx="1422170" cy="3200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000">
                  <a:solidFill>
                    <a:schemeClr val="tx1">
                      <a:lumMod val="50000"/>
                      <a:lumOff val="50000"/>
                    </a:schemeClr>
                  </a:solidFill>
                  <a:latin typeface="+mn-lt"/>
                </a:rPr>
                <a:t>Business</a:t>
              </a:r>
            </a:p>
          </p:txBody>
        </p:sp>
        <p:cxnSp>
          <p:nvCxnSpPr>
            <p:cNvPr id="20" name="Straight Connector 25"/>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7"/>
          <p:cNvGrpSpPr/>
          <p:nvPr/>
        </p:nvGrpSpPr>
        <p:grpSpPr>
          <a:xfrm>
            <a:off x="8787990" y="1988841"/>
            <a:ext cx="2193701" cy="2879932"/>
            <a:chOff x="888555" y="1518341"/>
            <a:chExt cx="1645276" cy="2159949"/>
          </a:xfrm>
        </p:grpSpPr>
        <p:sp>
          <p:nvSpPr>
            <p:cNvPr id="23" name="Rounded Rectangle 28"/>
            <p:cNvSpPr/>
            <p:nvPr/>
          </p:nvSpPr>
          <p:spPr>
            <a:xfrm>
              <a:off x="888555" y="1518341"/>
              <a:ext cx="1645276" cy="2159949"/>
            </a:xfrm>
            <a:prstGeom prst="roundRect">
              <a:avLst>
                <a:gd fmla="val 4218" name="adj"/>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p>
          </p:txBody>
        </p:sp>
        <p:sp>
          <p:nvSpPr>
            <p:cNvPr id="24" name="Content Placeholder 2"/>
            <p:cNvSpPr txBox="1"/>
            <p:nvPr/>
          </p:nvSpPr>
          <p:spPr>
            <a:xfrm>
              <a:off x="973456" y="2049520"/>
              <a:ext cx="1475474" cy="1386326"/>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50000"/>
                </a:lnSpc>
                <a:buNone/>
              </a:pPr>
              <a:r>
                <a:rPr lang="en-US" smtClean="0">
                  <a:solidFill>
                    <a:schemeClr val="tx1">
                      <a:lumMod val="50000"/>
                      <a:lumOff val="50000"/>
                    </a:schemeClr>
                  </a:solidFill>
                </a:rPr>
                <a:t>86,000 messages </a:t>
              </a:r>
              <a:br>
                <a:rPr lang="en-US" smtClean="0">
                  <a:solidFill>
                    <a:schemeClr val="tx1">
                      <a:lumMod val="50000"/>
                      <a:lumOff val="50000"/>
                    </a:schemeClr>
                  </a:solidFill>
                </a:rPr>
              </a:br>
              <a:r>
                <a:rPr lang="en-US" smtClean="0">
                  <a:solidFill>
                    <a:schemeClr val="tx1">
                      <a:lumMod val="50000"/>
                      <a:lumOff val="50000"/>
                    </a:schemeClr>
                  </a:solidFill>
                </a:rPr>
                <a:t>unlimited data </a:t>
              </a:r>
              <a:br>
                <a:rPr lang="en-US" smtClean="0">
                  <a:solidFill>
                    <a:schemeClr val="tx1">
                      <a:lumMod val="50000"/>
                      <a:lumOff val="50000"/>
                    </a:schemeClr>
                  </a:solidFill>
                </a:rPr>
              </a:br>
              <a:r>
                <a:rPr lang="en-US" smtClean="0">
                  <a:solidFill>
                    <a:schemeClr val="tx1">
                      <a:lumMod val="50000"/>
                      <a:lumOff val="50000"/>
                    </a:schemeClr>
                  </a:solidFill>
                </a:rPr>
                <a:t>unlimited users </a:t>
              </a:r>
              <a:br>
                <a:rPr lang="en-US" smtClean="0">
                  <a:solidFill>
                    <a:schemeClr val="tx1">
                      <a:lumMod val="50000"/>
                      <a:lumOff val="50000"/>
                    </a:schemeClr>
                  </a:solidFill>
                </a:rPr>
              </a:br>
              <a:r>
                <a:rPr lang="en-US" smtClean="0">
                  <a:solidFill>
                    <a:schemeClr val="tx1">
                      <a:lumMod val="50000"/>
                      <a:lumOff val="50000"/>
                    </a:schemeClr>
                  </a:solidFill>
                </a:rPr>
                <a:t>first 15 day free</a:t>
              </a:r>
            </a:p>
          </p:txBody>
        </p:sp>
        <p:sp>
          <p:nvSpPr>
            <p:cNvPr id="25" name="Title 13"/>
            <p:cNvSpPr txBox="1"/>
            <p:nvPr/>
          </p:nvSpPr>
          <p:spPr>
            <a:xfrm>
              <a:off x="996710" y="1602784"/>
              <a:ext cx="1422170" cy="3200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mtClean="0" sz="2000">
                  <a:solidFill>
                    <a:schemeClr val="tx1">
                      <a:lumMod val="50000"/>
                      <a:lumOff val="50000"/>
                    </a:schemeClr>
                  </a:solidFill>
                  <a:latin typeface="+mn-lt"/>
                </a:rPr>
                <a:t>Success</a:t>
              </a:r>
            </a:p>
          </p:txBody>
        </p:sp>
        <p:cxnSp>
          <p:nvCxnSpPr>
            <p:cNvPr id="26" name="Straight Connector 32"/>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33"/>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p:cNvSpPr txBox="1"/>
          <p:nvPr/>
        </p:nvSpPr>
        <p:spPr>
          <a:xfrm>
            <a:off x="727398" y="5084797"/>
            <a:ext cx="10657184" cy="814033"/>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a:solidFill>
                  <a:schemeClr val="tx1">
                    <a:lumMod val="50000"/>
                    <a:lumOff val="50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grpSp>
        <p:nvGrpSpPr>
          <p:cNvPr id="29" name="Group 35"/>
          <p:cNvGrpSpPr/>
          <p:nvPr/>
        </p:nvGrpSpPr>
        <p:grpSpPr>
          <a:xfrm>
            <a:off x="1320393" y="4184935"/>
            <a:ext cx="1577833" cy="468443"/>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32" name="椭圆 80"/>
            <p:cNvSpPr/>
            <p:nvPr/>
          </p:nvSpPr>
          <p:spPr bwMode="auto">
            <a:xfrm>
              <a:off x="2325426" y="2391056"/>
              <a:ext cx="1640689" cy="1395452"/>
            </a:xfrm>
            <a:prstGeom prst="roundRect">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vi-V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rPr>
                <a:t>2016</a:t>
              </a:r>
            </a:p>
          </p:txBody>
        </p:sp>
      </p:grpSp>
      <p:grpSp>
        <p:nvGrpSpPr>
          <p:cNvPr id="35" name="Group 39"/>
          <p:cNvGrpSpPr/>
          <p:nvPr/>
        </p:nvGrpSpPr>
        <p:grpSpPr>
          <a:xfrm>
            <a:off x="3911348" y="4184934"/>
            <a:ext cx="1577833" cy="468443"/>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38" name="椭圆 80"/>
            <p:cNvSpPr/>
            <p:nvPr/>
          </p:nvSpPr>
          <p:spPr bwMode="auto">
            <a:xfrm>
              <a:off x="2325426" y="2391056"/>
              <a:ext cx="1640689" cy="1395452"/>
            </a:xfrm>
            <a:prstGeom prst="roundRect">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vi-V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rPr>
                <a:t>2016</a:t>
              </a:r>
            </a:p>
          </p:txBody>
        </p:sp>
      </p:grpSp>
      <p:grpSp>
        <p:nvGrpSpPr>
          <p:cNvPr id="39" name="Group 43"/>
          <p:cNvGrpSpPr/>
          <p:nvPr/>
        </p:nvGrpSpPr>
        <p:grpSpPr>
          <a:xfrm>
            <a:off x="6515121" y="4184933"/>
            <a:ext cx="1577833" cy="468443"/>
            <a:chOff x="2187746" y="2123279"/>
            <a:chExt cx="1927113" cy="1931011"/>
          </a:xfrm>
        </p:grpSpPr>
        <p:sp>
          <p:nvSpPr>
            <p:cNvPr id="4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4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42" name="椭圆 80"/>
            <p:cNvSpPr/>
            <p:nvPr/>
          </p:nvSpPr>
          <p:spPr bwMode="auto">
            <a:xfrm>
              <a:off x="2325426" y="2391056"/>
              <a:ext cx="1640689" cy="1395452"/>
            </a:xfrm>
            <a:prstGeom prst="roundRect">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vi-V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rPr>
                <a:t>2016</a:t>
              </a:r>
            </a:p>
          </p:txBody>
        </p:sp>
      </p:grpSp>
      <p:grpSp>
        <p:nvGrpSpPr>
          <p:cNvPr id="43" name="Group 47"/>
          <p:cNvGrpSpPr/>
          <p:nvPr/>
        </p:nvGrpSpPr>
        <p:grpSpPr>
          <a:xfrm>
            <a:off x="9095923" y="4186316"/>
            <a:ext cx="1577833" cy="468443"/>
            <a:chOff x="2187746" y="2123279"/>
            <a:chExt cx="1927113" cy="1931011"/>
          </a:xfrm>
        </p:grpSpPr>
        <p:sp>
          <p:nvSpPr>
            <p:cNvPr id="4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4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46" name="椭圆 80"/>
            <p:cNvSpPr/>
            <p:nvPr/>
          </p:nvSpPr>
          <p:spPr bwMode="auto">
            <a:xfrm>
              <a:off x="2325426" y="2391056"/>
              <a:ext cx="1640689" cy="1395452"/>
            </a:xfrm>
            <a:prstGeom prst="roundRect">
              <a:avLst/>
            </a:prstGeom>
            <a:solidFill>
              <a:schemeClr val="accent4"/>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vi-V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rPr>
                <a:t>2016</a:t>
              </a:r>
            </a:p>
          </p:txBody>
        </p:sp>
      </p:grpSp>
    </p:spTree>
    <p:extLst>
      <p:ext uri="{BB962C8B-B14F-4D97-AF65-F5344CB8AC3E}">
        <p14:creationId val="160038590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500" id="7"/>
                                        <p:tgtEl>
                                          <p:spTgt spid="29"/>
                                        </p:tgtEl>
                                      </p:cBhvr>
                                    </p:animEffect>
                                  </p:childTnLst>
                                </p:cTn>
                              </p:par>
                              <p:par>
                                <p:cTn fill="hold" id="8" nodeType="withEffect" presetClass="entr" presetID="10" presetSubtype="0">
                                  <p:stCondLst>
                                    <p:cond delay="0"/>
                                  </p:stCondLst>
                                  <p:childTnLst>
                                    <p:set>
                                      <p:cBhvr>
                                        <p:cTn dur="1" fill="hold" id="9">
                                          <p:stCondLst>
                                            <p:cond delay="0"/>
                                          </p:stCondLst>
                                        </p:cTn>
                                        <p:tgtEl>
                                          <p:spTgt spid="35"/>
                                        </p:tgtEl>
                                        <p:attrNameLst>
                                          <p:attrName>style.visibility</p:attrName>
                                        </p:attrNameLst>
                                      </p:cBhvr>
                                      <p:to>
                                        <p:strVal val="visible"/>
                                      </p:to>
                                    </p:set>
                                    <p:animEffect filter="fade" transition="in">
                                      <p:cBhvr>
                                        <p:cTn dur="500" id="10"/>
                                        <p:tgtEl>
                                          <p:spTgt spid="35"/>
                                        </p:tgtEl>
                                      </p:cBhvr>
                                    </p:animEffect>
                                  </p:childTnLst>
                                </p:cTn>
                              </p:par>
                              <p:par>
                                <p:cTn fill="hold" id="11" nodeType="withEffect" presetClass="entr" presetID="10" presetSubtype="0">
                                  <p:stCondLst>
                                    <p:cond delay="0"/>
                                  </p:stCondLst>
                                  <p:childTnLst>
                                    <p:set>
                                      <p:cBhvr>
                                        <p:cTn dur="1" fill="hold" id="12">
                                          <p:stCondLst>
                                            <p:cond delay="0"/>
                                          </p:stCondLst>
                                        </p:cTn>
                                        <p:tgtEl>
                                          <p:spTgt spid="39"/>
                                        </p:tgtEl>
                                        <p:attrNameLst>
                                          <p:attrName>style.visibility</p:attrName>
                                        </p:attrNameLst>
                                      </p:cBhvr>
                                      <p:to>
                                        <p:strVal val="visible"/>
                                      </p:to>
                                    </p:set>
                                    <p:animEffect filter="fade" transition="in">
                                      <p:cBhvr>
                                        <p:cTn dur="500" id="13"/>
                                        <p:tgtEl>
                                          <p:spTgt spid="39"/>
                                        </p:tgtEl>
                                      </p:cBhvr>
                                    </p:animEffect>
                                  </p:childTnLst>
                                </p:cTn>
                              </p:par>
                              <p:par>
                                <p:cTn fill="hold" id="14" nodeType="withEffect" presetClass="entr" presetID="10" presetSubtype="0">
                                  <p:stCondLst>
                                    <p:cond delay="0"/>
                                  </p:stCondLst>
                                  <p:childTnLst>
                                    <p:set>
                                      <p:cBhvr>
                                        <p:cTn dur="1" fill="hold" id="15">
                                          <p:stCondLst>
                                            <p:cond delay="0"/>
                                          </p:stCondLst>
                                        </p:cTn>
                                        <p:tgtEl>
                                          <p:spTgt spid="43"/>
                                        </p:tgtEl>
                                        <p:attrNameLst>
                                          <p:attrName>style.visibility</p:attrName>
                                        </p:attrNameLst>
                                      </p:cBhvr>
                                      <p:to>
                                        <p:strVal val="visible"/>
                                      </p:to>
                                    </p:set>
                                    <p:animEffect filter="fade" transition="in">
                                      <p:cBhvr>
                                        <p:cTn dur="500" id="16"/>
                                        <p:tgtEl>
                                          <p:spTgt spid="43"/>
                                        </p:tgtEl>
                                      </p:cBhvr>
                                    </p:animEffect>
                                  </p:childTnLst>
                                </p:cTn>
                              </p:par>
                            </p:childTnLst>
                          </p:cTn>
                        </p:par>
                        <p:par>
                          <p:cTn fill="hold" id="17" nodeType="afterGroup">
                            <p:stCondLst>
                              <p:cond delay="500"/>
                            </p:stCondLst>
                            <p:childTnLst>
                              <p:par>
                                <p:cTn fill="hold" id="18" nodeType="afterEffect" presetClass="entr" presetID="22" presetSubtype="4">
                                  <p:stCondLst>
                                    <p:cond delay="0"/>
                                  </p:stCondLst>
                                  <p:childTnLst>
                                    <p:set>
                                      <p:cBhvr>
                                        <p:cTn dur="1" fill="hold" id="19">
                                          <p:stCondLst>
                                            <p:cond delay="0"/>
                                          </p:stCondLst>
                                        </p:cTn>
                                        <p:tgtEl>
                                          <p:spTgt spid="4"/>
                                        </p:tgtEl>
                                        <p:attrNameLst>
                                          <p:attrName>style.visibility</p:attrName>
                                        </p:attrNameLst>
                                      </p:cBhvr>
                                      <p:to>
                                        <p:strVal val="visible"/>
                                      </p:to>
                                    </p:set>
                                    <p:animEffect filter="wipe(down)" transition="in">
                                      <p:cBhvr>
                                        <p:cTn dur="500" id="20"/>
                                        <p:tgtEl>
                                          <p:spTgt spid="4"/>
                                        </p:tgtEl>
                                      </p:cBhvr>
                                    </p:animEffect>
                                  </p:childTnLst>
                                </p:cTn>
                              </p:par>
                            </p:childTnLst>
                          </p:cTn>
                        </p:par>
                        <p:par>
                          <p:cTn fill="hold" id="21" nodeType="afterGroup">
                            <p:stCondLst>
                              <p:cond delay="1000"/>
                            </p:stCondLst>
                            <p:childTnLst>
                              <p:par>
                                <p:cTn fill="hold" id="22" nodeType="afterEffect" presetClass="entr" presetID="22" presetSubtype="4">
                                  <p:stCondLst>
                                    <p:cond delay="0"/>
                                  </p:stCondLst>
                                  <p:childTnLst>
                                    <p:set>
                                      <p:cBhvr>
                                        <p:cTn dur="1" fill="hold" id="23">
                                          <p:stCondLst>
                                            <p:cond delay="0"/>
                                          </p:stCondLst>
                                        </p:cTn>
                                        <p:tgtEl>
                                          <p:spTgt spid="10"/>
                                        </p:tgtEl>
                                        <p:attrNameLst>
                                          <p:attrName>style.visibility</p:attrName>
                                        </p:attrNameLst>
                                      </p:cBhvr>
                                      <p:to>
                                        <p:strVal val="visible"/>
                                      </p:to>
                                    </p:set>
                                    <p:animEffect filter="wipe(down)" transition="in">
                                      <p:cBhvr>
                                        <p:cTn dur="500" id="24"/>
                                        <p:tgtEl>
                                          <p:spTgt spid="10"/>
                                        </p:tgtEl>
                                      </p:cBhvr>
                                    </p:animEffect>
                                  </p:childTnLst>
                                </p:cTn>
                              </p:par>
                            </p:childTnLst>
                          </p:cTn>
                        </p:par>
                        <p:par>
                          <p:cTn fill="hold" id="25" nodeType="afterGroup">
                            <p:stCondLst>
                              <p:cond delay="1500"/>
                            </p:stCondLst>
                            <p:childTnLst>
                              <p:par>
                                <p:cTn fill="hold" id="26" nodeType="afterEffect" presetClass="entr" presetID="22" presetSubtype="4">
                                  <p:stCondLst>
                                    <p:cond delay="0"/>
                                  </p:stCondLst>
                                  <p:childTnLst>
                                    <p:set>
                                      <p:cBhvr>
                                        <p:cTn dur="1" fill="hold" id="27">
                                          <p:stCondLst>
                                            <p:cond delay="0"/>
                                          </p:stCondLst>
                                        </p:cTn>
                                        <p:tgtEl>
                                          <p:spTgt spid="16"/>
                                        </p:tgtEl>
                                        <p:attrNameLst>
                                          <p:attrName>style.visibility</p:attrName>
                                        </p:attrNameLst>
                                      </p:cBhvr>
                                      <p:to>
                                        <p:strVal val="visible"/>
                                      </p:to>
                                    </p:set>
                                    <p:animEffect filter="wipe(down)" transition="in">
                                      <p:cBhvr>
                                        <p:cTn dur="500" id="28"/>
                                        <p:tgtEl>
                                          <p:spTgt spid="16"/>
                                        </p:tgtEl>
                                      </p:cBhvr>
                                    </p:animEffect>
                                  </p:childTnLst>
                                </p:cTn>
                              </p:par>
                            </p:childTnLst>
                          </p:cTn>
                        </p:par>
                        <p:par>
                          <p:cTn fill="hold" id="29" nodeType="afterGroup">
                            <p:stCondLst>
                              <p:cond delay="2000"/>
                            </p:stCondLst>
                            <p:childTnLst>
                              <p:par>
                                <p:cTn fill="hold" id="30" nodeType="afterEffect" presetClass="entr" presetID="22" presetSubtype="4">
                                  <p:stCondLst>
                                    <p:cond delay="0"/>
                                  </p:stCondLst>
                                  <p:childTnLst>
                                    <p:set>
                                      <p:cBhvr>
                                        <p:cTn dur="1" fill="hold" id="31">
                                          <p:stCondLst>
                                            <p:cond delay="0"/>
                                          </p:stCondLst>
                                        </p:cTn>
                                        <p:tgtEl>
                                          <p:spTgt spid="22"/>
                                        </p:tgtEl>
                                        <p:attrNameLst>
                                          <p:attrName>style.visibility</p:attrName>
                                        </p:attrNameLst>
                                      </p:cBhvr>
                                      <p:to>
                                        <p:strVal val="visible"/>
                                      </p:to>
                                    </p:set>
                                    <p:animEffect filter="wipe(down)" transition="in">
                                      <p:cBhvr>
                                        <p:cTn dur="500" id="32"/>
                                        <p:tgtEl>
                                          <p:spTgt spid="22"/>
                                        </p:tgtEl>
                                      </p:cBhvr>
                                    </p:animEffect>
                                  </p:childTnLst>
                                </p:cTn>
                              </p:par>
                            </p:childTnLst>
                          </p:cTn>
                        </p:par>
                        <p:par>
                          <p:cTn fill="hold" id="33" nodeType="afterGroup">
                            <p:stCondLst>
                              <p:cond delay="2500"/>
                            </p:stCondLst>
                            <p:childTnLst>
                              <p:par>
                                <p:cTn fill="hold" grpId="0" id="34" nodeType="afterEffect" presetClass="entr" presetID="16" presetSubtype="37">
                                  <p:stCondLst>
                                    <p:cond delay="0"/>
                                  </p:stCondLst>
                                  <p:childTnLst>
                                    <p:set>
                                      <p:cBhvr>
                                        <p:cTn dur="1" fill="hold" id="35">
                                          <p:stCondLst>
                                            <p:cond delay="0"/>
                                          </p:stCondLst>
                                        </p:cTn>
                                        <p:tgtEl>
                                          <p:spTgt spid="28"/>
                                        </p:tgtEl>
                                        <p:attrNameLst>
                                          <p:attrName>style.visibility</p:attrName>
                                        </p:attrNameLst>
                                      </p:cBhvr>
                                      <p:to>
                                        <p:strVal val="visible"/>
                                      </p:to>
                                    </p:set>
                                    <p:animEffect filter="barn(outVertical)" transition="in">
                                      <p:cBhvr>
                                        <p:cTn dur="500" id="3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sp>
        <p:nvSpPr>
          <p:cNvPr id="4" name="Content Placeholder 2"/>
          <p:cNvSpPr txBox="1"/>
          <p:nvPr/>
        </p:nvSpPr>
        <p:spPr>
          <a:xfrm>
            <a:off x="479425" y="5433895"/>
            <a:ext cx="11233150" cy="814033"/>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a:solidFill>
                  <a:schemeClr val="tx1">
                    <a:lumMod val="50000"/>
                    <a:lumOff val="50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grpSp>
        <p:nvGrpSpPr>
          <p:cNvPr id="5" name="Group 7"/>
          <p:cNvGrpSpPr/>
          <p:nvPr/>
        </p:nvGrpSpPr>
        <p:grpSpPr>
          <a:xfrm>
            <a:off x="1189311" y="1872950"/>
            <a:ext cx="9525344" cy="3774911"/>
            <a:chOff x="891983" y="1060511"/>
            <a:chExt cx="7144008" cy="2831183"/>
          </a:xfrm>
        </p:grpSpPr>
        <p:sp>
          <p:nvSpPr>
            <p:cNvPr id="6" name="L-Shape 8"/>
            <p:cNvSpPr/>
            <p:nvPr/>
          </p:nvSpPr>
          <p:spPr>
            <a:xfrm rot="5400000">
              <a:off x="1222103" y="2087926"/>
              <a:ext cx="994371" cy="1654611"/>
            </a:xfrm>
            <a:prstGeom prst="corner">
              <a:avLst>
                <a:gd fmla="val 16120" name="adj1"/>
                <a:gd fmla="val 16110" name="adj2"/>
              </a:avLst>
            </a:pr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7" name="Freeform 9"/>
            <p:cNvSpPr/>
            <p:nvPr/>
          </p:nvSpPr>
          <p:spPr>
            <a:xfrm>
              <a:off x="1056118" y="2582298"/>
              <a:ext cx="1493792" cy="1309396"/>
            </a:xfrm>
            <a:custGeom>
              <a:gdLst>
                <a:gd fmla="*/ 0 w 1493792" name="connsiteX0"/>
                <a:gd fmla="*/ 0 h 1309396" name="connsiteY0"/>
                <a:gd fmla="*/ 1493792 w 1493792" name="connsiteX1"/>
                <a:gd fmla="*/ 0 h 1309396" name="connsiteY1"/>
                <a:gd fmla="*/ 1493792 w 1493792" name="connsiteX2"/>
                <a:gd fmla="*/ 1309396 h 1309396" name="connsiteY2"/>
                <a:gd fmla="*/ 0 w 1493792" name="connsiteX3"/>
                <a:gd fmla="*/ 1309396 h 1309396" name="connsiteY3"/>
                <a:gd fmla="*/ 0 w 1493792" name="connsiteX4"/>
                <a:gd fmla="*/ 0 h 13093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09396" w="1493792">
                  <a:moveTo>
                    <a:pt x="0" y="0"/>
                  </a:moveTo>
                  <a:lnTo>
                    <a:pt x="1493792" y="0"/>
                  </a:lnTo>
                  <a:lnTo>
                    <a:pt x="1493792" y="1309396"/>
                  </a:lnTo>
                  <a:lnTo>
                    <a:pt x="0" y="1309396"/>
                  </a:lnTo>
                  <a:lnTo>
                    <a:pt x="0" y="0"/>
                  </a:lnTo>
                  <a:close/>
                </a:path>
              </a:pathLst>
            </a:custGeom>
            <a:ln>
              <a:noFill/>
            </a:ln>
          </p:spPr>
          <p:style>
            <a:lnRef idx="0">
              <a:scrgbClr b="0" g="0" r="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60960" lIns="60960" numCol="1" rIns="60960" spcCol="1270" spcFirstLastPara="0" tIns="60960" vert="horz" wrap="square">
              <a:noAutofit/>
            </a:bodyPr>
            <a:lstStyle/>
            <a:p>
              <a:pPr algn="ctr" defTabSz="711182">
                <a:lnSpc>
                  <a:spcPct val="90000"/>
                </a:lnSpc>
                <a:spcBef>
                  <a:spcPct val="0"/>
                </a:spcBef>
                <a:spcAft>
                  <a:spcPct val="35000"/>
                </a:spcAft>
              </a:pPr>
              <a:endParaRPr b="1" lang="en-US" sz="1600">
                <a:solidFill>
                  <a:schemeClr val="bg1">
                    <a:lumMod val="65000"/>
                  </a:schemeClr>
                </a:solidFill>
              </a:endParaRPr>
            </a:p>
          </p:txBody>
        </p:sp>
        <p:sp>
          <p:nvSpPr>
            <p:cNvPr id="8" name="Isosceles Triangle 10"/>
            <p:cNvSpPr/>
            <p:nvPr/>
          </p:nvSpPr>
          <p:spPr>
            <a:xfrm>
              <a:off x="2268063" y="1966112"/>
              <a:ext cx="281847" cy="281847"/>
            </a:xfrm>
            <a:prstGeom prst="triangle">
              <a:avLst>
                <a:gd fmla="val 100000" name="adj"/>
              </a:avLst>
            </a:prstGeom>
            <a:solidFill>
              <a:schemeClr val="accent1"/>
            </a:solidFill>
            <a:ln>
              <a:solidFill>
                <a:schemeClr val="accent1"/>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p:txBody>
        </p:sp>
        <p:sp>
          <p:nvSpPr>
            <p:cNvPr id="9" name="L-Shape 11"/>
            <p:cNvSpPr/>
            <p:nvPr/>
          </p:nvSpPr>
          <p:spPr>
            <a:xfrm rot="5400000">
              <a:off x="3050797" y="1635414"/>
              <a:ext cx="994371" cy="1654611"/>
            </a:xfrm>
            <a:prstGeom prst="corner">
              <a:avLst>
                <a:gd fmla="val 16120" name="adj1"/>
                <a:gd fmla="val 16110" name="adj2"/>
              </a:avLst>
            </a:pr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p:txBody>
        </p:sp>
        <p:sp>
          <p:nvSpPr>
            <p:cNvPr id="10" name="Freeform 12"/>
            <p:cNvSpPr/>
            <p:nvPr/>
          </p:nvSpPr>
          <p:spPr>
            <a:xfrm>
              <a:off x="2884812" y="2129786"/>
              <a:ext cx="1493792" cy="1309396"/>
            </a:xfrm>
            <a:custGeom>
              <a:gdLst>
                <a:gd fmla="*/ 0 w 1493792" name="connsiteX0"/>
                <a:gd fmla="*/ 0 h 1309396" name="connsiteY0"/>
                <a:gd fmla="*/ 1493792 w 1493792" name="connsiteX1"/>
                <a:gd fmla="*/ 0 h 1309396" name="connsiteY1"/>
                <a:gd fmla="*/ 1493792 w 1493792" name="connsiteX2"/>
                <a:gd fmla="*/ 1309396 h 1309396" name="connsiteY2"/>
                <a:gd fmla="*/ 0 w 1493792" name="connsiteX3"/>
                <a:gd fmla="*/ 1309396 h 1309396" name="connsiteY3"/>
                <a:gd fmla="*/ 0 w 1493792" name="connsiteX4"/>
                <a:gd fmla="*/ 0 h 13093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09396" w="1493792">
                  <a:moveTo>
                    <a:pt x="0" y="0"/>
                  </a:moveTo>
                  <a:lnTo>
                    <a:pt x="1493792" y="0"/>
                  </a:lnTo>
                  <a:lnTo>
                    <a:pt x="1493792" y="1309396"/>
                  </a:lnTo>
                  <a:lnTo>
                    <a:pt x="0" y="1309396"/>
                  </a:lnTo>
                  <a:lnTo>
                    <a:pt x="0" y="0"/>
                  </a:lnTo>
                  <a:close/>
                </a:path>
              </a:pathLst>
            </a:custGeom>
            <a:ln>
              <a:noFill/>
            </a:ln>
          </p:spPr>
          <p:style>
            <a:lnRef idx="0">
              <a:scrgbClr b="0" g="0" r="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60960" lIns="60960" numCol="1" rIns="60960" spcCol="1270" spcFirstLastPara="0" tIns="60960" vert="horz" wrap="square">
              <a:noAutofit/>
            </a:bodyPr>
            <a:lstStyle/>
            <a:p>
              <a:pPr algn="ctr" defTabSz="711182">
                <a:lnSpc>
                  <a:spcPct val="90000"/>
                </a:lnSpc>
                <a:spcBef>
                  <a:spcPct val="0"/>
                </a:spcBef>
                <a:spcAft>
                  <a:spcPct val="35000"/>
                </a:spcAft>
              </a:pPr>
              <a:endParaRPr b="1" lang="en-US" sz="1600">
                <a:solidFill>
                  <a:schemeClr val="bg1">
                    <a:lumMod val="65000"/>
                  </a:schemeClr>
                </a:solidFill>
              </a:endParaRPr>
            </a:p>
          </p:txBody>
        </p:sp>
        <p:sp>
          <p:nvSpPr>
            <p:cNvPr id="11" name="Isosceles Triangle 13"/>
            <p:cNvSpPr/>
            <p:nvPr/>
          </p:nvSpPr>
          <p:spPr>
            <a:xfrm>
              <a:off x="4096757" y="1513600"/>
              <a:ext cx="281847" cy="281847"/>
            </a:xfrm>
            <a:prstGeom prst="triangle">
              <a:avLst>
                <a:gd fmla="val 100000" name="adj"/>
              </a:avLst>
            </a:pr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p:txBody>
        </p:sp>
        <p:sp>
          <p:nvSpPr>
            <p:cNvPr id="12" name="L-Shape 14"/>
            <p:cNvSpPr/>
            <p:nvPr/>
          </p:nvSpPr>
          <p:spPr>
            <a:xfrm rot="5400000">
              <a:off x="4879491" y="1182902"/>
              <a:ext cx="994371" cy="1654611"/>
            </a:xfrm>
            <a:prstGeom prst="corner">
              <a:avLst>
                <a:gd fmla="val 16120" name="adj1"/>
                <a:gd fmla="val 16110" name="adj2"/>
              </a:avLst>
            </a:prstGeom>
            <a:solidFill>
              <a:schemeClr val="accent3"/>
            </a:solidFill>
            <a:ln>
              <a:solidFill>
                <a:schemeClr val="accent3"/>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p:txBody>
        </p:sp>
        <p:sp>
          <p:nvSpPr>
            <p:cNvPr id="13" name="Freeform 15"/>
            <p:cNvSpPr/>
            <p:nvPr/>
          </p:nvSpPr>
          <p:spPr>
            <a:xfrm>
              <a:off x="4713506" y="1677274"/>
              <a:ext cx="1493792" cy="1309396"/>
            </a:xfrm>
            <a:custGeom>
              <a:gdLst>
                <a:gd fmla="*/ 0 w 1493792" name="connsiteX0"/>
                <a:gd fmla="*/ 0 h 1309396" name="connsiteY0"/>
                <a:gd fmla="*/ 1493792 w 1493792" name="connsiteX1"/>
                <a:gd fmla="*/ 0 h 1309396" name="connsiteY1"/>
                <a:gd fmla="*/ 1493792 w 1493792" name="connsiteX2"/>
                <a:gd fmla="*/ 1309396 h 1309396" name="connsiteY2"/>
                <a:gd fmla="*/ 0 w 1493792" name="connsiteX3"/>
                <a:gd fmla="*/ 1309396 h 1309396" name="connsiteY3"/>
                <a:gd fmla="*/ 0 w 1493792" name="connsiteX4"/>
                <a:gd fmla="*/ 0 h 13093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09396" w="1493792">
                  <a:moveTo>
                    <a:pt x="0" y="0"/>
                  </a:moveTo>
                  <a:lnTo>
                    <a:pt x="1493792" y="0"/>
                  </a:lnTo>
                  <a:lnTo>
                    <a:pt x="1493792" y="1309396"/>
                  </a:lnTo>
                  <a:lnTo>
                    <a:pt x="0" y="1309396"/>
                  </a:lnTo>
                  <a:lnTo>
                    <a:pt x="0" y="0"/>
                  </a:lnTo>
                  <a:close/>
                </a:path>
              </a:pathLst>
            </a:custGeom>
            <a:ln>
              <a:noFill/>
            </a:ln>
          </p:spPr>
          <p:style>
            <a:lnRef idx="0">
              <a:scrgbClr b="0" g="0" r="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60960" lIns="60960" numCol="1" rIns="60960" spcCol="1270" spcFirstLastPara="0" tIns="60960" vert="horz" wrap="square">
              <a:noAutofit/>
            </a:bodyPr>
            <a:lstStyle/>
            <a:p>
              <a:pPr algn="ctr" defTabSz="711182">
                <a:lnSpc>
                  <a:spcPct val="90000"/>
                </a:lnSpc>
                <a:spcBef>
                  <a:spcPct val="0"/>
                </a:spcBef>
                <a:spcAft>
                  <a:spcPct val="35000"/>
                </a:spcAft>
              </a:pPr>
              <a:endParaRPr b="1" lang="en-US" sz="1600">
                <a:solidFill>
                  <a:schemeClr val="bg1">
                    <a:lumMod val="65000"/>
                  </a:schemeClr>
                </a:solidFill>
              </a:endParaRPr>
            </a:p>
          </p:txBody>
        </p:sp>
        <p:sp>
          <p:nvSpPr>
            <p:cNvPr id="14" name="Isosceles Triangle 16"/>
            <p:cNvSpPr/>
            <p:nvPr/>
          </p:nvSpPr>
          <p:spPr>
            <a:xfrm>
              <a:off x="5925450" y="1061088"/>
              <a:ext cx="281847" cy="281847"/>
            </a:xfrm>
            <a:prstGeom prst="triangle">
              <a:avLst>
                <a:gd fmla="val 100000" name="adj"/>
              </a:avLst>
            </a:prstGeom>
            <a:solidFill>
              <a:schemeClr val="accent3"/>
            </a:solid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5" name="L-Shape 17"/>
            <p:cNvSpPr/>
            <p:nvPr/>
          </p:nvSpPr>
          <p:spPr>
            <a:xfrm rot="5400000">
              <a:off x="6708184" y="730391"/>
              <a:ext cx="994371" cy="1654611"/>
            </a:xfrm>
            <a:prstGeom prst="corner">
              <a:avLst>
                <a:gd fmla="val 16120" name="adj1"/>
                <a:gd fmla="val 16110" name="adj2"/>
              </a:avLst>
            </a:prstGeom>
            <a:solidFill>
              <a:schemeClr val="accent4"/>
            </a:solidFill>
            <a:ln>
              <a:solidFill>
                <a:schemeClr val="accent4"/>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p:txBody>
        </p:sp>
        <p:sp>
          <p:nvSpPr>
            <p:cNvPr id="16" name="Freeform 18"/>
            <p:cNvSpPr/>
            <p:nvPr/>
          </p:nvSpPr>
          <p:spPr>
            <a:xfrm>
              <a:off x="6542199" y="1224762"/>
              <a:ext cx="1493792" cy="1309396"/>
            </a:xfrm>
            <a:custGeom>
              <a:gdLst>
                <a:gd fmla="*/ 0 w 1493792" name="connsiteX0"/>
                <a:gd fmla="*/ 0 h 1309396" name="connsiteY0"/>
                <a:gd fmla="*/ 1493792 w 1493792" name="connsiteX1"/>
                <a:gd fmla="*/ 0 h 1309396" name="connsiteY1"/>
                <a:gd fmla="*/ 1493792 w 1493792" name="connsiteX2"/>
                <a:gd fmla="*/ 1309396 h 1309396" name="connsiteY2"/>
                <a:gd fmla="*/ 0 w 1493792" name="connsiteX3"/>
                <a:gd fmla="*/ 1309396 h 1309396" name="connsiteY3"/>
                <a:gd fmla="*/ 0 w 1493792" name="connsiteX4"/>
                <a:gd fmla="*/ 0 h 13093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09396" w="1493792">
                  <a:moveTo>
                    <a:pt x="0" y="0"/>
                  </a:moveTo>
                  <a:lnTo>
                    <a:pt x="1493792" y="0"/>
                  </a:lnTo>
                  <a:lnTo>
                    <a:pt x="1493792" y="1309396"/>
                  </a:lnTo>
                  <a:lnTo>
                    <a:pt x="0" y="1309396"/>
                  </a:lnTo>
                  <a:lnTo>
                    <a:pt x="0" y="0"/>
                  </a:lnTo>
                  <a:close/>
                </a:path>
              </a:pathLst>
            </a:custGeom>
            <a:ln>
              <a:noFill/>
            </a:ln>
          </p:spPr>
          <p:style>
            <a:lnRef idx="0">
              <a:scrgbClr b="0" g="0" r="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60960" lIns="60960" numCol="1" rIns="60960" spcCol="1270" spcFirstLastPara="0" tIns="60960" vert="horz" wrap="square">
              <a:noAutofit/>
            </a:bodyPr>
            <a:lstStyle/>
            <a:p>
              <a:pPr algn="ctr" defTabSz="711182">
                <a:lnSpc>
                  <a:spcPct val="90000"/>
                </a:lnSpc>
                <a:spcBef>
                  <a:spcPct val="0"/>
                </a:spcBef>
                <a:spcAft>
                  <a:spcPct val="35000"/>
                </a:spcAft>
              </a:pPr>
              <a:endParaRPr b="1" lang="en-US" sz="1600">
                <a:solidFill>
                  <a:schemeClr val="bg1">
                    <a:lumMod val="65000"/>
                  </a:schemeClr>
                </a:solidFill>
              </a:endParaRPr>
            </a:p>
          </p:txBody>
        </p:sp>
      </p:grpSp>
      <p:sp>
        <p:nvSpPr>
          <p:cNvPr id="17" name="Rectangle 31"/>
          <p:cNvSpPr/>
          <p:nvPr/>
        </p:nvSpPr>
        <p:spPr>
          <a:xfrm>
            <a:off x="1676454" y="4588953"/>
            <a:ext cx="1198880" cy="365760"/>
          </a:xfrm>
          <a:prstGeom prst="rect">
            <a:avLst/>
          </a:prstGeom>
        </p:spPr>
        <p:txBody>
          <a:bodyPr wrap="none">
            <a:spAutoFit/>
          </a:bodyPr>
          <a:lstStyle/>
          <a:p>
            <a:pPr algn="ctr"/>
            <a:r>
              <a:rPr b="1" lang="en-US" smtClean="0">
                <a:solidFill>
                  <a:schemeClr val="accent1"/>
                </a:solidFill>
              </a:rPr>
              <a:t>Analytics</a:t>
            </a:r>
          </a:p>
        </p:txBody>
      </p:sp>
      <p:sp>
        <p:nvSpPr>
          <p:cNvPr id="18" name="Rectangle 32"/>
          <p:cNvSpPr/>
          <p:nvPr/>
        </p:nvSpPr>
        <p:spPr>
          <a:xfrm>
            <a:off x="4312686" y="4005113"/>
            <a:ext cx="1059180" cy="365760"/>
          </a:xfrm>
          <a:prstGeom prst="rect">
            <a:avLst/>
          </a:prstGeom>
        </p:spPr>
        <p:txBody>
          <a:bodyPr wrap="none">
            <a:spAutoFit/>
          </a:bodyPr>
          <a:lstStyle/>
          <a:p>
            <a:pPr algn="ctr"/>
            <a:r>
              <a:rPr b="1" lang="en-US">
                <a:solidFill>
                  <a:schemeClr val="accent2"/>
                </a:solidFill>
              </a:rPr>
              <a:t>Support</a:t>
            </a:r>
          </a:p>
        </p:txBody>
      </p:sp>
      <p:sp>
        <p:nvSpPr>
          <p:cNvPr id="19" name="Rectangle 33"/>
          <p:cNvSpPr/>
          <p:nvPr/>
        </p:nvSpPr>
        <p:spPr>
          <a:xfrm>
            <a:off x="6649344" y="3419336"/>
            <a:ext cx="1262380" cy="365760"/>
          </a:xfrm>
          <a:prstGeom prst="rect">
            <a:avLst/>
          </a:prstGeom>
        </p:spPr>
        <p:txBody>
          <a:bodyPr wrap="none">
            <a:spAutoFit/>
          </a:bodyPr>
          <a:lstStyle/>
          <a:p>
            <a:pPr algn="ctr"/>
            <a:r>
              <a:rPr b="1" lang="en-US">
                <a:solidFill>
                  <a:schemeClr val="accent3"/>
                </a:solidFill>
              </a:rPr>
              <a:t>Locations</a:t>
            </a:r>
          </a:p>
        </p:txBody>
      </p:sp>
      <p:sp>
        <p:nvSpPr>
          <p:cNvPr id="20" name="Rectangle 34"/>
          <p:cNvSpPr/>
          <p:nvPr/>
        </p:nvSpPr>
        <p:spPr>
          <a:xfrm>
            <a:off x="8954252" y="2788804"/>
            <a:ext cx="1529080" cy="365760"/>
          </a:xfrm>
          <a:prstGeom prst="rect">
            <a:avLst/>
          </a:prstGeom>
        </p:spPr>
        <p:txBody>
          <a:bodyPr wrap="none">
            <a:spAutoFit/>
          </a:bodyPr>
          <a:lstStyle/>
          <a:p>
            <a:pPr algn="ctr"/>
            <a:r>
              <a:rPr b="1" lang="en-US">
                <a:solidFill>
                  <a:schemeClr val="accent4"/>
                </a:solidFill>
              </a:rPr>
              <a:t>Setup Guide</a:t>
            </a:r>
          </a:p>
        </p:txBody>
      </p:sp>
      <p:grpSp>
        <p:nvGrpSpPr>
          <p:cNvPr id="21" name="Group 67"/>
          <p:cNvGrpSpPr/>
          <p:nvPr/>
        </p:nvGrpSpPr>
        <p:grpSpPr>
          <a:xfrm rot="18970732">
            <a:off x="2027746" y="4074764"/>
            <a:ext cx="463482" cy="464420"/>
            <a:chOff x="2187746" y="2123279"/>
            <a:chExt cx="1927113" cy="1931011"/>
          </a:xfrm>
        </p:grpSpPr>
        <p:sp>
          <p:nvSpPr>
            <p:cNvPr id="2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2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24" name="椭圆 80"/>
            <p:cNvSpPr/>
            <p:nvPr/>
          </p:nvSpPr>
          <p:spPr bwMode="auto">
            <a:xfrm>
              <a:off x="2454986" y="2391057"/>
              <a:ext cx="1392631" cy="1395453"/>
            </a:xfrm>
            <a:prstGeom prst="roundRect">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25" name="Group 71"/>
          <p:cNvGrpSpPr/>
          <p:nvPr/>
        </p:nvGrpSpPr>
        <p:grpSpPr>
          <a:xfrm rot="18970732">
            <a:off x="4606982" y="3509733"/>
            <a:ext cx="463482" cy="464420"/>
            <a:chOff x="2187746" y="2123279"/>
            <a:chExt cx="1927113" cy="1931011"/>
          </a:xfrm>
        </p:grpSpPr>
        <p:sp>
          <p:nvSpPr>
            <p:cNvPr id="2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28" name="椭圆 80"/>
            <p:cNvSpPr/>
            <p:nvPr/>
          </p:nvSpPr>
          <p:spPr bwMode="auto">
            <a:xfrm>
              <a:off x="2454986" y="2391057"/>
              <a:ext cx="1392631" cy="1395453"/>
            </a:xfrm>
            <a:prstGeom prst="roundRect">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29" name="Group 75"/>
          <p:cNvGrpSpPr/>
          <p:nvPr/>
        </p:nvGrpSpPr>
        <p:grpSpPr>
          <a:xfrm rot="18970732">
            <a:off x="7050115" y="2873705"/>
            <a:ext cx="463482" cy="464420"/>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32" name="椭圆 80"/>
            <p:cNvSpPr/>
            <p:nvPr/>
          </p:nvSpPr>
          <p:spPr bwMode="auto">
            <a:xfrm>
              <a:off x="2454986" y="2391057"/>
              <a:ext cx="1392631" cy="1395453"/>
            </a:xfrm>
            <a:prstGeom prst="roundRect">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35" name="Group 79"/>
          <p:cNvGrpSpPr/>
          <p:nvPr/>
        </p:nvGrpSpPr>
        <p:grpSpPr>
          <a:xfrm rot="18970732">
            <a:off x="9487050" y="2290247"/>
            <a:ext cx="463482" cy="464420"/>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38" name="椭圆 80"/>
            <p:cNvSpPr/>
            <p:nvPr/>
          </p:nvSpPr>
          <p:spPr bwMode="auto">
            <a:xfrm>
              <a:off x="2454986" y="2391057"/>
              <a:ext cx="1392631" cy="1395453"/>
            </a:xfrm>
            <a:prstGeom prst="roundRect">
              <a:avLst/>
            </a:prstGeom>
            <a:solidFill>
              <a:schemeClr val="accent4"/>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pic>
        <p:nvPicPr>
          <p:cNvPr id="39" name="Picture 83"/>
          <p:cNvPicPr>
            <a:picLocks noChangeAspect="1"/>
          </p:cNvPicPr>
          <p:nvPr/>
        </p:nvPicPr>
        <p:blipFill>
          <a:blip r:embed="rId2">
            <a:extLst>
              <a:ext uri="{28A0092B-C50C-407E-A947-70E740481C1C}">
                <a14:useLocalDpi val="0"/>
              </a:ext>
            </a:extLst>
          </a:blip>
          <a:stretch>
            <a:fillRect/>
          </a:stretch>
        </p:blipFill>
        <p:spPr>
          <a:xfrm>
            <a:off x="9588698" y="2405771"/>
            <a:ext cx="260185" cy="260185"/>
          </a:xfrm>
          <a:prstGeom prst="rect">
            <a:avLst/>
          </a:prstGeom>
        </p:spPr>
      </p:pic>
      <p:pic>
        <p:nvPicPr>
          <p:cNvPr id="40" name="Picture 84"/>
          <p:cNvPicPr>
            <a:picLocks noChangeAspect="1"/>
          </p:cNvPicPr>
          <p:nvPr/>
        </p:nvPicPr>
        <p:blipFill>
          <a:blip r:embed="rId3">
            <a:extLst>
              <a:ext uri="{28A0092B-C50C-407E-A947-70E740481C1C}">
                <a14:useLocalDpi val="0"/>
              </a:ext>
            </a:extLst>
          </a:blip>
          <a:stretch>
            <a:fillRect/>
          </a:stretch>
        </p:blipFill>
        <p:spPr>
          <a:xfrm>
            <a:off x="2129394" y="4196312"/>
            <a:ext cx="260185" cy="260185"/>
          </a:xfrm>
          <a:prstGeom prst="rect">
            <a:avLst/>
          </a:prstGeom>
        </p:spPr>
      </p:pic>
      <p:pic>
        <p:nvPicPr>
          <p:cNvPr id="41" name="Picture 85"/>
          <p:cNvPicPr>
            <a:picLocks noChangeAspect="1"/>
          </p:cNvPicPr>
          <p:nvPr/>
        </p:nvPicPr>
        <p:blipFill>
          <a:blip r:embed="rId4">
            <a:extLst>
              <a:ext uri="{28A0092B-C50C-407E-A947-70E740481C1C}">
                <a14:useLocalDpi val="0"/>
              </a:ext>
            </a:extLst>
          </a:blip>
          <a:stretch>
            <a:fillRect/>
          </a:stretch>
        </p:blipFill>
        <p:spPr>
          <a:xfrm>
            <a:off x="4724861" y="3617683"/>
            <a:ext cx="260185" cy="260185"/>
          </a:xfrm>
          <a:prstGeom prst="rect">
            <a:avLst/>
          </a:prstGeom>
        </p:spPr>
      </p:pic>
      <p:pic>
        <p:nvPicPr>
          <p:cNvPr id="42" name="Picture 86"/>
          <p:cNvPicPr>
            <a:picLocks noChangeAspect="1"/>
          </p:cNvPicPr>
          <p:nvPr/>
        </p:nvPicPr>
        <p:blipFill>
          <a:blip r:embed="rId5">
            <a:extLst>
              <a:ext uri="{28A0092B-C50C-407E-A947-70E740481C1C}">
                <a14:useLocalDpi val="0"/>
              </a:ext>
            </a:extLst>
          </a:blip>
          <a:stretch>
            <a:fillRect/>
          </a:stretch>
        </p:blipFill>
        <p:spPr>
          <a:xfrm>
            <a:off x="7168902" y="2980910"/>
            <a:ext cx="260185" cy="260185"/>
          </a:xfrm>
          <a:prstGeom prst="rect">
            <a:avLst/>
          </a:prstGeom>
        </p:spPr>
      </p:pic>
    </p:spTree>
    <p:extLst>
      <p:ext uri="{BB962C8B-B14F-4D97-AF65-F5344CB8AC3E}">
        <p14:creationId val="239958417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500" fill="hold" id="11"/>
                                        <p:tgtEl>
                                          <p:spTgt spid="17"/>
                                        </p:tgtEl>
                                        <p:attrNameLst>
                                          <p:attrName>ppt_w</p:attrName>
                                        </p:attrNameLst>
                                      </p:cBhvr>
                                      <p:tavLst>
                                        <p:tav tm="0">
                                          <p:val>
                                            <p:fltVal val="0"/>
                                          </p:val>
                                        </p:tav>
                                        <p:tav tm="100000">
                                          <p:val>
                                            <p:strVal val="#ppt_w"/>
                                          </p:val>
                                        </p:tav>
                                      </p:tavLst>
                                    </p:anim>
                                    <p:anim calcmode="lin" valueType="num">
                                      <p:cBhvr>
                                        <p:cTn dur="500" fill="hold" id="12"/>
                                        <p:tgtEl>
                                          <p:spTgt spid="17"/>
                                        </p:tgtEl>
                                        <p:attrNameLst>
                                          <p:attrName>ppt_h</p:attrName>
                                        </p:attrNameLst>
                                      </p:cBhvr>
                                      <p:tavLst>
                                        <p:tav tm="0">
                                          <p:val>
                                            <p:fltVal val="0"/>
                                          </p:val>
                                        </p:tav>
                                        <p:tav tm="100000">
                                          <p:val>
                                            <p:strVal val="#ppt_h"/>
                                          </p:val>
                                        </p:tav>
                                      </p:tavLst>
                                    </p:anim>
                                    <p:animEffect filter="fade" transition="in">
                                      <p:cBhvr>
                                        <p:cTn dur="500" id="13"/>
                                        <p:tgtEl>
                                          <p:spTgt spid="17"/>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p:cTn dur="500" fill="hold" id="17"/>
                                        <p:tgtEl>
                                          <p:spTgt spid="18"/>
                                        </p:tgtEl>
                                        <p:attrNameLst>
                                          <p:attrName>ppt_w</p:attrName>
                                        </p:attrNameLst>
                                      </p:cBhvr>
                                      <p:tavLst>
                                        <p:tav tm="0">
                                          <p:val>
                                            <p:fltVal val="0"/>
                                          </p:val>
                                        </p:tav>
                                        <p:tav tm="100000">
                                          <p:val>
                                            <p:strVal val="#ppt_w"/>
                                          </p:val>
                                        </p:tav>
                                      </p:tavLst>
                                    </p:anim>
                                    <p:anim calcmode="lin" valueType="num">
                                      <p:cBhvr>
                                        <p:cTn dur="500" fill="hold" id="18"/>
                                        <p:tgtEl>
                                          <p:spTgt spid="18"/>
                                        </p:tgtEl>
                                        <p:attrNameLst>
                                          <p:attrName>ppt_h</p:attrName>
                                        </p:attrNameLst>
                                      </p:cBhvr>
                                      <p:tavLst>
                                        <p:tav tm="0">
                                          <p:val>
                                            <p:fltVal val="0"/>
                                          </p:val>
                                        </p:tav>
                                        <p:tav tm="100000">
                                          <p:val>
                                            <p:strVal val="#ppt_h"/>
                                          </p:val>
                                        </p:tav>
                                      </p:tavLst>
                                    </p:anim>
                                    <p:animEffect filter="fade" transition="in">
                                      <p:cBhvr>
                                        <p:cTn dur="500" id="19"/>
                                        <p:tgtEl>
                                          <p:spTgt spid="18"/>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9"/>
                                        </p:tgtEl>
                                        <p:attrNameLst>
                                          <p:attrName>style.visibility</p:attrName>
                                        </p:attrNameLst>
                                      </p:cBhvr>
                                      <p:to>
                                        <p:strVal val="visible"/>
                                      </p:to>
                                    </p:set>
                                    <p:anim calcmode="lin" valueType="num">
                                      <p:cBhvr>
                                        <p:cTn dur="500" fill="hold" id="23"/>
                                        <p:tgtEl>
                                          <p:spTgt spid="19"/>
                                        </p:tgtEl>
                                        <p:attrNameLst>
                                          <p:attrName>ppt_w</p:attrName>
                                        </p:attrNameLst>
                                      </p:cBhvr>
                                      <p:tavLst>
                                        <p:tav tm="0">
                                          <p:val>
                                            <p:fltVal val="0"/>
                                          </p:val>
                                        </p:tav>
                                        <p:tav tm="100000">
                                          <p:val>
                                            <p:strVal val="#ppt_w"/>
                                          </p:val>
                                        </p:tav>
                                      </p:tavLst>
                                    </p:anim>
                                    <p:anim calcmode="lin" valueType="num">
                                      <p:cBhvr>
                                        <p:cTn dur="500" fill="hold" id="24"/>
                                        <p:tgtEl>
                                          <p:spTgt spid="19"/>
                                        </p:tgtEl>
                                        <p:attrNameLst>
                                          <p:attrName>ppt_h</p:attrName>
                                        </p:attrNameLst>
                                      </p:cBhvr>
                                      <p:tavLst>
                                        <p:tav tm="0">
                                          <p:val>
                                            <p:fltVal val="0"/>
                                          </p:val>
                                        </p:tav>
                                        <p:tav tm="100000">
                                          <p:val>
                                            <p:strVal val="#ppt_h"/>
                                          </p:val>
                                        </p:tav>
                                      </p:tavLst>
                                    </p:anim>
                                    <p:animEffect filter="fade" transition="in">
                                      <p:cBhvr>
                                        <p:cTn dur="500" id="25"/>
                                        <p:tgtEl>
                                          <p:spTgt spid="19"/>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p:cTn dur="500" fill="hold" id="29"/>
                                        <p:tgtEl>
                                          <p:spTgt spid="20"/>
                                        </p:tgtEl>
                                        <p:attrNameLst>
                                          <p:attrName>ppt_w</p:attrName>
                                        </p:attrNameLst>
                                      </p:cBhvr>
                                      <p:tavLst>
                                        <p:tav tm="0">
                                          <p:val>
                                            <p:fltVal val="0"/>
                                          </p:val>
                                        </p:tav>
                                        <p:tav tm="100000">
                                          <p:val>
                                            <p:strVal val="#ppt_w"/>
                                          </p:val>
                                        </p:tav>
                                      </p:tavLst>
                                    </p:anim>
                                    <p:anim calcmode="lin" valueType="num">
                                      <p:cBhvr>
                                        <p:cTn dur="500" fill="hold" id="30"/>
                                        <p:tgtEl>
                                          <p:spTgt spid="20"/>
                                        </p:tgtEl>
                                        <p:attrNameLst>
                                          <p:attrName>ppt_h</p:attrName>
                                        </p:attrNameLst>
                                      </p:cBhvr>
                                      <p:tavLst>
                                        <p:tav tm="0">
                                          <p:val>
                                            <p:fltVal val="0"/>
                                          </p:val>
                                        </p:tav>
                                        <p:tav tm="100000">
                                          <p:val>
                                            <p:strVal val="#ppt_h"/>
                                          </p:val>
                                        </p:tav>
                                      </p:tavLst>
                                    </p:anim>
                                    <p:animEffect filter="fade" transition="in">
                                      <p:cBhvr>
                                        <p:cTn dur="500" id="31"/>
                                        <p:tgtEl>
                                          <p:spTgt spid="20"/>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21"/>
                                        </p:tgtEl>
                                        <p:attrNameLst>
                                          <p:attrName>style.visibility</p:attrName>
                                        </p:attrNameLst>
                                      </p:cBhvr>
                                      <p:to>
                                        <p:strVal val="visible"/>
                                      </p:to>
                                    </p:set>
                                    <p:anim calcmode="lin" valueType="num">
                                      <p:cBhvr>
                                        <p:cTn dur="500" fill="hold" id="35"/>
                                        <p:tgtEl>
                                          <p:spTgt spid="21"/>
                                        </p:tgtEl>
                                        <p:attrNameLst>
                                          <p:attrName>ppt_w</p:attrName>
                                        </p:attrNameLst>
                                      </p:cBhvr>
                                      <p:tavLst>
                                        <p:tav tm="0">
                                          <p:val>
                                            <p:fltVal val="0"/>
                                          </p:val>
                                        </p:tav>
                                        <p:tav tm="100000">
                                          <p:val>
                                            <p:strVal val="#ppt_w"/>
                                          </p:val>
                                        </p:tav>
                                      </p:tavLst>
                                    </p:anim>
                                    <p:anim calcmode="lin" valueType="num">
                                      <p:cBhvr>
                                        <p:cTn dur="500" fill="hold" id="36"/>
                                        <p:tgtEl>
                                          <p:spTgt spid="21"/>
                                        </p:tgtEl>
                                        <p:attrNameLst>
                                          <p:attrName>ppt_h</p:attrName>
                                        </p:attrNameLst>
                                      </p:cBhvr>
                                      <p:tavLst>
                                        <p:tav tm="0">
                                          <p:val>
                                            <p:fltVal val="0"/>
                                          </p:val>
                                        </p:tav>
                                        <p:tav tm="100000">
                                          <p:val>
                                            <p:strVal val="#ppt_h"/>
                                          </p:val>
                                        </p:tav>
                                      </p:tavLst>
                                    </p:anim>
                                    <p:animEffect filter="fade" transition="in">
                                      <p:cBhvr>
                                        <p:cTn dur="500" id="37"/>
                                        <p:tgtEl>
                                          <p:spTgt spid="21"/>
                                        </p:tgtEl>
                                      </p:cBhvr>
                                    </p:animEffect>
                                  </p:childTnLst>
                                </p:cTn>
                              </p:par>
                              <p:par>
                                <p:cTn fill="hold" id="38" nodeType="withEffect" presetClass="entr" presetID="53" presetSubtype="0">
                                  <p:stCondLst>
                                    <p:cond delay="0"/>
                                  </p:stCondLst>
                                  <p:childTnLst>
                                    <p:set>
                                      <p:cBhvr>
                                        <p:cTn dur="1" fill="hold" id="39">
                                          <p:stCondLst>
                                            <p:cond delay="0"/>
                                          </p:stCondLst>
                                        </p:cTn>
                                        <p:tgtEl>
                                          <p:spTgt spid="25"/>
                                        </p:tgtEl>
                                        <p:attrNameLst>
                                          <p:attrName>style.visibility</p:attrName>
                                        </p:attrNameLst>
                                      </p:cBhvr>
                                      <p:to>
                                        <p:strVal val="visible"/>
                                      </p:to>
                                    </p:set>
                                    <p:anim calcmode="lin" valueType="num">
                                      <p:cBhvr>
                                        <p:cTn dur="500" fill="hold" id="40"/>
                                        <p:tgtEl>
                                          <p:spTgt spid="25"/>
                                        </p:tgtEl>
                                        <p:attrNameLst>
                                          <p:attrName>ppt_w</p:attrName>
                                        </p:attrNameLst>
                                      </p:cBhvr>
                                      <p:tavLst>
                                        <p:tav tm="0">
                                          <p:val>
                                            <p:fltVal val="0"/>
                                          </p:val>
                                        </p:tav>
                                        <p:tav tm="100000">
                                          <p:val>
                                            <p:strVal val="#ppt_w"/>
                                          </p:val>
                                        </p:tav>
                                      </p:tavLst>
                                    </p:anim>
                                    <p:anim calcmode="lin" valueType="num">
                                      <p:cBhvr>
                                        <p:cTn dur="500" fill="hold" id="41"/>
                                        <p:tgtEl>
                                          <p:spTgt spid="25"/>
                                        </p:tgtEl>
                                        <p:attrNameLst>
                                          <p:attrName>ppt_h</p:attrName>
                                        </p:attrNameLst>
                                      </p:cBhvr>
                                      <p:tavLst>
                                        <p:tav tm="0">
                                          <p:val>
                                            <p:fltVal val="0"/>
                                          </p:val>
                                        </p:tav>
                                        <p:tav tm="100000">
                                          <p:val>
                                            <p:strVal val="#ppt_h"/>
                                          </p:val>
                                        </p:tav>
                                      </p:tavLst>
                                    </p:anim>
                                    <p:animEffect filter="fade" transition="in">
                                      <p:cBhvr>
                                        <p:cTn dur="500" id="42"/>
                                        <p:tgtEl>
                                          <p:spTgt spid="25"/>
                                        </p:tgtEl>
                                      </p:cBhvr>
                                    </p:animEffect>
                                  </p:childTnLst>
                                </p:cTn>
                              </p:par>
                              <p:par>
                                <p:cTn fill="hold" id="43" nodeType="withEffect" presetClass="entr" presetID="53" presetSubtype="0">
                                  <p:stCondLst>
                                    <p:cond delay="0"/>
                                  </p:stCondLst>
                                  <p:childTnLst>
                                    <p:set>
                                      <p:cBhvr>
                                        <p:cTn dur="1" fill="hold" id="44">
                                          <p:stCondLst>
                                            <p:cond delay="0"/>
                                          </p:stCondLst>
                                        </p:cTn>
                                        <p:tgtEl>
                                          <p:spTgt spid="29"/>
                                        </p:tgtEl>
                                        <p:attrNameLst>
                                          <p:attrName>style.visibility</p:attrName>
                                        </p:attrNameLst>
                                      </p:cBhvr>
                                      <p:to>
                                        <p:strVal val="visible"/>
                                      </p:to>
                                    </p:set>
                                    <p:anim calcmode="lin" valueType="num">
                                      <p:cBhvr>
                                        <p:cTn dur="500" fill="hold" id="45"/>
                                        <p:tgtEl>
                                          <p:spTgt spid="29"/>
                                        </p:tgtEl>
                                        <p:attrNameLst>
                                          <p:attrName>ppt_w</p:attrName>
                                        </p:attrNameLst>
                                      </p:cBhvr>
                                      <p:tavLst>
                                        <p:tav tm="0">
                                          <p:val>
                                            <p:fltVal val="0"/>
                                          </p:val>
                                        </p:tav>
                                        <p:tav tm="100000">
                                          <p:val>
                                            <p:strVal val="#ppt_w"/>
                                          </p:val>
                                        </p:tav>
                                      </p:tavLst>
                                    </p:anim>
                                    <p:anim calcmode="lin" valueType="num">
                                      <p:cBhvr>
                                        <p:cTn dur="500" fill="hold" id="46"/>
                                        <p:tgtEl>
                                          <p:spTgt spid="29"/>
                                        </p:tgtEl>
                                        <p:attrNameLst>
                                          <p:attrName>ppt_h</p:attrName>
                                        </p:attrNameLst>
                                      </p:cBhvr>
                                      <p:tavLst>
                                        <p:tav tm="0">
                                          <p:val>
                                            <p:fltVal val="0"/>
                                          </p:val>
                                        </p:tav>
                                        <p:tav tm="100000">
                                          <p:val>
                                            <p:strVal val="#ppt_h"/>
                                          </p:val>
                                        </p:tav>
                                      </p:tavLst>
                                    </p:anim>
                                    <p:animEffect filter="fade" transition="in">
                                      <p:cBhvr>
                                        <p:cTn dur="500" id="47"/>
                                        <p:tgtEl>
                                          <p:spTgt spid="29"/>
                                        </p:tgtEl>
                                      </p:cBhvr>
                                    </p:animEffect>
                                  </p:childTnLst>
                                </p:cTn>
                              </p:par>
                              <p:par>
                                <p:cTn fill="hold" id="48" nodeType="withEffect" presetClass="entr" presetID="53" presetSubtype="0">
                                  <p:stCondLst>
                                    <p:cond delay="0"/>
                                  </p:stCondLst>
                                  <p:childTnLst>
                                    <p:set>
                                      <p:cBhvr>
                                        <p:cTn dur="1" fill="hold" id="49">
                                          <p:stCondLst>
                                            <p:cond delay="0"/>
                                          </p:stCondLst>
                                        </p:cTn>
                                        <p:tgtEl>
                                          <p:spTgt spid="35"/>
                                        </p:tgtEl>
                                        <p:attrNameLst>
                                          <p:attrName>style.visibility</p:attrName>
                                        </p:attrNameLst>
                                      </p:cBhvr>
                                      <p:to>
                                        <p:strVal val="visible"/>
                                      </p:to>
                                    </p:set>
                                    <p:anim calcmode="lin" valueType="num">
                                      <p:cBhvr>
                                        <p:cTn dur="500" fill="hold" id="50"/>
                                        <p:tgtEl>
                                          <p:spTgt spid="35"/>
                                        </p:tgtEl>
                                        <p:attrNameLst>
                                          <p:attrName>ppt_w</p:attrName>
                                        </p:attrNameLst>
                                      </p:cBhvr>
                                      <p:tavLst>
                                        <p:tav tm="0">
                                          <p:val>
                                            <p:fltVal val="0"/>
                                          </p:val>
                                        </p:tav>
                                        <p:tav tm="100000">
                                          <p:val>
                                            <p:strVal val="#ppt_w"/>
                                          </p:val>
                                        </p:tav>
                                      </p:tavLst>
                                    </p:anim>
                                    <p:anim calcmode="lin" valueType="num">
                                      <p:cBhvr>
                                        <p:cTn dur="500" fill="hold" id="51"/>
                                        <p:tgtEl>
                                          <p:spTgt spid="35"/>
                                        </p:tgtEl>
                                        <p:attrNameLst>
                                          <p:attrName>ppt_h</p:attrName>
                                        </p:attrNameLst>
                                      </p:cBhvr>
                                      <p:tavLst>
                                        <p:tav tm="0">
                                          <p:val>
                                            <p:fltVal val="0"/>
                                          </p:val>
                                        </p:tav>
                                        <p:tav tm="100000">
                                          <p:val>
                                            <p:strVal val="#ppt_h"/>
                                          </p:val>
                                        </p:tav>
                                      </p:tavLst>
                                    </p:anim>
                                    <p:animEffect filter="fade" transition="in">
                                      <p:cBhvr>
                                        <p:cTn dur="500" id="52"/>
                                        <p:tgtEl>
                                          <p:spTgt spid="35"/>
                                        </p:tgtEl>
                                      </p:cBhvr>
                                    </p:animEffect>
                                  </p:childTnLst>
                                </p:cTn>
                              </p:par>
                            </p:childTnLst>
                          </p:cTn>
                        </p:par>
                        <p:par>
                          <p:cTn fill="hold" id="53" nodeType="afterGroup">
                            <p:stCondLst>
                              <p:cond delay="3000"/>
                            </p:stCondLst>
                            <p:childTnLst>
                              <p:par>
                                <p:cTn fill="hold" grpId="0" id="54" nodeType="afterEffect" presetClass="entr" presetID="14" presetSubtype="10">
                                  <p:stCondLst>
                                    <p:cond delay="0"/>
                                  </p:stCondLst>
                                  <p:childTnLst>
                                    <p:set>
                                      <p:cBhvr>
                                        <p:cTn dur="1" fill="hold" id="55">
                                          <p:stCondLst>
                                            <p:cond delay="0"/>
                                          </p:stCondLst>
                                        </p:cTn>
                                        <p:tgtEl>
                                          <p:spTgt spid="4"/>
                                        </p:tgtEl>
                                        <p:attrNameLst>
                                          <p:attrName>style.visibility</p:attrName>
                                        </p:attrNameLst>
                                      </p:cBhvr>
                                      <p:to>
                                        <p:strVal val="visible"/>
                                      </p:to>
                                    </p:set>
                                    <p:animEffect filter="randombar(horizontal)" transition="in">
                                      <p:cBhvr>
                                        <p:cTn dur="500" id="56"/>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7"/>
      <p:bldP grpId="0" spid="18"/>
      <p:bldP grpId="0" spid="19"/>
      <p:bldP grpId="0" spid="2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grpSp>
        <p:nvGrpSpPr>
          <p:cNvPr id="4" name="Group 5"/>
          <p:cNvGrpSpPr/>
          <p:nvPr/>
        </p:nvGrpSpPr>
        <p:grpSpPr>
          <a:xfrm>
            <a:off x="4782448" y="1900422"/>
            <a:ext cx="7422742" cy="4032448"/>
            <a:chOff x="3937441" y="1178069"/>
            <a:chExt cx="8247063" cy="4394994"/>
          </a:xfrm>
        </p:grpSpPr>
        <p:sp>
          <p:nvSpPr>
            <p:cNvPr id="5" name="AutoShape 2"/>
            <p:cNvSpPr/>
            <p:nvPr/>
          </p:nvSpPr>
          <p:spPr bwMode="auto">
            <a:xfrm>
              <a:off x="4851841" y="1178069"/>
              <a:ext cx="6407150" cy="427910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cap="flat" cmpd="sng" w="38100">
              <a:solidFill>
                <a:srgbClr val="6E6D6E"/>
              </a:solid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000000"/>
                  </a:outerShdw>
                </a:effectLst>
              </a:endParaRPr>
            </a:p>
          </p:txBody>
        </p:sp>
        <p:sp>
          <p:nvSpPr>
            <p:cNvPr id="6" name="AutoShape 3"/>
            <p:cNvSpPr/>
            <p:nvPr/>
          </p:nvSpPr>
          <p:spPr bwMode="auto">
            <a:xfrm>
              <a:off x="4870891" y="1190769"/>
              <a:ext cx="5091907" cy="427910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000000"/>
                  </a:outerShdw>
                </a:effectLst>
              </a:endParaRPr>
            </a:p>
          </p:txBody>
        </p:sp>
        <p:sp>
          <p:nvSpPr>
            <p:cNvPr id="7" name="AutoShape 4"/>
            <p:cNvSpPr/>
            <p:nvPr/>
          </p:nvSpPr>
          <p:spPr bwMode="auto">
            <a:xfrm>
              <a:off x="8058591" y="1214928"/>
              <a:ext cx="108744" cy="1071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cap="flat" cmpd="sng" w="12700">
              <a:solidFill>
                <a:srgbClr val="232323"/>
              </a:solid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000000"/>
                  </a:outerShdw>
                </a:effectLst>
              </a:endParaRPr>
            </a:p>
          </p:txBody>
        </p:sp>
        <p:sp>
          <p:nvSpPr>
            <p:cNvPr id="8" name="AutoShape 5"/>
            <p:cNvSpPr/>
            <p:nvPr/>
          </p:nvSpPr>
          <p:spPr bwMode="auto">
            <a:xfrm>
              <a:off x="5118541" y="1374919"/>
              <a:ext cx="5899150" cy="37504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DCDEE0"/>
                  </a:outerShdw>
                </a:effectLst>
              </a:endParaRPr>
            </a:p>
          </p:txBody>
        </p:sp>
        <p:sp>
          <p:nvSpPr>
            <p:cNvPr id="9" name="AutoShape 6"/>
            <p:cNvSpPr/>
            <p:nvPr/>
          </p:nvSpPr>
          <p:spPr bwMode="auto">
            <a:xfrm>
              <a:off x="3937441" y="5330969"/>
              <a:ext cx="8247063" cy="24209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000000"/>
                  </a:outerShdw>
                </a:effectLst>
              </a:endParaRPr>
            </a:p>
          </p:txBody>
        </p:sp>
        <p:sp>
          <p:nvSpPr>
            <p:cNvPr id="10" name="AutoShape 7"/>
            <p:cNvSpPr/>
            <p:nvPr/>
          </p:nvSpPr>
          <p:spPr bwMode="auto">
            <a:xfrm>
              <a:off x="3937441" y="5330969"/>
              <a:ext cx="8247063" cy="130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500">
                <a:solidFill>
                  <a:srgbClr val="FFFFFF"/>
                </a:solidFill>
                <a:effectLst>
                  <a:outerShdw algn="tl" blurRad="38100" dir="2700000" dist="38100">
                    <a:srgbClr val="000000"/>
                  </a:outerShdw>
                </a:effectLst>
              </a:endParaRPr>
            </a:p>
          </p:txBody>
        </p:sp>
      </p:grpSp>
      <p:grpSp>
        <p:nvGrpSpPr>
          <p:cNvPr id="11" name="Group 13"/>
          <p:cNvGrpSpPr/>
          <p:nvPr/>
        </p:nvGrpSpPr>
        <p:grpSpPr>
          <a:xfrm>
            <a:off x="404389" y="2276872"/>
            <a:ext cx="5093766" cy="1086629"/>
            <a:chOff x="5880306" y="1817018"/>
            <a:chExt cx="5093766" cy="1086629"/>
          </a:xfrm>
        </p:grpSpPr>
        <p:sp>
          <p:nvSpPr>
            <p:cNvPr id="12" name="TextBox 14"/>
            <p:cNvSpPr txBox="1"/>
            <p:nvPr/>
          </p:nvSpPr>
          <p:spPr bwMode="auto">
            <a:xfrm>
              <a:off x="5883829" y="1817018"/>
              <a:ext cx="1906587" cy="335280"/>
            </a:xfrm>
            <a:prstGeom prst="rect">
              <a:avLst/>
            </a:prstGeom>
            <a:noFill/>
          </p:spPr>
          <p:txBody>
            <a:bodyPr>
              <a:spAutoFit/>
            </a:bodyPr>
            <a:lstStyle/>
            <a:p>
              <a:pPr eaLnBrk="1" fontAlgn="auto" hangingPunct="1">
                <a:spcBef>
                  <a:spcPct val="0"/>
                </a:spcBef>
                <a:spcAft>
                  <a:spcPct val="0"/>
                </a:spcAft>
                <a:defRPr/>
              </a:pPr>
              <a:r>
                <a:rPr lang="vi-VN" sz="1600">
                  <a:solidFill>
                    <a:schemeClr val="accent2">
                      <a:lumMod val="75000"/>
                    </a:schemeClr>
                  </a:solidFill>
                  <a:latin typeface="+mj-lt"/>
                </a:rPr>
                <a:t>Advanced Tech</a:t>
              </a:r>
            </a:p>
          </p:txBody>
        </p:sp>
        <p:cxnSp>
          <p:nvCxnSpPr>
            <p:cNvPr id="13"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6"/>
            <p:cNvSpPr/>
            <p:nvPr/>
          </p:nvSpPr>
          <p:spPr>
            <a:xfrm>
              <a:off x="5880307" y="2164984"/>
              <a:ext cx="5093766" cy="7315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p>
          </p:txBody>
        </p:sp>
      </p:grpSp>
      <p:grpSp>
        <p:nvGrpSpPr>
          <p:cNvPr id="15" name="Group 17"/>
          <p:cNvGrpSpPr/>
          <p:nvPr/>
        </p:nvGrpSpPr>
        <p:grpSpPr>
          <a:xfrm>
            <a:off x="407912" y="3541849"/>
            <a:ext cx="5093766" cy="1062170"/>
            <a:chOff x="5883829" y="3081995"/>
            <a:chExt cx="5093766" cy="1062170"/>
          </a:xfrm>
        </p:grpSpPr>
        <p:sp>
          <p:nvSpPr>
            <p:cNvPr id="16" name="TextBox 18"/>
            <p:cNvSpPr txBox="1"/>
            <p:nvPr/>
          </p:nvSpPr>
          <p:spPr bwMode="auto">
            <a:xfrm>
              <a:off x="5883828" y="3081995"/>
              <a:ext cx="1911350" cy="335280"/>
            </a:xfrm>
            <a:prstGeom prst="rect">
              <a:avLst/>
            </a:prstGeom>
            <a:noFill/>
          </p:spPr>
          <p:txBody>
            <a:bodyPr>
              <a:spAutoFit/>
            </a:bodyPr>
            <a:lstStyle/>
            <a:p>
              <a:pPr eaLnBrk="1" fontAlgn="auto" hangingPunct="1">
                <a:spcBef>
                  <a:spcPct val="0"/>
                </a:spcBef>
                <a:spcAft>
                  <a:spcPct val="0"/>
                </a:spcAft>
                <a:defRPr/>
              </a:pPr>
              <a:r>
                <a:rPr lang="vi-VN" sz="1600">
                  <a:solidFill>
                    <a:schemeClr val="accent1">
                      <a:lumMod val="75000"/>
                    </a:schemeClr>
                  </a:solidFill>
                  <a:latin typeface="+mj-lt"/>
                </a:rPr>
                <a:t>Our Solutions</a:t>
              </a:r>
            </a:p>
          </p:txBody>
        </p:sp>
        <p:cxnSp>
          <p:nvCxnSpPr>
            <p:cNvPr id="17"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Rectangle 20"/>
            <p:cNvSpPr/>
            <p:nvPr/>
          </p:nvSpPr>
          <p:spPr>
            <a:xfrm>
              <a:off x="5883829" y="3405501"/>
              <a:ext cx="5093766" cy="7315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p>
          </p:txBody>
        </p:sp>
      </p:grpSp>
      <p:grpSp>
        <p:nvGrpSpPr>
          <p:cNvPr id="19" name="Group 21"/>
          <p:cNvGrpSpPr/>
          <p:nvPr/>
        </p:nvGrpSpPr>
        <p:grpSpPr>
          <a:xfrm>
            <a:off x="407912" y="4707051"/>
            <a:ext cx="5093766" cy="869832"/>
            <a:chOff x="5883829" y="4247197"/>
            <a:chExt cx="5093766" cy="869832"/>
          </a:xfrm>
        </p:grpSpPr>
        <p:sp>
          <p:nvSpPr>
            <p:cNvPr id="20" name="TextBox 22"/>
            <p:cNvSpPr txBox="1"/>
            <p:nvPr/>
          </p:nvSpPr>
          <p:spPr bwMode="auto">
            <a:xfrm>
              <a:off x="5883829" y="4247197"/>
              <a:ext cx="2205038" cy="335280"/>
            </a:xfrm>
            <a:prstGeom prst="rect">
              <a:avLst/>
            </a:prstGeom>
            <a:noFill/>
          </p:spPr>
          <p:txBody>
            <a:bodyPr>
              <a:spAutoFit/>
            </a:bodyPr>
            <a:lstStyle/>
            <a:p>
              <a:pPr eaLnBrk="1" fontAlgn="auto" hangingPunct="1">
                <a:spcBef>
                  <a:spcPct val="0"/>
                </a:spcBef>
                <a:spcAft>
                  <a:spcPct val="0"/>
                </a:spcAft>
                <a:defRPr/>
              </a:pPr>
              <a:r>
                <a:rPr lang="vi-VN" sz="1600">
                  <a:solidFill>
                    <a:schemeClr val="accent3">
                      <a:lumMod val="75000"/>
                    </a:schemeClr>
                  </a:solidFill>
                  <a:latin typeface="+mj-lt"/>
                </a:rPr>
                <a:t>24/7 Availabilty</a:t>
              </a:r>
            </a:p>
          </p:txBody>
        </p:sp>
        <p:cxnSp>
          <p:nvCxnSpPr>
            <p:cNvPr id="21"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4"/>
            <p:cNvSpPr/>
            <p:nvPr/>
          </p:nvSpPr>
          <p:spPr>
            <a:xfrm>
              <a:off x="5883829" y="4593809"/>
              <a:ext cx="5093766" cy="51816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a:t>
              </a:r>
            </a:p>
          </p:txBody>
        </p:sp>
      </p:grpSp>
      <p:sp>
        <p:nvSpPr>
          <p:cNvPr id="23" name="Rectangle 26"/>
          <p:cNvSpPr/>
          <p:nvPr/>
        </p:nvSpPr>
        <p:spPr>
          <a:xfrm>
            <a:off x="5845492" y="2081034"/>
            <a:ext cx="5309511" cy="344109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Tree>
    <p:extLst>
      <p:ext uri="{BB962C8B-B14F-4D97-AF65-F5344CB8AC3E}">
        <p14:creationId val="50522056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9"/>
                                        </p:tgtEl>
                                        <p:attrNameLst>
                                          <p:attrName>style.visibility</p:attrName>
                                        </p:attrNameLst>
                                      </p:cBhvr>
                                      <p:to>
                                        <p:strVal val="visible"/>
                                      </p:to>
                                    </p:set>
                                    <p:animEffect filter="wipe(left)" transition="in">
                                      <p:cBhvr>
                                        <p:cTn dur="500" id="1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4"/>
          <p:cNvSpPr/>
          <p:nvPr/>
        </p:nvSpPr>
        <p:spPr>
          <a:xfrm>
            <a:off x="0" y="4087002"/>
            <a:ext cx="12192000" cy="1552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Oval 5"/>
          <p:cNvSpPr/>
          <p:nvPr/>
        </p:nvSpPr>
        <p:spPr>
          <a:xfrm>
            <a:off x="318502" y="4665266"/>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Oval 6"/>
          <p:cNvSpPr/>
          <p:nvPr/>
        </p:nvSpPr>
        <p:spPr>
          <a:xfrm>
            <a:off x="2047054" y="4338962"/>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Oval 7"/>
          <p:cNvSpPr/>
          <p:nvPr/>
        </p:nvSpPr>
        <p:spPr>
          <a:xfrm>
            <a:off x="1300182" y="3978403"/>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Oval 8"/>
          <p:cNvSpPr/>
          <p:nvPr/>
        </p:nvSpPr>
        <p:spPr>
          <a:xfrm>
            <a:off x="1588568" y="5114428"/>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TextBox 12"/>
          <p:cNvSpPr txBox="1"/>
          <p:nvPr/>
        </p:nvSpPr>
        <p:spPr>
          <a:xfrm>
            <a:off x="838200" y="4509649"/>
            <a:ext cx="7967756" cy="762000"/>
          </a:xfrm>
          <a:prstGeom prst="rect">
            <a:avLst/>
          </a:prstGeom>
          <a:noFill/>
        </p:spPr>
        <p:txBody>
          <a:bodyPr rtlCol="0" wrap="none">
            <a:spAutoFit/>
          </a:bodyPr>
          <a:lstStyle/>
          <a:p>
            <a:r>
              <a:rPr b="1" lang="en-US" smtClean="0" sz="4400">
                <a:solidFill>
                  <a:schemeClr val="bg1"/>
                </a:solidFill>
                <a:latin typeface="+mj-lt"/>
              </a:rPr>
              <a:t>THANKS FOR YOUR TIME</a:t>
            </a:r>
          </a:p>
        </p:txBody>
      </p:sp>
      <p:sp>
        <p:nvSpPr>
          <p:cNvPr id="19" name="Diamond 34"/>
          <p:cNvSpPr/>
          <p:nvPr/>
        </p:nvSpPr>
        <p:spPr>
          <a:xfrm>
            <a:off x="8059473" y="3901074"/>
            <a:ext cx="1247219" cy="124721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Diamond 35"/>
          <p:cNvSpPr/>
          <p:nvPr/>
        </p:nvSpPr>
        <p:spPr>
          <a:xfrm>
            <a:off x="9472885" y="4764438"/>
            <a:ext cx="782639" cy="78263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Diamond 36"/>
          <p:cNvSpPr/>
          <p:nvPr/>
        </p:nvSpPr>
        <p:spPr>
          <a:xfrm>
            <a:off x="10375419" y="4159544"/>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Diamond 37"/>
          <p:cNvSpPr/>
          <p:nvPr/>
        </p:nvSpPr>
        <p:spPr>
          <a:xfrm>
            <a:off x="11618933" y="5103369"/>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Diamond 38"/>
          <p:cNvSpPr/>
          <p:nvPr/>
        </p:nvSpPr>
        <p:spPr>
          <a:xfrm>
            <a:off x="11411330" y="4942829"/>
            <a:ext cx="434626" cy="43462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Oval 9"/>
          <p:cNvSpPr/>
          <p:nvPr/>
        </p:nvSpPr>
        <p:spPr>
          <a:xfrm>
            <a:off x="3753208" y="1256715"/>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Oval 10"/>
          <p:cNvSpPr/>
          <p:nvPr/>
        </p:nvSpPr>
        <p:spPr>
          <a:xfrm>
            <a:off x="2568989" y="1105678"/>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8" name="组合 79"/>
          <p:cNvGrpSpPr/>
          <p:nvPr/>
        </p:nvGrpSpPr>
        <p:grpSpPr>
          <a:xfrm>
            <a:off x="1589596" y="810715"/>
            <a:ext cx="2340698" cy="2345431"/>
            <a:chOff x="6379729" y="2488774"/>
            <a:chExt cx="2513016" cy="2513016"/>
          </a:xfrm>
        </p:grpSpPr>
        <p:sp>
          <p:nvSpPr>
            <p:cNvPr id="10"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11"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9" name="椭圆 80"/>
          <p:cNvSpPr/>
          <p:nvPr/>
        </p:nvSpPr>
        <p:spPr bwMode="auto">
          <a:xfrm>
            <a:off x="1932719" y="1141999"/>
            <a:ext cx="1691508" cy="1694936"/>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1500" u="none">
                <a:ln>
                  <a:noFill/>
                </a:ln>
                <a:solidFill>
                  <a:srgbClr val="FFFFFF"/>
                </a:solidFill>
                <a:effectLst/>
                <a:uLnTx/>
                <a:uFillTx/>
                <a:latin charset="0" panose="020b0604020202020204" pitchFamily="34" typeface="Arial"/>
                <a:ea charset="-122" panose="02010600030101010101" pitchFamily="2" typeface="宋体"/>
              </a:rPr>
              <a:t>2</a:t>
            </a:r>
          </a:p>
        </p:txBody>
      </p:sp>
      <p:grpSp>
        <p:nvGrpSpPr>
          <p:cNvPr id="29" name="组合 79"/>
          <p:cNvGrpSpPr/>
          <p:nvPr/>
        </p:nvGrpSpPr>
        <p:grpSpPr>
          <a:xfrm>
            <a:off x="3630929" y="600941"/>
            <a:ext cx="2180135" cy="2184543"/>
            <a:chOff x="6379729" y="2488774"/>
            <a:chExt cx="2513016" cy="2513016"/>
          </a:xfrm>
        </p:grpSpPr>
        <p:sp>
          <p:nvSpPr>
            <p:cNvPr id="31"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32"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30" name="椭圆 80"/>
          <p:cNvSpPr/>
          <p:nvPr/>
        </p:nvSpPr>
        <p:spPr bwMode="auto">
          <a:xfrm>
            <a:off x="3950515" y="909500"/>
            <a:ext cx="1575477" cy="1578669"/>
          </a:xfrm>
          <a:prstGeom prst="ellipse">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1500" u="none">
                <a:ln>
                  <a:noFill/>
                </a:ln>
                <a:solidFill>
                  <a:srgbClr val="FFFFFF"/>
                </a:solidFill>
                <a:effectLst/>
                <a:uLnTx/>
                <a:uFillTx/>
                <a:latin charset="0" panose="020b0604020202020204" pitchFamily="34" typeface="Arial"/>
                <a:ea charset="-122" panose="02010600030101010101" pitchFamily="2" typeface="宋体"/>
              </a:rPr>
              <a:t>0</a:t>
            </a:r>
          </a:p>
        </p:txBody>
      </p:sp>
      <p:grpSp>
        <p:nvGrpSpPr>
          <p:cNvPr id="38" name="组合 79"/>
          <p:cNvGrpSpPr/>
          <p:nvPr/>
        </p:nvGrpSpPr>
        <p:grpSpPr>
          <a:xfrm>
            <a:off x="6509312" y="796591"/>
            <a:ext cx="2354638" cy="2359399"/>
            <a:chOff x="6379729" y="2488774"/>
            <a:chExt cx="2513016" cy="2513016"/>
          </a:xfrm>
        </p:grpSpPr>
        <p:sp>
          <p:nvSpPr>
            <p:cNvPr id="40"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41"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39" name="椭圆 80"/>
          <p:cNvSpPr/>
          <p:nvPr/>
        </p:nvSpPr>
        <p:spPr bwMode="auto">
          <a:xfrm>
            <a:off x="6854479" y="1129847"/>
            <a:ext cx="1701582" cy="1705030"/>
          </a:xfrm>
          <a:prstGeom prst="ellipse">
            <a:avLst/>
          </a:prstGeom>
          <a:solidFill>
            <a:schemeClr val="accent4"/>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1500" u="none">
                <a:ln>
                  <a:noFill/>
                </a:ln>
                <a:solidFill>
                  <a:srgbClr val="FFFFFF"/>
                </a:solidFill>
                <a:effectLst/>
                <a:uLnTx/>
                <a:uFillTx/>
                <a:latin charset="0" panose="020b0604020202020204" pitchFamily="34" typeface="Arial"/>
                <a:ea charset="-122" panose="02010600030101010101" pitchFamily="2" typeface="宋体"/>
              </a:rPr>
              <a:t>5</a:t>
            </a:r>
          </a:p>
        </p:txBody>
      </p:sp>
      <p:grpSp>
        <p:nvGrpSpPr>
          <p:cNvPr id="47" name="组合 79"/>
          <p:cNvGrpSpPr/>
          <p:nvPr/>
        </p:nvGrpSpPr>
        <p:grpSpPr>
          <a:xfrm>
            <a:off x="5019906" y="1945561"/>
            <a:ext cx="1920483" cy="1924366"/>
            <a:chOff x="6379729" y="2488774"/>
            <a:chExt cx="2513016" cy="2513016"/>
          </a:xfrm>
        </p:grpSpPr>
        <p:sp>
          <p:nvSpPr>
            <p:cNvPr id="49"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50"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48" name="椭圆 80"/>
          <p:cNvSpPr/>
          <p:nvPr/>
        </p:nvSpPr>
        <p:spPr bwMode="auto">
          <a:xfrm>
            <a:off x="5301430" y="2217371"/>
            <a:ext cx="1387840" cy="1390651"/>
          </a:xfrm>
          <a:prstGeom prst="ellipse">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1500" u="none">
                <a:ln>
                  <a:noFill/>
                </a:ln>
                <a:solidFill>
                  <a:srgbClr val="FFFFFF"/>
                </a:solidFill>
                <a:effectLst/>
                <a:uLnTx/>
                <a:uFillTx/>
                <a:latin charset="0" panose="020b0604020202020204" pitchFamily="34" typeface="Arial"/>
                <a:ea charset="-122" panose="02010600030101010101" pitchFamily="2" typeface="宋体"/>
              </a:rPr>
              <a:t>1</a:t>
            </a:r>
          </a:p>
        </p:txBody>
      </p:sp>
    </p:spTree>
    <p:extLst>
      <p:ext uri="{BB962C8B-B14F-4D97-AF65-F5344CB8AC3E}">
        <p14:creationId val="3022039464"/>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a:xfrm>
              <a:off x="3692576" y="1742634"/>
              <a:ext cx="2790379" cy="2796023"/>
              <a:chOff x="6379729" y="2488774"/>
              <a:chExt cx="2513016" cy="2513016"/>
            </a:xfrm>
          </p:grpSpPr>
          <p:sp>
            <p:nvSpPr>
              <p:cNvPr id="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9"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7" name="椭圆 80"/>
            <p:cNvSpPr/>
            <p:nvPr/>
          </p:nvSpPr>
          <p:spPr bwMode="auto">
            <a:xfrm>
              <a:off x="4101618" y="2137562"/>
              <a:ext cx="2016471" cy="2020558"/>
            </a:xfrm>
            <a:prstGeom prst="ellipse">
              <a:avLst/>
            </a:prstGeom>
            <a:blipFill>
              <a:blip r:embed="rId2"/>
              <a:stretch>
                <a:fillRect/>
              </a:stretch>
            </a:blip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r>
              <a:rPr b="1" lang="en-US" smtClean="0" sz="8000"/>
              <a:t>1</a:t>
            </a:r>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19" name="Picture 33"/>
            <p:cNvPicPr>
              <a:picLocks noChangeAspect="1"/>
            </p:cNvPicPr>
            <p:nvPr/>
          </p:nvPicPr>
          <p:blipFill>
            <a:blip r:embed="rId3">
              <a:extLst>
                <a:ext uri="{28A0092B-C50C-407E-A947-70E740481C1C}">
                  <a14:useLocalDpi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22" name="Picture 36"/>
            <p:cNvPicPr>
              <a:picLocks noChangeAspect="1"/>
            </p:cNvPicPr>
            <p:nvPr/>
          </p:nvPicPr>
          <p:blipFill>
            <a:blip r:embed="rId4">
              <a:extLst>
                <a:ext uri="{28A0092B-C50C-407E-A947-70E740481C1C}">
                  <a14:useLocalDpi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24" name="TextBox 12"/>
          <p:cNvSpPr txBox="1"/>
          <p:nvPr/>
        </p:nvSpPr>
        <p:spPr>
          <a:xfrm>
            <a:off x="7771266" y="2746109"/>
            <a:ext cx="4392905" cy="1432560"/>
          </a:xfrm>
          <a:prstGeom prst="rect">
            <a:avLst/>
          </a:prstGeom>
          <a:noFill/>
        </p:spPr>
        <p:txBody>
          <a:bodyPr rtlCol="0" wrap="none">
            <a:spAutoFit/>
          </a:bodyPr>
          <a:lstStyle/>
          <a:p>
            <a:r>
              <a:rPr b="1" lang="en-US" smtClean="0" sz="4400">
                <a:solidFill>
                  <a:srgbClr val="595859"/>
                </a:solidFill>
                <a:latin typeface="+mj-lt"/>
              </a:rPr>
              <a:t>MOMODA </a:t>
            </a:r>
          </a:p>
          <a:p>
            <a:r>
              <a:rPr b="1" lang="en-US" smtClean="0" sz="4400">
                <a:solidFill>
                  <a:srgbClr val="595859"/>
                </a:solidFill>
                <a:latin typeface="+mj-lt"/>
              </a:rPr>
              <a:t>POWERPOINT</a:t>
            </a:r>
          </a:p>
        </p:txBody>
      </p:sp>
      <p:sp>
        <p:nvSpPr>
          <p:cNvPr id="25" name="TextBox 13"/>
          <p:cNvSpPr txBox="1"/>
          <p:nvPr/>
        </p:nvSpPr>
        <p:spPr>
          <a:xfrm>
            <a:off x="7771266" y="4192658"/>
            <a:ext cx="4014333" cy="640080"/>
          </a:xfrm>
          <a:prstGeom prst="rect">
            <a:avLst/>
          </a:prstGeom>
          <a:noFill/>
        </p:spPr>
        <p:txBody>
          <a:bodyPr rtlCol="0" wrap="square">
            <a:spAutoFit/>
          </a:bodyPr>
          <a:lstStyle/>
          <a:p>
            <a:r>
              <a:rPr lang="en-US" sz="1200">
                <a:solidFill>
                  <a:srgbClr val="595859"/>
                </a:solidFill>
                <a:cs charset="0" panose="020b0604020202020204" pitchFamily="34" typeface="Arial"/>
              </a:rPr>
              <a:t>Lorem ipsum dolor sit amet, consectetur adipiscing elit. Fusce id urna blandit, eleifend nulla ac, fringilla purus. Nulla iaculis tempor felis ut cursus. </a:t>
            </a:r>
          </a:p>
        </p:txBody>
      </p:sp>
    </p:spTree>
    <p:extLst>
      <p:ext uri="{BB962C8B-B14F-4D97-AF65-F5344CB8AC3E}">
        <p14:creationId val="29556870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id="15" nodeType="withEffect" presetClass="entr" presetID="53" presetSubtype="0">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p:cTn dur="500" fill="hold" id="17"/>
                                        <p:tgtEl>
                                          <p:spTgt spid="20"/>
                                        </p:tgtEl>
                                        <p:attrNameLst>
                                          <p:attrName>ppt_w</p:attrName>
                                        </p:attrNameLst>
                                      </p:cBhvr>
                                      <p:tavLst>
                                        <p:tav tm="0">
                                          <p:val>
                                            <p:fltVal val="0"/>
                                          </p:val>
                                        </p:tav>
                                        <p:tav tm="100000">
                                          <p:val>
                                            <p:strVal val="#ppt_w"/>
                                          </p:val>
                                        </p:tav>
                                      </p:tavLst>
                                    </p:anim>
                                    <p:anim calcmode="lin" valueType="num">
                                      <p:cBhvr>
                                        <p:cTn dur="500" fill="hold" id="18"/>
                                        <p:tgtEl>
                                          <p:spTgt spid="20"/>
                                        </p:tgtEl>
                                        <p:attrNameLst>
                                          <p:attrName>ppt_h</p:attrName>
                                        </p:attrNameLst>
                                      </p:cBhvr>
                                      <p:tavLst>
                                        <p:tav tm="0">
                                          <p:val>
                                            <p:fltVal val="0"/>
                                          </p:val>
                                        </p:tav>
                                        <p:tav tm="100000">
                                          <p:val>
                                            <p:strVal val="#ppt_h"/>
                                          </p:val>
                                        </p:tav>
                                      </p:tavLst>
                                    </p:anim>
                                    <p:animEffect filter="fade" transition="in">
                                      <p:cBhvr>
                                        <p:cTn dur="500" id="19"/>
                                        <p:tgtEl>
                                          <p:spTgt spid="20"/>
                                        </p:tgtEl>
                                      </p:cBhvr>
                                    </p:animEffect>
                                  </p:childTnLst>
                                </p:cTn>
                              </p:par>
                            </p:childTnLst>
                          </p:cTn>
                        </p:par>
                        <p:par>
                          <p:cTn fill="hold" id="20" nodeType="afterGroup">
                            <p:stCondLst>
                              <p:cond delay="500"/>
                            </p:stCondLst>
                            <p:childTnLst>
                              <p:par>
                                <p:cTn fill="hold" grpId="0" id="21" nodeType="afterEffect" presetClass="entr" presetID="2" presetSubtype="4">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ppt_x"/>
                                          </p:val>
                                        </p:tav>
                                        <p:tav tm="100000">
                                          <p:val>
                                            <p:strVal val="#ppt_x"/>
                                          </p:val>
                                        </p:tav>
                                      </p:tavLst>
                                    </p:anim>
                                    <p:anim calcmode="lin" valueType="num">
                                      <p:cBhvr additive="base">
                                        <p:cTn dur="500" fill="hold" id="24"/>
                                        <p:tgtEl>
                                          <p:spTgt spid="13"/>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additive="base">
                                        <p:cTn dur="500" fill="hold" id="31"/>
                                        <p:tgtEl>
                                          <p:spTgt spid="4"/>
                                        </p:tgtEl>
                                        <p:attrNameLst>
                                          <p:attrName>ppt_x</p:attrName>
                                        </p:attrNameLst>
                                      </p:cBhvr>
                                      <p:tavLst>
                                        <p:tav tm="0">
                                          <p:val>
                                            <p:strVal val="#ppt_x"/>
                                          </p:val>
                                        </p:tav>
                                        <p:tav tm="100000">
                                          <p:val>
                                            <p:strVal val="#ppt_x"/>
                                          </p:val>
                                        </p:tav>
                                      </p:tavLst>
                                    </p:anim>
                                    <p:anim calcmode="lin" valueType="num">
                                      <p:cBhvr additive="base">
                                        <p:cTn dur="500" fill="hold" id="32"/>
                                        <p:tgtEl>
                                          <p:spTgt spid="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500" fill="hold" id="35"/>
                                        <p:tgtEl>
                                          <p:spTgt spid="10"/>
                                        </p:tgtEl>
                                        <p:attrNameLst>
                                          <p:attrName>ppt_x</p:attrName>
                                        </p:attrNameLst>
                                      </p:cBhvr>
                                      <p:tavLst>
                                        <p:tav tm="0">
                                          <p:val>
                                            <p:strVal val="#ppt_x"/>
                                          </p:val>
                                        </p:tav>
                                        <p:tav tm="100000">
                                          <p:val>
                                            <p:strVal val="#ppt_x"/>
                                          </p:val>
                                        </p:tav>
                                      </p:tavLst>
                                    </p:anim>
                                    <p:anim calcmode="lin" valueType="num">
                                      <p:cBhvr additive="base">
                                        <p:cTn dur="500" fill="hold" id="36"/>
                                        <p:tgtEl>
                                          <p:spTgt spid="10"/>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500" fill="hold" id="39"/>
                                        <p:tgtEl>
                                          <p:spTgt spid="11"/>
                                        </p:tgtEl>
                                        <p:attrNameLst>
                                          <p:attrName>ppt_x</p:attrName>
                                        </p:attrNameLst>
                                      </p:cBhvr>
                                      <p:tavLst>
                                        <p:tav tm="0">
                                          <p:val>
                                            <p:strVal val="#ppt_x"/>
                                          </p:val>
                                        </p:tav>
                                        <p:tav tm="100000">
                                          <p:val>
                                            <p:strVal val="#ppt_x"/>
                                          </p:val>
                                        </p:tav>
                                      </p:tavLst>
                                    </p:anim>
                                    <p:anim calcmode="lin" valueType="num">
                                      <p:cBhvr additive="base">
                                        <p:cTn dur="500" fill="hold" id="40"/>
                                        <p:tgtEl>
                                          <p:spTgt spid="11"/>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fill="hold" id="43"/>
                                        <p:tgtEl>
                                          <p:spTgt spid="15"/>
                                        </p:tgtEl>
                                        <p:attrNameLst>
                                          <p:attrName>ppt_x</p:attrName>
                                        </p:attrNameLst>
                                      </p:cBhvr>
                                      <p:tavLst>
                                        <p:tav tm="0">
                                          <p:val>
                                            <p:strVal val="#ppt_x"/>
                                          </p:val>
                                        </p:tav>
                                        <p:tav tm="100000">
                                          <p:val>
                                            <p:strVal val="#ppt_x"/>
                                          </p:val>
                                        </p:tav>
                                      </p:tavLst>
                                    </p:anim>
                                    <p:anim calcmode="lin" valueType="num">
                                      <p:cBhvr additive="base">
                                        <p:cTn dur="500" fill="hold" id="44"/>
                                        <p:tgtEl>
                                          <p:spTgt spid="15"/>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1">
                                  <p:stCondLst>
                                    <p:cond delay="0"/>
                                  </p:stCondLst>
                                  <p:childTnLst>
                                    <p:set>
                                      <p:cBhvr>
                                        <p:cTn dur="1" fill="hold" id="46">
                                          <p:stCondLst>
                                            <p:cond delay="0"/>
                                          </p:stCondLst>
                                        </p:cTn>
                                        <p:tgtEl>
                                          <p:spTgt spid="2"/>
                                        </p:tgtEl>
                                        <p:attrNameLst>
                                          <p:attrName>style.visibility</p:attrName>
                                        </p:attrNameLst>
                                      </p:cBhvr>
                                      <p:to>
                                        <p:strVal val="visible"/>
                                      </p:to>
                                    </p:set>
                                    <p:anim calcmode="lin" valueType="num">
                                      <p:cBhvr additive="base">
                                        <p:cTn dur="500" fill="hold" id="47"/>
                                        <p:tgtEl>
                                          <p:spTgt spid="2"/>
                                        </p:tgtEl>
                                        <p:attrNameLst>
                                          <p:attrName>ppt_x</p:attrName>
                                        </p:attrNameLst>
                                      </p:cBhvr>
                                      <p:tavLst>
                                        <p:tav tm="0">
                                          <p:val>
                                            <p:strVal val="#ppt_x"/>
                                          </p:val>
                                        </p:tav>
                                        <p:tav tm="100000">
                                          <p:val>
                                            <p:strVal val="#ppt_x"/>
                                          </p:val>
                                        </p:tav>
                                      </p:tavLst>
                                    </p:anim>
                                    <p:anim calcmode="lin" valueType="num">
                                      <p:cBhvr additive="base">
                                        <p:cTn dur="500" fill="hold" id="48"/>
                                        <p:tgtEl>
                                          <p:spTgt spid="2"/>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1">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500" fill="hold" id="51"/>
                                        <p:tgtEl>
                                          <p:spTgt spid="16"/>
                                        </p:tgtEl>
                                        <p:attrNameLst>
                                          <p:attrName>ppt_x</p:attrName>
                                        </p:attrNameLst>
                                      </p:cBhvr>
                                      <p:tavLst>
                                        <p:tav tm="0">
                                          <p:val>
                                            <p:strVal val="#ppt_x"/>
                                          </p:val>
                                        </p:tav>
                                        <p:tav tm="100000">
                                          <p:val>
                                            <p:strVal val="#ppt_x"/>
                                          </p:val>
                                        </p:tav>
                                      </p:tavLst>
                                    </p:anim>
                                    <p:anim calcmode="lin" valueType="num">
                                      <p:cBhvr additive="base">
                                        <p:cTn dur="500" fill="hold" id="52"/>
                                        <p:tgtEl>
                                          <p:spTgt spid="16"/>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500" fill="hold" id="55"/>
                                        <p:tgtEl>
                                          <p:spTgt spid="14"/>
                                        </p:tgtEl>
                                        <p:attrNameLst>
                                          <p:attrName>ppt_x</p:attrName>
                                        </p:attrNameLst>
                                      </p:cBhvr>
                                      <p:tavLst>
                                        <p:tav tm="0">
                                          <p:val>
                                            <p:strVal val="#ppt_x"/>
                                          </p:val>
                                        </p:tav>
                                        <p:tav tm="100000">
                                          <p:val>
                                            <p:strVal val="#ppt_x"/>
                                          </p:val>
                                        </p:tav>
                                      </p:tavLst>
                                    </p:anim>
                                    <p:anim calcmode="lin" valueType="num">
                                      <p:cBhvr additive="base">
                                        <p:cTn dur="500" fill="hold" id="56"/>
                                        <p:tgtEl>
                                          <p:spTgt spid="14"/>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1">
                                  <p:stCondLst>
                                    <p:cond delay="0"/>
                                  </p:stCondLst>
                                  <p:childTnLst>
                                    <p:set>
                                      <p:cBhvr>
                                        <p:cTn dur="1" fill="hold" id="58">
                                          <p:stCondLst>
                                            <p:cond delay="0"/>
                                          </p:stCondLst>
                                        </p:cTn>
                                        <p:tgtEl>
                                          <p:spTgt spid="3"/>
                                        </p:tgtEl>
                                        <p:attrNameLst>
                                          <p:attrName>style.visibility</p:attrName>
                                        </p:attrNameLst>
                                      </p:cBhvr>
                                      <p:to>
                                        <p:strVal val="visible"/>
                                      </p:to>
                                    </p:set>
                                    <p:anim calcmode="lin" valueType="num">
                                      <p:cBhvr additive="base">
                                        <p:cTn dur="500" fill="hold" id="59"/>
                                        <p:tgtEl>
                                          <p:spTgt spid="3"/>
                                        </p:tgtEl>
                                        <p:attrNameLst>
                                          <p:attrName>ppt_x</p:attrName>
                                        </p:attrNameLst>
                                      </p:cBhvr>
                                      <p:tavLst>
                                        <p:tav tm="0">
                                          <p:val>
                                            <p:strVal val="#ppt_x"/>
                                          </p:val>
                                        </p:tav>
                                        <p:tav tm="100000">
                                          <p:val>
                                            <p:strVal val="#ppt_x"/>
                                          </p:val>
                                        </p:tav>
                                      </p:tavLst>
                                    </p:anim>
                                    <p:anim calcmode="lin" valueType="num">
                                      <p:cBhvr additive="base">
                                        <p:cTn dur="500" fill="hold" id="60"/>
                                        <p:tgtEl>
                                          <p:spTgt spid="3"/>
                                        </p:tgtEl>
                                        <p:attrNameLst>
                                          <p:attrName>ppt_y</p:attrName>
                                        </p:attrNameLst>
                                      </p:cBhvr>
                                      <p:tavLst>
                                        <p:tav tm="0">
                                          <p:val>
                                            <p:strVal val="0-#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23"/>
                                        </p:tgtEl>
                                        <p:attrNameLst>
                                          <p:attrName>style.visibility</p:attrName>
                                        </p:attrNameLst>
                                      </p:cBhvr>
                                      <p:to>
                                        <p:strVal val="visible"/>
                                      </p:to>
                                    </p:set>
                                    <p:anim calcmode="lin" valueType="num">
                                      <p:cBhvr additive="base">
                                        <p:cTn dur="500" fill="hold" id="63"/>
                                        <p:tgtEl>
                                          <p:spTgt spid="23"/>
                                        </p:tgtEl>
                                        <p:attrNameLst>
                                          <p:attrName>ppt_x</p:attrName>
                                        </p:attrNameLst>
                                      </p:cBhvr>
                                      <p:tavLst>
                                        <p:tav tm="0">
                                          <p:val>
                                            <p:strVal val="#ppt_x"/>
                                          </p:val>
                                        </p:tav>
                                        <p:tav tm="100000">
                                          <p:val>
                                            <p:strVal val="#ppt_x"/>
                                          </p:val>
                                        </p:tav>
                                      </p:tavLst>
                                    </p:anim>
                                    <p:anim calcmode="lin" valueType="num">
                                      <p:cBhvr additive="base">
                                        <p:cTn dur="500" fill="hold" id="64"/>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0"/>
      <p:bldP grpId="0" spid="11"/>
      <p:bldP grpId="0" spid="12"/>
      <p:bldP grpId="0" spid="13"/>
      <p:bldP grpId="0" spid="14"/>
      <p:bldP grpId="0" spid="15"/>
      <p:bldP grpId="0" spid="16"/>
      <p:bldP grpId="0" spid="2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Straight Connector 31"/>
          <p:cNvCxnSpPr/>
          <p:nvPr/>
        </p:nvCxnSpPr>
        <p:spPr>
          <a:xfrm>
            <a:off x="1337724" y="2995749"/>
            <a:ext cx="9516552" cy="0"/>
          </a:xfrm>
          <a:prstGeom prst="line">
            <a:avLst/>
          </a:prstGeom>
          <a:ln>
            <a:solidFill>
              <a:schemeClr val="tx1">
                <a:lumMod val="50000"/>
                <a:lumOff val="50000"/>
              </a:schemeClr>
            </a:solidFill>
            <a:prstDash val="sysDot"/>
            <a:headEnd len="med" type="diamond" w="med"/>
            <a:tailEnd len="med" type="diamond" w="med"/>
          </a:ln>
        </p:spPr>
        <p:style>
          <a:lnRef idx="1">
            <a:schemeClr val="accent1"/>
          </a:lnRef>
          <a:fillRef idx="0">
            <a:schemeClr val="accent1"/>
          </a:fillRef>
          <a:effectRef idx="0">
            <a:schemeClr val="accent1"/>
          </a:effectRef>
          <a:fontRef idx="minor">
            <a:schemeClr val="tx1"/>
          </a:fontRef>
        </p:style>
      </p:cxnSp>
      <p:sp>
        <p:nvSpPr>
          <p:cNvPr id="3" name="Content Placeholder 2"/>
          <p:cNvSpPr txBox="1"/>
          <p:nvPr/>
        </p:nvSpPr>
        <p:spPr>
          <a:xfrm>
            <a:off x="1714424" y="4961472"/>
            <a:ext cx="2618473" cy="972905"/>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200">
                <a:solidFill>
                  <a:schemeClr val="tx1">
                    <a:lumMod val="50000"/>
                    <a:lumOff val="50000"/>
                  </a:schemeClr>
                </a:solidFill>
              </a:rPr>
              <a:t>Lorem ipsum dolor sit amet, consectetur adipiscing elit. Lorem Ipsum has been the industry's standard dummy text ever since the 1500s.</a:t>
            </a:r>
          </a:p>
        </p:txBody>
      </p:sp>
      <p:sp>
        <p:nvSpPr>
          <p:cNvPr id="4" name="Title 13"/>
          <p:cNvSpPr txBox="1"/>
          <p:nvPr/>
        </p:nvSpPr>
        <p:spPr>
          <a:xfrm>
            <a:off x="1627140" y="4369932"/>
            <a:ext cx="2793037" cy="5486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800">
                <a:latin typeface="+mj-lt"/>
              </a:rPr>
              <a:t>Step 1</a:t>
            </a:r>
          </a:p>
        </p:txBody>
      </p:sp>
      <p:sp>
        <p:nvSpPr>
          <p:cNvPr id="5" name="Content Placeholder 2"/>
          <p:cNvSpPr txBox="1"/>
          <p:nvPr/>
        </p:nvSpPr>
        <p:spPr>
          <a:xfrm>
            <a:off x="4775154" y="4961472"/>
            <a:ext cx="2618473" cy="972905"/>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z="1200">
                <a:solidFill>
                  <a:schemeClr val="tx1">
                    <a:lumMod val="50000"/>
                    <a:lumOff val="50000"/>
                  </a:schemeClr>
                </a:solidFill>
              </a:rPr>
              <a:t>Lorem ipsum dolor sit amet, consectetur adipiscing elit. Lorem Ipsum has been the industry's standard dummy text ever since the 1500s.</a:t>
            </a:r>
          </a:p>
        </p:txBody>
      </p:sp>
      <p:sp>
        <p:nvSpPr>
          <p:cNvPr id="6" name="Title 13"/>
          <p:cNvSpPr txBox="1"/>
          <p:nvPr/>
        </p:nvSpPr>
        <p:spPr>
          <a:xfrm>
            <a:off x="4687870" y="4369932"/>
            <a:ext cx="2793037" cy="5486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800">
                <a:latin typeface="+mj-lt"/>
              </a:rPr>
              <a:t>Step 2</a:t>
            </a:r>
          </a:p>
        </p:txBody>
      </p:sp>
      <p:sp>
        <p:nvSpPr>
          <p:cNvPr id="7" name="Title 13"/>
          <p:cNvSpPr txBox="1"/>
          <p:nvPr/>
        </p:nvSpPr>
        <p:spPr>
          <a:xfrm>
            <a:off x="7744261" y="4369932"/>
            <a:ext cx="2793037" cy="5486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800">
                <a:latin typeface="+mj-lt"/>
              </a:rPr>
              <a:t>Step 3</a:t>
            </a:r>
          </a:p>
        </p:txBody>
      </p:sp>
      <p:sp>
        <p:nvSpPr>
          <p:cNvPr id="8" name="Content Placeholder 2"/>
          <p:cNvSpPr txBox="1"/>
          <p:nvPr/>
        </p:nvSpPr>
        <p:spPr>
          <a:xfrm>
            <a:off x="7918826" y="4911024"/>
            <a:ext cx="2618473" cy="972905"/>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lumMod val="65000"/>
                    <a:lumOff val="35000"/>
                  </a:schemeClr>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lumMod val="65000"/>
                    <a:lumOff val="35000"/>
                  </a:schemeClr>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lumMod val="65000"/>
                    <a:lumOff val="35000"/>
                  </a:schemeClr>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lumMod val="65000"/>
                    <a:lumOff val="35000"/>
                  </a:schemeClr>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lumMod val="65000"/>
                    <a:lumOff val="35000"/>
                  </a:schemeClr>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200">
                <a:solidFill>
                  <a:schemeClr val="tx1">
                    <a:lumMod val="50000"/>
                    <a:lumOff val="50000"/>
                  </a:schemeClr>
                </a:solidFill>
              </a:rPr>
              <a:t>Lorem ipsum dolor sit amet, consectetur adipiscing elit. Lorem Ipsum has been the industry's standard dummy text ever since the 1500s.</a:t>
            </a:r>
          </a:p>
        </p:txBody>
      </p:sp>
      <p:grpSp>
        <p:nvGrpSpPr>
          <p:cNvPr id="9" name="Group 32"/>
          <p:cNvGrpSpPr/>
          <p:nvPr/>
        </p:nvGrpSpPr>
        <p:grpSpPr>
          <a:xfrm>
            <a:off x="2106021" y="2086164"/>
            <a:ext cx="1867174" cy="1870950"/>
            <a:chOff x="2106021" y="2086164"/>
            <a:chExt cx="1867174" cy="1870950"/>
          </a:xfrm>
        </p:grpSpPr>
        <p:grpSp>
          <p:nvGrpSpPr>
            <p:cNvPr id="10" name="Group 10"/>
            <p:cNvGrpSpPr/>
            <p:nvPr/>
          </p:nvGrpSpPr>
          <p:grpSpPr>
            <a:xfrm>
              <a:off x="2106021" y="2086164"/>
              <a:ext cx="1867174" cy="1870950"/>
              <a:chOff x="3692576" y="1742634"/>
              <a:chExt cx="2790379" cy="2796023"/>
            </a:xfrm>
          </p:grpSpPr>
          <p:grpSp>
            <p:nvGrpSpPr>
              <p:cNvPr id="13" name="组合 79"/>
              <p:cNvGrpSpPr/>
              <p:nvPr/>
            </p:nvGrpSpPr>
            <p:grpSpPr>
              <a:xfrm>
                <a:off x="3692576" y="1742634"/>
                <a:ext cx="2790379" cy="2796023"/>
                <a:chOff x="6379729" y="2488774"/>
                <a:chExt cx="2513016" cy="2513016"/>
              </a:xfrm>
            </p:grpSpPr>
            <p:sp>
              <p:nvSpPr>
                <p:cNvPr id="15"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16"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14" name="椭圆 80"/>
              <p:cNvSpPr/>
              <p:nvPr/>
            </p:nvSpPr>
            <p:spPr bwMode="auto">
              <a:xfrm>
                <a:off x="4101618" y="2137562"/>
                <a:ext cx="2016471" cy="2020558"/>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11" name="Freeform 11"/>
            <p:cNvSpPr>
              <a:spLocks noEditPoints="1"/>
            </p:cNvSpPr>
            <p:nvPr/>
          </p:nvSpPr>
          <p:spPr bwMode="auto">
            <a:xfrm>
              <a:off x="2825386" y="2568445"/>
              <a:ext cx="428444" cy="427305"/>
            </a:xfrm>
            <a:custGeom>
              <a:gdLst>
                <a:gd fmla="*/ 7 w 319" name="T0"/>
                <a:gd fmla="*/ 291 h 318" name="T1"/>
                <a:gd fmla="*/ 26 w 319" name="T2"/>
                <a:gd fmla="*/ 310 h 318" name="T3"/>
                <a:gd fmla="*/ 53 w 319" name="T4"/>
                <a:gd fmla="*/ 310 h 318" name="T5"/>
                <a:gd fmla="*/ 129 w 319" name="T6"/>
                <a:gd fmla="*/ 234 h 318" name="T7"/>
                <a:gd fmla="*/ 191 w 319" name="T8"/>
                <a:gd fmla="*/ 251 h 318" name="T9"/>
                <a:gd fmla="*/ 319 w 319" name="T10"/>
                <a:gd fmla="*/ 124 h 318" name="T11"/>
                <a:gd fmla="*/ 195 w 319" name="T12"/>
                <a:gd fmla="*/ 0 h 318" name="T13"/>
                <a:gd fmla="*/ 67 w 319" name="T14"/>
                <a:gd fmla="*/ 127 h 318" name="T15"/>
                <a:gd fmla="*/ 85 w 319" name="T16"/>
                <a:gd fmla="*/ 192 h 318" name="T17"/>
                <a:gd fmla="*/ 10 w 319" name="T18"/>
                <a:gd fmla="*/ 267 h 318" name="T19"/>
                <a:gd fmla="*/ 7 w 319" name="T20"/>
                <a:gd fmla="*/ 291 h 318" name="T21"/>
                <a:gd fmla="*/ 191 w 319" name="T22"/>
                <a:gd fmla="*/ 213 h 318" name="T23"/>
                <a:gd fmla="*/ 106 w 319" name="T24"/>
                <a:gd fmla="*/ 127 h 318" name="T25"/>
                <a:gd fmla="*/ 195 w 319" name="T26"/>
                <a:gd fmla="*/ 38 h 318" name="T27"/>
                <a:gd fmla="*/ 281 w 319" name="T28"/>
                <a:gd fmla="*/ 124 h 318" name="T29"/>
                <a:gd fmla="*/ 191 w 319" name="T30"/>
                <a:gd fmla="*/ 213 h 3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8" w="319">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p>
          </p:txBody>
        </p:sp>
        <p:sp>
          <p:nvSpPr>
            <p:cNvPr id="12" name="Rectangle 28"/>
            <p:cNvSpPr/>
            <p:nvPr/>
          </p:nvSpPr>
          <p:spPr>
            <a:xfrm>
              <a:off x="2366231" y="3015529"/>
              <a:ext cx="1346753" cy="457200"/>
            </a:xfrm>
            <a:prstGeom prst="rect">
              <a:avLst/>
            </a:prstGeom>
          </p:spPr>
          <p:txBody>
            <a:bodyPr wrap="square">
              <a:spAutoFit/>
            </a:bodyPr>
            <a:lstStyle/>
            <a:p>
              <a:pPr algn="ctr"/>
              <a:r>
                <a:rPr b="1" lang="en-US" sz="1200">
                  <a:solidFill>
                    <a:schemeClr val="bg1"/>
                  </a:solidFill>
                </a:rPr>
                <a:t>Identify your Trigger</a:t>
              </a:r>
            </a:p>
          </p:txBody>
        </p:sp>
      </p:grpSp>
      <p:grpSp>
        <p:nvGrpSpPr>
          <p:cNvPr id="17" name="Group 34"/>
          <p:cNvGrpSpPr/>
          <p:nvPr/>
        </p:nvGrpSpPr>
        <p:grpSpPr>
          <a:xfrm>
            <a:off x="4854592" y="1725481"/>
            <a:ext cx="2418708" cy="2423599"/>
            <a:chOff x="4854592" y="1725481"/>
            <a:chExt cx="2418708" cy="2423599"/>
          </a:xfrm>
        </p:grpSpPr>
        <p:grpSp>
          <p:nvGrpSpPr>
            <p:cNvPr id="18" name="Group 15"/>
            <p:cNvGrpSpPr/>
            <p:nvPr/>
          </p:nvGrpSpPr>
          <p:grpSpPr>
            <a:xfrm>
              <a:off x="4854592" y="1725481"/>
              <a:ext cx="2418708" cy="2423599"/>
              <a:chOff x="3692576" y="1742634"/>
              <a:chExt cx="2790379" cy="2796023"/>
            </a:xfrm>
          </p:grpSpPr>
          <p:grpSp>
            <p:nvGrpSpPr>
              <p:cNvPr id="21" name="组合 79"/>
              <p:cNvGrpSpPr/>
              <p:nvPr/>
            </p:nvGrpSpPr>
            <p:grpSpPr>
              <a:xfrm>
                <a:off x="3692576" y="1742634"/>
                <a:ext cx="2790379" cy="2796023"/>
                <a:chOff x="6379729" y="2488774"/>
                <a:chExt cx="2513016" cy="2513016"/>
              </a:xfrm>
            </p:grpSpPr>
            <p:sp>
              <p:nvSpPr>
                <p:cNvPr id="23"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24"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22" name="椭圆 80"/>
              <p:cNvSpPr/>
              <p:nvPr/>
            </p:nvSpPr>
            <p:spPr bwMode="auto">
              <a:xfrm>
                <a:off x="4101618" y="2137562"/>
                <a:ext cx="2016471" cy="2020558"/>
              </a:xfrm>
              <a:prstGeom prst="ellipse">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19" name="Freeform 6"/>
            <p:cNvSpPr>
              <a:spLocks noEditPoints="1"/>
            </p:cNvSpPr>
            <p:nvPr/>
          </p:nvSpPr>
          <p:spPr bwMode="auto">
            <a:xfrm>
              <a:off x="5660043" y="2339751"/>
              <a:ext cx="807805" cy="825861"/>
            </a:xfrm>
            <a:custGeom>
              <a:gdLst>
                <a:gd fmla="*/ 203 w 360" name="T0"/>
                <a:gd fmla="*/ 271 h 368" name="T1"/>
                <a:gd fmla="*/ 261 w 360" name="T2"/>
                <a:gd fmla="*/ 202 h 368" name="T3"/>
                <a:gd fmla="*/ 360 w 360" name="T4"/>
                <a:gd fmla="*/ 51 h 368" name="T5"/>
                <a:gd fmla="*/ 346 w 360" name="T6"/>
                <a:gd fmla="*/ 37 h 368" name="T7"/>
                <a:gd fmla="*/ 277 w 360" name="T8"/>
                <a:gd fmla="*/ 37 h 368" name="T9"/>
                <a:gd fmla="*/ 180 w 360" name="T10"/>
                <a:gd fmla="*/ 0 h 368" name="T11"/>
                <a:gd fmla="*/ 83 w 360" name="T12"/>
                <a:gd fmla="*/ 37 h 368" name="T13"/>
                <a:gd fmla="*/ 14 w 360" name="T14"/>
                <a:gd fmla="*/ 37 h 368" name="T15"/>
                <a:gd fmla="*/ 0 w 360" name="T16"/>
                <a:gd fmla="*/ 51 h 368" name="T17"/>
                <a:gd fmla="*/ 98 w 360" name="T18"/>
                <a:gd fmla="*/ 202 h 368" name="T19"/>
                <a:gd fmla="*/ 156 w 360" name="T20"/>
                <a:gd fmla="*/ 271 h 368" name="T21"/>
                <a:gd fmla="*/ 156 w 360" name="T22"/>
                <a:gd fmla="*/ 297 h 368" name="T23"/>
                <a:gd fmla="*/ 91 w 360" name="T24"/>
                <a:gd fmla="*/ 332 h 368" name="T25"/>
                <a:gd fmla="*/ 180 w 360" name="T26"/>
                <a:gd fmla="*/ 368 h 368" name="T27"/>
                <a:gd fmla="*/ 269 w 360" name="T28"/>
                <a:gd fmla="*/ 332 h 368" name="T29"/>
                <a:gd fmla="*/ 203 w 360" name="T30"/>
                <a:gd fmla="*/ 297 h 368" name="T31"/>
                <a:gd fmla="*/ 203 w 360" name="T32"/>
                <a:gd fmla="*/ 271 h 368" name="T33"/>
                <a:gd fmla="*/ 259 w 360" name="T34"/>
                <a:gd fmla="*/ 170 h 368" name="T35"/>
                <a:gd fmla="*/ 281 w 360" name="T36"/>
                <a:gd fmla="*/ 65 h 368" name="T37"/>
                <a:gd fmla="*/ 331 w 360" name="T38"/>
                <a:gd fmla="*/ 65 h 368" name="T39"/>
                <a:gd fmla="*/ 259 w 360" name="T40"/>
                <a:gd fmla="*/ 170 h 368" name="T41"/>
                <a:gd fmla="*/ 180 w 360" name="T42"/>
                <a:gd fmla="*/ 24 h 368" name="T43"/>
                <a:gd fmla="*/ 256 w 360" name="T44"/>
                <a:gd fmla="*/ 55 h 368" name="T45"/>
                <a:gd fmla="*/ 180 w 360" name="T46"/>
                <a:gd fmla="*/ 86 h 368" name="T47"/>
                <a:gd fmla="*/ 104 w 360" name="T48"/>
                <a:gd fmla="*/ 55 h 368" name="T49"/>
                <a:gd fmla="*/ 180 w 360" name="T50"/>
                <a:gd fmla="*/ 24 h 368" name="T51"/>
                <a:gd fmla="*/ 29 w 360" name="T52"/>
                <a:gd fmla="*/ 65 h 368" name="T53"/>
                <a:gd fmla="*/ 79 w 360" name="T54"/>
                <a:gd fmla="*/ 65 h 368" name="T55"/>
                <a:gd fmla="*/ 101 w 360" name="T56"/>
                <a:gd fmla="*/ 170 h 368" name="T57"/>
                <a:gd fmla="*/ 29 w 360" name="T58"/>
                <a:gd fmla="*/ 65 h 36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p>
          </p:txBody>
        </p:sp>
        <p:sp>
          <p:nvSpPr>
            <p:cNvPr id="20" name="Rectangle 29"/>
            <p:cNvSpPr/>
            <p:nvPr/>
          </p:nvSpPr>
          <p:spPr>
            <a:xfrm>
              <a:off x="5374276" y="3206725"/>
              <a:ext cx="1443448" cy="457200"/>
            </a:xfrm>
            <a:prstGeom prst="rect">
              <a:avLst/>
            </a:prstGeom>
          </p:spPr>
          <p:txBody>
            <a:bodyPr wrap="square">
              <a:spAutoFit/>
            </a:bodyPr>
            <a:lstStyle/>
            <a:p>
              <a:pPr algn="ctr"/>
              <a:r>
                <a:rPr b="1" lang="en-US" sz="1200">
                  <a:solidFill>
                    <a:schemeClr val="bg1"/>
                  </a:solidFill>
                </a:rPr>
                <a:t>Determine your Real Reward</a:t>
              </a:r>
            </a:p>
          </p:txBody>
        </p:sp>
      </p:grpSp>
      <p:grpSp>
        <p:nvGrpSpPr>
          <p:cNvPr id="25" name="Group 35"/>
          <p:cNvGrpSpPr/>
          <p:nvPr/>
        </p:nvGrpSpPr>
        <p:grpSpPr>
          <a:xfrm>
            <a:off x="8238901" y="2081251"/>
            <a:ext cx="1867174" cy="1870950"/>
            <a:chOff x="8238901" y="2081251"/>
            <a:chExt cx="1867174" cy="1870950"/>
          </a:xfrm>
        </p:grpSpPr>
        <p:grpSp>
          <p:nvGrpSpPr>
            <p:cNvPr id="26" name="Group 20"/>
            <p:cNvGrpSpPr/>
            <p:nvPr/>
          </p:nvGrpSpPr>
          <p:grpSpPr>
            <a:xfrm>
              <a:off x="8238901" y="2081251"/>
              <a:ext cx="1867174" cy="1870950"/>
              <a:chOff x="3692576" y="1742634"/>
              <a:chExt cx="2790379" cy="2796023"/>
            </a:xfrm>
          </p:grpSpPr>
          <p:grpSp>
            <p:nvGrpSpPr>
              <p:cNvPr id="29" name="组合 79"/>
              <p:cNvGrpSpPr/>
              <p:nvPr/>
            </p:nvGrpSpPr>
            <p:grpSpPr>
              <a:xfrm>
                <a:off x="3692576" y="1742634"/>
                <a:ext cx="2790379" cy="2796023"/>
                <a:chOff x="6379729" y="2488774"/>
                <a:chExt cx="2513016" cy="2513016"/>
              </a:xfrm>
            </p:grpSpPr>
            <p:sp>
              <p:nvSpPr>
                <p:cNvPr id="31"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mn-ea"/>
                    <a:ea typeface="宋体"/>
                  </a:endParaRPr>
                </a:p>
              </p:txBody>
            </p:sp>
            <p:sp>
              <p:nvSpPr>
                <p:cNvPr id="32"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30" name="椭圆 80"/>
              <p:cNvSpPr/>
              <p:nvPr/>
            </p:nvSpPr>
            <p:spPr bwMode="auto">
              <a:xfrm>
                <a:off x="4101618" y="2137562"/>
                <a:ext cx="2016471" cy="2020558"/>
              </a:xfrm>
              <a:prstGeom prst="ellipse">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typeface="+mn-lt"/>
                  <a:ea charset="-122" panose="02010600030101010101" pitchFamily="2" typeface="宋体"/>
                </a:endParaRPr>
              </a:p>
            </p:txBody>
          </p:sp>
        </p:grpSp>
        <p:sp>
          <p:nvSpPr>
            <p:cNvPr id="27" name="Freeform 16"/>
            <p:cNvSpPr>
              <a:spLocks noEditPoints="1"/>
            </p:cNvSpPr>
            <p:nvPr/>
          </p:nvSpPr>
          <p:spPr bwMode="auto">
            <a:xfrm>
              <a:off x="8973519" y="2574445"/>
              <a:ext cx="415296" cy="415296"/>
            </a:xfrm>
            <a:custGeom>
              <a:gdLst>
                <a:gd fmla="*/ 320 w 360" name="T0"/>
                <a:gd fmla="*/ 40 h 360" name="T1"/>
                <a:gd fmla="*/ 302 w 360" name="T2"/>
                <a:gd fmla="*/ 40 h 360" name="T3"/>
                <a:gd fmla="*/ 302 w 360" name="T4"/>
                <a:gd fmla="*/ 80 h 360" name="T5"/>
                <a:gd fmla="*/ 238 w 360" name="T6"/>
                <a:gd fmla="*/ 80 h 360" name="T7"/>
                <a:gd fmla="*/ 238 w 360" name="T8"/>
                <a:gd fmla="*/ 40 h 360" name="T9"/>
                <a:gd fmla="*/ 122 w 360" name="T10"/>
                <a:gd fmla="*/ 40 h 360" name="T11"/>
                <a:gd fmla="*/ 122 w 360" name="T12"/>
                <a:gd fmla="*/ 80 h 360" name="T13"/>
                <a:gd fmla="*/ 58 w 360" name="T14"/>
                <a:gd fmla="*/ 80 h 360" name="T15"/>
                <a:gd fmla="*/ 58 w 360" name="T16"/>
                <a:gd fmla="*/ 40 h 360" name="T17"/>
                <a:gd fmla="*/ 40 w 360" name="T18"/>
                <a:gd fmla="*/ 40 h 360" name="T19"/>
                <a:gd fmla="*/ 0 w 360" name="T20"/>
                <a:gd fmla="*/ 80 h 360" name="T21"/>
                <a:gd fmla="*/ 0 w 360" name="T22"/>
                <a:gd fmla="*/ 320 h 360" name="T23"/>
                <a:gd fmla="*/ 40 w 360" name="T24"/>
                <a:gd fmla="*/ 360 h 360" name="T25"/>
                <a:gd fmla="*/ 320 w 360" name="T26"/>
                <a:gd fmla="*/ 360 h 360" name="T27"/>
                <a:gd fmla="*/ 360 w 360" name="T28"/>
                <a:gd fmla="*/ 320 h 360" name="T29"/>
                <a:gd fmla="*/ 360 w 360" name="T30"/>
                <a:gd fmla="*/ 80 h 360" name="T31"/>
                <a:gd fmla="*/ 320 w 360" name="T32"/>
                <a:gd fmla="*/ 40 h 360" name="T33"/>
                <a:gd fmla="*/ 320 w 360" name="T34"/>
                <a:gd fmla="*/ 320 h 360" name="T35"/>
                <a:gd fmla="*/ 40 w 360" name="T36"/>
                <a:gd fmla="*/ 320 h 360" name="T37"/>
                <a:gd fmla="*/ 40 w 360" name="T38"/>
                <a:gd fmla="*/ 160 h 360" name="T39"/>
                <a:gd fmla="*/ 320 w 360" name="T40"/>
                <a:gd fmla="*/ 160 h 360" name="T41"/>
                <a:gd fmla="*/ 320 w 360" name="T42"/>
                <a:gd fmla="*/ 320 h 360" name="T43"/>
                <a:gd fmla="*/ 104 w 360" name="T44"/>
                <a:gd fmla="*/ 0 h 360" name="T45"/>
                <a:gd fmla="*/ 76 w 360" name="T46"/>
                <a:gd fmla="*/ 0 h 360" name="T47"/>
                <a:gd fmla="*/ 76 w 360" name="T48"/>
                <a:gd fmla="*/ 68 h 360" name="T49"/>
                <a:gd fmla="*/ 104 w 360" name="T50"/>
                <a:gd fmla="*/ 68 h 360" name="T51"/>
                <a:gd fmla="*/ 104 w 360" name="T52"/>
                <a:gd fmla="*/ 0 h 360" name="T53"/>
                <a:gd fmla="*/ 284 w 360" name="T54"/>
                <a:gd fmla="*/ 0 h 360" name="T55"/>
                <a:gd fmla="*/ 256 w 360" name="T56"/>
                <a:gd fmla="*/ 0 h 360" name="T57"/>
                <a:gd fmla="*/ 256 w 360" name="T58"/>
                <a:gd fmla="*/ 68 h 360" name="T59"/>
                <a:gd fmla="*/ 284 w 360" name="T60"/>
                <a:gd fmla="*/ 68 h 360" name="T61"/>
                <a:gd fmla="*/ 284 w 360" name="T62"/>
                <a:gd fmla="*/ 0 h 3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60" w="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p>
          </p:txBody>
        </p:sp>
        <p:sp>
          <p:nvSpPr>
            <p:cNvPr id="28" name="Rectangle 30"/>
            <p:cNvSpPr/>
            <p:nvPr/>
          </p:nvSpPr>
          <p:spPr>
            <a:xfrm>
              <a:off x="8630713" y="3009414"/>
              <a:ext cx="1100910" cy="640080"/>
            </a:xfrm>
            <a:prstGeom prst="rect">
              <a:avLst/>
            </a:prstGeom>
          </p:spPr>
          <p:txBody>
            <a:bodyPr wrap="square">
              <a:spAutoFit/>
            </a:bodyPr>
            <a:lstStyle/>
            <a:p>
              <a:pPr algn="ctr"/>
              <a:r>
                <a:rPr b="1" lang="en-US" sz="1200">
                  <a:solidFill>
                    <a:schemeClr val="bg1"/>
                  </a:solidFill>
                </a:rPr>
                <a:t>Create a New Routine</a:t>
              </a:r>
            </a:p>
          </p:txBody>
        </p:sp>
      </p:grpSp>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spTree>
    <p:extLst>
      <p:ext uri="{BB962C8B-B14F-4D97-AF65-F5344CB8AC3E}">
        <p14:creationId val="223631744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p:cTn dur="500" fill="hold" id="13"/>
                                        <p:tgtEl>
                                          <p:spTgt spid="17"/>
                                        </p:tgtEl>
                                        <p:attrNameLst>
                                          <p:attrName>ppt_w</p:attrName>
                                        </p:attrNameLst>
                                      </p:cBhvr>
                                      <p:tavLst>
                                        <p:tav tm="0">
                                          <p:val>
                                            <p:fltVal val="0"/>
                                          </p:val>
                                        </p:tav>
                                        <p:tav tm="100000">
                                          <p:val>
                                            <p:strVal val="#ppt_w"/>
                                          </p:val>
                                        </p:tav>
                                      </p:tavLst>
                                    </p:anim>
                                    <p:anim calcmode="lin" valueType="num">
                                      <p:cBhvr>
                                        <p:cTn dur="500" fill="hold" id="14"/>
                                        <p:tgtEl>
                                          <p:spTgt spid="17"/>
                                        </p:tgtEl>
                                        <p:attrNameLst>
                                          <p:attrName>ppt_h</p:attrName>
                                        </p:attrNameLst>
                                      </p:cBhvr>
                                      <p:tavLst>
                                        <p:tav tm="0">
                                          <p:val>
                                            <p:fltVal val="0"/>
                                          </p:val>
                                        </p:tav>
                                        <p:tav tm="100000">
                                          <p:val>
                                            <p:strVal val="#ppt_h"/>
                                          </p:val>
                                        </p:tav>
                                      </p:tavLst>
                                    </p:anim>
                                    <p:animEffect filter="fade" transition="in">
                                      <p:cBhvr>
                                        <p:cTn dur="500" id="15"/>
                                        <p:tgtEl>
                                          <p:spTgt spid="17"/>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25"/>
                                        </p:tgtEl>
                                        <p:attrNameLst>
                                          <p:attrName>style.visibility</p:attrName>
                                        </p:attrNameLst>
                                      </p:cBhvr>
                                      <p:to>
                                        <p:strVal val="visible"/>
                                      </p:to>
                                    </p:set>
                                    <p:anim calcmode="lin" valueType="num">
                                      <p:cBhvr>
                                        <p:cTn dur="500" fill="hold" id="19"/>
                                        <p:tgtEl>
                                          <p:spTgt spid="25"/>
                                        </p:tgtEl>
                                        <p:attrNameLst>
                                          <p:attrName>ppt_w</p:attrName>
                                        </p:attrNameLst>
                                      </p:cBhvr>
                                      <p:tavLst>
                                        <p:tav tm="0">
                                          <p:val>
                                            <p:fltVal val="0"/>
                                          </p:val>
                                        </p:tav>
                                        <p:tav tm="100000">
                                          <p:val>
                                            <p:strVal val="#ppt_w"/>
                                          </p:val>
                                        </p:tav>
                                      </p:tavLst>
                                    </p:anim>
                                    <p:anim calcmode="lin" valueType="num">
                                      <p:cBhvr>
                                        <p:cTn dur="500" fill="hold" id="20"/>
                                        <p:tgtEl>
                                          <p:spTgt spid="25"/>
                                        </p:tgtEl>
                                        <p:attrNameLst>
                                          <p:attrName>ppt_h</p:attrName>
                                        </p:attrNameLst>
                                      </p:cBhvr>
                                      <p:tavLst>
                                        <p:tav tm="0">
                                          <p:val>
                                            <p:fltVal val="0"/>
                                          </p:val>
                                        </p:tav>
                                        <p:tav tm="100000">
                                          <p:val>
                                            <p:strVal val="#ppt_h"/>
                                          </p:val>
                                        </p:tav>
                                      </p:tavLst>
                                    </p:anim>
                                    <p:animEffect filter="fade" transition="in">
                                      <p:cBhvr>
                                        <p:cTn dur="500" id="21"/>
                                        <p:tgtEl>
                                          <p:spTgt spid="25"/>
                                        </p:tgtEl>
                                      </p:cBhvr>
                                    </p:animEffect>
                                  </p:childTnLst>
                                </p:cTn>
                              </p:par>
                            </p:childTnLst>
                          </p:cTn>
                        </p:par>
                        <p:par>
                          <p:cTn fill="hold" id="22" nodeType="afterGroup">
                            <p:stCondLst>
                              <p:cond delay="1500"/>
                            </p:stCondLst>
                            <p:childTnLst>
                              <p:par>
                                <p:cTn fill="hold" id="23" nodeType="afterEffect" presetClass="entr" presetID="16" presetSubtype="37">
                                  <p:stCondLst>
                                    <p:cond delay="0"/>
                                  </p:stCondLst>
                                  <p:childTnLst>
                                    <p:set>
                                      <p:cBhvr>
                                        <p:cTn dur="1" fill="hold" id="24">
                                          <p:stCondLst>
                                            <p:cond delay="0"/>
                                          </p:stCondLst>
                                        </p:cTn>
                                        <p:tgtEl>
                                          <p:spTgt spid="2"/>
                                        </p:tgtEl>
                                        <p:attrNameLst>
                                          <p:attrName>style.visibility</p:attrName>
                                        </p:attrNameLst>
                                      </p:cBhvr>
                                      <p:to>
                                        <p:strVal val="visible"/>
                                      </p:to>
                                    </p:set>
                                    <p:animEffect filter="barn(outVertical)" transition="in">
                                      <p:cBhvr>
                                        <p:cTn dur="1500" id="25"/>
                                        <p:tgtEl>
                                          <p:spTgt spid="2"/>
                                        </p:tgtEl>
                                      </p:cBhvr>
                                    </p:animEffect>
                                  </p:childTnLst>
                                </p:cTn>
                              </p:par>
                            </p:childTnLst>
                          </p:cTn>
                        </p:par>
                        <p:par>
                          <p:cTn fill="hold" id="26" nodeType="afterGroup">
                            <p:stCondLst>
                              <p:cond delay="3000"/>
                            </p:stCondLst>
                            <p:childTnLst>
                              <p:par>
                                <p:cTn fill="hold" grpId="0" id="27" nodeType="afterEffect" presetClass="entr" presetID="10"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500" id="29"/>
                                        <p:tgtEl>
                                          <p:spTgt spid="4"/>
                                        </p:tgtEl>
                                      </p:cBhvr>
                                    </p:animEffect>
                                  </p:childTnLst>
                                </p:cTn>
                              </p:par>
                            </p:childTnLst>
                          </p:cTn>
                        </p:par>
                        <p:par>
                          <p:cTn fill="hold" id="30" nodeType="afterGroup">
                            <p:stCondLst>
                              <p:cond delay="3500"/>
                            </p:stCondLst>
                            <p:childTnLst>
                              <p:par>
                                <p:cTn fill="hold" grpId="0" id="31" nodeType="afterEffect" presetClass="entr" presetID="10" presetSubtype="0">
                                  <p:stCondLst>
                                    <p:cond delay="0"/>
                                  </p:stCondLst>
                                  <p:childTnLst>
                                    <p:set>
                                      <p:cBhvr>
                                        <p:cTn dur="1" fill="hold" id="32">
                                          <p:stCondLst>
                                            <p:cond delay="0"/>
                                          </p:stCondLst>
                                        </p:cTn>
                                        <p:tgtEl>
                                          <p:spTgt spid="3">
                                            <p:txEl>
                                              <p:pRg end="0" st="0"/>
                                            </p:txEl>
                                          </p:spTgt>
                                        </p:tgtEl>
                                        <p:attrNameLst>
                                          <p:attrName>style.visibility</p:attrName>
                                        </p:attrNameLst>
                                      </p:cBhvr>
                                      <p:to>
                                        <p:strVal val="visible"/>
                                      </p:to>
                                    </p:set>
                                    <p:animEffect filter="fade" transition="in">
                                      <p:cBhvr>
                                        <p:cTn dur="500" id="33"/>
                                        <p:tgtEl>
                                          <p:spTgt spid="3">
                                            <p:txEl>
                                              <p:pRg end="0" st="0"/>
                                            </p:txEl>
                                          </p:spTgt>
                                        </p:tgtEl>
                                      </p:cBhvr>
                                    </p:animEffect>
                                  </p:childTnLst>
                                </p:cTn>
                              </p:par>
                            </p:childTnLst>
                          </p:cTn>
                        </p:par>
                        <p:par>
                          <p:cTn fill="hold" id="34" nodeType="afterGroup">
                            <p:stCondLst>
                              <p:cond delay="4000"/>
                            </p:stCondLst>
                            <p:childTnLst>
                              <p:par>
                                <p:cTn fill="hold" grpId="0" id="35" nodeType="afterEffect" presetClass="entr" presetID="10" presetSubtype="0">
                                  <p:stCondLst>
                                    <p:cond delay="0"/>
                                  </p:stCondLst>
                                  <p:childTnLst>
                                    <p:set>
                                      <p:cBhvr>
                                        <p:cTn dur="1" fill="hold" id="36">
                                          <p:stCondLst>
                                            <p:cond delay="0"/>
                                          </p:stCondLst>
                                        </p:cTn>
                                        <p:tgtEl>
                                          <p:spTgt spid="6"/>
                                        </p:tgtEl>
                                        <p:attrNameLst>
                                          <p:attrName>style.visibility</p:attrName>
                                        </p:attrNameLst>
                                      </p:cBhvr>
                                      <p:to>
                                        <p:strVal val="visible"/>
                                      </p:to>
                                    </p:set>
                                    <p:animEffect filter="fade" transition="in">
                                      <p:cBhvr>
                                        <p:cTn dur="500" id="37"/>
                                        <p:tgtEl>
                                          <p:spTgt spid="6"/>
                                        </p:tgtEl>
                                      </p:cBhvr>
                                    </p:animEffect>
                                  </p:childTnLst>
                                </p:cTn>
                              </p:par>
                            </p:childTnLst>
                          </p:cTn>
                        </p:par>
                        <p:par>
                          <p:cTn fill="hold" id="38" nodeType="afterGroup">
                            <p:stCondLst>
                              <p:cond delay="4500"/>
                            </p:stCondLst>
                            <p:childTnLst>
                              <p:par>
                                <p:cTn fill="hold" grpId="0" id="39" nodeType="afterEffect" presetClass="entr" presetID="10" presetSubtype="0">
                                  <p:stCondLst>
                                    <p:cond delay="0"/>
                                  </p:stCondLst>
                                  <p:childTnLst>
                                    <p:set>
                                      <p:cBhvr>
                                        <p:cTn dur="1" fill="hold" id="40">
                                          <p:stCondLst>
                                            <p:cond delay="0"/>
                                          </p:stCondLst>
                                        </p:cTn>
                                        <p:tgtEl>
                                          <p:spTgt spid="5"/>
                                        </p:tgtEl>
                                        <p:attrNameLst>
                                          <p:attrName>style.visibility</p:attrName>
                                        </p:attrNameLst>
                                      </p:cBhvr>
                                      <p:to>
                                        <p:strVal val="visible"/>
                                      </p:to>
                                    </p:set>
                                    <p:animEffect filter="fade" transition="in">
                                      <p:cBhvr>
                                        <p:cTn dur="500" id="41"/>
                                        <p:tgtEl>
                                          <p:spTgt spid="5"/>
                                        </p:tgtEl>
                                      </p:cBhvr>
                                    </p:animEffect>
                                  </p:childTnLst>
                                </p:cTn>
                              </p:par>
                            </p:childTnLst>
                          </p:cTn>
                        </p:par>
                        <p:par>
                          <p:cTn fill="hold" id="42" nodeType="afterGroup">
                            <p:stCondLst>
                              <p:cond delay="5000"/>
                            </p:stCondLst>
                            <p:childTnLst>
                              <p:par>
                                <p:cTn fill="hold" grpId="0" id="43" nodeType="afterEffect" presetClass="entr" presetID="10" presetSubtype="0">
                                  <p:stCondLst>
                                    <p:cond delay="0"/>
                                  </p:stCondLst>
                                  <p:childTnLst>
                                    <p:set>
                                      <p:cBhvr>
                                        <p:cTn dur="1" fill="hold" id="44">
                                          <p:stCondLst>
                                            <p:cond delay="0"/>
                                          </p:stCondLst>
                                        </p:cTn>
                                        <p:tgtEl>
                                          <p:spTgt spid="7"/>
                                        </p:tgtEl>
                                        <p:attrNameLst>
                                          <p:attrName>style.visibility</p:attrName>
                                        </p:attrNameLst>
                                      </p:cBhvr>
                                      <p:to>
                                        <p:strVal val="visible"/>
                                      </p:to>
                                    </p:set>
                                    <p:animEffect filter="fade" transition="in">
                                      <p:cBhvr>
                                        <p:cTn dur="500" id="45"/>
                                        <p:tgtEl>
                                          <p:spTgt spid="7"/>
                                        </p:tgtEl>
                                      </p:cBhvr>
                                    </p:animEffect>
                                  </p:childTnLst>
                                </p:cTn>
                              </p:par>
                            </p:childTnLst>
                          </p:cTn>
                        </p:par>
                        <p:par>
                          <p:cTn fill="hold" id="46" nodeType="afterGroup">
                            <p:stCondLst>
                              <p:cond delay="5500"/>
                            </p:stCondLst>
                            <p:childTnLst>
                              <p:par>
                                <p:cTn fill="hold" grpId="0" id="47" nodeType="afterEffect" presetClass="entr" presetID="10" presetSubtype="0">
                                  <p:stCondLst>
                                    <p:cond delay="0"/>
                                  </p:stCondLst>
                                  <p:childTnLst>
                                    <p:set>
                                      <p:cBhvr>
                                        <p:cTn dur="1" fill="hold" id="48">
                                          <p:stCondLst>
                                            <p:cond delay="0"/>
                                          </p:stCondLst>
                                        </p:cTn>
                                        <p:tgtEl>
                                          <p:spTgt spid="8">
                                            <p:txEl>
                                              <p:pRg end="0" st="0"/>
                                            </p:txEl>
                                          </p:spTgt>
                                        </p:tgtEl>
                                        <p:attrNameLst>
                                          <p:attrName>style.visibility</p:attrName>
                                        </p:attrNameLst>
                                      </p:cBhvr>
                                      <p:to>
                                        <p:strVal val="visible"/>
                                      </p:to>
                                    </p:set>
                                    <p:animEffect filter="fade" transition="in">
                                      <p:cBhvr>
                                        <p:cTn dur="500" id="49"/>
                                        <p:tgtEl>
                                          <p:spTgt spid="8">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P grpId="0" spid="4"/>
      <p:bldP grpId="0" spid="5"/>
      <p:bldP grpId="0" spid="6"/>
      <p:bldP grpId="0" spid="7"/>
      <p:bldP build="p" grpId="0" spid="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grpSp>
        <p:nvGrpSpPr>
          <p:cNvPr id="37" name="Group 10"/>
          <p:cNvGrpSpPr/>
          <p:nvPr/>
        </p:nvGrpSpPr>
        <p:grpSpPr>
          <a:xfrm>
            <a:off x="1414007" y="2068013"/>
            <a:ext cx="1787528" cy="1791142"/>
            <a:chOff x="3692576" y="1742634"/>
            <a:chExt cx="2790379" cy="2796023"/>
          </a:xfrm>
        </p:grpSpPr>
        <p:grpSp>
          <p:nvGrpSpPr>
            <p:cNvPr id="40" name="组合 79"/>
            <p:cNvGrpSpPr/>
            <p:nvPr/>
          </p:nvGrpSpPr>
          <p:grpSpPr>
            <a:xfrm>
              <a:off x="3692576" y="1742634"/>
              <a:ext cx="2790379" cy="2796023"/>
              <a:chOff x="6379729" y="2488774"/>
              <a:chExt cx="2513016" cy="2513016"/>
            </a:xfrm>
          </p:grpSpPr>
          <p:sp>
            <p:nvSpPr>
              <p:cNvPr id="42"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4400" u="none">
                  <a:ln>
                    <a:noFill/>
                  </a:ln>
                  <a:solidFill>
                    <a:srgbClr val="FFFFFF"/>
                  </a:solidFill>
                  <a:effectLst/>
                  <a:uLnTx/>
                  <a:uFillTx/>
                  <a:latin typeface="Arial"/>
                  <a:ea typeface="宋体"/>
                </a:endParaRPr>
              </a:p>
            </p:txBody>
          </p:sp>
          <p:sp>
            <p:nvSpPr>
              <p:cNvPr id="43"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41" name="椭圆 80"/>
            <p:cNvSpPr/>
            <p:nvPr/>
          </p:nvSpPr>
          <p:spPr bwMode="auto">
            <a:xfrm>
              <a:off x="4101618" y="2137562"/>
              <a:ext cx="2016471" cy="2020558"/>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rPr>
                <a:t>1</a:t>
              </a:r>
            </a:p>
          </p:txBody>
        </p:sp>
      </p:grpSp>
      <p:grpSp>
        <p:nvGrpSpPr>
          <p:cNvPr id="44" name="Group 10"/>
          <p:cNvGrpSpPr/>
          <p:nvPr/>
        </p:nvGrpSpPr>
        <p:grpSpPr>
          <a:xfrm>
            <a:off x="3939493" y="2068013"/>
            <a:ext cx="1787528" cy="1791142"/>
            <a:chOff x="3692576" y="1742634"/>
            <a:chExt cx="2790379" cy="2796023"/>
          </a:xfrm>
        </p:grpSpPr>
        <p:grpSp>
          <p:nvGrpSpPr>
            <p:cNvPr id="45" name="组合 79"/>
            <p:cNvGrpSpPr/>
            <p:nvPr/>
          </p:nvGrpSpPr>
          <p:grpSpPr>
            <a:xfrm>
              <a:off x="3692576" y="1742634"/>
              <a:ext cx="2790379" cy="2796023"/>
              <a:chOff x="6379729" y="2488774"/>
              <a:chExt cx="2513016" cy="2513016"/>
            </a:xfrm>
          </p:grpSpPr>
          <p:sp>
            <p:nvSpPr>
              <p:cNvPr id="47"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4400" u="none">
                  <a:ln>
                    <a:noFill/>
                  </a:ln>
                  <a:solidFill>
                    <a:srgbClr val="FFFFFF"/>
                  </a:solidFill>
                  <a:effectLst/>
                  <a:uLnTx/>
                  <a:uFillTx/>
                  <a:latin typeface="Arial"/>
                  <a:ea typeface="宋体"/>
                </a:endParaRPr>
              </a:p>
            </p:txBody>
          </p:sp>
          <p:sp>
            <p:nvSpPr>
              <p:cNvPr id="48"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46" name="椭圆 80"/>
            <p:cNvSpPr/>
            <p:nvPr/>
          </p:nvSpPr>
          <p:spPr bwMode="auto">
            <a:xfrm>
              <a:off x="4101618" y="2137562"/>
              <a:ext cx="2016471" cy="2020558"/>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rPr>
                <a:t>2</a:t>
              </a:r>
            </a:p>
          </p:txBody>
        </p:sp>
      </p:grpSp>
      <p:grpSp>
        <p:nvGrpSpPr>
          <p:cNvPr id="49" name="Group 10"/>
          <p:cNvGrpSpPr/>
          <p:nvPr/>
        </p:nvGrpSpPr>
        <p:grpSpPr>
          <a:xfrm>
            <a:off x="6464979" y="2068013"/>
            <a:ext cx="1787528" cy="1791142"/>
            <a:chOff x="3692576" y="1742634"/>
            <a:chExt cx="2790379" cy="2796023"/>
          </a:xfrm>
        </p:grpSpPr>
        <p:grpSp>
          <p:nvGrpSpPr>
            <p:cNvPr id="50" name="组合 79"/>
            <p:cNvGrpSpPr/>
            <p:nvPr/>
          </p:nvGrpSpPr>
          <p:grpSpPr>
            <a:xfrm>
              <a:off x="3692576" y="1742634"/>
              <a:ext cx="2790379" cy="2796023"/>
              <a:chOff x="6379729" y="2488774"/>
              <a:chExt cx="2513016" cy="2513016"/>
            </a:xfrm>
          </p:grpSpPr>
          <p:sp>
            <p:nvSpPr>
              <p:cNvPr id="52"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4400" u="none">
                  <a:ln>
                    <a:noFill/>
                  </a:ln>
                  <a:solidFill>
                    <a:srgbClr val="FFFFFF"/>
                  </a:solidFill>
                  <a:effectLst/>
                  <a:uLnTx/>
                  <a:uFillTx/>
                  <a:latin typeface="Arial"/>
                  <a:ea typeface="宋体"/>
                </a:endParaRPr>
              </a:p>
            </p:txBody>
          </p:sp>
          <p:sp>
            <p:nvSpPr>
              <p:cNvPr id="53"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51" name="椭圆 80"/>
            <p:cNvSpPr/>
            <p:nvPr/>
          </p:nvSpPr>
          <p:spPr bwMode="auto">
            <a:xfrm>
              <a:off x="4101618" y="2137562"/>
              <a:ext cx="2016471" cy="2020558"/>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rPr>
                <a:t>3</a:t>
              </a:r>
            </a:p>
          </p:txBody>
        </p:sp>
      </p:grpSp>
      <p:grpSp>
        <p:nvGrpSpPr>
          <p:cNvPr id="54" name="Group 10"/>
          <p:cNvGrpSpPr/>
          <p:nvPr/>
        </p:nvGrpSpPr>
        <p:grpSpPr>
          <a:xfrm>
            <a:off x="8990465" y="2068013"/>
            <a:ext cx="1787528" cy="1791142"/>
            <a:chOff x="3692576" y="1742634"/>
            <a:chExt cx="2790379" cy="2796023"/>
          </a:xfrm>
        </p:grpSpPr>
        <p:grpSp>
          <p:nvGrpSpPr>
            <p:cNvPr id="55" name="组合 79"/>
            <p:cNvGrpSpPr/>
            <p:nvPr/>
          </p:nvGrpSpPr>
          <p:grpSpPr>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4400" u="none">
                  <a:ln>
                    <a:noFill/>
                  </a:ln>
                  <a:solidFill>
                    <a:srgbClr val="FFFFFF"/>
                  </a:solidFill>
                  <a:effectLst/>
                  <a:uLnTx/>
                  <a:uFillTx/>
                  <a:latin typeface="Arial"/>
                  <a:ea typeface="宋体"/>
                </a:endParaRPr>
              </a:p>
            </p:txBody>
          </p:sp>
          <p:sp>
            <p:nvSpPr>
              <p:cNvPr id="58"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56" name="椭圆 80"/>
            <p:cNvSpPr/>
            <p:nvPr/>
          </p:nvSpPr>
          <p:spPr bwMode="auto">
            <a:xfrm>
              <a:off x="4101618" y="2137562"/>
              <a:ext cx="2016471" cy="2020558"/>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rPr>
                <a:t>4</a:t>
              </a:r>
            </a:p>
          </p:txBody>
        </p:sp>
      </p:grpSp>
      <p:sp>
        <p:nvSpPr>
          <p:cNvPr id="62" name="任意多边形 61"/>
          <p:cNvSpPr/>
          <p:nvPr/>
        </p:nvSpPr>
        <p:spPr>
          <a:xfrm>
            <a:off x="3493797" y="2812172"/>
            <a:ext cx="153434" cy="302824"/>
          </a:xfrm>
          <a:custGeom>
            <a:gdLst>
              <a:gd fmla="*/ 6006 w 455949" name="connsiteX0"/>
              <a:gd fmla="*/ 0 h 899886" name="connsiteY0"/>
              <a:gd fmla="*/ 455949 w 455949" name="connsiteX1"/>
              <a:gd fmla="*/ 449943 h 899886" name="connsiteY1"/>
              <a:gd fmla="*/ 6006 w 455949" name="connsiteX2"/>
              <a:gd fmla="*/ 899886 h 899886" name="connsiteY2"/>
              <a:gd fmla="*/ 6006 w 455949" name="connsiteX3"/>
              <a:gd fmla="*/ 674915 h 899886" name="connsiteY3"/>
              <a:gd fmla="*/ 0 w 455949" name="connsiteX4"/>
              <a:gd fmla="*/ 674915 h 899886" name="connsiteY4"/>
              <a:gd fmla="*/ 224972 w 455949" name="connsiteX5"/>
              <a:gd fmla="*/ 449943 h 899886" name="connsiteY5"/>
              <a:gd fmla="*/ 1 w 455949" name="connsiteX6"/>
              <a:gd fmla="*/ 224972 h 899886" name="connsiteY6"/>
              <a:gd fmla="*/ 6006 w 455949" name="connsiteX7"/>
              <a:gd fmla="*/ 224972 h 89988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99885" w="455948">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algn="ctr" cap="flat" cmpd="sng" w="25400">
            <a:noFill/>
            <a:prstDash val="solid"/>
          </a:ln>
          <a:effectLst>
            <a:softEdge rad="0"/>
          </a:effectLst>
        </p:spPr>
        <p:txBody>
          <a:bodyPr anchor="ctr" rtlCol="0"/>
          <a:lstStyle/>
          <a:p>
            <a:pPr algn="ctr" defTabSz="914400" eaLnBrk="1" fontAlgn="base" hangingPunct="1" indent="0" latinLnBrk="0" marL="0" marR="0">
              <a:lnSpc>
                <a:spcPct val="100000"/>
              </a:lnSpc>
              <a:spcBef>
                <a:spcPct val="0"/>
              </a:spcBef>
              <a:spcAft>
                <a:spcPct val="0"/>
              </a:spcAft>
              <a:buClrTx/>
              <a:buSzTx/>
              <a:buFontTx/>
              <a:buNone/>
            </a:pPr>
            <a:endParaRPr altLang="en-US" b="0" baseline="0" cap="none" i="0" kern="0" kumimoji="0" lang="zh-CN"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63" name="任意多边形 62"/>
          <p:cNvSpPr/>
          <p:nvPr/>
        </p:nvSpPr>
        <p:spPr>
          <a:xfrm>
            <a:off x="6019283" y="2812172"/>
            <a:ext cx="153434" cy="302824"/>
          </a:xfrm>
          <a:custGeom>
            <a:gdLst>
              <a:gd fmla="*/ 6006 w 455949" name="connsiteX0"/>
              <a:gd fmla="*/ 0 h 899886" name="connsiteY0"/>
              <a:gd fmla="*/ 455949 w 455949" name="connsiteX1"/>
              <a:gd fmla="*/ 449943 h 899886" name="connsiteY1"/>
              <a:gd fmla="*/ 6006 w 455949" name="connsiteX2"/>
              <a:gd fmla="*/ 899886 h 899886" name="connsiteY2"/>
              <a:gd fmla="*/ 6006 w 455949" name="connsiteX3"/>
              <a:gd fmla="*/ 674915 h 899886" name="connsiteY3"/>
              <a:gd fmla="*/ 0 w 455949" name="connsiteX4"/>
              <a:gd fmla="*/ 674915 h 899886" name="connsiteY4"/>
              <a:gd fmla="*/ 224972 w 455949" name="connsiteX5"/>
              <a:gd fmla="*/ 449943 h 899886" name="connsiteY5"/>
              <a:gd fmla="*/ 1 w 455949" name="connsiteX6"/>
              <a:gd fmla="*/ 224972 h 899886" name="connsiteY6"/>
              <a:gd fmla="*/ 6006 w 455949" name="connsiteX7"/>
              <a:gd fmla="*/ 224972 h 89988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99885" w="455948">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algn="ctr" cap="flat" cmpd="sng" w="25400">
            <a:noFill/>
            <a:prstDash val="solid"/>
          </a:ln>
          <a:effectLst>
            <a:softEdge rad="0"/>
          </a:effectLst>
        </p:spPr>
        <p:txBody>
          <a:bodyPr anchor="ctr" rtlCol="0"/>
          <a:lstStyle/>
          <a:p>
            <a:pPr algn="ctr" defTabSz="914400" eaLnBrk="1" fontAlgn="base" hangingPunct="1" indent="0" latinLnBrk="0" marL="0" marR="0">
              <a:lnSpc>
                <a:spcPct val="100000"/>
              </a:lnSpc>
              <a:spcBef>
                <a:spcPct val="0"/>
              </a:spcBef>
              <a:spcAft>
                <a:spcPct val="0"/>
              </a:spcAft>
              <a:buClrTx/>
              <a:buSzTx/>
              <a:buFontTx/>
              <a:buNone/>
            </a:pPr>
            <a:endParaRPr altLang="en-US" b="0" baseline="0" cap="none" i="0" kern="0" kumimoji="0" lang="zh-CN"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64" name="任意多边形 63"/>
          <p:cNvSpPr/>
          <p:nvPr/>
        </p:nvSpPr>
        <p:spPr>
          <a:xfrm>
            <a:off x="8544769" y="2812172"/>
            <a:ext cx="153434" cy="302824"/>
          </a:xfrm>
          <a:custGeom>
            <a:gdLst>
              <a:gd fmla="*/ 6006 w 455949" name="connsiteX0"/>
              <a:gd fmla="*/ 0 h 899886" name="connsiteY0"/>
              <a:gd fmla="*/ 455949 w 455949" name="connsiteX1"/>
              <a:gd fmla="*/ 449943 h 899886" name="connsiteY1"/>
              <a:gd fmla="*/ 6006 w 455949" name="connsiteX2"/>
              <a:gd fmla="*/ 899886 h 899886" name="connsiteY2"/>
              <a:gd fmla="*/ 6006 w 455949" name="connsiteX3"/>
              <a:gd fmla="*/ 674915 h 899886" name="connsiteY3"/>
              <a:gd fmla="*/ 0 w 455949" name="connsiteX4"/>
              <a:gd fmla="*/ 674915 h 899886" name="connsiteY4"/>
              <a:gd fmla="*/ 224972 w 455949" name="connsiteX5"/>
              <a:gd fmla="*/ 449943 h 899886" name="connsiteY5"/>
              <a:gd fmla="*/ 1 w 455949" name="connsiteX6"/>
              <a:gd fmla="*/ 224972 h 899886" name="connsiteY6"/>
              <a:gd fmla="*/ 6006 w 455949" name="connsiteX7"/>
              <a:gd fmla="*/ 224972 h 89988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99885" w="455948">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algn="ctr" cap="flat" cmpd="sng" w="25400">
            <a:noFill/>
            <a:prstDash val="solid"/>
          </a:ln>
          <a:effectLst>
            <a:softEdge rad="0"/>
          </a:effectLst>
        </p:spPr>
        <p:txBody>
          <a:bodyPr anchor="ctr" rtlCol="0"/>
          <a:lstStyle/>
          <a:p>
            <a:pPr algn="ctr" defTabSz="914400" eaLnBrk="1" fontAlgn="base" hangingPunct="1" indent="0" latinLnBrk="0" marL="0" marR="0">
              <a:lnSpc>
                <a:spcPct val="100000"/>
              </a:lnSpc>
              <a:spcBef>
                <a:spcPct val="0"/>
              </a:spcBef>
              <a:spcAft>
                <a:spcPct val="0"/>
              </a:spcAft>
              <a:buClrTx/>
              <a:buSzTx/>
              <a:buFontTx/>
              <a:buNone/>
            </a:pPr>
            <a:endParaRPr altLang="en-US" b="0" baseline="0" cap="none" i="0" kern="0" kumimoji="0" lang="zh-CN" noProof="0" normalizeH="0" smtClean="0" spc="0" strike="noStrike" sz="4400" u="none">
              <a:ln>
                <a:noFill/>
              </a:ln>
              <a:solidFill>
                <a:srgbClr val="FFFFFF"/>
              </a:solidFill>
              <a:effectLst/>
              <a:uLnTx/>
              <a:uFillTx/>
              <a:latin charset="0" panose="020b0604020202020204" pitchFamily="34" typeface="Arial"/>
              <a:ea charset="-122" panose="02010600030101010101" pitchFamily="2" typeface="宋体"/>
            </a:endParaRPr>
          </a:p>
        </p:txBody>
      </p:sp>
      <p:sp>
        <p:nvSpPr>
          <p:cNvPr id="65" name="Content Placeholder 2"/>
          <p:cNvSpPr txBox="1"/>
          <p:nvPr/>
        </p:nvSpPr>
        <p:spPr>
          <a:xfrm>
            <a:off x="1181819" y="4913846"/>
            <a:ext cx="2156604" cy="972905"/>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200">
                <a:solidFill>
                  <a:schemeClr val="tx1">
                    <a:lumMod val="50000"/>
                    <a:lumOff val="50000"/>
                  </a:schemeClr>
                </a:solidFill>
              </a:rPr>
              <a:t>Lorem ipsum dolor sit amet, consectetur adipiscing elit. Lorem Ipsum has been the industry's standard dummy text ever since the 1500s.</a:t>
            </a:r>
          </a:p>
        </p:txBody>
      </p:sp>
      <p:sp>
        <p:nvSpPr>
          <p:cNvPr id="66" name="Title 13"/>
          <p:cNvSpPr txBox="1"/>
          <p:nvPr/>
        </p:nvSpPr>
        <p:spPr>
          <a:xfrm>
            <a:off x="941474" y="4322306"/>
            <a:ext cx="2793037" cy="5486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800">
                <a:latin typeface="+mj-lt"/>
              </a:rPr>
              <a:t>Step 1</a:t>
            </a:r>
          </a:p>
        </p:txBody>
      </p:sp>
      <p:sp>
        <p:nvSpPr>
          <p:cNvPr id="67" name="Content Placeholder 2"/>
          <p:cNvSpPr txBox="1"/>
          <p:nvPr/>
        </p:nvSpPr>
        <p:spPr>
          <a:xfrm>
            <a:off x="3744716" y="4913846"/>
            <a:ext cx="2200632" cy="972905"/>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200">
                <a:solidFill>
                  <a:schemeClr val="tx1">
                    <a:lumMod val="50000"/>
                    <a:lumOff val="50000"/>
                  </a:schemeClr>
                </a:solidFill>
              </a:rPr>
              <a:t>Lorem ipsum dolor sit amet, consectetur adipiscing elit. Lorem Ipsum has been the industry's standard dummy text ever since the 1500s.</a:t>
            </a:r>
          </a:p>
        </p:txBody>
      </p:sp>
      <p:sp>
        <p:nvSpPr>
          <p:cNvPr id="68" name="Title 13"/>
          <p:cNvSpPr txBox="1"/>
          <p:nvPr/>
        </p:nvSpPr>
        <p:spPr>
          <a:xfrm>
            <a:off x="3443411" y="4322306"/>
            <a:ext cx="2793037" cy="5486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800">
                <a:latin typeface="+mj-lt"/>
              </a:rPr>
              <a:t>Step 1</a:t>
            </a:r>
          </a:p>
        </p:txBody>
      </p:sp>
      <p:sp>
        <p:nvSpPr>
          <p:cNvPr id="69" name="Content Placeholder 2"/>
          <p:cNvSpPr txBox="1"/>
          <p:nvPr/>
        </p:nvSpPr>
        <p:spPr>
          <a:xfrm>
            <a:off x="6351641" y="4913846"/>
            <a:ext cx="2193127" cy="972905"/>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200">
                <a:solidFill>
                  <a:schemeClr val="tx1">
                    <a:lumMod val="50000"/>
                    <a:lumOff val="50000"/>
                  </a:schemeClr>
                </a:solidFill>
              </a:rPr>
              <a:t>Lorem ipsum dolor sit amet, consectetur adipiscing elit. Lorem Ipsum has been the industry's standard dummy text ever since the 1500s.</a:t>
            </a:r>
          </a:p>
        </p:txBody>
      </p:sp>
      <p:sp>
        <p:nvSpPr>
          <p:cNvPr id="70" name="Title 13"/>
          <p:cNvSpPr txBox="1"/>
          <p:nvPr/>
        </p:nvSpPr>
        <p:spPr>
          <a:xfrm>
            <a:off x="5945349" y="4322306"/>
            <a:ext cx="2793037" cy="5486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800">
                <a:latin typeface="+mj-lt"/>
              </a:rPr>
              <a:t>Step 1</a:t>
            </a:r>
          </a:p>
        </p:txBody>
      </p:sp>
      <p:sp>
        <p:nvSpPr>
          <p:cNvPr id="71" name="Content Placeholder 2"/>
          <p:cNvSpPr txBox="1"/>
          <p:nvPr/>
        </p:nvSpPr>
        <p:spPr>
          <a:xfrm>
            <a:off x="8951061" y="4913846"/>
            <a:ext cx="2202894" cy="972905"/>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200">
                <a:solidFill>
                  <a:schemeClr val="tx1">
                    <a:lumMod val="50000"/>
                    <a:lumOff val="50000"/>
                  </a:schemeClr>
                </a:solidFill>
              </a:rPr>
              <a:t>Lorem ipsum dolor sit amet, consectetur adipiscing elit. Lorem Ipsum has been the industry's standard dummy text ever since the 1500s.</a:t>
            </a:r>
          </a:p>
        </p:txBody>
      </p:sp>
      <p:sp>
        <p:nvSpPr>
          <p:cNvPr id="72" name="Title 13"/>
          <p:cNvSpPr txBox="1"/>
          <p:nvPr/>
        </p:nvSpPr>
        <p:spPr>
          <a:xfrm>
            <a:off x="8447286" y="4322306"/>
            <a:ext cx="2793037" cy="548640"/>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800">
                <a:latin typeface="+mj-lt"/>
              </a:rPr>
              <a:t>Step 1</a:t>
            </a:r>
          </a:p>
        </p:txBody>
      </p:sp>
    </p:spTree>
    <p:extLst>
      <p:ext uri="{BB962C8B-B14F-4D97-AF65-F5344CB8AC3E}">
        <p14:creationId val="33377378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6"/>
                                        </p:tgtEl>
                                        <p:attrNameLst>
                                          <p:attrName>style.visibility</p:attrName>
                                        </p:attrNameLst>
                                      </p:cBhvr>
                                      <p:to>
                                        <p:strVal val="visible"/>
                                      </p:to>
                                    </p:set>
                                    <p:animEffect filter="fade" transition="in">
                                      <p:cBhvr>
                                        <p:cTn dur="500" id="7"/>
                                        <p:tgtEl>
                                          <p:spTgt spid="6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5">
                                            <p:txEl>
                                              <p:pRg end="0" st="0"/>
                                            </p:txEl>
                                          </p:spTgt>
                                        </p:tgtEl>
                                        <p:attrNameLst>
                                          <p:attrName>style.visibility</p:attrName>
                                        </p:attrNameLst>
                                      </p:cBhvr>
                                      <p:to>
                                        <p:strVal val="visible"/>
                                      </p:to>
                                    </p:set>
                                    <p:animEffect filter="fade" transition="in">
                                      <p:cBhvr>
                                        <p:cTn dur="500" id="11"/>
                                        <p:tgtEl>
                                          <p:spTgt spid="65">
                                            <p:txEl>
                                              <p:pRg end="0" st="0"/>
                                            </p:txEl>
                                          </p:spTgt>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8"/>
                                        </p:tgtEl>
                                        <p:attrNameLst>
                                          <p:attrName>style.visibility</p:attrName>
                                        </p:attrNameLst>
                                      </p:cBhvr>
                                      <p:to>
                                        <p:strVal val="visible"/>
                                      </p:to>
                                    </p:set>
                                    <p:animEffect filter="fade" transition="in">
                                      <p:cBhvr>
                                        <p:cTn dur="500" id="15"/>
                                        <p:tgtEl>
                                          <p:spTgt spid="68"/>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67">
                                            <p:txEl>
                                              <p:pRg end="0" st="0"/>
                                            </p:txEl>
                                          </p:spTgt>
                                        </p:tgtEl>
                                        <p:attrNameLst>
                                          <p:attrName>style.visibility</p:attrName>
                                        </p:attrNameLst>
                                      </p:cBhvr>
                                      <p:to>
                                        <p:strVal val="visible"/>
                                      </p:to>
                                    </p:set>
                                    <p:animEffect filter="fade" transition="in">
                                      <p:cBhvr>
                                        <p:cTn dur="500" id="19"/>
                                        <p:tgtEl>
                                          <p:spTgt spid="67">
                                            <p:txEl>
                                              <p:pRg end="0" st="0"/>
                                            </p:txEl>
                                          </p:spTgt>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70"/>
                                        </p:tgtEl>
                                        <p:attrNameLst>
                                          <p:attrName>style.visibility</p:attrName>
                                        </p:attrNameLst>
                                      </p:cBhvr>
                                      <p:to>
                                        <p:strVal val="visible"/>
                                      </p:to>
                                    </p:set>
                                    <p:animEffect filter="fade" transition="in">
                                      <p:cBhvr>
                                        <p:cTn dur="500" id="23"/>
                                        <p:tgtEl>
                                          <p:spTgt spid="70"/>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69">
                                            <p:txEl>
                                              <p:pRg end="0" st="0"/>
                                            </p:txEl>
                                          </p:spTgt>
                                        </p:tgtEl>
                                        <p:attrNameLst>
                                          <p:attrName>style.visibility</p:attrName>
                                        </p:attrNameLst>
                                      </p:cBhvr>
                                      <p:to>
                                        <p:strVal val="visible"/>
                                      </p:to>
                                    </p:set>
                                    <p:animEffect filter="fade" transition="in">
                                      <p:cBhvr>
                                        <p:cTn dur="500" id="27"/>
                                        <p:tgtEl>
                                          <p:spTgt spid="69">
                                            <p:txEl>
                                              <p:pRg end="0" st="0"/>
                                            </p:txEl>
                                          </p:spTgt>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72"/>
                                        </p:tgtEl>
                                        <p:attrNameLst>
                                          <p:attrName>style.visibility</p:attrName>
                                        </p:attrNameLst>
                                      </p:cBhvr>
                                      <p:to>
                                        <p:strVal val="visible"/>
                                      </p:to>
                                    </p:set>
                                    <p:animEffect filter="fade" transition="in">
                                      <p:cBhvr>
                                        <p:cTn dur="500" id="31"/>
                                        <p:tgtEl>
                                          <p:spTgt spid="72"/>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71">
                                            <p:txEl>
                                              <p:pRg end="0" st="0"/>
                                            </p:txEl>
                                          </p:spTgt>
                                        </p:tgtEl>
                                        <p:attrNameLst>
                                          <p:attrName>style.visibility</p:attrName>
                                        </p:attrNameLst>
                                      </p:cBhvr>
                                      <p:to>
                                        <p:strVal val="visible"/>
                                      </p:to>
                                    </p:set>
                                    <p:animEffect filter="fade" transition="in">
                                      <p:cBhvr>
                                        <p:cTn dur="500" id="35"/>
                                        <p:tgtEl>
                                          <p:spTgt spid="71">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5"/>
      <p:bldP grpId="0" spid="66"/>
      <p:bldP build="p" grpId="0" spid="67"/>
      <p:bldP grpId="0" spid="68"/>
      <p:bldP build="p" grpId="0" spid="69"/>
      <p:bldP grpId="0" spid="70"/>
      <p:bldP build="p" grpId="0" spid="71"/>
      <p:bldP grpId="0" spid="7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sp>
        <p:nvSpPr>
          <p:cNvPr id="35" name="Rectangle 5"/>
          <p:cNvSpPr/>
          <p:nvPr/>
        </p:nvSpPr>
        <p:spPr>
          <a:xfrm>
            <a:off x="0" y="1340768"/>
            <a:ext cx="12192000" cy="27353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grpSp>
        <p:nvGrpSpPr>
          <p:cNvPr id="36" name="Group 6"/>
          <p:cNvGrpSpPr/>
          <p:nvPr/>
        </p:nvGrpSpPr>
        <p:grpSpPr>
          <a:xfrm>
            <a:off x="0" y="3625336"/>
            <a:ext cx="3979572" cy="555614"/>
            <a:chOff x="0" y="3554568"/>
            <a:chExt cx="3979572" cy="555614"/>
          </a:xfrm>
          <a:solidFill>
            <a:schemeClr val="accent1"/>
          </a:solidFill>
        </p:grpSpPr>
        <p:sp>
          <p:nvSpPr>
            <p:cNvPr id="38" name="Rectangle 7"/>
            <p:cNvSpPr/>
            <p:nvPr/>
          </p:nvSpPr>
          <p:spPr>
            <a:xfrm>
              <a:off x="0" y="4001971"/>
              <a:ext cx="3979572" cy="108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sp>
          <p:nvSpPr>
            <p:cNvPr id="39" name="Rectangle 8"/>
            <p:cNvSpPr/>
            <p:nvPr/>
          </p:nvSpPr>
          <p:spPr>
            <a:xfrm>
              <a:off x="629499" y="3554568"/>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sp>
          <p:nvSpPr>
            <p:cNvPr id="59" name="TextBox 9"/>
            <p:cNvSpPr txBox="1"/>
            <p:nvPr/>
          </p:nvSpPr>
          <p:spPr>
            <a:xfrm>
              <a:off x="637162" y="3557267"/>
              <a:ext cx="2568530" cy="457200"/>
            </a:xfrm>
            <a:prstGeom prst="rect">
              <a:avLst/>
            </a:prstGeom>
            <a:grpFill/>
          </p:spPr>
          <p:txBody>
            <a:bodyPr rtlCol="0" wrap="square">
              <a:spAutoFit/>
            </a:bodyPr>
            <a:lstStyle/>
            <a:p>
              <a:pPr algn="ctr"/>
              <a:r>
                <a:rPr lang="en-US" smtClean="0" sz="2400">
                  <a:solidFill>
                    <a:schemeClr val="bg1"/>
                  </a:solidFill>
                  <a:latin typeface="+mj-lt"/>
                </a:rPr>
                <a:t>Our Services</a:t>
              </a:r>
            </a:p>
          </p:txBody>
        </p:sp>
      </p:grpSp>
      <p:sp>
        <p:nvSpPr>
          <p:cNvPr id="60" name="TextBox 20"/>
          <p:cNvSpPr txBox="1"/>
          <p:nvPr/>
        </p:nvSpPr>
        <p:spPr>
          <a:xfrm>
            <a:off x="8924888" y="4701573"/>
            <a:ext cx="2747493" cy="944880"/>
          </a:xfrm>
          <a:prstGeom prst="rect">
            <a:avLst/>
          </a:prstGeom>
          <a:noFill/>
        </p:spPr>
        <p:txBody>
          <a:bodyPr rtlCol="0" wrap="square">
            <a:spAutoFit/>
          </a:bodyPr>
          <a:lstStyle/>
          <a:p>
            <a:pPr indent="-285750" marL="285750">
              <a:buClr>
                <a:schemeClr val="accent1"/>
              </a:buClr>
              <a:buSzPct val="120000"/>
              <a:buFont charset="0" panose="02070309020205020404" pitchFamily="49" typeface="Courier New"/>
              <a:buChar char="o"/>
            </a:pPr>
            <a:r>
              <a:rPr lang="en-US" sz="1400">
                <a:solidFill>
                  <a:schemeClr val="tx1">
                    <a:lumMod val="65000"/>
                    <a:lumOff val="35000"/>
                  </a:schemeClr>
                </a:solidFill>
              </a:rPr>
              <a:t>Lorem ipsum dolor sit amet</a:t>
            </a:r>
          </a:p>
          <a:p>
            <a:pPr indent="-285750" marL="285750">
              <a:buClr>
                <a:schemeClr val="accent1"/>
              </a:buClr>
              <a:buSzPct val="120000"/>
              <a:buFont charset="0" panose="02070309020205020404" pitchFamily="49" typeface="Courier New"/>
              <a:buChar char="o"/>
            </a:pPr>
            <a:r>
              <a:rPr lang="en-US" sz="1400">
                <a:solidFill>
                  <a:schemeClr val="tx1">
                    <a:lumMod val="65000"/>
                    <a:lumOff val="35000"/>
                  </a:schemeClr>
                </a:solidFill>
              </a:rPr>
              <a:t>consectetur adipiscing elit.</a:t>
            </a:r>
          </a:p>
          <a:p>
            <a:pPr indent="-285750" marL="285750">
              <a:buClr>
                <a:schemeClr val="accent1"/>
              </a:buClr>
              <a:buSzPct val="120000"/>
              <a:buFont charset="0" panose="02070309020205020404" pitchFamily="49" typeface="Courier New"/>
              <a:buChar char="o"/>
            </a:pPr>
            <a:r>
              <a:rPr lang="en-US" sz="1400">
                <a:solidFill>
                  <a:schemeClr val="tx1">
                    <a:lumMod val="65000"/>
                    <a:lumOff val="35000"/>
                  </a:schemeClr>
                </a:solidFill>
              </a:rPr>
              <a:t>Vestibulum quis nisi eleifend</a:t>
            </a:r>
          </a:p>
          <a:p>
            <a:pPr indent="-285750" marL="285750">
              <a:buClr>
                <a:schemeClr val="accent1"/>
              </a:buClr>
              <a:buSzPct val="120000"/>
              <a:buFont charset="0" panose="02070309020205020404" pitchFamily="49" typeface="Courier New"/>
              <a:buChar char="o"/>
            </a:pPr>
            <a:r>
              <a:rPr lang="en-US" sz="1400">
                <a:solidFill>
                  <a:schemeClr val="tx1">
                    <a:lumMod val="65000"/>
                    <a:lumOff val="35000"/>
                  </a:schemeClr>
                </a:solidFill>
              </a:rPr>
              <a:t>euismod ipsum vitaeiaculis </a:t>
            </a:r>
          </a:p>
        </p:txBody>
      </p:sp>
      <p:sp>
        <p:nvSpPr>
          <p:cNvPr id="61" name="TextBox 24"/>
          <p:cNvSpPr txBox="1"/>
          <p:nvPr/>
        </p:nvSpPr>
        <p:spPr>
          <a:xfrm>
            <a:off x="557029" y="4780318"/>
            <a:ext cx="2747493" cy="944880"/>
          </a:xfrm>
          <a:prstGeom prst="rect">
            <a:avLst/>
          </a:prstGeom>
          <a:noFill/>
        </p:spPr>
        <p:txBody>
          <a:bodyPr rtlCol="0" wrap="square">
            <a:spAutoFit/>
          </a:bodyPr>
          <a:lstStyle/>
          <a:p>
            <a:pPr indent="-285750" marL="285750">
              <a:buClr>
                <a:schemeClr val="accent3"/>
              </a:buClr>
              <a:buSzPct val="120000"/>
              <a:buFont charset="0" panose="02070309020205020404" pitchFamily="49" typeface="Courier New"/>
              <a:buChar char="o"/>
            </a:pPr>
            <a:r>
              <a:rPr lang="en-US" sz="1400">
                <a:solidFill>
                  <a:schemeClr val="tx1">
                    <a:lumMod val="65000"/>
                    <a:lumOff val="35000"/>
                  </a:schemeClr>
                </a:solidFill>
              </a:rPr>
              <a:t>Lorem ipsum dolor sit amet</a:t>
            </a:r>
          </a:p>
          <a:p>
            <a:pPr indent="-285750" marL="285750">
              <a:buClr>
                <a:schemeClr val="accent3"/>
              </a:buClr>
              <a:buSzPct val="120000"/>
              <a:buFont charset="0" panose="02070309020205020404" pitchFamily="49" typeface="Courier New"/>
              <a:buChar char="o"/>
            </a:pPr>
            <a:r>
              <a:rPr lang="en-US" sz="1400">
                <a:solidFill>
                  <a:schemeClr val="tx1">
                    <a:lumMod val="65000"/>
                    <a:lumOff val="35000"/>
                  </a:schemeClr>
                </a:solidFill>
              </a:rPr>
              <a:t>consectetur adipiscing elit.</a:t>
            </a:r>
          </a:p>
          <a:p>
            <a:pPr indent="-285750" marL="285750">
              <a:buClr>
                <a:schemeClr val="accent3"/>
              </a:buClr>
              <a:buSzPct val="120000"/>
              <a:buFont charset="0" panose="02070309020205020404" pitchFamily="49" typeface="Courier New"/>
              <a:buChar char="o"/>
            </a:pPr>
            <a:r>
              <a:rPr lang="en-US" sz="1400">
                <a:solidFill>
                  <a:schemeClr val="tx1">
                    <a:lumMod val="65000"/>
                    <a:lumOff val="35000"/>
                  </a:schemeClr>
                </a:solidFill>
              </a:rPr>
              <a:t>Vestibulum quis nisi eleifend</a:t>
            </a:r>
          </a:p>
          <a:p>
            <a:pPr indent="-285750" marL="285750">
              <a:buClr>
                <a:schemeClr val="accent3"/>
              </a:buClr>
              <a:buSzPct val="120000"/>
              <a:buFont charset="0" panose="02070309020205020404" pitchFamily="49" typeface="Courier New"/>
              <a:buChar char="o"/>
            </a:pPr>
            <a:r>
              <a:rPr lang="en-US" sz="1400">
                <a:solidFill>
                  <a:schemeClr val="tx1">
                    <a:lumMod val="65000"/>
                    <a:lumOff val="35000"/>
                  </a:schemeClr>
                </a:solidFill>
              </a:rPr>
              <a:t>euismod ipsum vitaeiaculis </a:t>
            </a:r>
          </a:p>
        </p:txBody>
      </p:sp>
      <p:grpSp>
        <p:nvGrpSpPr>
          <p:cNvPr id="73" name="Group 25"/>
          <p:cNvGrpSpPr/>
          <p:nvPr/>
        </p:nvGrpSpPr>
        <p:grpSpPr>
          <a:xfrm>
            <a:off x="4008914" y="4399765"/>
            <a:ext cx="4522657" cy="1784023"/>
            <a:chOff x="4008914" y="4382142"/>
            <a:chExt cx="4522657" cy="1784023"/>
          </a:xfrm>
        </p:grpSpPr>
        <p:sp>
          <p:nvSpPr>
            <p:cNvPr id="74" name="Oval 26"/>
            <p:cNvSpPr/>
            <p:nvPr/>
          </p:nvSpPr>
          <p:spPr>
            <a:xfrm>
              <a:off x="4826648" y="4382142"/>
              <a:ext cx="914400" cy="914400"/>
            </a:xfrm>
            <a:prstGeom prst="ellipse">
              <a:avLst/>
            </a:prstGeom>
            <a:solidFill>
              <a:schemeClr val="tx1">
                <a:lumMod val="50000"/>
                <a:lumOff val="5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sp>
          <p:nvSpPr>
            <p:cNvPr id="75" name="Oval 27"/>
            <p:cNvSpPr/>
            <p:nvPr/>
          </p:nvSpPr>
          <p:spPr>
            <a:xfrm>
              <a:off x="6690649" y="5251765"/>
              <a:ext cx="914400" cy="914400"/>
            </a:xfrm>
            <a:prstGeom prst="ellipse">
              <a:avLst/>
            </a:prstGeom>
            <a:solidFill>
              <a:schemeClr val="tx1">
                <a:lumMod val="50000"/>
                <a:lumOff val="5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sp>
          <p:nvSpPr>
            <p:cNvPr id="76" name="TextBox 28"/>
            <p:cNvSpPr txBox="1"/>
            <p:nvPr/>
          </p:nvSpPr>
          <p:spPr>
            <a:xfrm>
              <a:off x="5849837" y="4493113"/>
              <a:ext cx="2681735" cy="640080"/>
            </a:xfrm>
            <a:prstGeom prst="rect">
              <a:avLst/>
            </a:prstGeom>
            <a:noFill/>
          </p:spPr>
          <p:txBody>
            <a:bodyPr rtlCol="0" wrap="square">
              <a:spAutoFit/>
            </a:bodyPr>
            <a:lstStyle/>
            <a:p>
              <a:r>
                <a:rPr lang="en-US" sz="1200">
                  <a:solidFill>
                    <a:schemeClr val="tx1">
                      <a:lumMod val="65000"/>
                      <a:lumOff val="35000"/>
                    </a:schemeClr>
                  </a:solidFill>
                </a:rPr>
                <a:t>Lorem ipsum dolor sit amet, consectetur adipiscing elitquis </a:t>
              </a:r>
            </a:p>
            <a:p>
              <a:r>
                <a:rPr lang="en-US" sz="1200">
                  <a:solidFill>
                    <a:schemeClr val="tx1">
                      <a:lumMod val="65000"/>
                      <a:lumOff val="35000"/>
                    </a:schemeClr>
                  </a:solidFill>
                </a:rPr>
                <a:t>nisi eleifend</a:t>
              </a:r>
            </a:p>
          </p:txBody>
        </p:sp>
        <p:sp>
          <p:nvSpPr>
            <p:cNvPr id="77" name="TextBox 29"/>
            <p:cNvSpPr txBox="1"/>
            <p:nvPr/>
          </p:nvSpPr>
          <p:spPr>
            <a:xfrm>
              <a:off x="4008914" y="5440772"/>
              <a:ext cx="2681735" cy="640080"/>
            </a:xfrm>
            <a:prstGeom prst="rect">
              <a:avLst/>
            </a:prstGeom>
            <a:noFill/>
          </p:spPr>
          <p:txBody>
            <a:bodyPr rtlCol="0" wrap="square">
              <a:spAutoFit/>
            </a:bodyPr>
            <a:lstStyle/>
            <a:p>
              <a:pPr algn="r"/>
              <a:r>
                <a:rPr lang="en-US" sz="1200">
                  <a:solidFill>
                    <a:schemeClr val="tx1">
                      <a:lumMod val="65000"/>
                      <a:lumOff val="35000"/>
                    </a:schemeClr>
                  </a:solidFill>
                </a:rPr>
                <a:t>Lorem ipsum dolor sit amet, consectetur adipiscing elitquis </a:t>
              </a:r>
            </a:p>
            <a:p>
              <a:pPr algn="r"/>
              <a:r>
                <a:rPr lang="en-US" sz="1200">
                  <a:solidFill>
                    <a:schemeClr val="tx1">
                      <a:lumMod val="65000"/>
                      <a:lumOff val="35000"/>
                    </a:schemeClr>
                  </a:solidFill>
                </a:rPr>
                <a:t>nisi eleifend</a:t>
              </a:r>
            </a:p>
          </p:txBody>
        </p:sp>
      </p:grpSp>
      <p:grpSp>
        <p:nvGrpSpPr>
          <p:cNvPr id="78" name="Group 30"/>
          <p:cNvGrpSpPr/>
          <p:nvPr/>
        </p:nvGrpSpPr>
        <p:grpSpPr>
          <a:xfrm>
            <a:off x="3979572" y="3625334"/>
            <a:ext cx="4232852" cy="553795"/>
            <a:chOff x="3979572" y="3554566"/>
            <a:chExt cx="4232852" cy="553795"/>
          </a:xfrm>
          <a:solidFill>
            <a:schemeClr val="accent2"/>
          </a:solidFill>
        </p:grpSpPr>
        <p:sp>
          <p:nvSpPr>
            <p:cNvPr id="79" name="Rectangle 31"/>
            <p:cNvSpPr/>
            <p:nvPr/>
          </p:nvSpPr>
          <p:spPr>
            <a:xfrm>
              <a:off x="482664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sp>
          <p:nvSpPr>
            <p:cNvPr id="80" name="TextBox 32"/>
            <p:cNvSpPr txBox="1"/>
            <p:nvPr/>
          </p:nvSpPr>
          <p:spPr>
            <a:xfrm>
              <a:off x="4989007" y="3601620"/>
              <a:ext cx="2368147" cy="457200"/>
            </a:xfrm>
            <a:prstGeom prst="rect">
              <a:avLst/>
            </a:prstGeom>
            <a:grpFill/>
          </p:spPr>
          <p:txBody>
            <a:bodyPr rtlCol="0" wrap="square">
              <a:spAutoFit/>
            </a:bodyPr>
            <a:lstStyle/>
            <a:p>
              <a:pPr algn="ctr"/>
              <a:r>
                <a:rPr lang="en-US" smtClean="0" sz="2400">
                  <a:solidFill>
                    <a:schemeClr val="bg1"/>
                  </a:solidFill>
                  <a:latin typeface="+mj-lt"/>
                </a:rPr>
                <a:t>Our Team</a:t>
              </a:r>
            </a:p>
          </p:txBody>
        </p:sp>
        <p:sp>
          <p:nvSpPr>
            <p:cNvPr id="81" name="Rectangle 33"/>
            <p:cNvSpPr/>
            <p:nvPr/>
          </p:nvSpPr>
          <p:spPr>
            <a:xfrm>
              <a:off x="3979572" y="4001973"/>
              <a:ext cx="4232852" cy="1063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grpSp>
      <p:grpSp>
        <p:nvGrpSpPr>
          <p:cNvPr id="82" name="Group 34"/>
          <p:cNvGrpSpPr/>
          <p:nvPr/>
        </p:nvGrpSpPr>
        <p:grpSpPr>
          <a:xfrm>
            <a:off x="8212426" y="3625334"/>
            <a:ext cx="3979572" cy="552256"/>
            <a:chOff x="8212426" y="3554566"/>
            <a:chExt cx="3979572" cy="552256"/>
          </a:xfrm>
          <a:solidFill>
            <a:schemeClr val="accent3"/>
          </a:solidFill>
        </p:grpSpPr>
        <p:sp>
          <p:nvSpPr>
            <p:cNvPr id="83" name="Rectangle 35"/>
            <p:cNvSpPr/>
            <p:nvPr/>
          </p:nvSpPr>
          <p:spPr>
            <a:xfrm>
              <a:off x="902437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sp>
          <p:nvSpPr>
            <p:cNvPr id="84" name="TextBox 36"/>
            <p:cNvSpPr txBox="1"/>
            <p:nvPr/>
          </p:nvSpPr>
          <p:spPr>
            <a:xfrm>
              <a:off x="9019883" y="3556724"/>
              <a:ext cx="2585724" cy="457200"/>
            </a:xfrm>
            <a:prstGeom prst="rect">
              <a:avLst/>
            </a:prstGeom>
            <a:grpFill/>
          </p:spPr>
          <p:txBody>
            <a:bodyPr rtlCol="0" wrap="square">
              <a:spAutoFit/>
            </a:bodyPr>
            <a:lstStyle/>
            <a:p>
              <a:pPr algn="ctr"/>
              <a:r>
                <a:rPr lang="en-US" smtClean="0" sz="2400">
                  <a:solidFill>
                    <a:schemeClr val="bg1"/>
                  </a:solidFill>
                  <a:latin typeface="+mj-lt"/>
                </a:rPr>
                <a:t>Our Products</a:t>
              </a:r>
            </a:p>
          </p:txBody>
        </p:sp>
        <p:sp>
          <p:nvSpPr>
            <p:cNvPr id="85" name="Rectangle 37"/>
            <p:cNvSpPr/>
            <p:nvPr/>
          </p:nvSpPr>
          <p:spPr>
            <a:xfrm>
              <a:off x="8212426" y="4001971"/>
              <a:ext cx="3979572" cy="104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grpSp>
      <p:grpSp>
        <p:nvGrpSpPr>
          <p:cNvPr id="86" name="Group 4"/>
          <p:cNvGrpSpPr/>
          <p:nvPr/>
        </p:nvGrpSpPr>
        <p:grpSpPr>
          <a:xfrm>
            <a:off x="1016708" y="1704362"/>
            <a:ext cx="10236535" cy="1798760"/>
            <a:chOff x="1016708" y="1704362"/>
            <a:chExt cx="10236535" cy="1798760"/>
          </a:xfrm>
        </p:grpSpPr>
        <p:grpSp>
          <p:nvGrpSpPr>
            <p:cNvPr id="87" name="Group 38"/>
            <p:cNvGrpSpPr/>
            <p:nvPr/>
          </p:nvGrpSpPr>
          <p:grpSpPr>
            <a:xfrm>
              <a:off x="1016708" y="1706851"/>
              <a:ext cx="1764283" cy="1767851"/>
              <a:chOff x="3692576" y="1742634"/>
              <a:chExt cx="2790379" cy="2796023"/>
            </a:xfrm>
          </p:grpSpPr>
          <p:grpSp>
            <p:nvGrpSpPr>
              <p:cNvPr id="101" name="组合 79"/>
              <p:cNvGrpSpPr/>
              <p:nvPr/>
            </p:nvGrpSpPr>
            <p:grpSpPr>
              <a:xfrm>
                <a:off x="3692576" y="1742634"/>
                <a:ext cx="2790379" cy="2796023"/>
                <a:chOff x="6379729" y="2488774"/>
                <a:chExt cx="2513016" cy="2513016"/>
              </a:xfrm>
            </p:grpSpPr>
            <p:sp>
              <p:nvSpPr>
                <p:cNvPr id="103"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104"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102" name="椭圆 80"/>
              <p:cNvSpPr/>
              <p:nvPr/>
            </p:nvSpPr>
            <p:spPr bwMode="auto">
              <a:xfrm>
                <a:off x="4101618" y="2137562"/>
                <a:ext cx="2016471" cy="2020558"/>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88" name="Group 43"/>
            <p:cNvGrpSpPr/>
            <p:nvPr/>
          </p:nvGrpSpPr>
          <p:grpSpPr>
            <a:xfrm>
              <a:off x="5173821" y="1704362"/>
              <a:ext cx="1764283" cy="1767851"/>
              <a:chOff x="3692576" y="1742634"/>
              <a:chExt cx="2790379" cy="2796023"/>
            </a:xfrm>
          </p:grpSpPr>
          <p:grpSp>
            <p:nvGrpSpPr>
              <p:cNvPr id="97" name="组合 79"/>
              <p:cNvGrpSpPr/>
              <p:nvPr/>
            </p:nvGrpSpPr>
            <p:grpSpPr>
              <a:xfrm>
                <a:off x="3692576" y="1742634"/>
                <a:ext cx="2790379" cy="2796023"/>
                <a:chOff x="6379729" y="2488774"/>
                <a:chExt cx="2513016" cy="2513016"/>
              </a:xfrm>
            </p:grpSpPr>
            <p:sp>
              <p:nvSpPr>
                <p:cNvPr id="99"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100"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98" name="椭圆 80"/>
              <p:cNvSpPr/>
              <p:nvPr/>
            </p:nvSpPr>
            <p:spPr bwMode="auto">
              <a:xfrm>
                <a:off x="4101618" y="2137562"/>
                <a:ext cx="2016471" cy="2020558"/>
              </a:xfrm>
              <a:prstGeom prst="ellipse">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89" name="Group 48"/>
            <p:cNvGrpSpPr/>
            <p:nvPr/>
          </p:nvGrpSpPr>
          <p:grpSpPr>
            <a:xfrm>
              <a:off x="9488960" y="1735271"/>
              <a:ext cx="1764283" cy="1767851"/>
              <a:chOff x="3692576" y="1742634"/>
              <a:chExt cx="2790379" cy="2796023"/>
            </a:xfrm>
          </p:grpSpPr>
          <p:grpSp>
            <p:nvGrpSpPr>
              <p:cNvPr id="93" name="组合 79"/>
              <p:cNvGrpSpPr/>
              <p:nvPr/>
            </p:nvGrpSpPr>
            <p:grpSpPr>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96"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94" name="椭圆 80"/>
              <p:cNvSpPr/>
              <p:nvPr/>
            </p:nvSpPr>
            <p:spPr bwMode="auto">
              <a:xfrm>
                <a:off x="4101618" y="2137562"/>
                <a:ext cx="2016471" cy="2020558"/>
              </a:xfrm>
              <a:prstGeom prst="ellipse">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pic>
          <p:nvPicPr>
            <p:cNvPr id="90" name="Picture 53"/>
            <p:cNvPicPr>
              <a:picLocks noChangeAspect="1"/>
            </p:cNvPicPr>
            <p:nvPr/>
          </p:nvPicPr>
          <p:blipFill>
            <a:blip r:embed="rId2">
              <a:extLst>
                <a:ext uri="{28A0092B-C50C-407E-A947-70E740481C1C}">
                  <a14:useLocalDpi val="0"/>
                </a:ext>
              </a:extLst>
            </a:blip>
            <a:stretch>
              <a:fillRect/>
            </a:stretch>
          </p:blipFill>
          <p:spPr>
            <a:xfrm>
              <a:off x="1559496" y="2273255"/>
              <a:ext cx="687054" cy="687054"/>
            </a:xfrm>
            <a:prstGeom prst="rect">
              <a:avLst/>
            </a:prstGeom>
          </p:spPr>
        </p:pic>
        <p:pic>
          <p:nvPicPr>
            <p:cNvPr id="91" name="Picture 54"/>
            <p:cNvPicPr>
              <a:picLocks noChangeAspect="1"/>
            </p:cNvPicPr>
            <p:nvPr/>
          </p:nvPicPr>
          <p:blipFill>
            <a:blip r:embed="rId3">
              <a:extLst>
                <a:ext uri="{28A0092B-C50C-407E-A947-70E740481C1C}">
                  <a14:useLocalDpi val="0"/>
                </a:ext>
              </a:extLst>
            </a:blip>
            <a:stretch>
              <a:fillRect/>
            </a:stretch>
          </p:blipFill>
          <p:spPr>
            <a:xfrm>
              <a:off x="5690952" y="2157462"/>
              <a:ext cx="810095" cy="810095"/>
            </a:xfrm>
            <a:prstGeom prst="rect">
              <a:avLst/>
            </a:prstGeom>
          </p:spPr>
        </p:pic>
        <p:pic>
          <p:nvPicPr>
            <p:cNvPr id="92" name="Picture 55"/>
            <p:cNvPicPr>
              <a:picLocks noChangeAspect="1"/>
            </p:cNvPicPr>
            <p:nvPr/>
          </p:nvPicPr>
          <p:blipFill>
            <a:blip r:embed="rId4">
              <a:extLst>
                <a:ext uri="{28A0092B-C50C-407E-A947-70E740481C1C}">
                  <a14:useLocalDpi val="0"/>
                </a:ext>
              </a:extLst>
            </a:blip>
            <a:stretch>
              <a:fillRect/>
            </a:stretch>
          </p:blipFill>
          <p:spPr>
            <a:xfrm>
              <a:off x="10012545" y="2250446"/>
              <a:ext cx="717111" cy="717111"/>
            </a:xfrm>
            <a:prstGeom prst="rect">
              <a:avLst/>
            </a:prstGeom>
          </p:spPr>
        </p:pic>
      </p:grpSp>
    </p:spTree>
    <p:extLst>
      <p:ext uri="{BB962C8B-B14F-4D97-AF65-F5344CB8AC3E}">
        <p14:creationId val="150797352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35"/>
                                        </p:tgtEl>
                                        <p:attrNameLst>
                                          <p:attrName>style.visibility</p:attrName>
                                        </p:attrNameLst>
                                      </p:cBhvr>
                                      <p:to>
                                        <p:strVal val="visible"/>
                                      </p:to>
                                    </p:set>
                                    <p:animEffect filter="barn(outVertical)" transition="in">
                                      <p:cBhvr>
                                        <p:cTn dur="500" id="7"/>
                                        <p:tgtEl>
                                          <p:spTgt spid="3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86"/>
                                        </p:tgtEl>
                                        <p:attrNameLst>
                                          <p:attrName>style.visibility</p:attrName>
                                        </p:attrNameLst>
                                      </p:cBhvr>
                                      <p:to>
                                        <p:strVal val="visible"/>
                                      </p:to>
                                    </p:set>
                                    <p:anim calcmode="lin" valueType="num">
                                      <p:cBhvr>
                                        <p:cTn dur="500" fill="hold" id="11"/>
                                        <p:tgtEl>
                                          <p:spTgt spid="86"/>
                                        </p:tgtEl>
                                        <p:attrNameLst>
                                          <p:attrName>ppt_w</p:attrName>
                                        </p:attrNameLst>
                                      </p:cBhvr>
                                      <p:tavLst>
                                        <p:tav tm="0">
                                          <p:val>
                                            <p:fltVal val="0"/>
                                          </p:val>
                                        </p:tav>
                                        <p:tav tm="100000">
                                          <p:val>
                                            <p:strVal val="#ppt_w"/>
                                          </p:val>
                                        </p:tav>
                                      </p:tavLst>
                                    </p:anim>
                                    <p:anim calcmode="lin" valueType="num">
                                      <p:cBhvr>
                                        <p:cTn dur="500" fill="hold" id="12"/>
                                        <p:tgtEl>
                                          <p:spTgt spid="86"/>
                                        </p:tgtEl>
                                        <p:attrNameLst>
                                          <p:attrName>ppt_h</p:attrName>
                                        </p:attrNameLst>
                                      </p:cBhvr>
                                      <p:tavLst>
                                        <p:tav tm="0">
                                          <p:val>
                                            <p:fltVal val="0"/>
                                          </p:val>
                                        </p:tav>
                                        <p:tav tm="100000">
                                          <p:val>
                                            <p:strVal val="#ppt_h"/>
                                          </p:val>
                                        </p:tav>
                                      </p:tavLst>
                                    </p:anim>
                                    <p:animEffect filter="fade" transition="in">
                                      <p:cBhvr>
                                        <p:cTn dur="500" id="13"/>
                                        <p:tgtEl>
                                          <p:spTgt spid="86"/>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36"/>
                                        </p:tgtEl>
                                        <p:attrNameLst>
                                          <p:attrName>style.visibility</p:attrName>
                                        </p:attrNameLst>
                                      </p:cBhvr>
                                      <p:to>
                                        <p:strVal val="visible"/>
                                      </p:to>
                                    </p:set>
                                    <p:animEffect filter="fade" transition="in">
                                      <p:cBhvr>
                                        <p:cTn dur="500" id="17"/>
                                        <p:tgtEl>
                                          <p:spTgt spid="36"/>
                                        </p:tgtEl>
                                      </p:cBhvr>
                                    </p:animEffect>
                                    <p:anim calcmode="lin" valueType="num">
                                      <p:cBhvr>
                                        <p:cTn dur="500" fill="hold" id="18"/>
                                        <p:tgtEl>
                                          <p:spTgt spid="36"/>
                                        </p:tgtEl>
                                        <p:attrNameLst>
                                          <p:attrName>ppt_x</p:attrName>
                                        </p:attrNameLst>
                                      </p:cBhvr>
                                      <p:tavLst>
                                        <p:tav tm="0">
                                          <p:val>
                                            <p:strVal val="#ppt_x"/>
                                          </p:val>
                                        </p:tav>
                                        <p:tav tm="100000">
                                          <p:val>
                                            <p:strVal val="#ppt_x"/>
                                          </p:val>
                                        </p:tav>
                                      </p:tavLst>
                                    </p:anim>
                                    <p:anim calcmode="lin" valueType="num">
                                      <p:cBhvr>
                                        <p:cTn dur="500" fill="hold" id="19"/>
                                        <p:tgtEl>
                                          <p:spTgt spid="3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78"/>
                                        </p:tgtEl>
                                        <p:attrNameLst>
                                          <p:attrName>style.visibility</p:attrName>
                                        </p:attrNameLst>
                                      </p:cBhvr>
                                      <p:to>
                                        <p:strVal val="visible"/>
                                      </p:to>
                                    </p:set>
                                    <p:animEffect filter="fade" transition="in">
                                      <p:cBhvr>
                                        <p:cTn dur="500" id="23"/>
                                        <p:tgtEl>
                                          <p:spTgt spid="78"/>
                                        </p:tgtEl>
                                      </p:cBhvr>
                                    </p:animEffect>
                                    <p:anim calcmode="lin" valueType="num">
                                      <p:cBhvr>
                                        <p:cTn dur="500" fill="hold" id="24"/>
                                        <p:tgtEl>
                                          <p:spTgt spid="78"/>
                                        </p:tgtEl>
                                        <p:attrNameLst>
                                          <p:attrName>ppt_x</p:attrName>
                                        </p:attrNameLst>
                                      </p:cBhvr>
                                      <p:tavLst>
                                        <p:tav tm="0">
                                          <p:val>
                                            <p:strVal val="#ppt_x"/>
                                          </p:val>
                                        </p:tav>
                                        <p:tav tm="100000">
                                          <p:val>
                                            <p:strVal val="#ppt_x"/>
                                          </p:val>
                                        </p:tav>
                                      </p:tavLst>
                                    </p:anim>
                                    <p:anim calcmode="lin" valueType="num">
                                      <p:cBhvr>
                                        <p:cTn dur="500" fill="hold" id="25"/>
                                        <p:tgtEl>
                                          <p:spTgt spid="7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42" presetSubtype="0">
                                  <p:stCondLst>
                                    <p:cond delay="0"/>
                                  </p:stCondLst>
                                  <p:childTnLst>
                                    <p:set>
                                      <p:cBhvr>
                                        <p:cTn dur="1" fill="hold" id="28">
                                          <p:stCondLst>
                                            <p:cond delay="0"/>
                                          </p:stCondLst>
                                        </p:cTn>
                                        <p:tgtEl>
                                          <p:spTgt spid="82"/>
                                        </p:tgtEl>
                                        <p:attrNameLst>
                                          <p:attrName>style.visibility</p:attrName>
                                        </p:attrNameLst>
                                      </p:cBhvr>
                                      <p:to>
                                        <p:strVal val="visible"/>
                                      </p:to>
                                    </p:set>
                                    <p:animEffect filter="fade" transition="in">
                                      <p:cBhvr>
                                        <p:cTn dur="500" id="29"/>
                                        <p:tgtEl>
                                          <p:spTgt spid="82"/>
                                        </p:tgtEl>
                                      </p:cBhvr>
                                    </p:animEffect>
                                    <p:anim calcmode="lin" valueType="num">
                                      <p:cBhvr>
                                        <p:cTn dur="500" fill="hold" id="30"/>
                                        <p:tgtEl>
                                          <p:spTgt spid="82"/>
                                        </p:tgtEl>
                                        <p:attrNameLst>
                                          <p:attrName>ppt_x</p:attrName>
                                        </p:attrNameLst>
                                      </p:cBhvr>
                                      <p:tavLst>
                                        <p:tav tm="0">
                                          <p:val>
                                            <p:strVal val="#ppt_x"/>
                                          </p:val>
                                        </p:tav>
                                        <p:tav tm="100000">
                                          <p:val>
                                            <p:strVal val="#ppt_x"/>
                                          </p:val>
                                        </p:tav>
                                      </p:tavLst>
                                    </p:anim>
                                    <p:anim calcmode="lin" valueType="num">
                                      <p:cBhvr>
                                        <p:cTn dur="500" fill="hold" id="31"/>
                                        <p:tgtEl>
                                          <p:spTgt spid="82"/>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id="33" nodeType="afterEffect" presetClass="entr" presetID="16" presetSubtype="21">
                                  <p:stCondLst>
                                    <p:cond delay="0"/>
                                  </p:stCondLst>
                                  <p:childTnLst>
                                    <p:set>
                                      <p:cBhvr>
                                        <p:cTn dur="1" fill="hold" id="34">
                                          <p:stCondLst>
                                            <p:cond delay="0"/>
                                          </p:stCondLst>
                                        </p:cTn>
                                        <p:tgtEl>
                                          <p:spTgt spid="73"/>
                                        </p:tgtEl>
                                        <p:attrNameLst>
                                          <p:attrName>style.visibility</p:attrName>
                                        </p:attrNameLst>
                                      </p:cBhvr>
                                      <p:to>
                                        <p:strVal val="visible"/>
                                      </p:to>
                                    </p:set>
                                    <p:animEffect filter="barn(inVertical)" transition="in">
                                      <p:cBhvr>
                                        <p:cTn dur="500" id="35"/>
                                        <p:tgtEl>
                                          <p:spTgt spid="73"/>
                                        </p:tgtEl>
                                      </p:cBhvr>
                                    </p:animEffect>
                                  </p:childTnLst>
                                </p:cTn>
                              </p:par>
                            </p:childTnLst>
                          </p:cTn>
                        </p:par>
                        <p:par>
                          <p:cTn fill="hold" id="36" nodeType="afterGroup">
                            <p:stCondLst>
                              <p:cond delay="3000"/>
                            </p:stCondLst>
                            <p:childTnLst>
                              <p:par>
                                <p:cTn fill="hold" grpId="0" id="37" nodeType="afterEffect" presetClass="entr" presetID="14" presetSubtype="10">
                                  <p:stCondLst>
                                    <p:cond delay="0"/>
                                  </p:stCondLst>
                                  <p:childTnLst>
                                    <p:set>
                                      <p:cBhvr>
                                        <p:cTn dur="1" fill="hold" id="38">
                                          <p:stCondLst>
                                            <p:cond delay="0"/>
                                          </p:stCondLst>
                                        </p:cTn>
                                        <p:tgtEl>
                                          <p:spTgt spid="61"/>
                                        </p:tgtEl>
                                        <p:attrNameLst>
                                          <p:attrName>style.visibility</p:attrName>
                                        </p:attrNameLst>
                                      </p:cBhvr>
                                      <p:to>
                                        <p:strVal val="visible"/>
                                      </p:to>
                                    </p:set>
                                    <p:animEffect filter="randombar(horizontal)" transition="in">
                                      <p:cBhvr>
                                        <p:cTn dur="500" id="39"/>
                                        <p:tgtEl>
                                          <p:spTgt spid="61"/>
                                        </p:tgtEl>
                                      </p:cBhvr>
                                    </p:animEffect>
                                  </p:childTnLst>
                                </p:cTn>
                              </p:par>
                              <p:par>
                                <p:cTn fill="hold" grpId="0" id="40" nodeType="withEffect" presetClass="entr" presetID="14" presetSubtype="10">
                                  <p:stCondLst>
                                    <p:cond delay="0"/>
                                  </p:stCondLst>
                                  <p:childTnLst>
                                    <p:set>
                                      <p:cBhvr>
                                        <p:cTn dur="1" fill="hold" id="41">
                                          <p:stCondLst>
                                            <p:cond delay="0"/>
                                          </p:stCondLst>
                                        </p:cTn>
                                        <p:tgtEl>
                                          <p:spTgt spid="60"/>
                                        </p:tgtEl>
                                        <p:attrNameLst>
                                          <p:attrName>style.visibility</p:attrName>
                                        </p:attrNameLst>
                                      </p:cBhvr>
                                      <p:to>
                                        <p:strVal val="visible"/>
                                      </p:to>
                                    </p:set>
                                    <p:animEffect filter="randombar(horizontal)" transition="in">
                                      <p:cBhvr>
                                        <p:cTn dur="500" id="42"/>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60"/>
      <p:bldP grpId="0" spid="6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grpSp>
        <p:nvGrpSpPr>
          <p:cNvPr id="44" name="Group 6"/>
          <p:cNvGrpSpPr/>
          <p:nvPr/>
        </p:nvGrpSpPr>
        <p:grpSpPr>
          <a:xfrm>
            <a:off x="1490280" y="4203258"/>
            <a:ext cx="646764" cy="648072"/>
            <a:chOff x="2495600" y="3102417"/>
            <a:chExt cx="646764" cy="648072"/>
          </a:xfrm>
        </p:grpSpPr>
        <p:grpSp>
          <p:nvGrpSpPr>
            <p:cNvPr id="45" name="组合 79"/>
            <p:cNvGrpSpPr/>
            <p:nvPr/>
          </p:nvGrpSpPr>
          <p:grpSpPr>
            <a:xfrm>
              <a:off x="2495600" y="3102417"/>
              <a:ext cx="646764" cy="648072"/>
              <a:chOff x="6379729" y="2488774"/>
              <a:chExt cx="2513016" cy="2513016"/>
            </a:xfrm>
          </p:grpSpPr>
          <p:sp>
            <p:nvSpPr>
              <p:cNvPr id="47"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48"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46" name="椭圆 80"/>
            <p:cNvSpPr/>
            <p:nvPr/>
          </p:nvSpPr>
          <p:spPr bwMode="auto">
            <a:xfrm>
              <a:off x="2631544" y="3238636"/>
              <a:ext cx="374874" cy="375634"/>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49" name="Group 11"/>
          <p:cNvGrpSpPr/>
          <p:nvPr/>
        </p:nvGrpSpPr>
        <p:grpSpPr>
          <a:xfrm>
            <a:off x="4249327" y="3766075"/>
            <a:ext cx="646764" cy="648072"/>
            <a:chOff x="2495600" y="3102417"/>
            <a:chExt cx="646764" cy="648072"/>
          </a:xfrm>
        </p:grpSpPr>
        <p:grpSp>
          <p:nvGrpSpPr>
            <p:cNvPr id="50" name="组合 79"/>
            <p:cNvGrpSpPr/>
            <p:nvPr/>
          </p:nvGrpSpPr>
          <p:grpSpPr>
            <a:xfrm>
              <a:off x="2495600" y="3102417"/>
              <a:ext cx="646764" cy="648072"/>
              <a:chOff x="6379729" y="2488774"/>
              <a:chExt cx="2513016" cy="2513016"/>
            </a:xfrm>
          </p:grpSpPr>
          <p:sp>
            <p:nvSpPr>
              <p:cNvPr id="52"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53"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51" name="椭圆 80"/>
            <p:cNvSpPr/>
            <p:nvPr/>
          </p:nvSpPr>
          <p:spPr bwMode="auto">
            <a:xfrm>
              <a:off x="2631544" y="3238636"/>
              <a:ext cx="374874" cy="375634"/>
            </a:xfrm>
            <a:prstGeom prst="ellipse">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54" name="Group 16"/>
          <p:cNvGrpSpPr/>
          <p:nvPr/>
        </p:nvGrpSpPr>
        <p:grpSpPr>
          <a:xfrm>
            <a:off x="7209559" y="3312292"/>
            <a:ext cx="646764" cy="648072"/>
            <a:chOff x="2495600" y="3102417"/>
            <a:chExt cx="646764" cy="648072"/>
          </a:xfrm>
        </p:grpSpPr>
        <p:grpSp>
          <p:nvGrpSpPr>
            <p:cNvPr id="55" name="组合 79"/>
            <p:cNvGrpSpPr/>
            <p:nvPr/>
          </p:nvGrpSpPr>
          <p:grpSpPr>
            <a:xfrm>
              <a:off x="2495600" y="3102417"/>
              <a:ext cx="646764" cy="648072"/>
              <a:chOff x="6379729" y="2488774"/>
              <a:chExt cx="2513016" cy="2513016"/>
            </a:xfrm>
          </p:grpSpPr>
          <p:sp>
            <p:nvSpPr>
              <p:cNvPr id="57"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58"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56" name="椭圆 80"/>
            <p:cNvSpPr/>
            <p:nvPr/>
          </p:nvSpPr>
          <p:spPr bwMode="auto">
            <a:xfrm>
              <a:off x="2631544" y="3238636"/>
              <a:ext cx="374874" cy="375634"/>
            </a:xfrm>
            <a:prstGeom prst="ellipse">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62" name="Group 21"/>
          <p:cNvGrpSpPr/>
          <p:nvPr/>
        </p:nvGrpSpPr>
        <p:grpSpPr>
          <a:xfrm>
            <a:off x="10113942" y="2905934"/>
            <a:ext cx="646764" cy="648072"/>
            <a:chOff x="2495600" y="3102417"/>
            <a:chExt cx="646764" cy="648072"/>
          </a:xfrm>
        </p:grpSpPr>
        <p:grpSp>
          <p:nvGrpSpPr>
            <p:cNvPr id="63" name="组合 79"/>
            <p:cNvGrpSpPr/>
            <p:nvPr/>
          </p:nvGrpSpPr>
          <p:grpSpPr>
            <a:xfrm>
              <a:off x="2495600" y="3102417"/>
              <a:ext cx="646764" cy="648072"/>
              <a:chOff x="6379729" y="2488774"/>
              <a:chExt cx="2513016" cy="2513016"/>
            </a:xfrm>
          </p:grpSpPr>
          <p:sp>
            <p:nvSpPr>
              <p:cNvPr id="65"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66"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64" name="椭圆 80"/>
            <p:cNvSpPr/>
            <p:nvPr/>
          </p:nvSpPr>
          <p:spPr bwMode="auto">
            <a:xfrm>
              <a:off x="2631544" y="3238636"/>
              <a:ext cx="374874" cy="375634"/>
            </a:xfrm>
            <a:prstGeom prst="ellipse">
              <a:avLst/>
            </a:prstGeom>
            <a:solidFill>
              <a:schemeClr val="accent4"/>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67" name="Teardrop 26"/>
          <p:cNvSpPr/>
          <p:nvPr/>
        </p:nvSpPr>
        <p:spPr>
          <a:xfrm rot="8228570">
            <a:off x="1243892" y="2723771"/>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68" name="Teardrop 27"/>
          <p:cNvSpPr/>
          <p:nvPr/>
        </p:nvSpPr>
        <p:spPr>
          <a:xfrm rot="8228570">
            <a:off x="4011037" y="2317413"/>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69" name="Teardrop 28"/>
          <p:cNvSpPr/>
          <p:nvPr/>
        </p:nvSpPr>
        <p:spPr>
          <a:xfrm rot="8228570">
            <a:off x="6963174" y="1887740"/>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70" name="Teardrop 29"/>
          <p:cNvSpPr/>
          <p:nvPr/>
        </p:nvSpPr>
        <p:spPr>
          <a:xfrm rot="8228570">
            <a:off x="9877616" y="1469185"/>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71" name="TextBox 30"/>
          <p:cNvSpPr txBox="1"/>
          <p:nvPr/>
        </p:nvSpPr>
        <p:spPr>
          <a:xfrm>
            <a:off x="1461762" y="3140876"/>
            <a:ext cx="843280" cy="365760"/>
          </a:xfrm>
          <a:prstGeom prst="rect">
            <a:avLst/>
          </a:prstGeom>
          <a:noFill/>
        </p:spPr>
        <p:txBody>
          <a:bodyPr rtlCol="0" wrap="none">
            <a:spAutoFit/>
          </a:bodyPr>
          <a:lstStyle/>
          <a:p>
            <a:r>
              <a:rPr lang="en-US" smtClean="0">
                <a:solidFill>
                  <a:schemeClr val="tx1">
                    <a:lumMod val="50000"/>
                    <a:lumOff val="50000"/>
                  </a:schemeClr>
                </a:solidFill>
                <a:cs charset="0" panose="020b0604020202020204" pitchFamily="34" typeface="Arial"/>
              </a:rPr>
              <a:t>Step 1</a:t>
            </a:r>
          </a:p>
        </p:txBody>
      </p:sp>
      <p:sp>
        <p:nvSpPr>
          <p:cNvPr id="72" name="TextBox 31"/>
          <p:cNvSpPr txBox="1"/>
          <p:nvPr/>
        </p:nvSpPr>
        <p:spPr>
          <a:xfrm>
            <a:off x="4186674" y="2725791"/>
            <a:ext cx="843280" cy="365760"/>
          </a:xfrm>
          <a:prstGeom prst="rect">
            <a:avLst/>
          </a:prstGeom>
          <a:noFill/>
        </p:spPr>
        <p:txBody>
          <a:bodyPr rtlCol="0" wrap="none">
            <a:spAutoFit/>
          </a:bodyPr>
          <a:lstStyle/>
          <a:p>
            <a:r>
              <a:rPr lang="en-US" smtClean="0">
                <a:solidFill>
                  <a:schemeClr val="tx1">
                    <a:lumMod val="50000"/>
                    <a:lumOff val="50000"/>
                  </a:schemeClr>
                </a:solidFill>
                <a:cs charset="0" panose="020b0604020202020204" pitchFamily="34" typeface="Arial"/>
              </a:rPr>
              <a:t>Step 2</a:t>
            </a:r>
          </a:p>
        </p:txBody>
      </p:sp>
      <p:sp>
        <p:nvSpPr>
          <p:cNvPr id="105" name="TextBox 32"/>
          <p:cNvSpPr txBox="1"/>
          <p:nvPr/>
        </p:nvSpPr>
        <p:spPr>
          <a:xfrm>
            <a:off x="7146906" y="2309236"/>
            <a:ext cx="843280" cy="365760"/>
          </a:xfrm>
          <a:prstGeom prst="rect">
            <a:avLst/>
          </a:prstGeom>
          <a:noFill/>
        </p:spPr>
        <p:txBody>
          <a:bodyPr rtlCol="0" wrap="none">
            <a:spAutoFit/>
          </a:bodyPr>
          <a:lstStyle/>
          <a:p>
            <a:r>
              <a:rPr lang="en-US" smtClean="0">
                <a:solidFill>
                  <a:schemeClr val="tx1">
                    <a:lumMod val="50000"/>
                    <a:lumOff val="50000"/>
                  </a:schemeClr>
                </a:solidFill>
                <a:cs charset="0" panose="020b0604020202020204" pitchFamily="34" typeface="Arial"/>
              </a:rPr>
              <a:t>Step 3</a:t>
            </a:r>
          </a:p>
        </p:txBody>
      </p:sp>
      <p:sp>
        <p:nvSpPr>
          <p:cNvPr id="106" name="TextBox 33"/>
          <p:cNvSpPr txBox="1"/>
          <p:nvPr/>
        </p:nvSpPr>
        <p:spPr>
          <a:xfrm>
            <a:off x="10074808" y="1879187"/>
            <a:ext cx="843280" cy="365760"/>
          </a:xfrm>
          <a:prstGeom prst="rect">
            <a:avLst/>
          </a:prstGeom>
          <a:noFill/>
        </p:spPr>
        <p:txBody>
          <a:bodyPr rtlCol="0" wrap="none">
            <a:spAutoFit/>
          </a:bodyPr>
          <a:lstStyle/>
          <a:p>
            <a:r>
              <a:rPr lang="en-US" smtClean="0">
                <a:solidFill>
                  <a:schemeClr val="tx1">
                    <a:lumMod val="50000"/>
                    <a:lumOff val="50000"/>
                  </a:schemeClr>
                </a:solidFill>
                <a:cs charset="0" panose="020b0604020202020204" pitchFamily="34" typeface="Arial"/>
              </a:rPr>
              <a:t>Step 4</a:t>
            </a:r>
          </a:p>
        </p:txBody>
      </p:sp>
      <p:sp>
        <p:nvSpPr>
          <p:cNvPr id="107" name="TextBox 34"/>
          <p:cNvSpPr txBox="1"/>
          <p:nvPr/>
        </p:nvSpPr>
        <p:spPr>
          <a:xfrm>
            <a:off x="1104327" y="4923338"/>
            <a:ext cx="1418665" cy="396240"/>
          </a:xfrm>
          <a:prstGeom prst="rect">
            <a:avLst/>
          </a:prstGeom>
          <a:noFill/>
        </p:spPr>
        <p:txBody>
          <a:bodyPr rtlCol="0" wrap="square">
            <a:spAutoFit/>
          </a:bodyPr>
          <a:lstStyle/>
          <a:p>
            <a:r>
              <a:rPr lang="en-US" smtClean="0" sz="2000">
                <a:solidFill>
                  <a:schemeClr val="tx1">
                    <a:lumMod val="65000"/>
                    <a:lumOff val="35000"/>
                  </a:schemeClr>
                </a:solidFill>
              </a:rPr>
              <a:t>Photoshop </a:t>
            </a:r>
          </a:p>
        </p:txBody>
      </p:sp>
      <p:sp>
        <p:nvSpPr>
          <p:cNvPr id="108" name="TextBox 35"/>
          <p:cNvSpPr txBox="1"/>
          <p:nvPr/>
        </p:nvSpPr>
        <p:spPr>
          <a:xfrm>
            <a:off x="3849152" y="4355021"/>
            <a:ext cx="1637248" cy="396240"/>
          </a:xfrm>
          <a:prstGeom prst="rect">
            <a:avLst/>
          </a:prstGeom>
          <a:noFill/>
        </p:spPr>
        <p:txBody>
          <a:bodyPr rtlCol="0" wrap="square">
            <a:spAutoFit/>
          </a:bodyPr>
          <a:lstStyle/>
          <a:p>
            <a:r>
              <a:rPr lang="en-US" smtClean="0" sz="2000">
                <a:solidFill>
                  <a:schemeClr val="tx1">
                    <a:lumMod val="65000"/>
                    <a:lumOff val="35000"/>
                  </a:schemeClr>
                </a:solidFill>
              </a:rPr>
              <a:t>Adobe muse</a:t>
            </a:r>
          </a:p>
        </p:txBody>
      </p:sp>
      <p:sp>
        <p:nvSpPr>
          <p:cNvPr id="109" name="TextBox 36"/>
          <p:cNvSpPr txBox="1"/>
          <p:nvPr/>
        </p:nvSpPr>
        <p:spPr>
          <a:xfrm>
            <a:off x="6970175" y="3913509"/>
            <a:ext cx="1418665" cy="396240"/>
          </a:xfrm>
          <a:prstGeom prst="rect">
            <a:avLst/>
          </a:prstGeom>
          <a:noFill/>
        </p:spPr>
        <p:txBody>
          <a:bodyPr rtlCol="0" wrap="square">
            <a:spAutoFit/>
          </a:bodyPr>
          <a:lstStyle/>
          <a:p>
            <a:r>
              <a:rPr lang="en-US" smtClean="0" sz="2000">
                <a:solidFill>
                  <a:schemeClr val="tx1">
                    <a:lumMod val="65000"/>
                    <a:lumOff val="35000"/>
                  </a:schemeClr>
                </a:solidFill>
              </a:rPr>
              <a:t>Illustrator </a:t>
            </a:r>
          </a:p>
        </p:txBody>
      </p:sp>
      <p:sp>
        <p:nvSpPr>
          <p:cNvPr id="110" name="TextBox 37"/>
          <p:cNvSpPr txBox="1"/>
          <p:nvPr/>
        </p:nvSpPr>
        <p:spPr>
          <a:xfrm>
            <a:off x="9939898" y="3554169"/>
            <a:ext cx="1418665" cy="396240"/>
          </a:xfrm>
          <a:prstGeom prst="rect">
            <a:avLst/>
          </a:prstGeom>
          <a:noFill/>
        </p:spPr>
        <p:txBody>
          <a:bodyPr rtlCol="0" wrap="square">
            <a:spAutoFit/>
          </a:bodyPr>
          <a:lstStyle/>
          <a:p>
            <a:r>
              <a:rPr lang="en-US" smtClean="0" sz="2000">
                <a:solidFill>
                  <a:schemeClr val="tx1">
                    <a:lumMod val="65000"/>
                    <a:lumOff val="35000"/>
                  </a:schemeClr>
                </a:solidFill>
              </a:rPr>
              <a:t>Indesign </a:t>
            </a:r>
          </a:p>
        </p:txBody>
      </p:sp>
      <p:sp>
        <p:nvSpPr>
          <p:cNvPr id="111" name="Content Placeholder 2"/>
          <p:cNvSpPr txBox="1"/>
          <p:nvPr/>
        </p:nvSpPr>
        <p:spPr>
          <a:xfrm>
            <a:off x="182356" y="5336855"/>
            <a:ext cx="2880317"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sp>
        <p:nvSpPr>
          <p:cNvPr id="112" name="Content Placeholder 2"/>
          <p:cNvSpPr txBox="1"/>
          <p:nvPr/>
        </p:nvSpPr>
        <p:spPr>
          <a:xfrm>
            <a:off x="3116260" y="4763209"/>
            <a:ext cx="2826733"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sp>
        <p:nvSpPr>
          <p:cNvPr id="113" name="Content Placeholder 2"/>
          <p:cNvSpPr txBox="1"/>
          <p:nvPr/>
        </p:nvSpPr>
        <p:spPr>
          <a:xfrm>
            <a:off x="6139086" y="4318680"/>
            <a:ext cx="2855686"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sp>
        <p:nvSpPr>
          <p:cNvPr id="114" name="Content Placeholder 2"/>
          <p:cNvSpPr txBox="1"/>
          <p:nvPr/>
        </p:nvSpPr>
        <p:spPr>
          <a:xfrm>
            <a:off x="9090156" y="3962358"/>
            <a:ext cx="2822923"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grpSp>
        <p:nvGrpSpPr>
          <p:cNvPr id="115" name="Group 1"/>
          <p:cNvGrpSpPr/>
          <p:nvPr/>
        </p:nvGrpSpPr>
        <p:grpSpPr>
          <a:xfrm>
            <a:off x="479425" y="4624915"/>
            <a:ext cx="11233150" cy="1455026"/>
            <a:chOff x="479425" y="4624915"/>
            <a:chExt cx="11233150" cy="1455026"/>
          </a:xfrm>
        </p:grpSpPr>
        <p:sp>
          <p:nvSpPr>
            <p:cNvPr id="116" name="Rectangle 48"/>
            <p:cNvSpPr/>
            <p:nvPr/>
          </p:nvSpPr>
          <p:spPr>
            <a:xfrm>
              <a:off x="479425" y="6017780"/>
              <a:ext cx="2583248" cy="62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117" name="Rectangle 49"/>
            <p:cNvSpPr/>
            <p:nvPr/>
          </p:nvSpPr>
          <p:spPr>
            <a:xfrm rot="16200000">
              <a:off x="2785458" y="5763554"/>
              <a:ext cx="58705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118" name="Rectangle 50"/>
            <p:cNvSpPr/>
            <p:nvPr/>
          </p:nvSpPr>
          <p:spPr>
            <a:xfrm>
              <a:off x="3101844" y="5492472"/>
              <a:ext cx="2994156" cy="73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119" name="Rectangle 51"/>
            <p:cNvSpPr/>
            <p:nvPr/>
          </p:nvSpPr>
          <p:spPr>
            <a:xfrm rot="16200000">
              <a:off x="5811478" y="5248249"/>
              <a:ext cx="587468" cy="47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120" name="Rectangle 52"/>
            <p:cNvSpPr/>
            <p:nvPr/>
          </p:nvSpPr>
          <p:spPr>
            <a:xfrm>
              <a:off x="6096000" y="4980281"/>
              <a:ext cx="2994156" cy="73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121" name="Rectangle 53"/>
            <p:cNvSpPr/>
            <p:nvPr/>
          </p:nvSpPr>
          <p:spPr>
            <a:xfrm rot="16200000">
              <a:off x="8864661" y="4818972"/>
              <a:ext cx="41305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122" name="Rectangle 54"/>
            <p:cNvSpPr/>
            <p:nvPr/>
          </p:nvSpPr>
          <p:spPr>
            <a:xfrm>
              <a:off x="9048328" y="4624915"/>
              <a:ext cx="2664247" cy="5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grpSp>
    </p:spTree>
    <p:extLst>
      <p:ext uri="{BB962C8B-B14F-4D97-AF65-F5344CB8AC3E}">
        <p14:creationId val="114490289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5"/>
                                        </p:tgtEl>
                                        <p:attrNameLst>
                                          <p:attrName>style.visibility</p:attrName>
                                        </p:attrNameLst>
                                      </p:cBhvr>
                                      <p:to>
                                        <p:strVal val="visible"/>
                                      </p:to>
                                    </p:set>
                                    <p:animEffect filter="wipe(left)" transition="in">
                                      <p:cBhvr>
                                        <p:cTn dur="1000" id="7"/>
                                        <p:tgtEl>
                                          <p:spTgt spid="115"/>
                                        </p:tgtEl>
                                      </p:cBhvr>
                                    </p:animEffect>
                                  </p:childTnLst>
                                </p:cTn>
                              </p:par>
                            </p:childTnLst>
                          </p:cTn>
                        </p:par>
                        <p:par>
                          <p:cTn fill="hold" id="8" nodeType="afterGroup">
                            <p:stCondLst>
                              <p:cond delay="1000"/>
                            </p:stCondLst>
                            <p:childTnLst>
                              <p:par>
                                <p:cTn fill="hold" grpId="0" id="9" nodeType="afterEffect" presetClass="entr" presetID="47" presetSubtype="0">
                                  <p:stCondLst>
                                    <p:cond delay="0"/>
                                  </p:stCondLst>
                                  <p:childTnLst>
                                    <p:set>
                                      <p:cBhvr>
                                        <p:cTn dur="1" fill="hold" id="10">
                                          <p:stCondLst>
                                            <p:cond delay="0"/>
                                          </p:stCondLst>
                                        </p:cTn>
                                        <p:tgtEl>
                                          <p:spTgt spid="67"/>
                                        </p:tgtEl>
                                        <p:attrNameLst>
                                          <p:attrName>style.visibility</p:attrName>
                                        </p:attrNameLst>
                                      </p:cBhvr>
                                      <p:to>
                                        <p:strVal val="visible"/>
                                      </p:to>
                                    </p:set>
                                    <p:animEffect filter="fade" transition="in">
                                      <p:cBhvr>
                                        <p:cTn dur="1000" id="11"/>
                                        <p:tgtEl>
                                          <p:spTgt spid="67"/>
                                        </p:tgtEl>
                                      </p:cBhvr>
                                    </p:animEffect>
                                    <p:anim calcmode="lin" valueType="num">
                                      <p:cBhvr>
                                        <p:cTn dur="1000" fill="hold" id="12"/>
                                        <p:tgtEl>
                                          <p:spTgt spid="67"/>
                                        </p:tgtEl>
                                        <p:attrNameLst>
                                          <p:attrName>ppt_x</p:attrName>
                                        </p:attrNameLst>
                                      </p:cBhvr>
                                      <p:tavLst>
                                        <p:tav tm="0">
                                          <p:val>
                                            <p:strVal val="#ppt_x"/>
                                          </p:val>
                                        </p:tav>
                                        <p:tav tm="100000">
                                          <p:val>
                                            <p:strVal val="#ppt_x"/>
                                          </p:val>
                                        </p:tav>
                                      </p:tavLst>
                                    </p:anim>
                                    <p:anim calcmode="lin" valueType="num">
                                      <p:cBhvr>
                                        <p:cTn dur="1000" fill="hold" id="13"/>
                                        <p:tgtEl>
                                          <p:spTgt spid="67"/>
                                        </p:tgtEl>
                                        <p:attrNameLst>
                                          <p:attrName>ppt_y</p:attrName>
                                        </p:attrNameLst>
                                      </p:cBhvr>
                                      <p:tavLst>
                                        <p:tav tm="0">
                                          <p:val>
                                            <p:strVal val="#ppt_y-.1"/>
                                          </p:val>
                                        </p:tav>
                                        <p:tav tm="100000">
                                          <p:val>
                                            <p:strVal val="#ppt_y"/>
                                          </p:val>
                                        </p:tav>
                                      </p:tavLst>
                                    </p:anim>
                                  </p:childTnLst>
                                </p:cTn>
                              </p:par>
                              <p:par>
                                <p:cTn fill="hold" grpId="0" id="14" nodeType="withEffect" presetClass="entr" presetID="47" presetSubtype="0">
                                  <p:stCondLst>
                                    <p:cond delay="0"/>
                                  </p:stCondLst>
                                  <p:childTnLst>
                                    <p:set>
                                      <p:cBhvr>
                                        <p:cTn dur="1" fill="hold" id="15">
                                          <p:stCondLst>
                                            <p:cond delay="0"/>
                                          </p:stCondLst>
                                        </p:cTn>
                                        <p:tgtEl>
                                          <p:spTgt spid="71"/>
                                        </p:tgtEl>
                                        <p:attrNameLst>
                                          <p:attrName>style.visibility</p:attrName>
                                        </p:attrNameLst>
                                      </p:cBhvr>
                                      <p:to>
                                        <p:strVal val="visible"/>
                                      </p:to>
                                    </p:set>
                                    <p:animEffect filter="fade" transition="in">
                                      <p:cBhvr>
                                        <p:cTn dur="1000" id="16"/>
                                        <p:tgtEl>
                                          <p:spTgt spid="71"/>
                                        </p:tgtEl>
                                      </p:cBhvr>
                                    </p:animEffect>
                                    <p:anim calcmode="lin" valueType="num">
                                      <p:cBhvr>
                                        <p:cTn dur="1000" fill="hold" id="17"/>
                                        <p:tgtEl>
                                          <p:spTgt spid="71"/>
                                        </p:tgtEl>
                                        <p:attrNameLst>
                                          <p:attrName>ppt_x</p:attrName>
                                        </p:attrNameLst>
                                      </p:cBhvr>
                                      <p:tavLst>
                                        <p:tav tm="0">
                                          <p:val>
                                            <p:strVal val="#ppt_x"/>
                                          </p:val>
                                        </p:tav>
                                        <p:tav tm="100000">
                                          <p:val>
                                            <p:strVal val="#ppt_x"/>
                                          </p:val>
                                        </p:tav>
                                      </p:tavLst>
                                    </p:anim>
                                    <p:anim calcmode="lin" valueType="num">
                                      <p:cBhvr>
                                        <p:cTn dur="1000" fill="hold" id="18"/>
                                        <p:tgtEl>
                                          <p:spTgt spid="7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id="20" nodeType="afterEffect" presetClass="entr" presetID="10" presetSubtype="0">
                                  <p:stCondLst>
                                    <p:cond delay="0"/>
                                  </p:stCondLst>
                                  <p:childTnLst>
                                    <p:set>
                                      <p:cBhvr>
                                        <p:cTn dur="1" fill="hold" id="21">
                                          <p:stCondLst>
                                            <p:cond delay="0"/>
                                          </p:stCondLst>
                                        </p:cTn>
                                        <p:tgtEl>
                                          <p:spTgt spid="44"/>
                                        </p:tgtEl>
                                        <p:attrNameLst>
                                          <p:attrName>style.visibility</p:attrName>
                                        </p:attrNameLst>
                                      </p:cBhvr>
                                      <p:to>
                                        <p:strVal val="visible"/>
                                      </p:to>
                                    </p:set>
                                    <p:animEffect filter="fade" transition="in">
                                      <p:cBhvr>
                                        <p:cTn dur="500" id="22"/>
                                        <p:tgtEl>
                                          <p:spTgt spid="44"/>
                                        </p:tgtEl>
                                      </p:cBhvr>
                                    </p:animEffect>
                                  </p:childTnLst>
                                </p:cTn>
                              </p:par>
                            </p:childTnLst>
                          </p:cTn>
                        </p:par>
                        <p:par>
                          <p:cTn fill="hold" id="23" nodeType="afterGroup">
                            <p:stCondLst>
                              <p:cond delay="2500"/>
                            </p:stCondLst>
                            <p:childTnLst>
                              <p:par>
                                <p:cTn fill="hold" grpId="0" id="24" nodeType="afterEffect" presetClass="entr" presetID="14" presetSubtype="10">
                                  <p:stCondLst>
                                    <p:cond delay="0"/>
                                  </p:stCondLst>
                                  <p:childTnLst>
                                    <p:set>
                                      <p:cBhvr>
                                        <p:cTn dur="1" fill="hold" id="25">
                                          <p:stCondLst>
                                            <p:cond delay="0"/>
                                          </p:stCondLst>
                                        </p:cTn>
                                        <p:tgtEl>
                                          <p:spTgt spid="107"/>
                                        </p:tgtEl>
                                        <p:attrNameLst>
                                          <p:attrName>style.visibility</p:attrName>
                                        </p:attrNameLst>
                                      </p:cBhvr>
                                      <p:to>
                                        <p:strVal val="visible"/>
                                      </p:to>
                                    </p:set>
                                    <p:animEffect filter="randombar(horizontal)" transition="in">
                                      <p:cBhvr>
                                        <p:cTn dur="500" id="26"/>
                                        <p:tgtEl>
                                          <p:spTgt spid="107"/>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111"/>
                                        </p:tgtEl>
                                        <p:attrNameLst>
                                          <p:attrName>style.visibility</p:attrName>
                                        </p:attrNameLst>
                                      </p:cBhvr>
                                      <p:to>
                                        <p:strVal val="visible"/>
                                      </p:to>
                                    </p:set>
                                    <p:animEffect filter="randombar(horizontal)" transition="in">
                                      <p:cBhvr>
                                        <p:cTn dur="500" id="29"/>
                                        <p:tgtEl>
                                          <p:spTgt spid="111"/>
                                        </p:tgtEl>
                                      </p:cBhvr>
                                    </p:animEffect>
                                  </p:childTnLst>
                                </p:cTn>
                              </p:par>
                            </p:childTnLst>
                          </p:cTn>
                        </p:par>
                        <p:par>
                          <p:cTn fill="hold" id="30" nodeType="afterGroup">
                            <p:stCondLst>
                              <p:cond delay="3000"/>
                            </p:stCondLst>
                            <p:childTnLst>
                              <p:par>
                                <p:cTn fill="hold" grpId="0" id="31" nodeType="afterEffect" presetClass="entr" presetID="47" presetSubtype="0">
                                  <p:stCondLst>
                                    <p:cond delay="0"/>
                                  </p:stCondLst>
                                  <p:childTnLst>
                                    <p:set>
                                      <p:cBhvr>
                                        <p:cTn dur="1" fill="hold" id="32">
                                          <p:stCondLst>
                                            <p:cond delay="0"/>
                                          </p:stCondLst>
                                        </p:cTn>
                                        <p:tgtEl>
                                          <p:spTgt spid="68"/>
                                        </p:tgtEl>
                                        <p:attrNameLst>
                                          <p:attrName>style.visibility</p:attrName>
                                        </p:attrNameLst>
                                      </p:cBhvr>
                                      <p:to>
                                        <p:strVal val="visible"/>
                                      </p:to>
                                    </p:set>
                                    <p:animEffect filter="fade" transition="in">
                                      <p:cBhvr>
                                        <p:cTn dur="1000" id="33"/>
                                        <p:tgtEl>
                                          <p:spTgt spid="68"/>
                                        </p:tgtEl>
                                      </p:cBhvr>
                                    </p:animEffect>
                                    <p:anim calcmode="lin" valueType="num">
                                      <p:cBhvr>
                                        <p:cTn dur="1000" fill="hold" id="34"/>
                                        <p:tgtEl>
                                          <p:spTgt spid="68"/>
                                        </p:tgtEl>
                                        <p:attrNameLst>
                                          <p:attrName>ppt_x</p:attrName>
                                        </p:attrNameLst>
                                      </p:cBhvr>
                                      <p:tavLst>
                                        <p:tav tm="0">
                                          <p:val>
                                            <p:strVal val="#ppt_x"/>
                                          </p:val>
                                        </p:tav>
                                        <p:tav tm="100000">
                                          <p:val>
                                            <p:strVal val="#ppt_x"/>
                                          </p:val>
                                        </p:tav>
                                      </p:tavLst>
                                    </p:anim>
                                    <p:anim calcmode="lin" valueType="num">
                                      <p:cBhvr>
                                        <p:cTn dur="1000" fill="hold" id="35"/>
                                        <p:tgtEl>
                                          <p:spTgt spid="68"/>
                                        </p:tgtEl>
                                        <p:attrNameLst>
                                          <p:attrName>ppt_y</p:attrName>
                                        </p:attrNameLst>
                                      </p:cBhvr>
                                      <p:tavLst>
                                        <p:tav tm="0">
                                          <p:val>
                                            <p:strVal val="#ppt_y-.1"/>
                                          </p:val>
                                        </p:tav>
                                        <p:tav tm="100000">
                                          <p:val>
                                            <p:strVal val="#ppt_y"/>
                                          </p:val>
                                        </p:tav>
                                      </p:tavLst>
                                    </p:anim>
                                  </p:childTnLst>
                                </p:cTn>
                              </p:par>
                              <p:par>
                                <p:cTn fill="hold" grpId="0" id="36" nodeType="withEffect" presetClass="entr" presetID="47" presetSubtype="0">
                                  <p:stCondLst>
                                    <p:cond delay="0"/>
                                  </p:stCondLst>
                                  <p:childTnLst>
                                    <p:set>
                                      <p:cBhvr>
                                        <p:cTn dur="1" fill="hold" id="37">
                                          <p:stCondLst>
                                            <p:cond delay="0"/>
                                          </p:stCondLst>
                                        </p:cTn>
                                        <p:tgtEl>
                                          <p:spTgt spid="72"/>
                                        </p:tgtEl>
                                        <p:attrNameLst>
                                          <p:attrName>style.visibility</p:attrName>
                                        </p:attrNameLst>
                                      </p:cBhvr>
                                      <p:to>
                                        <p:strVal val="visible"/>
                                      </p:to>
                                    </p:set>
                                    <p:animEffect filter="fade" transition="in">
                                      <p:cBhvr>
                                        <p:cTn dur="1000" id="38"/>
                                        <p:tgtEl>
                                          <p:spTgt spid="72"/>
                                        </p:tgtEl>
                                      </p:cBhvr>
                                    </p:animEffect>
                                    <p:anim calcmode="lin" valueType="num">
                                      <p:cBhvr>
                                        <p:cTn dur="1000" fill="hold" id="39"/>
                                        <p:tgtEl>
                                          <p:spTgt spid="72"/>
                                        </p:tgtEl>
                                        <p:attrNameLst>
                                          <p:attrName>ppt_x</p:attrName>
                                        </p:attrNameLst>
                                      </p:cBhvr>
                                      <p:tavLst>
                                        <p:tav tm="0">
                                          <p:val>
                                            <p:strVal val="#ppt_x"/>
                                          </p:val>
                                        </p:tav>
                                        <p:tav tm="100000">
                                          <p:val>
                                            <p:strVal val="#ppt_x"/>
                                          </p:val>
                                        </p:tav>
                                      </p:tavLst>
                                    </p:anim>
                                    <p:anim calcmode="lin" valueType="num">
                                      <p:cBhvr>
                                        <p:cTn dur="1000" fill="hold" id="40"/>
                                        <p:tgtEl>
                                          <p:spTgt spid="72"/>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4000"/>
                            </p:stCondLst>
                            <p:childTnLst>
                              <p:par>
                                <p:cTn fill="hold" id="42" nodeType="afterEffect" presetClass="entr" presetID="10" presetSubtype="0">
                                  <p:stCondLst>
                                    <p:cond delay="0"/>
                                  </p:stCondLst>
                                  <p:childTnLst>
                                    <p:set>
                                      <p:cBhvr>
                                        <p:cTn dur="1" fill="hold" id="43">
                                          <p:stCondLst>
                                            <p:cond delay="0"/>
                                          </p:stCondLst>
                                        </p:cTn>
                                        <p:tgtEl>
                                          <p:spTgt spid="49"/>
                                        </p:tgtEl>
                                        <p:attrNameLst>
                                          <p:attrName>style.visibility</p:attrName>
                                        </p:attrNameLst>
                                      </p:cBhvr>
                                      <p:to>
                                        <p:strVal val="visible"/>
                                      </p:to>
                                    </p:set>
                                    <p:animEffect filter="fade" transition="in">
                                      <p:cBhvr>
                                        <p:cTn dur="500" id="44"/>
                                        <p:tgtEl>
                                          <p:spTgt spid="49"/>
                                        </p:tgtEl>
                                      </p:cBhvr>
                                    </p:animEffect>
                                  </p:childTnLst>
                                </p:cTn>
                              </p:par>
                            </p:childTnLst>
                          </p:cTn>
                        </p:par>
                        <p:par>
                          <p:cTn fill="hold" id="45" nodeType="afterGroup">
                            <p:stCondLst>
                              <p:cond delay="4500"/>
                            </p:stCondLst>
                            <p:childTnLst>
                              <p:par>
                                <p:cTn fill="hold" grpId="0" id="46" nodeType="afterEffect" presetClass="entr" presetID="14" presetSubtype="10">
                                  <p:stCondLst>
                                    <p:cond delay="0"/>
                                  </p:stCondLst>
                                  <p:childTnLst>
                                    <p:set>
                                      <p:cBhvr>
                                        <p:cTn dur="1" fill="hold" id="47">
                                          <p:stCondLst>
                                            <p:cond delay="0"/>
                                          </p:stCondLst>
                                        </p:cTn>
                                        <p:tgtEl>
                                          <p:spTgt spid="108"/>
                                        </p:tgtEl>
                                        <p:attrNameLst>
                                          <p:attrName>style.visibility</p:attrName>
                                        </p:attrNameLst>
                                      </p:cBhvr>
                                      <p:to>
                                        <p:strVal val="visible"/>
                                      </p:to>
                                    </p:set>
                                    <p:animEffect filter="randombar(horizontal)" transition="in">
                                      <p:cBhvr>
                                        <p:cTn dur="500" id="48"/>
                                        <p:tgtEl>
                                          <p:spTgt spid="108"/>
                                        </p:tgtEl>
                                      </p:cBhvr>
                                    </p:animEffect>
                                  </p:childTnLst>
                                </p:cTn>
                              </p:par>
                              <p:par>
                                <p:cTn fill="hold" grpId="0" id="49" nodeType="withEffect" presetClass="entr" presetID="14" presetSubtype="10">
                                  <p:stCondLst>
                                    <p:cond delay="0"/>
                                  </p:stCondLst>
                                  <p:childTnLst>
                                    <p:set>
                                      <p:cBhvr>
                                        <p:cTn dur="1" fill="hold" id="50">
                                          <p:stCondLst>
                                            <p:cond delay="0"/>
                                          </p:stCondLst>
                                        </p:cTn>
                                        <p:tgtEl>
                                          <p:spTgt spid="112"/>
                                        </p:tgtEl>
                                        <p:attrNameLst>
                                          <p:attrName>style.visibility</p:attrName>
                                        </p:attrNameLst>
                                      </p:cBhvr>
                                      <p:to>
                                        <p:strVal val="visible"/>
                                      </p:to>
                                    </p:set>
                                    <p:animEffect filter="randombar(horizontal)" transition="in">
                                      <p:cBhvr>
                                        <p:cTn dur="500" id="51"/>
                                        <p:tgtEl>
                                          <p:spTgt spid="112"/>
                                        </p:tgtEl>
                                      </p:cBhvr>
                                    </p:animEffect>
                                  </p:childTnLst>
                                </p:cTn>
                              </p:par>
                            </p:childTnLst>
                          </p:cTn>
                        </p:par>
                        <p:par>
                          <p:cTn fill="hold" id="52" nodeType="afterGroup">
                            <p:stCondLst>
                              <p:cond delay="5000"/>
                            </p:stCondLst>
                            <p:childTnLst>
                              <p:par>
                                <p:cTn fill="hold" grpId="0" id="53" nodeType="afterEffect" presetClass="entr" presetID="47" presetSubtype="0">
                                  <p:stCondLst>
                                    <p:cond delay="0"/>
                                  </p:stCondLst>
                                  <p:childTnLst>
                                    <p:set>
                                      <p:cBhvr>
                                        <p:cTn dur="1" fill="hold" id="54">
                                          <p:stCondLst>
                                            <p:cond delay="0"/>
                                          </p:stCondLst>
                                        </p:cTn>
                                        <p:tgtEl>
                                          <p:spTgt spid="69"/>
                                        </p:tgtEl>
                                        <p:attrNameLst>
                                          <p:attrName>style.visibility</p:attrName>
                                        </p:attrNameLst>
                                      </p:cBhvr>
                                      <p:to>
                                        <p:strVal val="visible"/>
                                      </p:to>
                                    </p:set>
                                    <p:animEffect filter="fade" transition="in">
                                      <p:cBhvr>
                                        <p:cTn dur="1000" id="55"/>
                                        <p:tgtEl>
                                          <p:spTgt spid="69"/>
                                        </p:tgtEl>
                                      </p:cBhvr>
                                    </p:animEffect>
                                    <p:anim calcmode="lin" valueType="num">
                                      <p:cBhvr>
                                        <p:cTn dur="1000" fill="hold" id="56"/>
                                        <p:tgtEl>
                                          <p:spTgt spid="69"/>
                                        </p:tgtEl>
                                        <p:attrNameLst>
                                          <p:attrName>ppt_x</p:attrName>
                                        </p:attrNameLst>
                                      </p:cBhvr>
                                      <p:tavLst>
                                        <p:tav tm="0">
                                          <p:val>
                                            <p:strVal val="#ppt_x"/>
                                          </p:val>
                                        </p:tav>
                                        <p:tav tm="100000">
                                          <p:val>
                                            <p:strVal val="#ppt_x"/>
                                          </p:val>
                                        </p:tav>
                                      </p:tavLst>
                                    </p:anim>
                                    <p:anim calcmode="lin" valueType="num">
                                      <p:cBhvr>
                                        <p:cTn dur="1000" fill="hold" id="57"/>
                                        <p:tgtEl>
                                          <p:spTgt spid="69"/>
                                        </p:tgtEl>
                                        <p:attrNameLst>
                                          <p:attrName>ppt_y</p:attrName>
                                        </p:attrNameLst>
                                      </p:cBhvr>
                                      <p:tavLst>
                                        <p:tav tm="0">
                                          <p:val>
                                            <p:strVal val="#ppt_y-.1"/>
                                          </p:val>
                                        </p:tav>
                                        <p:tav tm="100000">
                                          <p:val>
                                            <p:strVal val="#ppt_y"/>
                                          </p:val>
                                        </p:tav>
                                      </p:tavLst>
                                    </p:anim>
                                  </p:childTnLst>
                                </p:cTn>
                              </p:par>
                              <p:par>
                                <p:cTn fill="hold" grpId="0" id="58" nodeType="withEffect" presetClass="entr" presetID="47" presetSubtype="0">
                                  <p:stCondLst>
                                    <p:cond delay="0"/>
                                  </p:stCondLst>
                                  <p:childTnLst>
                                    <p:set>
                                      <p:cBhvr>
                                        <p:cTn dur="1" fill="hold" id="59">
                                          <p:stCondLst>
                                            <p:cond delay="0"/>
                                          </p:stCondLst>
                                        </p:cTn>
                                        <p:tgtEl>
                                          <p:spTgt spid="105"/>
                                        </p:tgtEl>
                                        <p:attrNameLst>
                                          <p:attrName>style.visibility</p:attrName>
                                        </p:attrNameLst>
                                      </p:cBhvr>
                                      <p:to>
                                        <p:strVal val="visible"/>
                                      </p:to>
                                    </p:set>
                                    <p:animEffect filter="fade" transition="in">
                                      <p:cBhvr>
                                        <p:cTn dur="1000" id="60"/>
                                        <p:tgtEl>
                                          <p:spTgt spid="105"/>
                                        </p:tgtEl>
                                      </p:cBhvr>
                                    </p:animEffect>
                                    <p:anim calcmode="lin" valueType="num">
                                      <p:cBhvr>
                                        <p:cTn dur="1000" fill="hold" id="61"/>
                                        <p:tgtEl>
                                          <p:spTgt spid="105"/>
                                        </p:tgtEl>
                                        <p:attrNameLst>
                                          <p:attrName>ppt_x</p:attrName>
                                        </p:attrNameLst>
                                      </p:cBhvr>
                                      <p:tavLst>
                                        <p:tav tm="0">
                                          <p:val>
                                            <p:strVal val="#ppt_x"/>
                                          </p:val>
                                        </p:tav>
                                        <p:tav tm="100000">
                                          <p:val>
                                            <p:strVal val="#ppt_x"/>
                                          </p:val>
                                        </p:tav>
                                      </p:tavLst>
                                    </p:anim>
                                    <p:anim calcmode="lin" valueType="num">
                                      <p:cBhvr>
                                        <p:cTn dur="1000" fill="hold" id="62"/>
                                        <p:tgtEl>
                                          <p:spTgt spid="105"/>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6000"/>
                            </p:stCondLst>
                            <p:childTnLst>
                              <p:par>
                                <p:cTn fill="hold" id="64" nodeType="afterEffect" presetClass="entr" presetID="10" presetSubtype="0">
                                  <p:stCondLst>
                                    <p:cond delay="0"/>
                                  </p:stCondLst>
                                  <p:childTnLst>
                                    <p:set>
                                      <p:cBhvr>
                                        <p:cTn dur="1" fill="hold" id="65">
                                          <p:stCondLst>
                                            <p:cond delay="0"/>
                                          </p:stCondLst>
                                        </p:cTn>
                                        <p:tgtEl>
                                          <p:spTgt spid="54"/>
                                        </p:tgtEl>
                                        <p:attrNameLst>
                                          <p:attrName>style.visibility</p:attrName>
                                        </p:attrNameLst>
                                      </p:cBhvr>
                                      <p:to>
                                        <p:strVal val="visible"/>
                                      </p:to>
                                    </p:set>
                                    <p:animEffect filter="fade" transition="in">
                                      <p:cBhvr>
                                        <p:cTn dur="500" id="66"/>
                                        <p:tgtEl>
                                          <p:spTgt spid="54"/>
                                        </p:tgtEl>
                                      </p:cBhvr>
                                    </p:animEffect>
                                  </p:childTnLst>
                                </p:cTn>
                              </p:par>
                            </p:childTnLst>
                          </p:cTn>
                        </p:par>
                        <p:par>
                          <p:cTn fill="hold" id="67" nodeType="afterGroup">
                            <p:stCondLst>
                              <p:cond delay="6500"/>
                            </p:stCondLst>
                            <p:childTnLst>
                              <p:par>
                                <p:cTn fill="hold" grpId="0" id="68" nodeType="afterEffect" presetClass="entr" presetID="14" presetSubtype="10">
                                  <p:stCondLst>
                                    <p:cond delay="0"/>
                                  </p:stCondLst>
                                  <p:childTnLst>
                                    <p:set>
                                      <p:cBhvr>
                                        <p:cTn dur="1" fill="hold" id="69">
                                          <p:stCondLst>
                                            <p:cond delay="0"/>
                                          </p:stCondLst>
                                        </p:cTn>
                                        <p:tgtEl>
                                          <p:spTgt spid="109"/>
                                        </p:tgtEl>
                                        <p:attrNameLst>
                                          <p:attrName>style.visibility</p:attrName>
                                        </p:attrNameLst>
                                      </p:cBhvr>
                                      <p:to>
                                        <p:strVal val="visible"/>
                                      </p:to>
                                    </p:set>
                                    <p:animEffect filter="randombar(horizontal)" transition="in">
                                      <p:cBhvr>
                                        <p:cTn dur="500" id="70"/>
                                        <p:tgtEl>
                                          <p:spTgt spid="109"/>
                                        </p:tgtEl>
                                      </p:cBhvr>
                                    </p:animEffect>
                                  </p:childTnLst>
                                </p:cTn>
                              </p:par>
                              <p:par>
                                <p:cTn fill="hold" grpId="0" id="71" nodeType="withEffect" presetClass="entr" presetID="14" presetSubtype="10">
                                  <p:stCondLst>
                                    <p:cond delay="0"/>
                                  </p:stCondLst>
                                  <p:childTnLst>
                                    <p:set>
                                      <p:cBhvr>
                                        <p:cTn dur="1" fill="hold" id="72">
                                          <p:stCondLst>
                                            <p:cond delay="0"/>
                                          </p:stCondLst>
                                        </p:cTn>
                                        <p:tgtEl>
                                          <p:spTgt spid="113"/>
                                        </p:tgtEl>
                                        <p:attrNameLst>
                                          <p:attrName>style.visibility</p:attrName>
                                        </p:attrNameLst>
                                      </p:cBhvr>
                                      <p:to>
                                        <p:strVal val="visible"/>
                                      </p:to>
                                    </p:set>
                                    <p:animEffect filter="randombar(horizontal)" transition="in">
                                      <p:cBhvr>
                                        <p:cTn dur="500" id="73"/>
                                        <p:tgtEl>
                                          <p:spTgt spid="113"/>
                                        </p:tgtEl>
                                      </p:cBhvr>
                                    </p:animEffect>
                                  </p:childTnLst>
                                </p:cTn>
                              </p:par>
                            </p:childTnLst>
                          </p:cTn>
                        </p:par>
                        <p:par>
                          <p:cTn fill="hold" id="74" nodeType="afterGroup">
                            <p:stCondLst>
                              <p:cond delay="7000"/>
                            </p:stCondLst>
                            <p:childTnLst>
                              <p:par>
                                <p:cTn fill="hold" grpId="0" id="75" nodeType="afterEffect" presetClass="entr" presetID="47" presetSubtype="0">
                                  <p:stCondLst>
                                    <p:cond delay="0"/>
                                  </p:stCondLst>
                                  <p:childTnLst>
                                    <p:set>
                                      <p:cBhvr>
                                        <p:cTn dur="1" fill="hold" id="76">
                                          <p:stCondLst>
                                            <p:cond delay="0"/>
                                          </p:stCondLst>
                                        </p:cTn>
                                        <p:tgtEl>
                                          <p:spTgt spid="70"/>
                                        </p:tgtEl>
                                        <p:attrNameLst>
                                          <p:attrName>style.visibility</p:attrName>
                                        </p:attrNameLst>
                                      </p:cBhvr>
                                      <p:to>
                                        <p:strVal val="visible"/>
                                      </p:to>
                                    </p:set>
                                    <p:animEffect filter="fade" transition="in">
                                      <p:cBhvr>
                                        <p:cTn dur="1000" id="77"/>
                                        <p:tgtEl>
                                          <p:spTgt spid="70"/>
                                        </p:tgtEl>
                                      </p:cBhvr>
                                    </p:animEffect>
                                    <p:anim calcmode="lin" valueType="num">
                                      <p:cBhvr>
                                        <p:cTn dur="1000" fill="hold" id="78"/>
                                        <p:tgtEl>
                                          <p:spTgt spid="70"/>
                                        </p:tgtEl>
                                        <p:attrNameLst>
                                          <p:attrName>ppt_x</p:attrName>
                                        </p:attrNameLst>
                                      </p:cBhvr>
                                      <p:tavLst>
                                        <p:tav tm="0">
                                          <p:val>
                                            <p:strVal val="#ppt_x"/>
                                          </p:val>
                                        </p:tav>
                                        <p:tav tm="100000">
                                          <p:val>
                                            <p:strVal val="#ppt_x"/>
                                          </p:val>
                                        </p:tav>
                                      </p:tavLst>
                                    </p:anim>
                                    <p:anim calcmode="lin" valueType="num">
                                      <p:cBhvr>
                                        <p:cTn dur="1000" fill="hold" id="79"/>
                                        <p:tgtEl>
                                          <p:spTgt spid="70"/>
                                        </p:tgtEl>
                                        <p:attrNameLst>
                                          <p:attrName>ppt_y</p:attrName>
                                        </p:attrNameLst>
                                      </p:cBhvr>
                                      <p:tavLst>
                                        <p:tav tm="0">
                                          <p:val>
                                            <p:strVal val="#ppt_y-.1"/>
                                          </p:val>
                                        </p:tav>
                                        <p:tav tm="100000">
                                          <p:val>
                                            <p:strVal val="#ppt_y"/>
                                          </p:val>
                                        </p:tav>
                                      </p:tavLst>
                                    </p:anim>
                                  </p:childTnLst>
                                </p:cTn>
                              </p:par>
                              <p:par>
                                <p:cTn fill="hold" grpId="0" id="80" nodeType="withEffect" presetClass="entr" presetID="47" presetSubtype="0">
                                  <p:stCondLst>
                                    <p:cond delay="0"/>
                                  </p:stCondLst>
                                  <p:childTnLst>
                                    <p:set>
                                      <p:cBhvr>
                                        <p:cTn dur="1" fill="hold" id="81">
                                          <p:stCondLst>
                                            <p:cond delay="0"/>
                                          </p:stCondLst>
                                        </p:cTn>
                                        <p:tgtEl>
                                          <p:spTgt spid="106"/>
                                        </p:tgtEl>
                                        <p:attrNameLst>
                                          <p:attrName>style.visibility</p:attrName>
                                        </p:attrNameLst>
                                      </p:cBhvr>
                                      <p:to>
                                        <p:strVal val="visible"/>
                                      </p:to>
                                    </p:set>
                                    <p:animEffect filter="fade" transition="in">
                                      <p:cBhvr>
                                        <p:cTn dur="1000" id="82"/>
                                        <p:tgtEl>
                                          <p:spTgt spid="106"/>
                                        </p:tgtEl>
                                      </p:cBhvr>
                                    </p:animEffect>
                                    <p:anim calcmode="lin" valueType="num">
                                      <p:cBhvr>
                                        <p:cTn dur="1000" fill="hold" id="83"/>
                                        <p:tgtEl>
                                          <p:spTgt spid="106"/>
                                        </p:tgtEl>
                                        <p:attrNameLst>
                                          <p:attrName>ppt_x</p:attrName>
                                        </p:attrNameLst>
                                      </p:cBhvr>
                                      <p:tavLst>
                                        <p:tav tm="0">
                                          <p:val>
                                            <p:strVal val="#ppt_x"/>
                                          </p:val>
                                        </p:tav>
                                        <p:tav tm="100000">
                                          <p:val>
                                            <p:strVal val="#ppt_x"/>
                                          </p:val>
                                        </p:tav>
                                      </p:tavLst>
                                    </p:anim>
                                    <p:anim calcmode="lin" valueType="num">
                                      <p:cBhvr>
                                        <p:cTn dur="1000" fill="hold" id="84"/>
                                        <p:tgtEl>
                                          <p:spTgt spid="106"/>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8000"/>
                            </p:stCondLst>
                            <p:childTnLst>
                              <p:par>
                                <p:cTn fill="hold" id="86" nodeType="afterEffect" presetClass="entr" presetID="10" presetSubtype="0">
                                  <p:stCondLst>
                                    <p:cond delay="0"/>
                                  </p:stCondLst>
                                  <p:childTnLst>
                                    <p:set>
                                      <p:cBhvr>
                                        <p:cTn dur="1" fill="hold" id="87">
                                          <p:stCondLst>
                                            <p:cond delay="0"/>
                                          </p:stCondLst>
                                        </p:cTn>
                                        <p:tgtEl>
                                          <p:spTgt spid="62"/>
                                        </p:tgtEl>
                                        <p:attrNameLst>
                                          <p:attrName>style.visibility</p:attrName>
                                        </p:attrNameLst>
                                      </p:cBhvr>
                                      <p:to>
                                        <p:strVal val="visible"/>
                                      </p:to>
                                    </p:set>
                                    <p:animEffect filter="fade" transition="in">
                                      <p:cBhvr>
                                        <p:cTn dur="500" id="88"/>
                                        <p:tgtEl>
                                          <p:spTgt spid="62"/>
                                        </p:tgtEl>
                                      </p:cBhvr>
                                    </p:animEffect>
                                  </p:childTnLst>
                                </p:cTn>
                              </p:par>
                            </p:childTnLst>
                          </p:cTn>
                        </p:par>
                        <p:par>
                          <p:cTn fill="hold" id="89" nodeType="afterGroup">
                            <p:stCondLst>
                              <p:cond delay="8500"/>
                            </p:stCondLst>
                            <p:childTnLst>
                              <p:par>
                                <p:cTn fill="hold" grpId="0" id="90" nodeType="afterEffect" presetClass="entr" presetID="14" presetSubtype="10">
                                  <p:stCondLst>
                                    <p:cond delay="0"/>
                                  </p:stCondLst>
                                  <p:childTnLst>
                                    <p:set>
                                      <p:cBhvr>
                                        <p:cTn dur="1" fill="hold" id="91">
                                          <p:stCondLst>
                                            <p:cond delay="0"/>
                                          </p:stCondLst>
                                        </p:cTn>
                                        <p:tgtEl>
                                          <p:spTgt spid="110"/>
                                        </p:tgtEl>
                                        <p:attrNameLst>
                                          <p:attrName>style.visibility</p:attrName>
                                        </p:attrNameLst>
                                      </p:cBhvr>
                                      <p:to>
                                        <p:strVal val="visible"/>
                                      </p:to>
                                    </p:set>
                                    <p:animEffect filter="randombar(horizontal)" transition="in">
                                      <p:cBhvr>
                                        <p:cTn dur="500" id="92"/>
                                        <p:tgtEl>
                                          <p:spTgt spid="110"/>
                                        </p:tgtEl>
                                      </p:cBhvr>
                                    </p:animEffect>
                                  </p:childTnLst>
                                </p:cTn>
                              </p:par>
                              <p:par>
                                <p:cTn fill="hold" grpId="0" id="93" nodeType="withEffect" presetClass="entr" presetID="14" presetSubtype="10">
                                  <p:stCondLst>
                                    <p:cond delay="0"/>
                                  </p:stCondLst>
                                  <p:childTnLst>
                                    <p:set>
                                      <p:cBhvr>
                                        <p:cTn dur="1" fill="hold" id="94">
                                          <p:stCondLst>
                                            <p:cond delay="0"/>
                                          </p:stCondLst>
                                        </p:cTn>
                                        <p:tgtEl>
                                          <p:spTgt spid="114"/>
                                        </p:tgtEl>
                                        <p:attrNameLst>
                                          <p:attrName>style.visibility</p:attrName>
                                        </p:attrNameLst>
                                      </p:cBhvr>
                                      <p:to>
                                        <p:strVal val="visible"/>
                                      </p:to>
                                    </p:set>
                                    <p:animEffect filter="randombar(horizontal)" transition="in">
                                      <p:cBhvr>
                                        <p:cTn dur="500" id="95"/>
                                        <p:tgtEl>
                                          <p:spTgt spid="1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70"/>
      <p:bldP grpId="0" spid="71"/>
      <p:bldP grpId="0" spid="72"/>
      <p:bldP grpId="0" spid="105"/>
      <p:bldP grpId="0" spid="106"/>
      <p:bldP grpId="0" spid="107"/>
      <p:bldP grpId="0" spid="108"/>
      <p:bldP grpId="0" spid="109"/>
      <p:bldP grpId="0" spid="110"/>
      <p:bldP grpId="0" spid="111"/>
      <p:bldP grpId="0" spid="112"/>
      <p:bldP grpId="0" spid="113"/>
      <p:bldP grpId="0" spid="11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a:xfrm>
              <a:off x="3692576" y="1742634"/>
              <a:ext cx="2790379" cy="2796023"/>
              <a:chOff x="6379729" y="2488774"/>
              <a:chExt cx="2513016" cy="2513016"/>
            </a:xfrm>
          </p:grpSpPr>
          <p:sp>
            <p:nvSpPr>
              <p:cNvPr id="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9"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7" name="椭圆 80"/>
            <p:cNvSpPr/>
            <p:nvPr/>
          </p:nvSpPr>
          <p:spPr bwMode="auto">
            <a:xfrm>
              <a:off x="4101618" y="2137562"/>
              <a:ext cx="2016471" cy="2020558"/>
            </a:xfrm>
            <a:prstGeom prst="ellipse">
              <a:avLst/>
            </a:prstGeom>
            <a:blipFill>
              <a:blip r:embed="rId2"/>
              <a:stretch>
                <a:fillRect/>
              </a:stretch>
            </a:blip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r>
              <a:rPr b="1" lang="en-US" smtClean="0" sz="8000"/>
              <a:t>2</a:t>
            </a:r>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19" name="Picture 33"/>
            <p:cNvPicPr>
              <a:picLocks noChangeAspect="1"/>
            </p:cNvPicPr>
            <p:nvPr/>
          </p:nvPicPr>
          <p:blipFill>
            <a:blip r:embed="rId3">
              <a:extLst>
                <a:ext uri="{28A0092B-C50C-407E-A947-70E740481C1C}">
                  <a14:useLocalDpi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pic>
          <p:nvPicPr>
            <p:cNvPr id="22" name="Picture 36"/>
            <p:cNvPicPr>
              <a:picLocks noChangeAspect="1"/>
            </p:cNvPicPr>
            <p:nvPr/>
          </p:nvPicPr>
          <p:blipFill>
            <a:blip r:embed="rId4">
              <a:extLst>
                <a:ext uri="{28A0092B-C50C-407E-A947-70E740481C1C}">
                  <a14:useLocalDpi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p>
        </p:txBody>
      </p:sp>
      <p:sp>
        <p:nvSpPr>
          <p:cNvPr id="24" name="TextBox 12"/>
          <p:cNvSpPr txBox="1"/>
          <p:nvPr/>
        </p:nvSpPr>
        <p:spPr>
          <a:xfrm>
            <a:off x="7771266" y="2746109"/>
            <a:ext cx="4392905" cy="1432560"/>
          </a:xfrm>
          <a:prstGeom prst="rect">
            <a:avLst/>
          </a:prstGeom>
          <a:noFill/>
        </p:spPr>
        <p:txBody>
          <a:bodyPr rtlCol="0" wrap="none">
            <a:spAutoFit/>
          </a:bodyPr>
          <a:lstStyle/>
          <a:p>
            <a:r>
              <a:rPr b="1" lang="en-US" smtClean="0" sz="4400">
                <a:solidFill>
                  <a:srgbClr val="595859"/>
                </a:solidFill>
                <a:latin typeface="+mj-lt"/>
              </a:rPr>
              <a:t>MOMODA </a:t>
            </a:r>
          </a:p>
          <a:p>
            <a:r>
              <a:rPr b="1" lang="en-US" smtClean="0" sz="4400">
                <a:solidFill>
                  <a:srgbClr val="595859"/>
                </a:solidFill>
                <a:latin typeface="+mj-lt"/>
              </a:rPr>
              <a:t>POWERPOINT</a:t>
            </a:r>
          </a:p>
        </p:txBody>
      </p:sp>
      <p:sp>
        <p:nvSpPr>
          <p:cNvPr id="25" name="TextBox 13"/>
          <p:cNvSpPr txBox="1"/>
          <p:nvPr/>
        </p:nvSpPr>
        <p:spPr>
          <a:xfrm>
            <a:off x="7771266" y="4192658"/>
            <a:ext cx="4014333" cy="640080"/>
          </a:xfrm>
          <a:prstGeom prst="rect">
            <a:avLst/>
          </a:prstGeom>
          <a:noFill/>
        </p:spPr>
        <p:txBody>
          <a:bodyPr rtlCol="0" wrap="square">
            <a:spAutoFit/>
          </a:bodyPr>
          <a:lstStyle/>
          <a:p>
            <a:r>
              <a:rPr lang="en-US" sz="1200">
                <a:solidFill>
                  <a:srgbClr val="595859"/>
                </a:solidFill>
                <a:cs charset="0" panose="020b0604020202020204" pitchFamily="34" typeface="Arial"/>
              </a:rPr>
              <a:t>Lorem ipsum dolor sit amet, consectetur adipiscing elit. Fusce id urna blandit, eleifend nulla ac, fringilla purus. Nulla iaculis tempor felis ut cursus. </a:t>
            </a:r>
          </a:p>
        </p:txBody>
      </p:sp>
    </p:spTree>
    <p:extLst>
      <p:ext uri="{BB962C8B-B14F-4D97-AF65-F5344CB8AC3E}">
        <p14:creationId val="412863855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id="15" nodeType="withEffect" presetClass="entr" presetID="53" presetSubtype="0">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p:cTn dur="500" fill="hold" id="17"/>
                                        <p:tgtEl>
                                          <p:spTgt spid="20"/>
                                        </p:tgtEl>
                                        <p:attrNameLst>
                                          <p:attrName>ppt_w</p:attrName>
                                        </p:attrNameLst>
                                      </p:cBhvr>
                                      <p:tavLst>
                                        <p:tav tm="0">
                                          <p:val>
                                            <p:fltVal val="0"/>
                                          </p:val>
                                        </p:tav>
                                        <p:tav tm="100000">
                                          <p:val>
                                            <p:strVal val="#ppt_w"/>
                                          </p:val>
                                        </p:tav>
                                      </p:tavLst>
                                    </p:anim>
                                    <p:anim calcmode="lin" valueType="num">
                                      <p:cBhvr>
                                        <p:cTn dur="500" fill="hold" id="18"/>
                                        <p:tgtEl>
                                          <p:spTgt spid="20"/>
                                        </p:tgtEl>
                                        <p:attrNameLst>
                                          <p:attrName>ppt_h</p:attrName>
                                        </p:attrNameLst>
                                      </p:cBhvr>
                                      <p:tavLst>
                                        <p:tav tm="0">
                                          <p:val>
                                            <p:fltVal val="0"/>
                                          </p:val>
                                        </p:tav>
                                        <p:tav tm="100000">
                                          <p:val>
                                            <p:strVal val="#ppt_h"/>
                                          </p:val>
                                        </p:tav>
                                      </p:tavLst>
                                    </p:anim>
                                    <p:animEffect filter="fade" transition="in">
                                      <p:cBhvr>
                                        <p:cTn dur="500" id="19"/>
                                        <p:tgtEl>
                                          <p:spTgt spid="20"/>
                                        </p:tgtEl>
                                      </p:cBhvr>
                                    </p:animEffect>
                                  </p:childTnLst>
                                </p:cTn>
                              </p:par>
                            </p:childTnLst>
                          </p:cTn>
                        </p:par>
                        <p:par>
                          <p:cTn fill="hold" id="20" nodeType="afterGroup">
                            <p:stCondLst>
                              <p:cond delay="500"/>
                            </p:stCondLst>
                            <p:childTnLst>
                              <p:par>
                                <p:cTn fill="hold" grpId="0" id="21" nodeType="afterEffect" presetClass="entr" presetID="2" presetSubtype="4">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ppt_x"/>
                                          </p:val>
                                        </p:tav>
                                        <p:tav tm="100000">
                                          <p:val>
                                            <p:strVal val="#ppt_x"/>
                                          </p:val>
                                        </p:tav>
                                      </p:tavLst>
                                    </p:anim>
                                    <p:anim calcmode="lin" valueType="num">
                                      <p:cBhvr additive="base">
                                        <p:cTn dur="500" fill="hold" id="24"/>
                                        <p:tgtEl>
                                          <p:spTgt spid="13"/>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additive="base">
                                        <p:cTn dur="500" fill="hold" id="31"/>
                                        <p:tgtEl>
                                          <p:spTgt spid="4"/>
                                        </p:tgtEl>
                                        <p:attrNameLst>
                                          <p:attrName>ppt_x</p:attrName>
                                        </p:attrNameLst>
                                      </p:cBhvr>
                                      <p:tavLst>
                                        <p:tav tm="0">
                                          <p:val>
                                            <p:strVal val="#ppt_x"/>
                                          </p:val>
                                        </p:tav>
                                        <p:tav tm="100000">
                                          <p:val>
                                            <p:strVal val="#ppt_x"/>
                                          </p:val>
                                        </p:tav>
                                      </p:tavLst>
                                    </p:anim>
                                    <p:anim calcmode="lin" valueType="num">
                                      <p:cBhvr additive="base">
                                        <p:cTn dur="500" fill="hold" id="32"/>
                                        <p:tgtEl>
                                          <p:spTgt spid="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500" fill="hold" id="35"/>
                                        <p:tgtEl>
                                          <p:spTgt spid="10"/>
                                        </p:tgtEl>
                                        <p:attrNameLst>
                                          <p:attrName>ppt_x</p:attrName>
                                        </p:attrNameLst>
                                      </p:cBhvr>
                                      <p:tavLst>
                                        <p:tav tm="0">
                                          <p:val>
                                            <p:strVal val="#ppt_x"/>
                                          </p:val>
                                        </p:tav>
                                        <p:tav tm="100000">
                                          <p:val>
                                            <p:strVal val="#ppt_x"/>
                                          </p:val>
                                        </p:tav>
                                      </p:tavLst>
                                    </p:anim>
                                    <p:anim calcmode="lin" valueType="num">
                                      <p:cBhvr additive="base">
                                        <p:cTn dur="500" fill="hold" id="36"/>
                                        <p:tgtEl>
                                          <p:spTgt spid="10"/>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500" fill="hold" id="39"/>
                                        <p:tgtEl>
                                          <p:spTgt spid="11"/>
                                        </p:tgtEl>
                                        <p:attrNameLst>
                                          <p:attrName>ppt_x</p:attrName>
                                        </p:attrNameLst>
                                      </p:cBhvr>
                                      <p:tavLst>
                                        <p:tav tm="0">
                                          <p:val>
                                            <p:strVal val="#ppt_x"/>
                                          </p:val>
                                        </p:tav>
                                        <p:tav tm="100000">
                                          <p:val>
                                            <p:strVal val="#ppt_x"/>
                                          </p:val>
                                        </p:tav>
                                      </p:tavLst>
                                    </p:anim>
                                    <p:anim calcmode="lin" valueType="num">
                                      <p:cBhvr additive="base">
                                        <p:cTn dur="500" fill="hold" id="40"/>
                                        <p:tgtEl>
                                          <p:spTgt spid="11"/>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fill="hold" id="43"/>
                                        <p:tgtEl>
                                          <p:spTgt spid="15"/>
                                        </p:tgtEl>
                                        <p:attrNameLst>
                                          <p:attrName>ppt_x</p:attrName>
                                        </p:attrNameLst>
                                      </p:cBhvr>
                                      <p:tavLst>
                                        <p:tav tm="0">
                                          <p:val>
                                            <p:strVal val="#ppt_x"/>
                                          </p:val>
                                        </p:tav>
                                        <p:tav tm="100000">
                                          <p:val>
                                            <p:strVal val="#ppt_x"/>
                                          </p:val>
                                        </p:tav>
                                      </p:tavLst>
                                    </p:anim>
                                    <p:anim calcmode="lin" valueType="num">
                                      <p:cBhvr additive="base">
                                        <p:cTn dur="500" fill="hold" id="44"/>
                                        <p:tgtEl>
                                          <p:spTgt spid="15"/>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1">
                                  <p:stCondLst>
                                    <p:cond delay="0"/>
                                  </p:stCondLst>
                                  <p:childTnLst>
                                    <p:set>
                                      <p:cBhvr>
                                        <p:cTn dur="1" fill="hold" id="46">
                                          <p:stCondLst>
                                            <p:cond delay="0"/>
                                          </p:stCondLst>
                                        </p:cTn>
                                        <p:tgtEl>
                                          <p:spTgt spid="2"/>
                                        </p:tgtEl>
                                        <p:attrNameLst>
                                          <p:attrName>style.visibility</p:attrName>
                                        </p:attrNameLst>
                                      </p:cBhvr>
                                      <p:to>
                                        <p:strVal val="visible"/>
                                      </p:to>
                                    </p:set>
                                    <p:anim calcmode="lin" valueType="num">
                                      <p:cBhvr additive="base">
                                        <p:cTn dur="500" fill="hold" id="47"/>
                                        <p:tgtEl>
                                          <p:spTgt spid="2"/>
                                        </p:tgtEl>
                                        <p:attrNameLst>
                                          <p:attrName>ppt_x</p:attrName>
                                        </p:attrNameLst>
                                      </p:cBhvr>
                                      <p:tavLst>
                                        <p:tav tm="0">
                                          <p:val>
                                            <p:strVal val="#ppt_x"/>
                                          </p:val>
                                        </p:tav>
                                        <p:tav tm="100000">
                                          <p:val>
                                            <p:strVal val="#ppt_x"/>
                                          </p:val>
                                        </p:tav>
                                      </p:tavLst>
                                    </p:anim>
                                    <p:anim calcmode="lin" valueType="num">
                                      <p:cBhvr additive="base">
                                        <p:cTn dur="500" fill="hold" id="48"/>
                                        <p:tgtEl>
                                          <p:spTgt spid="2"/>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1">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500" fill="hold" id="51"/>
                                        <p:tgtEl>
                                          <p:spTgt spid="16"/>
                                        </p:tgtEl>
                                        <p:attrNameLst>
                                          <p:attrName>ppt_x</p:attrName>
                                        </p:attrNameLst>
                                      </p:cBhvr>
                                      <p:tavLst>
                                        <p:tav tm="0">
                                          <p:val>
                                            <p:strVal val="#ppt_x"/>
                                          </p:val>
                                        </p:tav>
                                        <p:tav tm="100000">
                                          <p:val>
                                            <p:strVal val="#ppt_x"/>
                                          </p:val>
                                        </p:tav>
                                      </p:tavLst>
                                    </p:anim>
                                    <p:anim calcmode="lin" valueType="num">
                                      <p:cBhvr additive="base">
                                        <p:cTn dur="500" fill="hold" id="52"/>
                                        <p:tgtEl>
                                          <p:spTgt spid="16"/>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500" fill="hold" id="55"/>
                                        <p:tgtEl>
                                          <p:spTgt spid="14"/>
                                        </p:tgtEl>
                                        <p:attrNameLst>
                                          <p:attrName>ppt_x</p:attrName>
                                        </p:attrNameLst>
                                      </p:cBhvr>
                                      <p:tavLst>
                                        <p:tav tm="0">
                                          <p:val>
                                            <p:strVal val="#ppt_x"/>
                                          </p:val>
                                        </p:tav>
                                        <p:tav tm="100000">
                                          <p:val>
                                            <p:strVal val="#ppt_x"/>
                                          </p:val>
                                        </p:tav>
                                      </p:tavLst>
                                    </p:anim>
                                    <p:anim calcmode="lin" valueType="num">
                                      <p:cBhvr additive="base">
                                        <p:cTn dur="500" fill="hold" id="56"/>
                                        <p:tgtEl>
                                          <p:spTgt spid="14"/>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1">
                                  <p:stCondLst>
                                    <p:cond delay="0"/>
                                  </p:stCondLst>
                                  <p:childTnLst>
                                    <p:set>
                                      <p:cBhvr>
                                        <p:cTn dur="1" fill="hold" id="58">
                                          <p:stCondLst>
                                            <p:cond delay="0"/>
                                          </p:stCondLst>
                                        </p:cTn>
                                        <p:tgtEl>
                                          <p:spTgt spid="3"/>
                                        </p:tgtEl>
                                        <p:attrNameLst>
                                          <p:attrName>style.visibility</p:attrName>
                                        </p:attrNameLst>
                                      </p:cBhvr>
                                      <p:to>
                                        <p:strVal val="visible"/>
                                      </p:to>
                                    </p:set>
                                    <p:anim calcmode="lin" valueType="num">
                                      <p:cBhvr additive="base">
                                        <p:cTn dur="500" fill="hold" id="59"/>
                                        <p:tgtEl>
                                          <p:spTgt spid="3"/>
                                        </p:tgtEl>
                                        <p:attrNameLst>
                                          <p:attrName>ppt_x</p:attrName>
                                        </p:attrNameLst>
                                      </p:cBhvr>
                                      <p:tavLst>
                                        <p:tav tm="0">
                                          <p:val>
                                            <p:strVal val="#ppt_x"/>
                                          </p:val>
                                        </p:tav>
                                        <p:tav tm="100000">
                                          <p:val>
                                            <p:strVal val="#ppt_x"/>
                                          </p:val>
                                        </p:tav>
                                      </p:tavLst>
                                    </p:anim>
                                    <p:anim calcmode="lin" valueType="num">
                                      <p:cBhvr additive="base">
                                        <p:cTn dur="500" fill="hold" id="60"/>
                                        <p:tgtEl>
                                          <p:spTgt spid="3"/>
                                        </p:tgtEl>
                                        <p:attrNameLst>
                                          <p:attrName>ppt_y</p:attrName>
                                        </p:attrNameLst>
                                      </p:cBhvr>
                                      <p:tavLst>
                                        <p:tav tm="0">
                                          <p:val>
                                            <p:strVal val="0-#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23"/>
                                        </p:tgtEl>
                                        <p:attrNameLst>
                                          <p:attrName>style.visibility</p:attrName>
                                        </p:attrNameLst>
                                      </p:cBhvr>
                                      <p:to>
                                        <p:strVal val="visible"/>
                                      </p:to>
                                    </p:set>
                                    <p:anim calcmode="lin" valueType="num">
                                      <p:cBhvr additive="base">
                                        <p:cTn dur="500" fill="hold" id="63"/>
                                        <p:tgtEl>
                                          <p:spTgt spid="23"/>
                                        </p:tgtEl>
                                        <p:attrNameLst>
                                          <p:attrName>ppt_x</p:attrName>
                                        </p:attrNameLst>
                                      </p:cBhvr>
                                      <p:tavLst>
                                        <p:tav tm="0">
                                          <p:val>
                                            <p:strVal val="#ppt_x"/>
                                          </p:val>
                                        </p:tav>
                                        <p:tav tm="100000">
                                          <p:val>
                                            <p:strVal val="#ppt_x"/>
                                          </p:val>
                                        </p:tav>
                                      </p:tavLst>
                                    </p:anim>
                                    <p:anim calcmode="lin" valueType="num">
                                      <p:cBhvr additive="base">
                                        <p:cTn dur="500" fill="hold" id="64"/>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0"/>
      <p:bldP grpId="0" spid="11"/>
      <p:bldP grpId="0" spid="12"/>
      <p:bldP grpId="0" spid="13"/>
      <p:bldP grpId="0" spid="14"/>
      <p:bldP grpId="0" spid="15"/>
      <p:bldP grpId="0" spid="16"/>
      <p:bldP grpId="0" spid="2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2"/>
          <p:cNvSpPr txBox="1"/>
          <p:nvPr/>
        </p:nvSpPr>
        <p:spPr>
          <a:xfrm>
            <a:off x="3046492" y="377727"/>
            <a:ext cx="6099021" cy="640080"/>
          </a:xfrm>
          <a:prstGeom prst="rect">
            <a:avLst/>
          </a:prstGeom>
          <a:noFill/>
        </p:spPr>
        <p:txBody>
          <a:bodyPr rtlCol="0" wrap="none">
            <a:spAutoFit/>
          </a:bodyPr>
          <a:lstStyle/>
          <a:p>
            <a:pPr algn="ctr"/>
            <a:r>
              <a:rPr b="1" lang="en-US" smtClean="0" sz="3600">
                <a:solidFill>
                  <a:schemeClr val="bg1"/>
                </a:solidFill>
                <a:latin typeface="+mj-lt"/>
              </a:rPr>
              <a:t>MOMODA POWERPOINT</a:t>
            </a:r>
          </a:p>
        </p:txBody>
      </p:sp>
      <p:sp>
        <p:nvSpPr>
          <p:cNvPr id="59" name="Rectangle 43"/>
          <p:cNvSpPr/>
          <p:nvPr/>
        </p:nvSpPr>
        <p:spPr>
          <a:xfrm>
            <a:off x="399474" y="3887808"/>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grpSp>
        <p:nvGrpSpPr>
          <p:cNvPr id="61" name="Group 22"/>
          <p:cNvGrpSpPr/>
          <p:nvPr/>
        </p:nvGrpSpPr>
        <p:grpSpPr>
          <a:xfrm>
            <a:off x="1490280" y="3573016"/>
            <a:ext cx="646764" cy="648072"/>
            <a:chOff x="2495600" y="3102417"/>
            <a:chExt cx="646764" cy="648072"/>
          </a:xfrm>
        </p:grpSpPr>
        <p:grpSp>
          <p:nvGrpSpPr>
            <p:cNvPr id="73" name="组合 79"/>
            <p:cNvGrpSpPr/>
            <p:nvPr/>
          </p:nvGrpSpPr>
          <p:grpSpPr>
            <a:xfrm>
              <a:off x="2495600" y="3102417"/>
              <a:ext cx="646764" cy="648072"/>
              <a:chOff x="6379729" y="2488774"/>
              <a:chExt cx="2513016" cy="2513016"/>
            </a:xfrm>
          </p:grpSpPr>
          <p:sp>
            <p:nvSpPr>
              <p:cNvPr id="75"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76"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74" name="椭圆 80"/>
            <p:cNvSpPr/>
            <p:nvPr/>
          </p:nvSpPr>
          <p:spPr bwMode="auto">
            <a:xfrm>
              <a:off x="2631544" y="3238636"/>
              <a:ext cx="374874" cy="375634"/>
            </a:xfrm>
            <a:prstGeom prst="ellipse">
              <a:avLst/>
            </a:prstGeom>
            <a:solidFill>
              <a:schemeClr val="accent1"/>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77" name="Group 23"/>
          <p:cNvGrpSpPr/>
          <p:nvPr/>
        </p:nvGrpSpPr>
        <p:grpSpPr>
          <a:xfrm>
            <a:off x="4230328" y="3573016"/>
            <a:ext cx="646764" cy="648072"/>
            <a:chOff x="2495600" y="3102417"/>
            <a:chExt cx="646764" cy="648072"/>
          </a:xfrm>
        </p:grpSpPr>
        <p:grpSp>
          <p:nvGrpSpPr>
            <p:cNvPr id="78" name="组合 79"/>
            <p:cNvGrpSpPr/>
            <p:nvPr/>
          </p:nvGrpSpPr>
          <p:grpSpPr>
            <a:xfrm>
              <a:off x="2495600" y="3102417"/>
              <a:ext cx="646764" cy="648072"/>
              <a:chOff x="6379729" y="2488774"/>
              <a:chExt cx="2513016" cy="2513016"/>
            </a:xfrm>
          </p:grpSpPr>
          <p:sp>
            <p:nvSpPr>
              <p:cNvPr id="80"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81"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79" name="椭圆 80"/>
            <p:cNvSpPr/>
            <p:nvPr/>
          </p:nvSpPr>
          <p:spPr bwMode="auto">
            <a:xfrm>
              <a:off x="2631544" y="3238636"/>
              <a:ext cx="374874" cy="375634"/>
            </a:xfrm>
            <a:prstGeom prst="ellipse">
              <a:avLst/>
            </a:prstGeom>
            <a:solidFill>
              <a:schemeClr val="accent2"/>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82" name="Group 28"/>
          <p:cNvGrpSpPr/>
          <p:nvPr/>
        </p:nvGrpSpPr>
        <p:grpSpPr>
          <a:xfrm>
            <a:off x="7209562" y="3561685"/>
            <a:ext cx="646764" cy="648072"/>
            <a:chOff x="2495600" y="3102417"/>
            <a:chExt cx="646764" cy="648072"/>
          </a:xfrm>
        </p:grpSpPr>
        <p:grpSp>
          <p:nvGrpSpPr>
            <p:cNvPr id="83" name="组合 79"/>
            <p:cNvGrpSpPr/>
            <p:nvPr/>
          </p:nvGrpSpPr>
          <p:grpSpPr>
            <a:xfrm>
              <a:off x="2495600" y="3102417"/>
              <a:ext cx="646764" cy="648072"/>
              <a:chOff x="6379729" y="2488774"/>
              <a:chExt cx="2513016" cy="2513016"/>
            </a:xfrm>
          </p:grpSpPr>
          <p:sp>
            <p:nvSpPr>
              <p:cNvPr id="85"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86"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84" name="椭圆 80"/>
            <p:cNvSpPr/>
            <p:nvPr/>
          </p:nvSpPr>
          <p:spPr bwMode="auto">
            <a:xfrm>
              <a:off x="2631544" y="3238636"/>
              <a:ext cx="374874" cy="375634"/>
            </a:xfrm>
            <a:prstGeom prst="ellipse">
              <a:avLst/>
            </a:prstGeom>
            <a:solidFill>
              <a:schemeClr val="accent3"/>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87" name="Group 33"/>
          <p:cNvGrpSpPr/>
          <p:nvPr/>
        </p:nvGrpSpPr>
        <p:grpSpPr>
          <a:xfrm>
            <a:off x="10120137" y="3550308"/>
            <a:ext cx="646764" cy="648072"/>
            <a:chOff x="2495600" y="3102417"/>
            <a:chExt cx="646764" cy="648072"/>
          </a:xfrm>
        </p:grpSpPr>
        <p:grpSp>
          <p:nvGrpSpPr>
            <p:cNvPr id="88" name="组合 79"/>
            <p:cNvGrpSpPr/>
            <p:nvPr/>
          </p:nvGrpSpPr>
          <p:grpSpPr>
            <a:xfrm>
              <a:off x="2495600" y="3102417"/>
              <a:ext cx="646764" cy="648072"/>
              <a:chOff x="6379729" y="2488774"/>
              <a:chExt cx="2513016" cy="2513016"/>
            </a:xfrm>
          </p:grpSpPr>
          <p:sp>
            <p:nvSpPr>
              <p:cNvPr id="90"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宋体"/>
                </a:endParaRPr>
              </a:p>
            </p:txBody>
          </p:sp>
          <p:sp>
            <p:nvSpPr>
              <p:cNvPr id="91"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89" name="椭圆 80"/>
            <p:cNvSpPr/>
            <p:nvPr/>
          </p:nvSpPr>
          <p:spPr bwMode="auto">
            <a:xfrm>
              <a:off x="2631544" y="3238636"/>
              <a:ext cx="374874" cy="375634"/>
            </a:xfrm>
            <a:prstGeom prst="ellipse">
              <a:avLst/>
            </a:prstGeom>
            <a:solidFill>
              <a:schemeClr val="accent4"/>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sp>
        <p:nvSpPr>
          <p:cNvPr id="92" name="Teardrop 44"/>
          <p:cNvSpPr/>
          <p:nvPr/>
        </p:nvSpPr>
        <p:spPr>
          <a:xfrm rot="8228570">
            <a:off x="1243892" y="2093999"/>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93" name="Teardrop 45"/>
          <p:cNvSpPr/>
          <p:nvPr/>
        </p:nvSpPr>
        <p:spPr>
          <a:xfrm rot="8228570">
            <a:off x="3983940" y="2094000"/>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94" name="Teardrop 46"/>
          <p:cNvSpPr/>
          <p:nvPr/>
        </p:nvSpPr>
        <p:spPr>
          <a:xfrm rot="8228570">
            <a:off x="6963174" y="2091967"/>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95" name="Teardrop 47"/>
          <p:cNvSpPr/>
          <p:nvPr/>
        </p:nvSpPr>
        <p:spPr>
          <a:xfrm rot="8228570">
            <a:off x="9873751" y="2093407"/>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vi-VN"/>
          </a:p>
        </p:txBody>
      </p:sp>
      <p:sp>
        <p:nvSpPr>
          <p:cNvPr id="96" name="TextBox 51"/>
          <p:cNvSpPr txBox="1"/>
          <p:nvPr/>
        </p:nvSpPr>
        <p:spPr>
          <a:xfrm>
            <a:off x="1461762" y="2511104"/>
            <a:ext cx="843280" cy="365760"/>
          </a:xfrm>
          <a:prstGeom prst="rect">
            <a:avLst/>
          </a:prstGeom>
          <a:noFill/>
        </p:spPr>
        <p:txBody>
          <a:bodyPr rtlCol="0" wrap="none">
            <a:spAutoFit/>
          </a:bodyPr>
          <a:lstStyle/>
          <a:p>
            <a:r>
              <a:rPr lang="en-US" smtClean="0">
                <a:solidFill>
                  <a:schemeClr val="tx1">
                    <a:lumMod val="50000"/>
                    <a:lumOff val="50000"/>
                  </a:schemeClr>
                </a:solidFill>
                <a:cs charset="0" panose="020b0604020202020204" pitchFamily="34" typeface="Arial"/>
              </a:rPr>
              <a:t>Step 1</a:t>
            </a:r>
          </a:p>
        </p:txBody>
      </p:sp>
      <p:sp>
        <p:nvSpPr>
          <p:cNvPr id="97" name="TextBox 52"/>
          <p:cNvSpPr txBox="1"/>
          <p:nvPr/>
        </p:nvSpPr>
        <p:spPr>
          <a:xfrm>
            <a:off x="4159577" y="2502378"/>
            <a:ext cx="843280" cy="365760"/>
          </a:xfrm>
          <a:prstGeom prst="rect">
            <a:avLst/>
          </a:prstGeom>
          <a:noFill/>
        </p:spPr>
        <p:txBody>
          <a:bodyPr rtlCol="0" wrap="none">
            <a:spAutoFit/>
          </a:bodyPr>
          <a:lstStyle/>
          <a:p>
            <a:r>
              <a:rPr lang="en-US" smtClean="0">
                <a:solidFill>
                  <a:schemeClr val="tx1">
                    <a:lumMod val="50000"/>
                    <a:lumOff val="50000"/>
                  </a:schemeClr>
                </a:solidFill>
                <a:cs charset="0" panose="020b0604020202020204" pitchFamily="34" typeface="Arial"/>
              </a:rPr>
              <a:t>Step 2</a:t>
            </a:r>
          </a:p>
        </p:txBody>
      </p:sp>
      <p:sp>
        <p:nvSpPr>
          <p:cNvPr id="98" name="TextBox 53"/>
          <p:cNvSpPr txBox="1"/>
          <p:nvPr/>
        </p:nvSpPr>
        <p:spPr>
          <a:xfrm>
            <a:off x="7146906" y="2513463"/>
            <a:ext cx="843280" cy="365760"/>
          </a:xfrm>
          <a:prstGeom prst="rect">
            <a:avLst/>
          </a:prstGeom>
          <a:noFill/>
        </p:spPr>
        <p:txBody>
          <a:bodyPr rtlCol="0" wrap="none">
            <a:spAutoFit/>
          </a:bodyPr>
          <a:lstStyle/>
          <a:p>
            <a:r>
              <a:rPr lang="en-US" smtClean="0">
                <a:solidFill>
                  <a:schemeClr val="tx1">
                    <a:lumMod val="50000"/>
                    <a:lumOff val="50000"/>
                  </a:schemeClr>
                </a:solidFill>
                <a:cs charset="0" panose="020b0604020202020204" pitchFamily="34" typeface="Arial"/>
              </a:rPr>
              <a:t>Step 3</a:t>
            </a:r>
          </a:p>
        </p:txBody>
      </p:sp>
      <p:sp>
        <p:nvSpPr>
          <p:cNvPr id="99" name="TextBox 54"/>
          <p:cNvSpPr txBox="1"/>
          <p:nvPr/>
        </p:nvSpPr>
        <p:spPr>
          <a:xfrm>
            <a:off x="10070943" y="2503409"/>
            <a:ext cx="843280" cy="365760"/>
          </a:xfrm>
          <a:prstGeom prst="rect">
            <a:avLst/>
          </a:prstGeom>
          <a:noFill/>
        </p:spPr>
        <p:txBody>
          <a:bodyPr rtlCol="0" wrap="none">
            <a:spAutoFit/>
          </a:bodyPr>
          <a:lstStyle/>
          <a:p>
            <a:r>
              <a:rPr lang="en-US" smtClean="0">
                <a:solidFill>
                  <a:schemeClr val="tx1">
                    <a:lumMod val="50000"/>
                    <a:lumOff val="50000"/>
                  </a:schemeClr>
                </a:solidFill>
                <a:cs charset="0" panose="020b0604020202020204" pitchFamily="34" typeface="Arial"/>
              </a:rPr>
              <a:t>Step 4</a:t>
            </a:r>
          </a:p>
        </p:txBody>
      </p:sp>
      <p:sp>
        <p:nvSpPr>
          <p:cNvPr id="100" name="TextBox 55"/>
          <p:cNvSpPr txBox="1"/>
          <p:nvPr/>
        </p:nvSpPr>
        <p:spPr>
          <a:xfrm>
            <a:off x="1104327" y="4347642"/>
            <a:ext cx="1418665" cy="396240"/>
          </a:xfrm>
          <a:prstGeom prst="rect">
            <a:avLst/>
          </a:prstGeom>
          <a:noFill/>
        </p:spPr>
        <p:txBody>
          <a:bodyPr rtlCol="0" wrap="square">
            <a:spAutoFit/>
          </a:bodyPr>
          <a:lstStyle/>
          <a:p>
            <a:r>
              <a:rPr lang="en-US" smtClean="0" sz="2000">
                <a:solidFill>
                  <a:schemeClr val="tx1">
                    <a:lumMod val="65000"/>
                    <a:lumOff val="35000"/>
                  </a:schemeClr>
                </a:solidFill>
              </a:rPr>
              <a:t>Photoshop </a:t>
            </a:r>
          </a:p>
        </p:txBody>
      </p:sp>
      <p:sp>
        <p:nvSpPr>
          <p:cNvPr id="101" name="TextBox 56"/>
          <p:cNvSpPr txBox="1"/>
          <p:nvPr/>
        </p:nvSpPr>
        <p:spPr>
          <a:xfrm>
            <a:off x="3777143" y="4347642"/>
            <a:ext cx="1692003" cy="396240"/>
          </a:xfrm>
          <a:prstGeom prst="rect">
            <a:avLst/>
          </a:prstGeom>
          <a:noFill/>
        </p:spPr>
        <p:txBody>
          <a:bodyPr rtlCol="0" wrap="square">
            <a:spAutoFit/>
          </a:bodyPr>
          <a:lstStyle/>
          <a:p>
            <a:r>
              <a:rPr lang="en-US" smtClean="0" sz="2000">
                <a:solidFill>
                  <a:schemeClr val="tx1">
                    <a:lumMod val="65000"/>
                    <a:lumOff val="35000"/>
                  </a:schemeClr>
                </a:solidFill>
              </a:rPr>
              <a:t>Adobe muse</a:t>
            </a:r>
          </a:p>
        </p:txBody>
      </p:sp>
      <p:sp>
        <p:nvSpPr>
          <p:cNvPr id="102" name="TextBox 57"/>
          <p:cNvSpPr txBox="1"/>
          <p:nvPr/>
        </p:nvSpPr>
        <p:spPr>
          <a:xfrm>
            <a:off x="6932244" y="4350659"/>
            <a:ext cx="1418665" cy="396240"/>
          </a:xfrm>
          <a:prstGeom prst="rect">
            <a:avLst/>
          </a:prstGeom>
          <a:noFill/>
        </p:spPr>
        <p:txBody>
          <a:bodyPr rtlCol="0" wrap="square">
            <a:spAutoFit/>
          </a:bodyPr>
          <a:lstStyle/>
          <a:p>
            <a:r>
              <a:rPr lang="en-US" smtClean="0" sz="2000">
                <a:solidFill>
                  <a:schemeClr val="tx1">
                    <a:lumMod val="65000"/>
                    <a:lumOff val="35000"/>
                  </a:schemeClr>
                </a:solidFill>
              </a:rPr>
              <a:t>Illustrator </a:t>
            </a:r>
          </a:p>
        </p:txBody>
      </p:sp>
      <p:sp>
        <p:nvSpPr>
          <p:cNvPr id="103" name="TextBox 58"/>
          <p:cNvSpPr txBox="1"/>
          <p:nvPr/>
        </p:nvSpPr>
        <p:spPr>
          <a:xfrm>
            <a:off x="9921622" y="4347642"/>
            <a:ext cx="1418665" cy="396240"/>
          </a:xfrm>
          <a:prstGeom prst="rect">
            <a:avLst/>
          </a:prstGeom>
          <a:noFill/>
        </p:spPr>
        <p:txBody>
          <a:bodyPr rtlCol="0" wrap="square">
            <a:spAutoFit/>
          </a:bodyPr>
          <a:lstStyle/>
          <a:p>
            <a:r>
              <a:rPr lang="en-US" smtClean="0" sz="2000">
                <a:solidFill>
                  <a:schemeClr val="tx1">
                    <a:lumMod val="65000"/>
                    <a:lumOff val="35000"/>
                  </a:schemeClr>
                </a:solidFill>
              </a:rPr>
              <a:t>Indesign </a:t>
            </a:r>
          </a:p>
        </p:txBody>
      </p:sp>
      <p:sp>
        <p:nvSpPr>
          <p:cNvPr id="104" name="Content Placeholder 2"/>
          <p:cNvSpPr txBox="1"/>
          <p:nvPr/>
        </p:nvSpPr>
        <p:spPr>
          <a:xfrm>
            <a:off x="407368" y="4761159"/>
            <a:ext cx="2655305"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sp>
        <p:nvSpPr>
          <p:cNvPr id="123" name="Content Placeholder 2"/>
          <p:cNvSpPr txBox="1"/>
          <p:nvPr/>
        </p:nvSpPr>
        <p:spPr>
          <a:xfrm>
            <a:off x="3215680" y="4755830"/>
            <a:ext cx="2655305"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sp>
        <p:nvSpPr>
          <p:cNvPr id="124" name="Content Placeholder 2"/>
          <p:cNvSpPr txBox="1"/>
          <p:nvPr/>
        </p:nvSpPr>
        <p:spPr>
          <a:xfrm>
            <a:off x="6249007" y="4755830"/>
            <a:ext cx="2655305"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sp>
        <p:nvSpPr>
          <p:cNvPr id="125" name="Content Placeholder 2"/>
          <p:cNvSpPr txBox="1"/>
          <p:nvPr/>
        </p:nvSpPr>
        <p:spPr>
          <a:xfrm>
            <a:off x="9129327" y="4755830"/>
            <a:ext cx="2655305" cy="72967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lang="en-US" smtClean="0" sz="1400">
                <a:solidFill>
                  <a:schemeClr val="tx1">
                    <a:lumMod val="50000"/>
                    <a:lumOff val="50000"/>
                  </a:schemeClr>
                </a:solidFill>
              </a:rPr>
              <a:t>Lorem ipsum dolor sit amet, consectetur adipiscing elit. Lorem Ipsum has been the industry's</a:t>
            </a:r>
          </a:p>
        </p:txBody>
      </p:sp>
    </p:spTree>
    <p:extLst>
      <p:ext uri="{BB962C8B-B14F-4D97-AF65-F5344CB8AC3E}">
        <p14:creationId val="289771992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p:cTn dur="500" fill="hold" id="7"/>
                                        <p:tgtEl>
                                          <p:spTgt spid="61"/>
                                        </p:tgtEl>
                                        <p:attrNameLst>
                                          <p:attrName>ppt_w</p:attrName>
                                        </p:attrNameLst>
                                      </p:cBhvr>
                                      <p:tavLst>
                                        <p:tav tm="0">
                                          <p:val>
                                            <p:fltVal val="0"/>
                                          </p:val>
                                        </p:tav>
                                        <p:tav tm="100000">
                                          <p:val>
                                            <p:strVal val="#ppt_w"/>
                                          </p:val>
                                        </p:tav>
                                      </p:tavLst>
                                    </p:anim>
                                    <p:anim calcmode="lin" valueType="num">
                                      <p:cBhvr>
                                        <p:cTn dur="500" fill="hold" id="8"/>
                                        <p:tgtEl>
                                          <p:spTgt spid="61"/>
                                        </p:tgtEl>
                                        <p:attrNameLst>
                                          <p:attrName>ppt_h</p:attrName>
                                        </p:attrNameLst>
                                      </p:cBhvr>
                                      <p:tavLst>
                                        <p:tav tm="0">
                                          <p:val>
                                            <p:fltVal val="0"/>
                                          </p:val>
                                        </p:tav>
                                        <p:tav tm="100000">
                                          <p:val>
                                            <p:strVal val="#ppt_h"/>
                                          </p:val>
                                        </p:tav>
                                      </p:tavLst>
                                    </p:anim>
                                    <p:animEffect filter="fade" transition="in">
                                      <p:cBhvr>
                                        <p:cTn dur="500" id="9"/>
                                        <p:tgtEl>
                                          <p:spTgt spid="61"/>
                                        </p:tgtEl>
                                      </p:cBhvr>
                                    </p:animEffect>
                                  </p:childTnLst>
                                </p:cTn>
                              </p:par>
                              <p:par>
                                <p:cTn fill="hold" id="10" nodeType="withEffect" presetClass="entr" presetID="53" presetSubtype="0">
                                  <p:stCondLst>
                                    <p:cond delay="0"/>
                                  </p:stCondLst>
                                  <p:childTnLst>
                                    <p:set>
                                      <p:cBhvr>
                                        <p:cTn dur="1" fill="hold" id="11">
                                          <p:stCondLst>
                                            <p:cond delay="0"/>
                                          </p:stCondLst>
                                        </p:cTn>
                                        <p:tgtEl>
                                          <p:spTgt spid="77"/>
                                        </p:tgtEl>
                                        <p:attrNameLst>
                                          <p:attrName>style.visibility</p:attrName>
                                        </p:attrNameLst>
                                      </p:cBhvr>
                                      <p:to>
                                        <p:strVal val="visible"/>
                                      </p:to>
                                    </p:set>
                                    <p:anim calcmode="lin" valueType="num">
                                      <p:cBhvr>
                                        <p:cTn dur="500" fill="hold" id="12"/>
                                        <p:tgtEl>
                                          <p:spTgt spid="77"/>
                                        </p:tgtEl>
                                        <p:attrNameLst>
                                          <p:attrName>ppt_w</p:attrName>
                                        </p:attrNameLst>
                                      </p:cBhvr>
                                      <p:tavLst>
                                        <p:tav tm="0">
                                          <p:val>
                                            <p:fltVal val="0"/>
                                          </p:val>
                                        </p:tav>
                                        <p:tav tm="100000">
                                          <p:val>
                                            <p:strVal val="#ppt_w"/>
                                          </p:val>
                                        </p:tav>
                                      </p:tavLst>
                                    </p:anim>
                                    <p:anim calcmode="lin" valueType="num">
                                      <p:cBhvr>
                                        <p:cTn dur="500" fill="hold" id="13"/>
                                        <p:tgtEl>
                                          <p:spTgt spid="77"/>
                                        </p:tgtEl>
                                        <p:attrNameLst>
                                          <p:attrName>ppt_h</p:attrName>
                                        </p:attrNameLst>
                                      </p:cBhvr>
                                      <p:tavLst>
                                        <p:tav tm="0">
                                          <p:val>
                                            <p:fltVal val="0"/>
                                          </p:val>
                                        </p:tav>
                                        <p:tav tm="100000">
                                          <p:val>
                                            <p:strVal val="#ppt_h"/>
                                          </p:val>
                                        </p:tav>
                                      </p:tavLst>
                                    </p:anim>
                                    <p:animEffect filter="fade" transition="in">
                                      <p:cBhvr>
                                        <p:cTn dur="500" id="14"/>
                                        <p:tgtEl>
                                          <p:spTgt spid="77"/>
                                        </p:tgtEl>
                                      </p:cBhvr>
                                    </p:animEffect>
                                  </p:childTnLst>
                                </p:cTn>
                              </p:par>
                              <p:par>
                                <p:cTn fill="hold" id="15" nodeType="withEffect" presetClass="entr" presetID="53" presetSubtype="0">
                                  <p:stCondLst>
                                    <p:cond delay="0"/>
                                  </p:stCondLst>
                                  <p:childTnLst>
                                    <p:set>
                                      <p:cBhvr>
                                        <p:cTn dur="1" fill="hold" id="16">
                                          <p:stCondLst>
                                            <p:cond delay="0"/>
                                          </p:stCondLst>
                                        </p:cTn>
                                        <p:tgtEl>
                                          <p:spTgt spid="82"/>
                                        </p:tgtEl>
                                        <p:attrNameLst>
                                          <p:attrName>style.visibility</p:attrName>
                                        </p:attrNameLst>
                                      </p:cBhvr>
                                      <p:to>
                                        <p:strVal val="visible"/>
                                      </p:to>
                                    </p:set>
                                    <p:anim calcmode="lin" valueType="num">
                                      <p:cBhvr>
                                        <p:cTn dur="500" fill="hold" id="17"/>
                                        <p:tgtEl>
                                          <p:spTgt spid="82"/>
                                        </p:tgtEl>
                                        <p:attrNameLst>
                                          <p:attrName>ppt_w</p:attrName>
                                        </p:attrNameLst>
                                      </p:cBhvr>
                                      <p:tavLst>
                                        <p:tav tm="0">
                                          <p:val>
                                            <p:fltVal val="0"/>
                                          </p:val>
                                        </p:tav>
                                        <p:tav tm="100000">
                                          <p:val>
                                            <p:strVal val="#ppt_w"/>
                                          </p:val>
                                        </p:tav>
                                      </p:tavLst>
                                    </p:anim>
                                    <p:anim calcmode="lin" valueType="num">
                                      <p:cBhvr>
                                        <p:cTn dur="500" fill="hold" id="18"/>
                                        <p:tgtEl>
                                          <p:spTgt spid="82"/>
                                        </p:tgtEl>
                                        <p:attrNameLst>
                                          <p:attrName>ppt_h</p:attrName>
                                        </p:attrNameLst>
                                      </p:cBhvr>
                                      <p:tavLst>
                                        <p:tav tm="0">
                                          <p:val>
                                            <p:fltVal val="0"/>
                                          </p:val>
                                        </p:tav>
                                        <p:tav tm="100000">
                                          <p:val>
                                            <p:strVal val="#ppt_h"/>
                                          </p:val>
                                        </p:tav>
                                      </p:tavLst>
                                    </p:anim>
                                    <p:animEffect filter="fade" transition="in">
                                      <p:cBhvr>
                                        <p:cTn dur="500" id="19"/>
                                        <p:tgtEl>
                                          <p:spTgt spid="82"/>
                                        </p:tgtEl>
                                      </p:cBhvr>
                                    </p:animEffect>
                                  </p:childTnLst>
                                </p:cTn>
                              </p:par>
                              <p:par>
                                <p:cTn fill="hold" id="20" nodeType="withEffect" presetClass="entr" presetID="53" presetSubtype="0">
                                  <p:stCondLst>
                                    <p:cond delay="0"/>
                                  </p:stCondLst>
                                  <p:childTnLst>
                                    <p:set>
                                      <p:cBhvr>
                                        <p:cTn dur="1" fill="hold" id="21">
                                          <p:stCondLst>
                                            <p:cond delay="0"/>
                                          </p:stCondLst>
                                        </p:cTn>
                                        <p:tgtEl>
                                          <p:spTgt spid="87"/>
                                        </p:tgtEl>
                                        <p:attrNameLst>
                                          <p:attrName>style.visibility</p:attrName>
                                        </p:attrNameLst>
                                      </p:cBhvr>
                                      <p:to>
                                        <p:strVal val="visible"/>
                                      </p:to>
                                    </p:set>
                                    <p:anim calcmode="lin" valueType="num">
                                      <p:cBhvr>
                                        <p:cTn dur="500" fill="hold" id="22"/>
                                        <p:tgtEl>
                                          <p:spTgt spid="87"/>
                                        </p:tgtEl>
                                        <p:attrNameLst>
                                          <p:attrName>ppt_w</p:attrName>
                                        </p:attrNameLst>
                                      </p:cBhvr>
                                      <p:tavLst>
                                        <p:tav tm="0">
                                          <p:val>
                                            <p:fltVal val="0"/>
                                          </p:val>
                                        </p:tav>
                                        <p:tav tm="100000">
                                          <p:val>
                                            <p:strVal val="#ppt_w"/>
                                          </p:val>
                                        </p:tav>
                                      </p:tavLst>
                                    </p:anim>
                                    <p:anim calcmode="lin" valueType="num">
                                      <p:cBhvr>
                                        <p:cTn dur="500" fill="hold" id="23"/>
                                        <p:tgtEl>
                                          <p:spTgt spid="87"/>
                                        </p:tgtEl>
                                        <p:attrNameLst>
                                          <p:attrName>ppt_h</p:attrName>
                                        </p:attrNameLst>
                                      </p:cBhvr>
                                      <p:tavLst>
                                        <p:tav tm="0">
                                          <p:val>
                                            <p:fltVal val="0"/>
                                          </p:val>
                                        </p:tav>
                                        <p:tav tm="100000">
                                          <p:val>
                                            <p:strVal val="#ppt_h"/>
                                          </p:val>
                                        </p:tav>
                                      </p:tavLst>
                                    </p:anim>
                                    <p:animEffect filter="fade" transition="in">
                                      <p:cBhvr>
                                        <p:cTn dur="500" id="24"/>
                                        <p:tgtEl>
                                          <p:spTgt spid="8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00"/>
                                        </p:tgtEl>
                                        <p:attrNameLst>
                                          <p:attrName>style.visibility</p:attrName>
                                        </p:attrNameLst>
                                      </p:cBhvr>
                                      <p:to>
                                        <p:strVal val="visible"/>
                                      </p:to>
                                    </p:set>
                                    <p:anim calcmode="lin" valueType="num">
                                      <p:cBhvr>
                                        <p:cTn dur="500" fill="hold" id="27"/>
                                        <p:tgtEl>
                                          <p:spTgt spid="100"/>
                                        </p:tgtEl>
                                        <p:attrNameLst>
                                          <p:attrName>ppt_w</p:attrName>
                                        </p:attrNameLst>
                                      </p:cBhvr>
                                      <p:tavLst>
                                        <p:tav tm="0">
                                          <p:val>
                                            <p:fltVal val="0"/>
                                          </p:val>
                                        </p:tav>
                                        <p:tav tm="100000">
                                          <p:val>
                                            <p:strVal val="#ppt_w"/>
                                          </p:val>
                                        </p:tav>
                                      </p:tavLst>
                                    </p:anim>
                                    <p:anim calcmode="lin" valueType="num">
                                      <p:cBhvr>
                                        <p:cTn dur="500" fill="hold" id="28"/>
                                        <p:tgtEl>
                                          <p:spTgt spid="100"/>
                                        </p:tgtEl>
                                        <p:attrNameLst>
                                          <p:attrName>ppt_h</p:attrName>
                                        </p:attrNameLst>
                                      </p:cBhvr>
                                      <p:tavLst>
                                        <p:tav tm="0">
                                          <p:val>
                                            <p:fltVal val="0"/>
                                          </p:val>
                                        </p:tav>
                                        <p:tav tm="100000">
                                          <p:val>
                                            <p:strVal val="#ppt_h"/>
                                          </p:val>
                                        </p:tav>
                                      </p:tavLst>
                                    </p:anim>
                                    <p:animEffect filter="fade" transition="in">
                                      <p:cBhvr>
                                        <p:cTn dur="500" id="29"/>
                                        <p:tgtEl>
                                          <p:spTgt spid="100"/>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01"/>
                                        </p:tgtEl>
                                        <p:attrNameLst>
                                          <p:attrName>style.visibility</p:attrName>
                                        </p:attrNameLst>
                                      </p:cBhvr>
                                      <p:to>
                                        <p:strVal val="visible"/>
                                      </p:to>
                                    </p:set>
                                    <p:anim calcmode="lin" valueType="num">
                                      <p:cBhvr>
                                        <p:cTn dur="500" fill="hold" id="32"/>
                                        <p:tgtEl>
                                          <p:spTgt spid="101"/>
                                        </p:tgtEl>
                                        <p:attrNameLst>
                                          <p:attrName>ppt_w</p:attrName>
                                        </p:attrNameLst>
                                      </p:cBhvr>
                                      <p:tavLst>
                                        <p:tav tm="0">
                                          <p:val>
                                            <p:fltVal val="0"/>
                                          </p:val>
                                        </p:tav>
                                        <p:tav tm="100000">
                                          <p:val>
                                            <p:strVal val="#ppt_w"/>
                                          </p:val>
                                        </p:tav>
                                      </p:tavLst>
                                    </p:anim>
                                    <p:anim calcmode="lin" valueType="num">
                                      <p:cBhvr>
                                        <p:cTn dur="500" fill="hold" id="33"/>
                                        <p:tgtEl>
                                          <p:spTgt spid="101"/>
                                        </p:tgtEl>
                                        <p:attrNameLst>
                                          <p:attrName>ppt_h</p:attrName>
                                        </p:attrNameLst>
                                      </p:cBhvr>
                                      <p:tavLst>
                                        <p:tav tm="0">
                                          <p:val>
                                            <p:fltVal val="0"/>
                                          </p:val>
                                        </p:tav>
                                        <p:tav tm="100000">
                                          <p:val>
                                            <p:strVal val="#ppt_h"/>
                                          </p:val>
                                        </p:tav>
                                      </p:tavLst>
                                    </p:anim>
                                    <p:animEffect filter="fade" transition="in">
                                      <p:cBhvr>
                                        <p:cTn dur="500" id="34"/>
                                        <p:tgtEl>
                                          <p:spTgt spid="101"/>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02"/>
                                        </p:tgtEl>
                                        <p:attrNameLst>
                                          <p:attrName>style.visibility</p:attrName>
                                        </p:attrNameLst>
                                      </p:cBhvr>
                                      <p:to>
                                        <p:strVal val="visible"/>
                                      </p:to>
                                    </p:set>
                                    <p:anim calcmode="lin" valueType="num">
                                      <p:cBhvr>
                                        <p:cTn dur="500" fill="hold" id="37"/>
                                        <p:tgtEl>
                                          <p:spTgt spid="102"/>
                                        </p:tgtEl>
                                        <p:attrNameLst>
                                          <p:attrName>ppt_w</p:attrName>
                                        </p:attrNameLst>
                                      </p:cBhvr>
                                      <p:tavLst>
                                        <p:tav tm="0">
                                          <p:val>
                                            <p:fltVal val="0"/>
                                          </p:val>
                                        </p:tav>
                                        <p:tav tm="100000">
                                          <p:val>
                                            <p:strVal val="#ppt_w"/>
                                          </p:val>
                                        </p:tav>
                                      </p:tavLst>
                                    </p:anim>
                                    <p:anim calcmode="lin" valueType="num">
                                      <p:cBhvr>
                                        <p:cTn dur="500" fill="hold" id="38"/>
                                        <p:tgtEl>
                                          <p:spTgt spid="102"/>
                                        </p:tgtEl>
                                        <p:attrNameLst>
                                          <p:attrName>ppt_h</p:attrName>
                                        </p:attrNameLst>
                                      </p:cBhvr>
                                      <p:tavLst>
                                        <p:tav tm="0">
                                          <p:val>
                                            <p:fltVal val="0"/>
                                          </p:val>
                                        </p:tav>
                                        <p:tav tm="100000">
                                          <p:val>
                                            <p:strVal val="#ppt_h"/>
                                          </p:val>
                                        </p:tav>
                                      </p:tavLst>
                                    </p:anim>
                                    <p:animEffect filter="fade" transition="in">
                                      <p:cBhvr>
                                        <p:cTn dur="500" id="39"/>
                                        <p:tgtEl>
                                          <p:spTgt spid="102"/>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03"/>
                                        </p:tgtEl>
                                        <p:attrNameLst>
                                          <p:attrName>style.visibility</p:attrName>
                                        </p:attrNameLst>
                                      </p:cBhvr>
                                      <p:to>
                                        <p:strVal val="visible"/>
                                      </p:to>
                                    </p:set>
                                    <p:anim calcmode="lin" valueType="num">
                                      <p:cBhvr>
                                        <p:cTn dur="500" fill="hold" id="42"/>
                                        <p:tgtEl>
                                          <p:spTgt spid="103"/>
                                        </p:tgtEl>
                                        <p:attrNameLst>
                                          <p:attrName>ppt_w</p:attrName>
                                        </p:attrNameLst>
                                      </p:cBhvr>
                                      <p:tavLst>
                                        <p:tav tm="0">
                                          <p:val>
                                            <p:fltVal val="0"/>
                                          </p:val>
                                        </p:tav>
                                        <p:tav tm="100000">
                                          <p:val>
                                            <p:strVal val="#ppt_w"/>
                                          </p:val>
                                        </p:tav>
                                      </p:tavLst>
                                    </p:anim>
                                    <p:anim calcmode="lin" valueType="num">
                                      <p:cBhvr>
                                        <p:cTn dur="500" fill="hold" id="43"/>
                                        <p:tgtEl>
                                          <p:spTgt spid="103"/>
                                        </p:tgtEl>
                                        <p:attrNameLst>
                                          <p:attrName>ppt_h</p:attrName>
                                        </p:attrNameLst>
                                      </p:cBhvr>
                                      <p:tavLst>
                                        <p:tav tm="0">
                                          <p:val>
                                            <p:fltVal val="0"/>
                                          </p:val>
                                        </p:tav>
                                        <p:tav tm="100000">
                                          <p:val>
                                            <p:strVal val="#ppt_h"/>
                                          </p:val>
                                        </p:tav>
                                      </p:tavLst>
                                    </p:anim>
                                    <p:animEffect filter="fade" transition="in">
                                      <p:cBhvr>
                                        <p:cTn dur="500" id="44"/>
                                        <p:tgtEl>
                                          <p:spTgt spid="103"/>
                                        </p:tgtEl>
                                      </p:cBhvr>
                                    </p:animEffect>
                                  </p:childTnLst>
                                </p:cTn>
                              </p:par>
                            </p:childTnLst>
                          </p:cTn>
                        </p:par>
                        <p:par>
                          <p:cTn fill="hold" id="45" nodeType="afterGroup">
                            <p:stCondLst>
                              <p:cond delay="500"/>
                            </p:stCondLst>
                            <p:childTnLst>
                              <p:par>
                                <p:cTn fill="hold" grpId="0" id="46" nodeType="afterEffect" presetClass="entr" presetID="22" presetSubtype="8">
                                  <p:stCondLst>
                                    <p:cond delay="0"/>
                                  </p:stCondLst>
                                  <p:childTnLst>
                                    <p:set>
                                      <p:cBhvr>
                                        <p:cTn dur="1" fill="hold" id="47">
                                          <p:stCondLst>
                                            <p:cond delay="0"/>
                                          </p:stCondLst>
                                        </p:cTn>
                                        <p:tgtEl>
                                          <p:spTgt spid="59"/>
                                        </p:tgtEl>
                                        <p:attrNameLst>
                                          <p:attrName>style.visibility</p:attrName>
                                        </p:attrNameLst>
                                      </p:cBhvr>
                                      <p:to>
                                        <p:strVal val="visible"/>
                                      </p:to>
                                    </p:set>
                                    <p:animEffect filter="wipe(left)" transition="in">
                                      <p:cBhvr>
                                        <p:cTn dur="500" id="48"/>
                                        <p:tgtEl>
                                          <p:spTgt spid="59"/>
                                        </p:tgtEl>
                                      </p:cBhvr>
                                    </p:animEffect>
                                  </p:childTnLst>
                                </p:cTn>
                              </p:par>
                            </p:childTnLst>
                          </p:cTn>
                        </p:par>
                        <p:par>
                          <p:cTn fill="hold" id="49" nodeType="afterGroup">
                            <p:stCondLst>
                              <p:cond delay="1000"/>
                            </p:stCondLst>
                            <p:childTnLst>
                              <p:par>
                                <p:cTn fill="hold" grpId="0" id="50" nodeType="afterEffect" presetClass="entr" presetID="47" presetSubtype="0">
                                  <p:stCondLst>
                                    <p:cond delay="0"/>
                                  </p:stCondLst>
                                  <p:childTnLst>
                                    <p:set>
                                      <p:cBhvr>
                                        <p:cTn dur="1" fill="hold" id="51">
                                          <p:stCondLst>
                                            <p:cond delay="0"/>
                                          </p:stCondLst>
                                        </p:cTn>
                                        <p:tgtEl>
                                          <p:spTgt spid="92"/>
                                        </p:tgtEl>
                                        <p:attrNameLst>
                                          <p:attrName>style.visibility</p:attrName>
                                        </p:attrNameLst>
                                      </p:cBhvr>
                                      <p:to>
                                        <p:strVal val="visible"/>
                                      </p:to>
                                    </p:set>
                                    <p:animEffect filter="fade" transition="in">
                                      <p:cBhvr>
                                        <p:cTn dur="1000" id="52"/>
                                        <p:tgtEl>
                                          <p:spTgt spid="92"/>
                                        </p:tgtEl>
                                      </p:cBhvr>
                                    </p:animEffect>
                                    <p:anim calcmode="lin" valueType="num">
                                      <p:cBhvr>
                                        <p:cTn dur="1000" fill="hold" id="53"/>
                                        <p:tgtEl>
                                          <p:spTgt spid="92"/>
                                        </p:tgtEl>
                                        <p:attrNameLst>
                                          <p:attrName>ppt_x</p:attrName>
                                        </p:attrNameLst>
                                      </p:cBhvr>
                                      <p:tavLst>
                                        <p:tav tm="0">
                                          <p:val>
                                            <p:strVal val="#ppt_x"/>
                                          </p:val>
                                        </p:tav>
                                        <p:tav tm="100000">
                                          <p:val>
                                            <p:strVal val="#ppt_x"/>
                                          </p:val>
                                        </p:tav>
                                      </p:tavLst>
                                    </p:anim>
                                    <p:anim calcmode="lin" valueType="num">
                                      <p:cBhvr>
                                        <p:cTn dur="1000" fill="hold" id="54"/>
                                        <p:tgtEl>
                                          <p:spTgt spid="92"/>
                                        </p:tgtEl>
                                        <p:attrNameLst>
                                          <p:attrName>ppt_y</p:attrName>
                                        </p:attrNameLst>
                                      </p:cBhvr>
                                      <p:tavLst>
                                        <p:tav tm="0">
                                          <p:val>
                                            <p:strVal val="#ppt_y-.1"/>
                                          </p:val>
                                        </p:tav>
                                        <p:tav tm="100000">
                                          <p:val>
                                            <p:strVal val="#ppt_y"/>
                                          </p:val>
                                        </p:tav>
                                      </p:tavLst>
                                    </p:anim>
                                  </p:childTnLst>
                                </p:cTn>
                              </p:par>
                              <p:par>
                                <p:cTn fill="hold" grpId="0" id="55" nodeType="withEffect" presetClass="entr" presetID="47" presetSubtype="0">
                                  <p:stCondLst>
                                    <p:cond delay="0"/>
                                  </p:stCondLst>
                                  <p:childTnLst>
                                    <p:set>
                                      <p:cBhvr>
                                        <p:cTn dur="1" fill="hold" id="56">
                                          <p:stCondLst>
                                            <p:cond delay="0"/>
                                          </p:stCondLst>
                                        </p:cTn>
                                        <p:tgtEl>
                                          <p:spTgt spid="93"/>
                                        </p:tgtEl>
                                        <p:attrNameLst>
                                          <p:attrName>style.visibility</p:attrName>
                                        </p:attrNameLst>
                                      </p:cBhvr>
                                      <p:to>
                                        <p:strVal val="visible"/>
                                      </p:to>
                                    </p:set>
                                    <p:animEffect filter="fade" transition="in">
                                      <p:cBhvr>
                                        <p:cTn dur="1000" id="57"/>
                                        <p:tgtEl>
                                          <p:spTgt spid="93"/>
                                        </p:tgtEl>
                                      </p:cBhvr>
                                    </p:animEffect>
                                    <p:anim calcmode="lin" valueType="num">
                                      <p:cBhvr>
                                        <p:cTn dur="1000" fill="hold" id="58"/>
                                        <p:tgtEl>
                                          <p:spTgt spid="93"/>
                                        </p:tgtEl>
                                        <p:attrNameLst>
                                          <p:attrName>ppt_x</p:attrName>
                                        </p:attrNameLst>
                                      </p:cBhvr>
                                      <p:tavLst>
                                        <p:tav tm="0">
                                          <p:val>
                                            <p:strVal val="#ppt_x"/>
                                          </p:val>
                                        </p:tav>
                                        <p:tav tm="100000">
                                          <p:val>
                                            <p:strVal val="#ppt_x"/>
                                          </p:val>
                                        </p:tav>
                                      </p:tavLst>
                                    </p:anim>
                                    <p:anim calcmode="lin" valueType="num">
                                      <p:cBhvr>
                                        <p:cTn dur="1000" fill="hold" id="59"/>
                                        <p:tgtEl>
                                          <p:spTgt spid="93"/>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0"/>
                                  </p:stCondLst>
                                  <p:childTnLst>
                                    <p:set>
                                      <p:cBhvr>
                                        <p:cTn dur="1" fill="hold" id="61">
                                          <p:stCondLst>
                                            <p:cond delay="0"/>
                                          </p:stCondLst>
                                        </p:cTn>
                                        <p:tgtEl>
                                          <p:spTgt spid="94"/>
                                        </p:tgtEl>
                                        <p:attrNameLst>
                                          <p:attrName>style.visibility</p:attrName>
                                        </p:attrNameLst>
                                      </p:cBhvr>
                                      <p:to>
                                        <p:strVal val="visible"/>
                                      </p:to>
                                    </p:set>
                                    <p:animEffect filter="fade" transition="in">
                                      <p:cBhvr>
                                        <p:cTn dur="1000" id="62"/>
                                        <p:tgtEl>
                                          <p:spTgt spid="94"/>
                                        </p:tgtEl>
                                      </p:cBhvr>
                                    </p:animEffect>
                                    <p:anim calcmode="lin" valueType="num">
                                      <p:cBhvr>
                                        <p:cTn dur="1000" fill="hold" id="63"/>
                                        <p:tgtEl>
                                          <p:spTgt spid="94"/>
                                        </p:tgtEl>
                                        <p:attrNameLst>
                                          <p:attrName>ppt_x</p:attrName>
                                        </p:attrNameLst>
                                      </p:cBhvr>
                                      <p:tavLst>
                                        <p:tav tm="0">
                                          <p:val>
                                            <p:strVal val="#ppt_x"/>
                                          </p:val>
                                        </p:tav>
                                        <p:tav tm="100000">
                                          <p:val>
                                            <p:strVal val="#ppt_x"/>
                                          </p:val>
                                        </p:tav>
                                      </p:tavLst>
                                    </p:anim>
                                    <p:anim calcmode="lin" valueType="num">
                                      <p:cBhvr>
                                        <p:cTn dur="1000" fill="hold" id="64"/>
                                        <p:tgtEl>
                                          <p:spTgt spid="94"/>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0"/>
                                  </p:stCondLst>
                                  <p:childTnLst>
                                    <p:set>
                                      <p:cBhvr>
                                        <p:cTn dur="1" fill="hold" id="66">
                                          <p:stCondLst>
                                            <p:cond delay="0"/>
                                          </p:stCondLst>
                                        </p:cTn>
                                        <p:tgtEl>
                                          <p:spTgt spid="95"/>
                                        </p:tgtEl>
                                        <p:attrNameLst>
                                          <p:attrName>style.visibility</p:attrName>
                                        </p:attrNameLst>
                                      </p:cBhvr>
                                      <p:to>
                                        <p:strVal val="visible"/>
                                      </p:to>
                                    </p:set>
                                    <p:animEffect filter="fade" transition="in">
                                      <p:cBhvr>
                                        <p:cTn dur="1000" id="67"/>
                                        <p:tgtEl>
                                          <p:spTgt spid="95"/>
                                        </p:tgtEl>
                                      </p:cBhvr>
                                    </p:animEffect>
                                    <p:anim calcmode="lin" valueType="num">
                                      <p:cBhvr>
                                        <p:cTn dur="1000" fill="hold" id="68"/>
                                        <p:tgtEl>
                                          <p:spTgt spid="95"/>
                                        </p:tgtEl>
                                        <p:attrNameLst>
                                          <p:attrName>ppt_x</p:attrName>
                                        </p:attrNameLst>
                                      </p:cBhvr>
                                      <p:tavLst>
                                        <p:tav tm="0">
                                          <p:val>
                                            <p:strVal val="#ppt_x"/>
                                          </p:val>
                                        </p:tav>
                                        <p:tav tm="100000">
                                          <p:val>
                                            <p:strVal val="#ppt_x"/>
                                          </p:val>
                                        </p:tav>
                                      </p:tavLst>
                                    </p:anim>
                                    <p:anim calcmode="lin" valueType="num">
                                      <p:cBhvr>
                                        <p:cTn dur="1000" fill="hold" id="69"/>
                                        <p:tgtEl>
                                          <p:spTgt spid="95"/>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2000"/>
                            </p:stCondLst>
                            <p:childTnLst>
                              <p:par>
                                <p:cTn fill="hold" grpId="0" id="71" nodeType="afterEffect" presetClass="entr" presetID="14" presetSubtype="10">
                                  <p:stCondLst>
                                    <p:cond delay="0"/>
                                  </p:stCondLst>
                                  <p:childTnLst>
                                    <p:set>
                                      <p:cBhvr>
                                        <p:cTn dur="1" fill="hold" id="72">
                                          <p:stCondLst>
                                            <p:cond delay="0"/>
                                          </p:stCondLst>
                                        </p:cTn>
                                        <p:tgtEl>
                                          <p:spTgt spid="96"/>
                                        </p:tgtEl>
                                        <p:attrNameLst>
                                          <p:attrName>style.visibility</p:attrName>
                                        </p:attrNameLst>
                                      </p:cBhvr>
                                      <p:to>
                                        <p:strVal val="visible"/>
                                      </p:to>
                                    </p:set>
                                    <p:animEffect filter="randombar(horizontal)" transition="in">
                                      <p:cBhvr>
                                        <p:cTn dur="500" id="73"/>
                                        <p:tgtEl>
                                          <p:spTgt spid="96"/>
                                        </p:tgtEl>
                                      </p:cBhvr>
                                    </p:animEffect>
                                  </p:childTnLst>
                                </p:cTn>
                              </p:par>
                              <p:par>
                                <p:cTn fill="hold" grpId="0" id="74" nodeType="withEffect" presetClass="entr" presetID="14" presetSubtype="10">
                                  <p:stCondLst>
                                    <p:cond delay="0"/>
                                  </p:stCondLst>
                                  <p:childTnLst>
                                    <p:set>
                                      <p:cBhvr>
                                        <p:cTn dur="1" fill="hold" id="75">
                                          <p:stCondLst>
                                            <p:cond delay="0"/>
                                          </p:stCondLst>
                                        </p:cTn>
                                        <p:tgtEl>
                                          <p:spTgt spid="97"/>
                                        </p:tgtEl>
                                        <p:attrNameLst>
                                          <p:attrName>style.visibility</p:attrName>
                                        </p:attrNameLst>
                                      </p:cBhvr>
                                      <p:to>
                                        <p:strVal val="visible"/>
                                      </p:to>
                                    </p:set>
                                    <p:animEffect filter="randombar(horizontal)" transition="in">
                                      <p:cBhvr>
                                        <p:cTn dur="500" id="76"/>
                                        <p:tgtEl>
                                          <p:spTgt spid="97"/>
                                        </p:tgtEl>
                                      </p:cBhvr>
                                    </p:animEffect>
                                  </p:childTnLst>
                                </p:cTn>
                              </p:par>
                              <p:par>
                                <p:cTn fill="hold" grpId="0" id="77" nodeType="withEffect" presetClass="entr" presetID="14" presetSubtype="10">
                                  <p:stCondLst>
                                    <p:cond delay="0"/>
                                  </p:stCondLst>
                                  <p:childTnLst>
                                    <p:set>
                                      <p:cBhvr>
                                        <p:cTn dur="1" fill="hold" id="78">
                                          <p:stCondLst>
                                            <p:cond delay="0"/>
                                          </p:stCondLst>
                                        </p:cTn>
                                        <p:tgtEl>
                                          <p:spTgt spid="98"/>
                                        </p:tgtEl>
                                        <p:attrNameLst>
                                          <p:attrName>style.visibility</p:attrName>
                                        </p:attrNameLst>
                                      </p:cBhvr>
                                      <p:to>
                                        <p:strVal val="visible"/>
                                      </p:to>
                                    </p:set>
                                    <p:animEffect filter="randombar(horizontal)" transition="in">
                                      <p:cBhvr>
                                        <p:cTn dur="500" id="79"/>
                                        <p:tgtEl>
                                          <p:spTgt spid="98"/>
                                        </p:tgtEl>
                                      </p:cBhvr>
                                    </p:animEffect>
                                  </p:childTnLst>
                                </p:cTn>
                              </p:par>
                              <p:par>
                                <p:cTn fill="hold" grpId="0" id="80" nodeType="withEffect" presetClass="entr" presetID="14" presetSubtype="10">
                                  <p:stCondLst>
                                    <p:cond delay="0"/>
                                  </p:stCondLst>
                                  <p:childTnLst>
                                    <p:set>
                                      <p:cBhvr>
                                        <p:cTn dur="1" fill="hold" id="81">
                                          <p:stCondLst>
                                            <p:cond delay="0"/>
                                          </p:stCondLst>
                                        </p:cTn>
                                        <p:tgtEl>
                                          <p:spTgt spid="99"/>
                                        </p:tgtEl>
                                        <p:attrNameLst>
                                          <p:attrName>style.visibility</p:attrName>
                                        </p:attrNameLst>
                                      </p:cBhvr>
                                      <p:to>
                                        <p:strVal val="visible"/>
                                      </p:to>
                                    </p:set>
                                    <p:animEffect filter="randombar(horizontal)" transition="in">
                                      <p:cBhvr>
                                        <p:cTn dur="500" id="82"/>
                                        <p:tgtEl>
                                          <p:spTgt spid="99"/>
                                        </p:tgtEl>
                                      </p:cBhvr>
                                    </p:animEffect>
                                  </p:childTnLst>
                                </p:cTn>
                              </p:par>
                            </p:childTnLst>
                          </p:cTn>
                        </p:par>
                        <p:par>
                          <p:cTn fill="hold" id="83" nodeType="afterGroup">
                            <p:stCondLst>
                              <p:cond delay="2500"/>
                            </p:stCondLst>
                            <p:childTnLst>
                              <p:par>
                                <p:cTn fill="hold" grpId="0" id="84" nodeType="afterEffect" presetClass="entr" presetID="10" presetSubtype="0">
                                  <p:stCondLst>
                                    <p:cond delay="0"/>
                                  </p:stCondLst>
                                  <p:childTnLst>
                                    <p:set>
                                      <p:cBhvr>
                                        <p:cTn dur="1" fill="hold" id="85">
                                          <p:stCondLst>
                                            <p:cond delay="0"/>
                                          </p:stCondLst>
                                        </p:cTn>
                                        <p:tgtEl>
                                          <p:spTgt spid="104">
                                            <p:txEl>
                                              <p:pRg end="0" st="0"/>
                                            </p:txEl>
                                          </p:spTgt>
                                        </p:tgtEl>
                                        <p:attrNameLst>
                                          <p:attrName>style.visibility</p:attrName>
                                        </p:attrNameLst>
                                      </p:cBhvr>
                                      <p:to>
                                        <p:strVal val="visible"/>
                                      </p:to>
                                    </p:set>
                                    <p:animEffect filter="fade" transition="in">
                                      <p:cBhvr>
                                        <p:cTn dur="500" id="86"/>
                                        <p:tgtEl>
                                          <p:spTgt spid="104">
                                            <p:txEl>
                                              <p:pRg end="0" st="0"/>
                                            </p:txEl>
                                          </p:spTgt>
                                        </p:tgtEl>
                                      </p:cBhvr>
                                    </p:animEffect>
                                  </p:childTnLst>
                                </p:cTn>
                              </p:par>
                              <p:par>
                                <p:cTn fill="hold" grpId="0" id="87" nodeType="withEffect" presetClass="entr" presetID="10" presetSubtype="0">
                                  <p:stCondLst>
                                    <p:cond delay="0"/>
                                  </p:stCondLst>
                                  <p:childTnLst>
                                    <p:set>
                                      <p:cBhvr>
                                        <p:cTn dur="1" fill="hold" id="88">
                                          <p:stCondLst>
                                            <p:cond delay="0"/>
                                          </p:stCondLst>
                                        </p:cTn>
                                        <p:tgtEl>
                                          <p:spTgt spid="123">
                                            <p:txEl>
                                              <p:pRg end="0" st="0"/>
                                            </p:txEl>
                                          </p:spTgt>
                                        </p:tgtEl>
                                        <p:attrNameLst>
                                          <p:attrName>style.visibility</p:attrName>
                                        </p:attrNameLst>
                                      </p:cBhvr>
                                      <p:to>
                                        <p:strVal val="visible"/>
                                      </p:to>
                                    </p:set>
                                    <p:animEffect filter="fade" transition="in">
                                      <p:cBhvr>
                                        <p:cTn dur="500" id="89"/>
                                        <p:tgtEl>
                                          <p:spTgt spid="123">
                                            <p:txEl>
                                              <p:pRg end="0" st="0"/>
                                            </p:txEl>
                                          </p:spTgt>
                                        </p:tgtEl>
                                      </p:cBhvr>
                                    </p:animEffect>
                                  </p:childTnLst>
                                </p:cTn>
                              </p:par>
                              <p:par>
                                <p:cTn fill="hold" grpId="0" id="90" nodeType="withEffect" presetClass="entr" presetID="10" presetSubtype="0">
                                  <p:stCondLst>
                                    <p:cond delay="0"/>
                                  </p:stCondLst>
                                  <p:childTnLst>
                                    <p:set>
                                      <p:cBhvr>
                                        <p:cTn dur="1" fill="hold" id="91">
                                          <p:stCondLst>
                                            <p:cond delay="0"/>
                                          </p:stCondLst>
                                        </p:cTn>
                                        <p:tgtEl>
                                          <p:spTgt spid="124">
                                            <p:txEl>
                                              <p:pRg end="0" st="0"/>
                                            </p:txEl>
                                          </p:spTgt>
                                        </p:tgtEl>
                                        <p:attrNameLst>
                                          <p:attrName>style.visibility</p:attrName>
                                        </p:attrNameLst>
                                      </p:cBhvr>
                                      <p:to>
                                        <p:strVal val="visible"/>
                                      </p:to>
                                    </p:set>
                                    <p:animEffect filter="fade" transition="in">
                                      <p:cBhvr>
                                        <p:cTn dur="500" id="92"/>
                                        <p:tgtEl>
                                          <p:spTgt spid="124">
                                            <p:txEl>
                                              <p:pRg end="0" st="0"/>
                                            </p:txEl>
                                          </p:spTgt>
                                        </p:tgtEl>
                                      </p:cBhvr>
                                    </p:animEffect>
                                  </p:childTnLst>
                                </p:cTn>
                              </p:par>
                              <p:par>
                                <p:cTn fill="hold" grpId="0" id="93" nodeType="withEffect" presetClass="entr" presetID="10" presetSubtype="0">
                                  <p:stCondLst>
                                    <p:cond delay="0"/>
                                  </p:stCondLst>
                                  <p:childTnLst>
                                    <p:set>
                                      <p:cBhvr>
                                        <p:cTn dur="1" fill="hold" id="94">
                                          <p:stCondLst>
                                            <p:cond delay="0"/>
                                          </p:stCondLst>
                                        </p:cTn>
                                        <p:tgtEl>
                                          <p:spTgt spid="125">
                                            <p:txEl>
                                              <p:pRg end="0" st="0"/>
                                            </p:txEl>
                                          </p:spTgt>
                                        </p:tgtEl>
                                        <p:attrNameLst>
                                          <p:attrName>style.visibility</p:attrName>
                                        </p:attrNameLst>
                                      </p:cBhvr>
                                      <p:to>
                                        <p:strVal val="visible"/>
                                      </p:to>
                                    </p:set>
                                    <p:animEffect filter="fade" transition="in">
                                      <p:cBhvr>
                                        <p:cTn dur="500" id="95"/>
                                        <p:tgtEl>
                                          <p:spTgt spid="12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92"/>
      <p:bldP grpId="0" spid="93"/>
      <p:bldP grpId="0" spid="94"/>
      <p:bldP grpId="0" spid="95"/>
      <p:bldP grpId="0" spid="96"/>
      <p:bldP grpId="0" spid="97"/>
      <p:bldP grpId="0" spid="98"/>
      <p:bldP grpId="0" spid="99"/>
      <p:bldP grpId="0" spid="100"/>
      <p:bldP grpId="0" spid="101"/>
      <p:bldP grpId="0" spid="102"/>
      <p:bldP grpId="0" spid="103"/>
      <p:bldP build="p" grpId="0" spid="104"/>
      <p:bldP build="p" grpId="0" spid="123"/>
      <p:bldP build="p" grpId="0" spid="124"/>
      <p:bldP build="p" grpId="0" spid="12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444D26"/>
      </a:dk2>
      <a:lt2>
        <a:srgbClr val="FEFAC9"/>
      </a:lt2>
      <a:accent1>
        <a:srgbClr val="25B7C0"/>
      </a:accent1>
      <a:accent2>
        <a:srgbClr val="F6A500"/>
      </a:accent2>
      <a:accent3>
        <a:srgbClr val="585858"/>
      </a:accent3>
      <a:accent4>
        <a:srgbClr val="FD7104"/>
      </a:accent4>
      <a:accent5>
        <a:srgbClr val="9C85C0"/>
      </a:accent5>
      <a:accent6>
        <a:srgbClr val="809EC2"/>
      </a:accent6>
      <a:hlink>
        <a:srgbClr val="8E58B6"/>
      </a:hlink>
      <a:folHlink>
        <a:srgbClr val="7F6F6F"/>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9000">
              <a:srgbClr val="FFFFFF"/>
            </a:gs>
            <a:gs pos="98000">
              <a:srgbClr val="FFFFFF">
                <a:lumMod val="75000"/>
              </a:srgbClr>
            </a:gs>
          </a:gsLst>
          <a:lin ang="2700000" scaled="1"/>
          <a:tileRect/>
        </a:gradFill>
        <a:ln algn="ctr" cap="flat" cmpd="sng" w="25400">
          <a:noFill/>
          <a:prstDash val="solid"/>
        </a:ln>
        <a:effectLst>
          <a:softEdge rad="0"/>
        </a:effectLst>
      </a:spPr>
      <a:bodyPr anchor="ctr"/>
      <a:lstStyle>
        <a:defPPr algn="ctr" defTabSz="914400" eaLnBrk="1" fontAlgn="base" hangingPunct="1" indent="0" latinLnBrk="0" marL="0" marR="0">
          <a:lnSpc>
            <a:spcPct val="100000"/>
          </a:lnSpc>
          <a:spcBef>
            <a:spcPct val="0"/>
          </a:spcBef>
          <a:spcAft>
            <a:spcPct val="0"/>
          </a:spcAft>
          <a:buClrTx/>
          <a:buSzTx/>
          <a:buFontTx/>
          <a:buNone/>
          <a:tabLst/>
          <a:defRPr b="0" baseline="0" cap="none" i="0" kern="0" kumimoji="0"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defRPr>
        </a:defPPr>
      </a:lst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MOMODASUCAI</Company>
  <PresentationFormat>宽屏</PresentationFormat>
  <Paragraphs>220</Paragraphs>
  <Slides>23</Slides>
  <Notes>0</Notes>
  <TotalTime>74</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23</vt:i4>
      </vt:variant>
    </vt:vector>
  </HeadingPairs>
  <TitlesOfParts>
    <vt:vector baseType="lpstr" size="37">
      <vt:lpstr>Arial</vt:lpstr>
      <vt:lpstr>Arial Black</vt:lpstr>
      <vt:lpstr>微软雅黑</vt:lpstr>
      <vt:lpstr>Calibri Light</vt:lpstr>
      <vt:lpstr>Calibri</vt:lpstr>
      <vt:lpstr>宋体</vt:lpstr>
      <vt:lpstr>Oswald Regular</vt:lpstr>
      <vt:lpstr>Source Sans Pro Light</vt:lpstr>
      <vt:lpstr>Courier New</vt:lpstr>
      <vt:lpstr>Gill Sans</vt:lpstr>
      <vt:lpstr>Wingdings</vt:lpstr>
      <vt:lpstr>Franchise</vt:lpstr>
      <vt:lpstr>Signika Negative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2014-11-06T06:08:55Z</dcterms:created>
  <cp:lastModifiedBy>kan</cp:lastModifiedBy>
  <dcterms:modified xsi:type="dcterms:W3CDTF">2021-08-20T11:02:02Z</dcterms:modified>
  <cp:revision>93</cp:revision>
</cp:coreProperties>
</file>